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1919" r:id="rId4"/>
    <p:sldId id="1920" r:id="rId5"/>
    <p:sldId id="831" r:id="rId6"/>
    <p:sldId id="1016" r:id="rId7"/>
    <p:sldId id="739" r:id="rId8"/>
    <p:sldId id="820" r:id="rId9"/>
    <p:sldId id="825" r:id="rId10"/>
    <p:sldId id="826" r:id="rId11"/>
    <p:sldId id="741" r:id="rId12"/>
    <p:sldId id="742" r:id="rId13"/>
    <p:sldId id="824" r:id="rId14"/>
    <p:sldId id="740" r:id="rId15"/>
    <p:sldId id="821" r:id="rId16"/>
    <p:sldId id="828" r:id="rId17"/>
    <p:sldId id="829" r:id="rId18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5" autoAdjust="0"/>
  </p:normalViewPr>
  <p:slideViewPr>
    <p:cSldViewPr snapToGrid="0">
      <p:cViewPr varScale="1">
        <p:scale>
          <a:sx n="58" d="100"/>
          <a:sy n="58" d="100"/>
        </p:scale>
        <p:origin x="96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2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8B0F-2C44-492A-A7C9-2213091942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11970-0B2A-4308-89CB-99A0BD9C6A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5958" y="3770490"/>
            <a:ext cx="8689976" cy="1227551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</a:rPr>
              <a:t>三峡大学医学院病理学系</a:t>
            </a:r>
            <a:endParaRPr lang="zh-CN" altLang="en-US" sz="4800" b="1" dirty="0">
              <a:solidFill>
                <a:schemeClr val="tx1"/>
              </a:solidFill>
            </a:endParaRPr>
          </a:p>
          <a:p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顿耀艳</a:t>
            </a:r>
            <a:endParaRPr lang="zh-CN" altLang="en-US" sz="48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9435" y="1520190"/>
            <a:ext cx="81133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7200" b="1" cap="all" dirty="0">
                <a:solidFill>
                  <a:schemeClr val="tx1"/>
                </a:solidFill>
                <a:cs typeface="+mj-cs"/>
                <a:sym typeface="+mn-ea"/>
              </a:rPr>
              <a:t>局部血液循环障碍</a:t>
            </a:r>
            <a:endParaRPr lang="zh-CN" altLang="en-US" sz="7200" b="1" cap="all" dirty="0">
              <a:solidFill>
                <a:schemeClr val="tx1"/>
              </a:solidFill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37920"/>
            <a:ext cx="6620510" cy="3993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90" y="1495425"/>
            <a:ext cx="4114800" cy="29908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2545" y="450850"/>
            <a:ext cx="12106910" cy="58356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sz="3200" b="1">
                <a:ea typeface="宋体" panose="02010600030101010101" pitchFamily="2" charset="-122"/>
              </a:rPr>
              <a:t>血管内成分溢出血管</a:t>
            </a:r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: c.</a:t>
            </a:r>
            <a:r>
              <a:rPr lang="zh-CN" sz="3200" b="1">
                <a:ea typeface="宋体" panose="02010600030101010101" pitchFamily="2" charset="-122"/>
              </a:rPr>
              <a:t>红细胞溢出血管称出血。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资料带 25"/>
          <p:cNvSpPr/>
          <p:nvPr/>
        </p:nvSpPr>
        <p:spPr>
          <a:xfrm rot="15762658">
            <a:off x="4312228" y="2008888"/>
            <a:ext cx="2530641" cy="1932898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1896 w 13843"/>
              <a:gd name="connsiteY31-29366" fmla="*/ 16847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428 w 13843"/>
              <a:gd name="connsiteY23-29500" fmla="*/ 15878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1896 w 13843"/>
              <a:gd name="connsiteY31-29516" fmla="*/ 16847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458 w 13843"/>
              <a:gd name="connsiteY52-29558" fmla="*/ 15327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641"/>
              <a:gd name="connsiteX1-29605" fmla="*/ 2370 w 13843"/>
              <a:gd name="connsiteY1-29606" fmla="*/ 6237 h 17641"/>
              <a:gd name="connsiteX2-29607" fmla="*/ 4241 w 13843"/>
              <a:gd name="connsiteY2-29608" fmla="*/ 5504 h 17641"/>
              <a:gd name="connsiteX3-29609" fmla="*/ 6507 w 13843"/>
              <a:gd name="connsiteY3-29610" fmla="*/ 3399 h 17641"/>
              <a:gd name="connsiteX4-29611" fmla="*/ 7079 w 13843"/>
              <a:gd name="connsiteY4-29612" fmla="*/ 2367 h 17641"/>
              <a:gd name="connsiteX5-29613" fmla="*/ 7253 w 13843"/>
              <a:gd name="connsiteY5-29614" fmla="*/ 2149 h 17641"/>
              <a:gd name="connsiteX6-29615" fmla="*/ 7474 w 13843"/>
              <a:gd name="connsiteY6-29616" fmla="*/ 826 h 17641"/>
              <a:gd name="connsiteX7-29617" fmla="*/ 7824 w 13843"/>
              <a:gd name="connsiteY7-29618" fmla="*/ 961 h 17641"/>
              <a:gd name="connsiteX8-29619" fmla="*/ 8180 w 13843"/>
              <a:gd name="connsiteY8-29620" fmla="*/ 1915 h 17641"/>
              <a:gd name="connsiteX9-29621" fmla="*/ 8912 w 13843"/>
              <a:gd name="connsiteY9-29622" fmla="*/ 752 h 17641"/>
              <a:gd name="connsiteX10-29623" fmla="*/ 8584 w 13843"/>
              <a:gd name="connsiteY10-29624" fmla="*/ 1546 h 17641"/>
              <a:gd name="connsiteX11-29625" fmla="*/ 9243 w 13843"/>
              <a:gd name="connsiteY11-29626" fmla="*/ 19 h 17641"/>
              <a:gd name="connsiteX12-29627" fmla="*/ 9729 w 13843"/>
              <a:gd name="connsiteY12-29628" fmla="*/ 14 h 17641"/>
              <a:gd name="connsiteX13-29629" fmla="*/ 9825 w 13843"/>
              <a:gd name="connsiteY13-29630" fmla="*/ 1200 h 17641"/>
              <a:gd name="connsiteX14-29631" fmla="*/ 11867 w 13843"/>
              <a:gd name="connsiteY14-29632" fmla="*/ 3664 h 17641"/>
              <a:gd name="connsiteX15-29633" fmla="*/ 13658 w 13843"/>
              <a:gd name="connsiteY15-29634" fmla="*/ 12081 h 17641"/>
              <a:gd name="connsiteX16-29635" fmla="*/ 13784 w 13843"/>
              <a:gd name="connsiteY16-29636" fmla="*/ 17145 h 17641"/>
              <a:gd name="connsiteX17-29637" fmla="*/ 13607 w 13843"/>
              <a:gd name="connsiteY17-29638" fmla="*/ 15125 h 17641"/>
              <a:gd name="connsiteX18-29639" fmla="*/ 13156 w 13843"/>
              <a:gd name="connsiteY18-29640" fmla="*/ 17058 h 17641"/>
              <a:gd name="connsiteX19-29641" fmla="*/ 13395 w 13843"/>
              <a:gd name="connsiteY19-29642" fmla="*/ 13248 h 17641"/>
              <a:gd name="connsiteX20-29643" fmla="*/ 12761 w 13843"/>
              <a:gd name="connsiteY20-29644" fmla="*/ 9413 h 17641"/>
              <a:gd name="connsiteX21-29645" fmla="*/ 13104 w 13843"/>
              <a:gd name="connsiteY21-29646" fmla="*/ 13426 h 17641"/>
              <a:gd name="connsiteX22-29647" fmla="*/ 12856 w 13843"/>
              <a:gd name="connsiteY22-29648" fmla="*/ 13642 h 17641"/>
              <a:gd name="connsiteX23-29649" fmla="*/ 12428 w 13843"/>
              <a:gd name="connsiteY23-29650" fmla="*/ 15878 h 17641"/>
              <a:gd name="connsiteX24-29651" fmla="*/ 12465 w 13843"/>
              <a:gd name="connsiteY24-29652" fmla="*/ 10366 h 17641"/>
              <a:gd name="connsiteX25-29653" fmla="*/ 11546 w 13843"/>
              <a:gd name="connsiteY25-29654" fmla="*/ 4727 h 17641"/>
              <a:gd name="connsiteX26-29655" fmla="*/ 11713 w 13843"/>
              <a:gd name="connsiteY26-29656" fmla="*/ 7113 h 17641"/>
              <a:gd name="connsiteX27-29657" fmla="*/ 11954 w 13843"/>
              <a:gd name="connsiteY27-29658" fmla="*/ 7984 h 17641"/>
              <a:gd name="connsiteX28-29659" fmla="*/ 12312 w 13843"/>
              <a:gd name="connsiteY28-29660" fmla="*/ 9938 h 17641"/>
              <a:gd name="connsiteX29-29661" fmla="*/ 11938 w 13843"/>
              <a:gd name="connsiteY29-29662" fmla="*/ 9257 h 17641"/>
              <a:gd name="connsiteX30-29663" fmla="*/ 12198 w 13843"/>
              <a:gd name="connsiteY30-29664" fmla="*/ 14201 h 17641"/>
              <a:gd name="connsiteX31-29665" fmla="*/ 11896 w 13843"/>
              <a:gd name="connsiteY31-29666" fmla="*/ 16847 h 17641"/>
              <a:gd name="connsiteX32-29667" fmla="*/ 11833 w 13843"/>
              <a:gd name="connsiteY32-29668" fmla="*/ 13325 h 17641"/>
              <a:gd name="connsiteX33-29669" fmla="*/ 11685 w 13843"/>
              <a:gd name="connsiteY33-29670" fmla="*/ 11252 h 17641"/>
              <a:gd name="connsiteX34-29671" fmla="*/ 11028 w 13843"/>
              <a:gd name="connsiteY34-29672" fmla="*/ 6212 h 17641"/>
              <a:gd name="connsiteX35-29673" fmla="*/ 11374 w 13843"/>
              <a:gd name="connsiteY35-29674" fmla="*/ 11757 h 17641"/>
              <a:gd name="connsiteX36-29675" fmla="*/ 11574 w 13843"/>
              <a:gd name="connsiteY36-29676" fmla="*/ 14285 h 17641"/>
              <a:gd name="connsiteX37-29677" fmla="*/ 11403 w 13843"/>
              <a:gd name="connsiteY37-29678" fmla="*/ 16746 h 17641"/>
              <a:gd name="connsiteX38-29679" fmla="*/ 11211 w 13843"/>
              <a:gd name="connsiteY38-29680" fmla="*/ 13822 h 17641"/>
              <a:gd name="connsiteX39-29681" fmla="*/ 10807 w 13843"/>
              <a:gd name="connsiteY39-29682" fmla="*/ 16705 h 17641"/>
              <a:gd name="connsiteX40-29683" fmla="*/ 10464 w 13843"/>
              <a:gd name="connsiteY40-29684" fmla="*/ 17020 h 17641"/>
              <a:gd name="connsiteX41-29685" fmla="*/ 10543 w 13843"/>
              <a:gd name="connsiteY41-29686" fmla="*/ 16578 h 17641"/>
              <a:gd name="connsiteX42-29687" fmla="*/ 10656 w 13843"/>
              <a:gd name="connsiteY42-29688" fmla="*/ 15449 h 17641"/>
              <a:gd name="connsiteX43-29689" fmla="*/ 10782 w 13843"/>
              <a:gd name="connsiteY43-29690" fmla="*/ 14870 h 17641"/>
              <a:gd name="connsiteX44-29691" fmla="*/ 10671 w 13843"/>
              <a:gd name="connsiteY44-29692" fmla="*/ 15401 h 17641"/>
              <a:gd name="connsiteX45-29693" fmla="*/ 10281 w 13843"/>
              <a:gd name="connsiteY45-29694" fmla="*/ 15775 h 17641"/>
              <a:gd name="connsiteX46-29695" fmla="*/ 10129 w 13843"/>
              <a:gd name="connsiteY46-29696" fmla="*/ 16622 h 17641"/>
              <a:gd name="connsiteX47-29697" fmla="*/ 10139 w 13843"/>
              <a:gd name="connsiteY47-29698" fmla="*/ 15898 h 17641"/>
              <a:gd name="connsiteX48-29699" fmla="*/ 10390 w 13843"/>
              <a:gd name="connsiteY48-29700" fmla="*/ 14890 h 17641"/>
              <a:gd name="connsiteX49-29701" fmla="*/ 10589 w 13843"/>
              <a:gd name="connsiteY49-29702" fmla="*/ 14100 h 17641"/>
              <a:gd name="connsiteX50-29703" fmla="*/ 10823 w 13843"/>
              <a:gd name="connsiteY50-29704" fmla="*/ 8335 h 17641"/>
              <a:gd name="connsiteX51-29705" fmla="*/ 10354 w 13843"/>
              <a:gd name="connsiteY51-29706" fmla="*/ 12175 h 17641"/>
              <a:gd name="connsiteX52-29707" fmla="*/ 8644 w 13843"/>
              <a:gd name="connsiteY52-29708" fmla="*/ 17630 h 17641"/>
              <a:gd name="connsiteX53-29709" fmla="*/ 9969 w 13843"/>
              <a:gd name="connsiteY53-29710" fmla="*/ 11851 h 17641"/>
              <a:gd name="connsiteX54-29711" fmla="*/ 9111 w 13843"/>
              <a:gd name="connsiteY54-29712" fmla="*/ 13356 h 17641"/>
              <a:gd name="connsiteX55-29713" fmla="*/ 9699 w 13843"/>
              <a:gd name="connsiteY55-29714" fmla="*/ 11442 h 17641"/>
              <a:gd name="connsiteX56-29715" fmla="*/ 10116 w 13843"/>
              <a:gd name="connsiteY56-29716" fmla="*/ 10172 h 17641"/>
              <a:gd name="connsiteX57-29717" fmla="*/ 10358 w 13843"/>
              <a:gd name="connsiteY57-29718" fmla="*/ 5435 h 17641"/>
              <a:gd name="connsiteX58-29719" fmla="*/ 9432 w 13843"/>
              <a:gd name="connsiteY58-29720" fmla="*/ 3443 h 17641"/>
              <a:gd name="connsiteX59-29721" fmla="*/ 7255 w 13843"/>
              <a:gd name="connsiteY59-29722" fmla="*/ 4898 h 17641"/>
              <a:gd name="connsiteX60-29723" fmla="*/ 6860 w 13843"/>
              <a:gd name="connsiteY60-29724" fmla="*/ 5686 h 17641"/>
              <a:gd name="connsiteX61-29725" fmla="*/ 6527 w 13843"/>
              <a:gd name="connsiteY61-29726" fmla="*/ 6132 h 17641"/>
              <a:gd name="connsiteX62-29727" fmla="*/ 6435 w 13843"/>
              <a:gd name="connsiteY62-29728" fmla="*/ 6532 h 17641"/>
              <a:gd name="connsiteX63-29729" fmla="*/ 6001 w 13843"/>
              <a:gd name="connsiteY63-29730" fmla="*/ 6935 h 17641"/>
              <a:gd name="connsiteX64-29731" fmla="*/ 5399 w 13843"/>
              <a:gd name="connsiteY64-29732" fmla="*/ 7260 h 17641"/>
              <a:gd name="connsiteX65-29733" fmla="*/ 5530 w 13843"/>
              <a:gd name="connsiteY65-29734" fmla="*/ 7171 h 17641"/>
              <a:gd name="connsiteX66-29735" fmla="*/ 5907 w 13843"/>
              <a:gd name="connsiteY66-29736" fmla="*/ 7016 h 17641"/>
              <a:gd name="connsiteX67-29737" fmla="*/ 5409 w 13843"/>
              <a:gd name="connsiteY67-29738" fmla="*/ 7287 h 17641"/>
              <a:gd name="connsiteX68-29739" fmla="*/ 4445 w 13843"/>
              <a:gd name="connsiteY68-29740" fmla="*/ 8017 h 17641"/>
              <a:gd name="connsiteX69-29741" fmla="*/ 3889 w 13843"/>
              <a:gd name="connsiteY69-29742" fmla="*/ 8372 h 17641"/>
              <a:gd name="connsiteX70-29743" fmla="*/ 3169 w 13843"/>
              <a:gd name="connsiteY70-29744" fmla="*/ 8683 h 17641"/>
              <a:gd name="connsiteX71-29745" fmla="*/ 1519 w 13843"/>
              <a:gd name="connsiteY71-29746" fmla="*/ 9330 h 17641"/>
              <a:gd name="connsiteX72-29747" fmla="*/ 482 w 13843"/>
              <a:gd name="connsiteY72-29748" fmla="*/ 9936 h 17641"/>
              <a:gd name="connsiteX73-29749" fmla="*/ 330 w 13843"/>
              <a:gd name="connsiteY73-29750" fmla="*/ 8790 h 17641"/>
              <a:gd name="connsiteX74-29751" fmla="*/ 109 w 13843"/>
              <a:gd name="connsiteY74-29752" fmla="*/ 7008 h 17641"/>
              <a:gd name="connsiteX0-29753" fmla="*/ 109 w 13843"/>
              <a:gd name="connsiteY0-29754" fmla="*/ 7008 h 17884"/>
              <a:gd name="connsiteX1-29755" fmla="*/ 2370 w 13843"/>
              <a:gd name="connsiteY1-29756" fmla="*/ 6237 h 17884"/>
              <a:gd name="connsiteX2-29757" fmla="*/ 4241 w 13843"/>
              <a:gd name="connsiteY2-29758" fmla="*/ 5504 h 17884"/>
              <a:gd name="connsiteX3-29759" fmla="*/ 6507 w 13843"/>
              <a:gd name="connsiteY3-29760" fmla="*/ 3399 h 17884"/>
              <a:gd name="connsiteX4-29761" fmla="*/ 7079 w 13843"/>
              <a:gd name="connsiteY4-29762" fmla="*/ 2367 h 17884"/>
              <a:gd name="connsiteX5-29763" fmla="*/ 7253 w 13843"/>
              <a:gd name="connsiteY5-29764" fmla="*/ 2149 h 17884"/>
              <a:gd name="connsiteX6-29765" fmla="*/ 7474 w 13843"/>
              <a:gd name="connsiteY6-29766" fmla="*/ 826 h 17884"/>
              <a:gd name="connsiteX7-29767" fmla="*/ 7824 w 13843"/>
              <a:gd name="connsiteY7-29768" fmla="*/ 961 h 17884"/>
              <a:gd name="connsiteX8-29769" fmla="*/ 8180 w 13843"/>
              <a:gd name="connsiteY8-29770" fmla="*/ 1915 h 17884"/>
              <a:gd name="connsiteX9-29771" fmla="*/ 8912 w 13843"/>
              <a:gd name="connsiteY9-29772" fmla="*/ 752 h 17884"/>
              <a:gd name="connsiteX10-29773" fmla="*/ 8584 w 13843"/>
              <a:gd name="connsiteY10-29774" fmla="*/ 1546 h 17884"/>
              <a:gd name="connsiteX11-29775" fmla="*/ 9243 w 13843"/>
              <a:gd name="connsiteY11-29776" fmla="*/ 19 h 17884"/>
              <a:gd name="connsiteX12-29777" fmla="*/ 9729 w 13843"/>
              <a:gd name="connsiteY12-29778" fmla="*/ 14 h 17884"/>
              <a:gd name="connsiteX13-29779" fmla="*/ 9825 w 13843"/>
              <a:gd name="connsiteY13-29780" fmla="*/ 1200 h 17884"/>
              <a:gd name="connsiteX14-29781" fmla="*/ 11867 w 13843"/>
              <a:gd name="connsiteY14-29782" fmla="*/ 3664 h 17884"/>
              <a:gd name="connsiteX15-29783" fmla="*/ 13658 w 13843"/>
              <a:gd name="connsiteY15-29784" fmla="*/ 12081 h 17884"/>
              <a:gd name="connsiteX16-29785" fmla="*/ 13784 w 13843"/>
              <a:gd name="connsiteY16-29786" fmla="*/ 17145 h 17884"/>
              <a:gd name="connsiteX17-29787" fmla="*/ 13607 w 13843"/>
              <a:gd name="connsiteY17-29788" fmla="*/ 15125 h 17884"/>
              <a:gd name="connsiteX18-29789" fmla="*/ 13156 w 13843"/>
              <a:gd name="connsiteY18-29790" fmla="*/ 17058 h 17884"/>
              <a:gd name="connsiteX19-29791" fmla="*/ 13395 w 13843"/>
              <a:gd name="connsiteY19-29792" fmla="*/ 13248 h 17884"/>
              <a:gd name="connsiteX20-29793" fmla="*/ 12761 w 13843"/>
              <a:gd name="connsiteY20-29794" fmla="*/ 9413 h 17884"/>
              <a:gd name="connsiteX21-29795" fmla="*/ 13104 w 13843"/>
              <a:gd name="connsiteY21-29796" fmla="*/ 13426 h 17884"/>
              <a:gd name="connsiteX22-29797" fmla="*/ 12856 w 13843"/>
              <a:gd name="connsiteY22-29798" fmla="*/ 13642 h 17884"/>
              <a:gd name="connsiteX23-29799" fmla="*/ 12428 w 13843"/>
              <a:gd name="connsiteY23-29800" fmla="*/ 15878 h 17884"/>
              <a:gd name="connsiteX24-29801" fmla="*/ 12465 w 13843"/>
              <a:gd name="connsiteY24-29802" fmla="*/ 10366 h 17884"/>
              <a:gd name="connsiteX25-29803" fmla="*/ 11546 w 13843"/>
              <a:gd name="connsiteY25-29804" fmla="*/ 4727 h 17884"/>
              <a:gd name="connsiteX26-29805" fmla="*/ 11713 w 13843"/>
              <a:gd name="connsiteY26-29806" fmla="*/ 7113 h 17884"/>
              <a:gd name="connsiteX27-29807" fmla="*/ 11954 w 13843"/>
              <a:gd name="connsiteY27-29808" fmla="*/ 7984 h 17884"/>
              <a:gd name="connsiteX28-29809" fmla="*/ 12312 w 13843"/>
              <a:gd name="connsiteY28-29810" fmla="*/ 9938 h 17884"/>
              <a:gd name="connsiteX29-29811" fmla="*/ 11938 w 13843"/>
              <a:gd name="connsiteY29-29812" fmla="*/ 9257 h 17884"/>
              <a:gd name="connsiteX30-29813" fmla="*/ 12198 w 13843"/>
              <a:gd name="connsiteY30-29814" fmla="*/ 14201 h 17884"/>
              <a:gd name="connsiteX31-29815" fmla="*/ 11896 w 13843"/>
              <a:gd name="connsiteY31-29816" fmla="*/ 16847 h 17884"/>
              <a:gd name="connsiteX32-29817" fmla="*/ 11833 w 13843"/>
              <a:gd name="connsiteY32-29818" fmla="*/ 13325 h 17884"/>
              <a:gd name="connsiteX33-29819" fmla="*/ 11685 w 13843"/>
              <a:gd name="connsiteY33-29820" fmla="*/ 11252 h 17884"/>
              <a:gd name="connsiteX34-29821" fmla="*/ 11028 w 13843"/>
              <a:gd name="connsiteY34-29822" fmla="*/ 6212 h 17884"/>
              <a:gd name="connsiteX35-29823" fmla="*/ 11374 w 13843"/>
              <a:gd name="connsiteY35-29824" fmla="*/ 11757 h 17884"/>
              <a:gd name="connsiteX36-29825" fmla="*/ 11574 w 13843"/>
              <a:gd name="connsiteY36-29826" fmla="*/ 14285 h 17884"/>
              <a:gd name="connsiteX37-29827" fmla="*/ 11403 w 13843"/>
              <a:gd name="connsiteY37-29828" fmla="*/ 16746 h 17884"/>
              <a:gd name="connsiteX38-29829" fmla="*/ 11211 w 13843"/>
              <a:gd name="connsiteY38-29830" fmla="*/ 13822 h 17884"/>
              <a:gd name="connsiteX39-29831" fmla="*/ 10807 w 13843"/>
              <a:gd name="connsiteY39-29832" fmla="*/ 16705 h 17884"/>
              <a:gd name="connsiteX40-29833" fmla="*/ 10464 w 13843"/>
              <a:gd name="connsiteY40-29834" fmla="*/ 17020 h 17884"/>
              <a:gd name="connsiteX41-29835" fmla="*/ 10543 w 13843"/>
              <a:gd name="connsiteY41-29836" fmla="*/ 16578 h 17884"/>
              <a:gd name="connsiteX42-29837" fmla="*/ 10656 w 13843"/>
              <a:gd name="connsiteY42-29838" fmla="*/ 15449 h 17884"/>
              <a:gd name="connsiteX43-29839" fmla="*/ 10782 w 13843"/>
              <a:gd name="connsiteY43-29840" fmla="*/ 14870 h 17884"/>
              <a:gd name="connsiteX44-29841" fmla="*/ 10671 w 13843"/>
              <a:gd name="connsiteY44-29842" fmla="*/ 15401 h 17884"/>
              <a:gd name="connsiteX45-29843" fmla="*/ 10281 w 13843"/>
              <a:gd name="connsiteY45-29844" fmla="*/ 15775 h 17884"/>
              <a:gd name="connsiteX46-29845" fmla="*/ 10129 w 13843"/>
              <a:gd name="connsiteY46-29846" fmla="*/ 16622 h 17884"/>
              <a:gd name="connsiteX47-29847" fmla="*/ 10139 w 13843"/>
              <a:gd name="connsiteY47-29848" fmla="*/ 15898 h 17884"/>
              <a:gd name="connsiteX48-29849" fmla="*/ 10390 w 13843"/>
              <a:gd name="connsiteY48-29850" fmla="*/ 14890 h 17884"/>
              <a:gd name="connsiteX49-29851" fmla="*/ 10589 w 13843"/>
              <a:gd name="connsiteY49-29852" fmla="*/ 14100 h 17884"/>
              <a:gd name="connsiteX50-29853" fmla="*/ 10823 w 13843"/>
              <a:gd name="connsiteY50-29854" fmla="*/ 8335 h 17884"/>
              <a:gd name="connsiteX51-29855" fmla="*/ 10354 w 13843"/>
              <a:gd name="connsiteY51-29856" fmla="*/ 12175 h 17884"/>
              <a:gd name="connsiteX52-29857" fmla="*/ 8644 w 13843"/>
              <a:gd name="connsiteY52-29858" fmla="*/ 17630 h 17884"/>
              <a:gd name="connsiteX53-29859" fmla="*/ 9969 w 13843"/>
              <a:gd name="connsiteY53-29860" fmla="*/ 11851 h 17884"/>
              <a:gd name="connsiteX54-29861" fmla="*/ 9196 w 13843"/>
              <a:gd name="connsiteY54-29862" fmla="*/ 17865 h 17884"/>
              <a:gd name="connsiteX55-29863" fmla="*/ 9699 w 13843"/>
              <a:gd name="connsiteY55-29864" fmla="*/ 11442 h 17884"/>
              <a:gd name="connsiteX56-29865" fmla="*/ 10116 w 13843"/>
              <a:gd name="connsiteY56-29866" fmla="*/ 10172 h 17884"/>
              <a:gd name="connsiteX57-29867" fmla="*/ 10358 w 13843"/>
              <a:gd name="connsiteY57-29868" fmla="*/ 5435 h 17884"/>
              <a:gd name="connsiteX58-29869" fmla="*/ 9432 w 13843"/>
              <a:gd name="connsiteY58-29870" fmla="*/ 3443 h 17884"/>
              <a:gd name="connsiteX59-29871" fmla="*/ 7255 w 13843"/>
              <a:gd name="connsiteY59-29872" fmla="*/ 4898 h 17884"/>
              <a:gd name="connsiteX60-29873" fmla="*/ 6860 w 13843"/>
              <a:gd name="connsiteY60-29874" fmla="*/ 5686 h 17884"/>
              <a:gd name="connsiteX61-29875" fmla="*/ 6527 w 13843"/>
              <a:gd name="connsiteY61-29876" fmla="*/ 6132 h 17884"/>
              <a:gd name="connsiteX62-29877" fmla="*/ 6435 w 13843"/>
              <a:gd name="connsiteY62-29878" fmla="*/ 6532 h 17884"/>
              <a:gd name="connsiteX63-29879" fmla="*/ 6001 w 13843"/>
              <a:gd name="connsiteY63-29880" fmla="*/ 6935 h 17884"/>
              <a:gd name="connsiteX64-29881" fmla="*/ 5399 w 13843"/>
              <a:gd name="connsiteY64-29882" fmla="*/ 7260 h 17884"/>
              <a:gd name="connsiteX65-29883" fmla="*/ 5530 w 13843"/>
              <a:gd name="connsiteY65-29884" fmla="*/ 7171 h 17884"/>
              <a:gd name="connsiteX66-29885" fmla="*/ 5907 w 13843"/>
              <a:gd name="connsiteY66-29886" fmla="*/ 7016 h 17884"/>
              <a:gd name="connsiteX67-29887" fmla="*/ 5409 w 13843"/>
              <a:gd name="connsiteY67-29888" fmla="*/ 7287 h 17884"/>
              <a:gd name="connsiteX68-29889" fmla="*/ 4445 w 13843"/>
              <a:gd name="connsiteY68-29890" fmla="*/ 8017 h 17884"/>
              <a:gd name="connsiteX69-29891" fmla="*/ 3889 w 13843"/>
              <a:gd name="connsiteY69-29892" fmla="*/ 8372 h 17884"/>
              <a:gd name="connsiteX70-29893" fmla="*/ 3169 w 13843"/>
              <a:gd name="connsiteY70-29894" fmla="*/ 8683 h 17884"/>
              <a:gd name="connsiteX71-29895" fmla="*/ 1519 w 13843"/>
              <a:gd name="connsiteY71-29896" fmla="*/ 9330 h 17884"/>
              <a:gd name="connsiteX72-29897" fmla="*/ 482 w 13843"/>
              <a:gd name="connsiteY72-29898" fmla="*/ 9936 h 17884"/>
              <a:gd name="connsiteX73-29899" fmla="*/ 330 w 13843"/>
              <a:gd name="connsiteY73-29900" fmla="*/ 8790 h 17884"/>
              <a:gd name="connsiteX74-29901" fmla="*/ 109 w 13843"/>
              <a:gd name="connsiteY74-29902" fmla="*/ 7008 h 17884"/>
              <a:gd name="connsiteX0-29903" fmla="*/ 109 w 13843"/>
              <a:gd name="connsiteY0-29904" fmla="*/ 7008 h 17641"/>
              <a:gd name="connsiteX1-29905" fmla="*/ 2370 w 13843"/>
              <a:gd name="connsiteY1-29906" fmla="*/ 6237 h 17641"/>
              <a:gd name="connsiteX2-29907" fmla="*/ 4241 w 13843"/>
              <a:gd name="connsiteY2-29908" fmla="*/ 5504 h 17641"/>
              <a:gd name="connsiteX3-29909" fmla="*/ 6507 w 13843"/>
              <a:gd name="connsiteY3-29910" fmla="*/ 3399 h 17641"/>
              <a:gd name="connsiteX4-29911" fmla="*/ 7079 w 13843"/>
              <a:gd name="connsiteY4-29912" fmla="*/ 2367 h 17641"/>
              <a:gd name="connsiteX5-29913" fmla="*/ 7253 w 13843"/>
              <a:gd name="connsiteY5-29914" fmla="*/ 2149 h 17641"/>
              <a:gd name="connsiteX6-29915" fmla="*/ 7474 w 13843"/>
              <a:gd name="connsiteY6-29916" fmla="*/ 826 h 17641"/>
              <a:gd name="connsiteX7-29917" fmla="*/ 7824 w 13843"/>
              <a:gd name="connsiteY7-29918" fmla="*/ 961 h 17641"/>
              <a:gd name="connsiteX8-29919" fmla="*/ 8180 w 13843"/>
              <a:gd name="connsiteY8-29920" fmla="*/ 1915 h 17641"/>
              <a:gd name="connsiteX9-29921" fmla="*/ 8912 w 13843"/>
              <a:gd name="connsiteY9-29922" fmla="*/ 752 h 17641"/>
              <a:gd name="connsiteX10-29923" fmla="*/ 8584 w 13843"/>
              <a:gd name="connsiteY10-29924" fmla="*/ 1546 h 17641"/>
              <a:gd name="connsiteX11-29925" fmla="*/ 9243 w 13843"/>
              <a:gd name="connsiteY11-29926" fmla="*/ 19 h 17641"/>
              <a:gd name="connsiteX12-29927" fmla="*/ 9729 w 13843"/>
              <a:gd name="connsiteY12-29928" fmla="*/ 14 h 17641"/>
              <a:gd name="connsiteX13-29929" fmla="*/ 9825 w 13843"/>
              <a:gd name="connsiteY13-29930" fmla="*/ 1200 h 17641"/>
              <a:gd name="connsiteX14-29931" fmla="*/ 11867 w 13843"/>
              <a:gd name="connsiteY14-29932" fmla="*/ 3664 h 17641"/>
              <a:gd name="connsiteX15-29933" fmla="*/ 13658 w 13843"/>
              <a:gd name="connsiteY15-29934" fmla="*/ 12081 h 17641"/>
              <a:gd name="connsiteX16-29935" fmla="*/ 13784 w 13843"/>
              <a:gd name="connsiteY16-29936" fmla="*/ 17145 h 17641"/>
              <a:gd name="connsiteX17-29937" fmla="*/ 13607 w 13843"/>
              <a:gd name="connsiteY17-29938" fmla="*/ 15125 h 17641"/>
              <a:gd name="connsiteX18-29939" fmla="*/ 13156 w 13843"/>
              <a:gd name="connsiteY18-29940" fmla="*/ 17058 h 17641"/>
              <a:gd name="connsiteX19-29941" fmla="*/ 13395 w 13843"/>
              <a:gd name="connsiteY19-29942" fmla="*/ 13248 h 17641"/>
              <a:gd name="connsiteX20-29943" fmla="*/ 12761 w 13843"/>
              <a:gd name="connsiteY20-29944" fmla="*/ 9413 h 17641"/>
              <a:gd name="connsiteX21-29945" fmla="*/ 13104 w 13843"/>
              <a:gd name="connsiteY21-29946" fmla="*/ 13426 h 17641"/>
              <a:gd name="connsiteX22-29947" fmla="*/ 12856 w 13843"/>
              <a:gd name="connsiteY22-29948" fmla="*/ 13642 h 17641"/>
              <a:gd name="connsiteX23-29949" fmla="*/ 12428 w 13843"/>
              <a:gd name="connsiteY23-29950" fmla="*/ 15878 h 17641"/>
              <a:gd name="connsiteX24-29951" fmla="*/ 12465 w 13843"/>
              <a:gd name="connsiteY24-29952" fmla="*/ 10366 h 17641"/>
              <a:gd name="connsiteX25-29953" fmla="*/ 11546 w 13843"/>
              <a:gd name="connsiteY25-29954" fmla="*/ 4727 h 17641"/>
              <a:gd name="connsiteX26-29955" fmla="*/ 11713 w 13843"/>
              <a:gd name="connsiteY26-29956" fmla="*/ 7113 h 17641"/>
              <a:gd name="connsiteX27-29957" fmla="*/ 11954 w 13843"/>
              <a:gd name="connsiteY27-29958" fmla="*/ 7984 h 17641"/>
              <a:gd name="connsiteX28-29959" fmla="*/ 12312 w 13843"/>
              <a:gd name="connsiteY28-29960" fmla="*/ 9938 h 17641"/>
              <a:gd name="connsiteX29-29961" fmla="*/ 11938 w 13843"/>
              <a:gd name="connsiteY29-29962" fmla="*/ 9257 h 17641"/>
              <a:gd name="connsiteX30-29963" fmla="*/ 12198 w 13843"/>
              <a:gd name="connsiteY30-29964" fmla="*/ 14201 h 17641"/>
              <a:gd name="connsiteX31-29965" fmla="*/ 11896 w 13843"/>
              <a:gd name="connsiteY31-29966" fmla="*/ 16847 h 17641"/>
              <a:gd name="connsiteX32-29967" fmla="*/ 11833 w 13843"/>
              <a:gd name="connsiteY32-29968" fmla="*/ 13325 h 17641"/>
              <a:gd name="connsiteX33-29969" fmla="*/ 11685 w 13843"/>
              <a:gd name="connsiteY33-29970" fmla="*/ 11252 h 17641"/>
              <a:gd name="connsiteX34-29971" fmla="*/ 11028 w 13843"/>
              <a:gd name="connsiteY34-29972" fmla="*/ 6212 h 17641"/>
              <a:gd name="connsiteX35-29973" fmla="*/ 11374 w 13843"/>
              <a:gd name="connsiteY35-29974" fmla="*/ 11757 h 17641"/>
              <a:gd name="connsiteX36-29975" fmla="*/ 11574 w 13843"/>
              <a:gd name="connsiteY36-29976" fmla="*/ 14285 h 17641"/>
              <a:gd name="connsiteX37-29977" fmla="*/ 11403 w 13843"/>
              <a:gd name="connsiteY37-29978" fmla="*/ 16746 h 17641"/>
              <a:gd name="connsiteX38-29979" fmla="*/ 11211 w 13843"/>
              <a:gd name="connsiteY38-29980" fmla="*/ 13822 h 17641"/>
              <a:gd name="connsiteX39-29981" fmla="*/ 10807 w 13843"/>
              <a:gd name="connsiteY39-29982" fmla="*/ 16705 h 17641"/>
              <a:gd name="connsiteX40-29983" fmla="*/ 10464 w 13843"/>
              <a:gd name="connsiteY40-29984" fmla="*/ 17020 h 17641"/>
              <a:gd name="connsiteX41-29985" fmla="*/ 10543 w 13843"/>
              <a:gd name="connsiteY41-29986" fmla="*/ 16578 h 17641"/>
              <a:gd name="connsiteX42-29987" fmla="*/ 10656 w 13843"/>
              <a:gd name="connsiteY42-29988" fmla="*/ 15449 h 17641"/>
              <a:gd name="connsiteX43-29989" fmla="*/ 10782 w 13843"/>
              <a:gd name="connsiteY43-29990" fmla="*/ 14870 h 17641"/>
              <a:gd name="connsiteX44-29991" fmla="*/ 10671 w 13843"/>
              <a:gd name="connsiteY44-29992" fmla="*/ 15401 h 17641"/>
              <a:gd name="connsiteX45-29993" fmla="*/ 10281 w 13843"/>
              <a:gd name="connsiteY45-29994" fmla="*/ 15775 h 17641"/>
              <a:gd name="connsiteX46-29995" fmla="*/ 10129 w 13843"/>
              <a:gd name="connsiteY46-29996" fmla="*/ 16622 h 17641"/>
              <a:gd name="connsiteX47-29997" fmla="*/ 10139 w 13843"/>
              <a:gd name="connsiteY47-29998" fmla="*/ 15898 h 17641"/>
              <a:gd name="connsiteX48-29999" fmla="*/ 10390 w 13843"/>
              <a:gd name="connsiteY48-30000" fmla="*/ 14890 h 17641"/>
              <a:gd name="connsiteX49-30001" fmla="*/ 10589 w 13843"/>
              <a:gd name="connsiteY49-30002" fmla="*/ 14100 h 17641"/>
              <a:gd name="connsiteX50-30003" fmla="*/ 10823 w 13843"/>
              <a:gd name="connsiteY50-30004" fmla="*/ 8335 h 17641"/>
              <a:gd name="connsiteX51-30005" fmla="*/ 10354 w 13843"/>
              <a:gd name="connsiteY51-30006" fmla="*/ 12175 h 17641"/>
              <a:gd name="connsiteX52-30007" fmla="*/ 8644 w 13843"/>
              <a:gd name="connsiteY52-30008" fmla="*/ 17630 h 17641"/>
              <a:gd name="connsiteX53-30009" fmla="*/ 9969 w 13843"/>
              <a:gd name="connsiteY53-30010" fmla="*/ 11851 h 17641"/>
              <a:gd name="connsiteX54-30011" fmla="*/ 9306 w 13843"/>
              <a:gd name="connsiteY54-30012" fmla="*/ 14917 h 17641"/>
              <a:gd name="connsiteX55-30013" fmla="*/ 9699 w 13843"/>
              <a:gd name="connsiteY55-30014" fmla="*/ 11442 h 17641"/>
              <a:gd name="connsiteX56-30015" fmla="*/ 10116 w 13843"/>
              <a:gd name="connsiteY56-30016" fmla="*/ 10172 h 17641"/>
              <a:gd name="connsiteX57-30017" fmla="*/ 10358 w 13843"/>
              <a:gd name="connsiteY57-30018" fmla="*/ 5435 h 17641"/>
              <a:gd name="connsiteX58-30019" fmla="*/ 9432 w 13843"/>
              <a:gd name="connsiteY58-30020" fmla="*/ 3443 h 17641"/>
              <a:gd name="connsiteX59-30021" fmla="*/ 7255 w 13843"/>
              <a:gd name="connsiteY59-30022" fmla="*/ 4898 h 17641"/>
              <a:gd name="connsiteX60-30023" fmla="*/ 6860 w 13843"/>
              <a:gd name="connsiteY60-30024" fmla="*/ 5686 h 17641"/>
              <a:gd name="connsiteX61-30025" fmla="*/ 6527 w 13843"/>
              <a:gd name="connsiteY61-30026" fmla="*/ 6132 h 17641"/>
              <a:gd name="connsiteX62-30027" fmla="*/ 6435 w 13843"/>
              <a:gd name="connsiteY62-30028" fmla="*/ 6532 h 17641"/>
              <a:gd name="connsiteX63-30029" fmla="*/ 6001 w 13843"/>
              <a:gd name="connsiteY63-30030" fmla="*/ 6935 h 17641"/>
              <a:gd name="connsiteX64-30031" fmla="*/ 5399 w 13843"/>
              <a:gd name="connsiteY64-30032" fmla="*/ 7260 h 17641"/>
              <a:gd name="connsiteX65-30033" fmla="*/ 5530 w 13843"/>
              <a:gd name="connsiteY65-30034" fmla="*/ 7171 h 17641"/>
              <a:gd name="connsiteX66-30035" fmla="*/ 5907 w 13843"/>
              <a:gd name="connsiteY66-30036" fmla="*/ 7016 h 17641"/>
              <a:gd name="connsiteX67-30037" fmla="*/ 5409 w 13843"/>
              <a:gd name="connsiteY67-30038" fmla="*/ 7287 h 17641"/>
              <a:gd name="connsiteX68-30039" fmla="*/ 4445 w 13843"/>
              <a:gd name="connsiteY68-30040" fmla="*/ 8017 h 17641"/>
              <a:gd name="connsiteX69-30041" fmla="*/ 3889 w 13843"/>
              <a:gd name="connsiteY69-30042" fmla="*/ 8372 h 17641"/>
              <a:gd name="connsiteX70-30043" fmla="*/ 3169 w 13843"/>
              <a:gd name="connsiteY70-30044" fmla="*/ 8683 h 17641"/>
              <a:gd name="connsiteX71-30045" fmla="*/ 1519 w 13843"/>
              <a:gd name="connsiteY71-30046" fmla="*/ 9330 h 17641"/>
              <a:gd name="connsiteX72-30047" fmla="*/ 482 w 13843"/>
              <a:gd name="connsiteY72-30048" fmla="*/ 9936 h 17641"/>
              <a:gd name="connsiteX73-30049" fmla="*/ 330 w 13843"/>
              <a:gd name="connsiteY73-30050" fmla="*/ 8790 h 17641"/>
              <a:gd name="connsiteX74-30051" fmla="*/ 109 w 13843"/>
              <a:gd name="connsiteY74-30052" fmla="*/ 7008 h 17641"/>
              <a:gd name="connsiteX0-30053" fmla="*/ 109 w 13843"/>
              <a:gd name="connsiteY0-30054" fmla="*/ 7008 h 17641"/>
              <a:gd name="connsiteX1-30055" fmla="*/ 2370 w 13843"/>
              <a:gd name="connsiteY1-30056" fmla="*/ 6237 h 17641"/>
              <a:gd name="connsiteX2-30057" fmla="*/ 4241 w 13843"/>
              <a:gd name="connsiteY2-30058" fmla="*/ 5504 h 17641"/>
              <a:gd name="connsiteX3-30059" fmla="*/ 6507 w 13843"/>
              <a:gd name="connsiteY3-30060" fmla="*/ 3399 h 17641"/>
              <a:gd name="connsiteX4-30061" fmla="*/ 7079 w 13843"/>
              <a:gd name="connsiteY4-30062" fmla="*/ 2367 h 17641"/>
              <a:gd name="connsiteX5-30063" fmla="*/ 7253 w 13843"/>
              <a:gd name="connsiteY5-30064" fmla="*/ 2149 h 17641"/>
              <a:gd name="connsiteX6-30065" fmla="*/ 7474 w 13843"/>
              <a:gd name="connsiteY6-30066" fmla="*/ 826 h 17641"/>
              <a:gd name="connsiteX7-30067" fmla="*/ 7824 w 13843"/>
              <a:gd name="connsiteY7-30068" fmla="*/ 961 h 17641"/>
              <a:gd name="connsiteX8-30069" fmla="*/ 8180 w 13843"/>
              <a:gd name="connsiteY8-30070" fmla="*/ 1915 h 17641"/>
              <a:gd name="connsiteX9-30071" fmla="*/ 8912 w 13843"/>
              <a:gd name="connsiteY9-30072" fmla="*/ 752 h 17641"/>
              <a:gd name="connsiteX10-30073" fmla="*/ 8584 w 13843"/>
              <a:gd name="connsiteY10-30074" fmla="*/ 1546 h 17641"/>
              <a:gd name="connsiteX11-30075" fmla="*/ 9243 w 13843"/>
              <a:gd name="connsiteY11-30076" fmla="*/ 19 h 17641"/>
              <a:gd name="connsiteX12-30077" fmla="*/ 9729 w 13843"/>
              <a:gd name="connsiteY12-30078" fmla="*/ 14 h 17641"/>
              <a:gd name="connsiteX13-30079" fmla="*/ 9825 w 13843"/>
              <a:gd name="connsiteY13-30080" fmla="*/ 1200 h 17641"/>
              <a:gd name="connsiteX14-30081" fmla="*/ 11867 w 13843"/>
              <a:gd name="connsiteY14-30082" fmla="*/ 3664 h 17641"/>
              <a:gd name="connsiteX15-30083" fmla="*/ 13658 w 13843"/>
              <a:gd name="connsiteY15-30084" fmla="*/ 12081 h 17641"/>
              <a:gd name="connsiteX16-30085" fmla="*/ 13784 w 13843"/>
              <a:gd name="connsiteY16-30086" fmla="*/ 17145 h 17641"/>
              <a:gd name="connsiteX17-30087" fmla="*/ 13607 w 13843"/>
              <a:gd name="connsiteY17-30088" fmla="*/ 15125 h 17641"/>
              <a:gd name="connsiteX18-30089" fmla="*/ 13156 w 13843"/>
              <a:gd name="connsiteY18-30090" fmla="*/ 17058 h 17641"/>
              <a:gd name="connsiteX19-30091" fmla="*/ 13395 w 13843"/>
              <a:gd name="connsiteY19-30092" fmla="*/ 13248 h 17641"/>
              <a:gd name="connsiteX20-30093" fmla="*/ 12761 w 13843"/>
              <a:gd name="connsiteY20-30094" fmla="*/ 9413 h 17641"/>
              <a:gd name="connsiteX21-30095" fmla="*/ 13104 w 13843"/>
              <a:gd name="connsiteY21-30096" fmla="*/ 13426 h 17641"/>
              <a:gd name="connsiteX22-30097" fmla="*/ 12856 w 13843"/>
              <a:gd name="connsiteY22-30098" fmla="*/ 13642 h 17641"/>
              <a:gd name="connsiteX23-30099" fmla="*/ 12428 w 13843"/>
              <a:gd name="connsiteY23-30100" fmla="*/ 15878 h 17641"/>
              <a:gd name="connsiteX24-30101" fmla="*/ 12465 w 13843"/>
              <a:gd name="connsiteY24-30102" fmla="*/ 10366 h 17641"/>
              <a:gd name="connsiteX25-30103" fmla="*/ 11546 w 13843"/>
              <a:gd name="connsiteY25-30104" fmla="*/ 4727 h 17641"/>
              <a:gd name="connsiteX26-30105" fmla="*/ 11713 w 13843"/>
              <a:gd name="connsiteY26-30106" fmla="*/ 7113 h 17641"/>
              <a:gd name="connsiteX27-30107" fmla="*/ 11954 w 13843"/>
              <a:gd name="connsiteY27-30108" fmla="*/ 7984 h 17641"/>
              <a:gd name="connsiteX28-30109" fmla="*/ 12312 w 13843"/>
              <a:gd name="connsiteY28-30110" fmla="*/ 9938 h 17641"/>
              <a:gd name="connsiteX29-30111" fmla="*/ 11938 w 13843"/>
              <a:gd name="connsiteY29-30112" fmla="*/ 9257 h 17641"/>
              <a:gd name="connsiteX30-30113" fmla="*/ 12198 w 13843"/>
              <a:gd name="connsiteY30-30114" fmla="*/ 14201 h 17641"/>
              <a:gd name="connsiteX31-30115" fmla="*/ 11896 w 13843"/>
              <a:gd name="connsiteY31-30116" fmla="*/ 16847 h 17641"/>
              <a:gd name="connsiteX32-30117" fmla="*/ 11833 w 13843"/>
              <a:gd name="connsiteY32-30118" fmla="*/ 13325 h 17641"/>
              <a:gd name="connsiteX33-30119" fmla="*/ 11685 w 13843"/>
              <a:gd name="connsiteY33-30120" fmla="*/ 11252 h 17641"/>
              <a:gd name="connsiteX34-30121" fmla="*/ 11028 w 13843"/>
              <a:gd name="connsiteY34-30122" fmla="*/ 6212 h 17641"/>
              <a:gd name="connsiteX35-30123" fmla="*/ 11374 w 13843"/>
              <a:gd name="connsiteY35-30124" fmla="*/ 11757 h 17641"/>
              <a:gd name="connsiteX36-30125" fmla="*/ 11574 w 13843"/>
              <a:gd name="connsiteY36-30126" fmla="*/ 14285 h 17641"/>
              <a:gd name="connsiteX37-30127" fmla="*/ 11403 w 13843"/>
              <a:gd name="connsiteY37-30128" fmla="*/ 16746 h 17641"/>
              <a:gd name="connsiteX38-30129" fmla="*/ 11211 w 13843"/>
              <a:gd name="connsiteY38-30130" fmla="*/ 13822 h 17641"/>
              <a:gd name="connsiteX39-30131" fmla="*/ 10807 w 13843"/>
              <a:gd name="connsiteY39-30132" fmla="*/ 16705 h 17641"/>
              <a:gd name="connsiteX40-30133" fmla="*/ 10464 w 13843"/>
              <a:gd name="connsiteY40-30134" fmla="*/ 17020 h 17641"/>
              <a:gd name="connsiteX41-30135" fmla="*/ 10543 w 13843"/>
              <a:gd name="connsiteY41-30136" fmla="*/ 16578 h 17641"/>
              <a:gd name="connsiteX42-30137" fmla="*/ 10656 w 13843"/>
              <a:gd name="connsiteY42-30138" fmla="*/ 15449 h 17641"/>
              <a:gd name="connsiteX43-30139" fmla="*/ 10782 w 13843"/>
              <a:gd name="connsiteY43-30140" fmla="*/ 14870 h 17641"/>
              <a:gd name="connsiteX44-30141" fmla="*/ 10671 w 13843"/>
              <a:gd name="connsiteY44-30142" fmla="*/ 15401 h 17641"/>
              <a:gd name="connsiteX45-30143" fmla="*/ 10281 w 13843"/>
              <a:gd name="connsiteY45-30144" fmla="*/ 15775 h 17641"/>
              <a:gd name="connsiteX46-30145" fmla="*/ 10129 w 13843"/>
              <a:gd name="connsiteY46-30146" fmla="*/ 16622 h 17641"/>
              <a:gd name="connsiteX47-30147" fmla="*/ 10139 w 13843"/>
              <a:gd name="connsiteY47-30148" fmla="*/ 15898 h 17641"/>
              <a:gd name="connsiteX48-30149" fmla="*/ 10390 w 13843"/>
              <a:gd name="connsiteY48-30150" fmla="*/ 14890 h 17641"/>
              <a:gd name="connsiteX49-30151" fmla="*/ 10589 w 13843"/>
              <a:gd name="connsiteY49-30152" fmla="*/ 14100 h 17641"/>
              <a:gd name="connsiteX50-30153" fmla="*/ 10823 w 13843"/>
              <a:gd name="connsiteY50-30154" fmla="*/ 8335 h 17641"/>
              <a:gd name="connsiteX51-30155" fmla="*/ 10354 w 13843"/>
              <a:gd name="connsiteY51-30156" fmla="*/ 12175 h 17641"/>
              <a:gd name="connsiteX52-30157" fmla="*/ 8644 w 13843"/>
              <a:gd name="connsiteY52-30158" fmla="*/ 17630 h 17641"/>
              <a:gd name="connsiteX53-30159" fmla="*/ 9969 w 13843"/>
              <a:gd name="connsiteY53-30160" fmla="*/ 11851 h 17641"/>
              <a:gd name="connsiteX54-30161" fmla="*/ 9306 w 13843"/>
              <a:gd name="connsiteY54-30162" fmla="*/ 14917 h 17641"/>
              <a:gd name="connsiteX55-30163" fmla="*/ 9699 w 13843"/>
              <a:gd name="connsiteY55-30164" fmla="*/ 11442 h 17641"/>
              <a:gd name="connsiteX56-30165" fmla="*/ 10116 w 13843"/>
              <a:gd name="connsiteY56-30166" fmla="*/ 10172 h 17641"/>
              <a:gd name="connsiteX57-30167" fmla="*/ 10358 w 13843"/>
              <a:gd name="connsiteY57-30168" fmla="*/ 5435 h 17641"/>
              <a:gd name="connsiteX58-30169" fmla="*/ 9432 w 13843"/>
              <a:gd name="connsiteY58-30170" fmla="*/ 3443 h 17641"/>
              <a:gd name="connsiteX59-30171" fmla="*/ 7255 w 13843"/>
              <a:gd name="connsiteY59-30172" fmla="*/ 4898 h 17641"/>
              <a:gd name="connsiteX60-30173" fmla="*/ 6860 w 13843"/>
              <a:gd name="connsiteY60-30174" fmla="*/ 5686 h 17641"/>
              <a:gd name="connsiteX61-30175" fmla="*/ 6527 w 13843"/>
              <a:gd name="connsiteY61-30176" fmla="*/ 6132 h 17641"/>
              <a:gd name="connsiteX62-30177" fmla="*/ 6435 w 13843"/>
              <a:gd name="connsiteY62-30178" fmla="*/ 6532 h 17641"/>
              <a:gd name="connsiteX63-30179" fmla="*/ 6001 w 13843"/>
              <a:gd name="connsiteY63-30180" fmla="*/ 6935 h 17641"/>
              <a:gd name="connsiteX64-30181" fmla="*/ 5399 w 13843"/>
              <a:gd name="connsiteY64-30182" fmla="*/ 7260 h 17641"/>
              <a:gd name="connsiteX65-30183" fmla="*/ 5530 w 13843"/>
              <a:gd name="connsiteY65-30184" fmla="*/ 7171 h 17641"/>
              <a:gd name="connsiteX66-30185" fmla="*/ 5907 w 13843"/>
              <a:gd name="connsiteY66-30186" fmla="*/ 7016 h 17641"/>
              <a:gd name="connsiteX67-30187" fmla="*/ 5409 w 13843"/>
              <a:gd name="connsiteY67-30188" fmla="*/ 7287 h 17641"/>
              <a:gd name="connsiteX68-30189" fmla="*/ 4445 w 13843"/>
              <a:gd name="connsiteY68-30190" fmla="*/ 8017 h 17641"/>
              <a:gd name="connsiteX69-30191" fmla="*/ 3889 w 13843"/>
              <a:gd name="connsiteY69-30192" fmla="*/ 8372 h 17641"/>
              <a:gd name="connsiteX70-30193" fmla="*/ 3169 w 13843"/>
              <a:gd name="connsiteY70-30194" fmla="*/ 8683 h 17641"/>
              <a:gd name="connsiteX71-30195" fmla="*/ 1519 w 13843"/>
              <a:gd name="connsiteY71-30196" fmla="*/ 9330 h 17641"/>
              <a:gd name="connsiteX72-30197" fmla="*/ 482 w 13843"/>
              <a:gd name="connsiteY72-30198" fmla="*/ 9936 h 17641"/>
              <a:gd name="connsiteX73-30199" fmla="*/ 330 w 13843"/>
              <a:gd name="connsiteY73-30200" fmla="*/ 8790 h 17641"/>
              <a:gd name="connsiteX74-30201" fmla="*/ 109 w 13843"/>
              <a:gd name="connsiteY74-30202" fmla="*/ 7008 h 17641"/>
              <a:gd name="connsiteX0-30203" fmla="*/ 109 w 13843"/>
              <a:gd name="connsiteY0-30204" fmla="*/ 7008 h 17664"/>
              <a:gd name="connsiteX1-30205" fmla="*/ 2370 w 13843"/>
              <a:gd name="connsiteY1-30206" fmla="*/ 6237 h 17664"/>
              <a:gd name="connsiteX2-30207" fmla="*/ 4241 w 13843"/>
              <a:gd name="connsiteY2-30208" fmla="*/ 5504 h 17664"/>
              <a:gd name="connsiteX3-30209" fmla="*/ 6507 w 13843"/>
              <a:gd name="connsiteY3-30210" fmla="*/ 3399 h 17664"/>
              <a:gd name="connsiteX4-30211" fmla="*/ 7079 w 13843"/>
              <a:gd name="connsiteY4-30212" fmla="*/ 2367 h 17664"/>
              <a:gd name="connsiteX5-30213" fmla="*/ 7253 w 13843"/>
              <a:gd name="connsiteY5-30214" fmla="*/ 2149 h 17664"/>
              <a:gd name="connsiteX6-30215" fmla="*/ 7474 w 13843"/>
              <a:gd name="connsiteY6-30216" fmla="*/ 826 h 17664"/>
              <a:gd name="connsiteX7-30217" fmla="*/ 7824 w 13843"/>
              <a:gd name="connsiteY7-30218" fmla="*/ 961 h 17664"/>
              <a:gd name="connsiteX8-30219" fmla="*/ 8180 w 13843"/>
              <a:gd name="connsiteY8-30220" fmla="*/ 1915 h 17664"/>
              <a:gd name="connsiteX9-30221" fmla="*/ 8912 w 13843"/>
              <a:gd name="connsiteY9-30222" fmla="*/ 752 h 17664"/>
              <a:gd name="connsiteX10-30223" fmla="*/ 8584 w 13843"/>
              <a:gd name="connsiteY10-30224" fmla="*/ 1546 h 17664"/>
              <a:gd name="connsiteX11-30225" fmla="*/ 9243 w 13843"/>
              <a:gd name="connsiteY11-30226" fmla="*/ 19 h 17664"/>
              <a:gd name="connsiteX12-30227" fmla="*/ 9729 w 13843"/>
              <a:gd name="connsiteY12-30228" fmla="*/ 14 h 17664"/>
              <a:gd name="connsiteX13-30229" fmla="*/ 9825 w 13843"/>
              <a:gd name="connsiteY13-30230" fmla="*/ 1200 h 17664"/>
              <a:gd name="connsiteX14-30231" fmla="*/ 11867 w 13843"/>
              <a:gd name="connsiteY14-30232" fmla="*/ 3664 h 17664"/>
              <a:gd name="connsiteX15-30233" fmla="*/ 13658 w 13843"/>
              <a:gd name="connsiteY15-30234" fmla="*/ 12081 h 17664"/>
              <a:gd name="connsiteX16-30235" fmla="*/ 13784 w 13843"/>
              <a:gd name="connsiteY16-30236" fmla="*/ 17145 h 17664"/>
              <a:gd name="connsiteX17-30237" fmla="*/ 13607 w 13843"/>
              <a:gd name="connsiteY17-30238" fmla="*/ 15125 h 17664"/>
              <a:gd name="connsiteX18-30239" fmla="*/ 13156 w 13843"/>
              <a:gd name="connsiteY18-30240" fmla="*/ 17058 h 17664"/>
              <a:gd name="connsiteX19-30241" fmla="*/ 13395 w 13843"/>
              <a:gd name="connsiteY19-30242" fmla="*/ 13248 h 17664"/>
              <a:gd name="connsiteX20-30243" fmla="*/ 12761 w 13843"/>
              <a:gd name="connsiteY20-30244" fmla="*/ 9413 h 17664"/>
              <a:gd name="connsiteX21-30245" fmla="*/ 13104 w 13843"/>
              <a:gd name="connsiteY21-30246" fmla="*/ 13426 h 17664"/>
              <a:gd name="connsiteX22-30247" fmla="*/ 12856 w 13843"/>
              <a:gd name="connsiteY22-30248" fmla="*/ 13642 h 17664"/>
              <a:gd name="connsiteX23-30249" fmla="*/ 12428 w 13843"/>
              <a:gd name="connsiteY23-30250" fmla="*/ 15878 h 17664"/>
              <a:gd name="connsiteX24-30251" fmla="*/ 12465 w 13843"/>
              <a:gd name="connsiteY24-30252" fmla="*/ 10366 h 17664"/>
              <a:gd name="connsiteX25-30253" fmla="*/ 11546 w 13843"/>
              <a:gd name="connsiteY25-30254" fmla="*/ 4727 h 17664"/>
              <a:gd name="connsiteX26-30255" fmla="*/ 11713 w 13843"/>
              <a:gd name="connsiteY26-30256" fmla="*/ 7113 h 17664"/>
              <a:gd name="connsiteX27-30257" fmla="*/ 11954 w 13843"/>
              <a:gd name="connsiteY27-30258" fmla="*/ 7984 h 17664"/>
              <a:gd name="connsiteX28-30259" fmla="*/ 12312 w 13843"/>
              <a:gd name="connsiteY28-30260" fmla="*/ 9938 h 17664"/>
              <a:gd name="connsiteX29-30261" fmla="*/ 11938 w 13843"/>
              <a:gd name="connsiteY29-30262" fmla="*/ 9257 h 17664"/>
              <a:gd name="connsiteX30-30263" fmla="*/ 12198 w 13843"/>
              <a:gd name="connsiteY30-30264" fmla="*/ 14201 h 17664"/>
              <a:gd name="connsiteX31-30265" fmla="*/ 11896 w 13843"/>
              <a:gd name="connsiteY31-30266" fmla="*/ 16847 h 17664"/>
              <a:gd name="connsiteX32-30267" fmla="*/ 11833 w 13843"/>
              <a:gd name="connsiteY32-30268" fmla="*/ 13325 h 17664"/>
              <a:gd name="connsiteX33-30269" fmla="*/ 11685 w 13843"/>
              <a:gd name="connsiteY33-30270" fmla="*/ 11252 h 17664"/>
              <a:gd name="connsiteX34-30271" fmla="*/ 11028 w 13843"/>
              <a:gd name="connsiteY34-30272" fmla="*/ 6212 h 17664"/>
              <a:gd name="connsiteX35-30273" fmla="*/ 11374 w 13843"/>
              <a:gd name="connsiteY35-30274" fmla="*/ 11757 h 17664"/>
              <a:gd name="connsiteX36-30275" fmla="*/ 11574 w 13843"/>
              <a:gd name="connsiteY36-30276" fmla="*/ 14285 h 17664"/>
              <a:gd name="connsiteX37-30277" fmla="*/ 11403 w 13843"/>
              <a:gd name="connsiteY37-30278" fmla="*/ 16746 h 17664"/>
              <a:gd name="connsiteX38-30279" fmla="*/ 11211 w 13843"/>
              <a:gd name="connsiteY38-30280" fmla="*/ 13822 h 17664"/>
              <a:gd name="connsiteX39-30281" fmla="*/ 10807 w 13843"/>
              <a:gd name="connsiteY39-30282" fmla="*/ 16705 h 17664"/>
              <a:gd name="connsiteX40-30283" fmla="*/ 10464 w 13843"/>
              <a:gd name="connsiteY40-30284" fmla="*/ 17020 h 17664"/>
              <a:gd name="connsiteX41-30285" fmla="*/ 10543 w 13843"/>
              <a:gd name="connsiteY41-30286" fmla="*/ 16578 h 17664"/>
              <a:gd name="connsiteX42-30287" fmla="*/ 10656 w 13843"/>
              <a:gd name="connsiteY42-30288" fmla="*/ 15449 h 17664"/>
              <a:gd name="connsiteX43-30289" fmla="*/ 10782 w 13843"/>
              <a:gd name="connsiteY43-30290" fmla="*/ 14870 h 17664"/>
              <a:gd name="connsiteX44-30291" fmla="*/ 10671 w 13843"/>
              <a:gd name="connsiteY44-30292" fmla="*/ 15401 h 17664"/>
              <a:gd name="connsiteX45-30293" fmla="*/ 10281 w 13843"/>
              <a:gd name="connsiteY45-30294" fmla="*/ 15775 h 17664"/>
              <a:gd name="connsiteX46-30295" fmla="*/ 10129 w 13843"/>
              <a:gd name="connsiteY46-30296" fmla="*/ 16622 h 17664"/>
              <a:gd name="connsiteX47-30297" fmla="*/ 10139 w 13843"/>
              <a:gd name="connsiteY47-30298" fmla="*/ 15898 h 17664"/>
              <a:gd name="connsiteX48-30299" fmla="*/ 10390 w 13843"/>
              <a:gd name="connsiteY48-30300" fmla="*/ 14890 h 17664"/>
              <a:gd name="connsiteX49-30301" fmla="*/ 10589 w 13843"/>
              <a:gd name="connsiteY49-30302" fmla="*/ 14100 h 17664"/>
              <a:gd name="connsiteX50-30303" fmla="*/ 10823 w 13843"/>
              <a:gd name="connsiteY50-30304" fmla="*/ 8335 h 17664"/>
              <a:gd name="connsiteX51-30305" fmla="*/ 10354 w 13843"/>
              <a:gd name="connsiteY51-30306" fmla="*/ 12175 h 17664"/>
              <a:gd name="connsiteX52-30307" fmla="*/ 10086 w 13843"/>
              <a:gd name="connsiteY52-30308" fmla="*/ 15598 h 17664"/>
              <a:gd name="connsiteX53-30309" fmla="*/ 8644 w 13843"/>
              <a:gd name="connsiteY53-30310" fmla="*/ 17630 h 17664"/>
              <a:gd name="connsiteX54-30311" fmla="*/ 9969 w 13843"/>
              <a:gd name="connsiteY54-30312" fmla="*/ 11851 h 17664"/>
              <a:gd name="connsiteX55-30313" fmla="*/ 9306 w 13843"/>
              <a:gd name="connsiteY55-30314" fmla="*/ 14917 h 17664"/>
              <a:gd name="connsiteX56-30315" fmla="*/ 9699 w 13843"/>
              <a:gd name="connsiteY56-30316" fmla="*/ 11442 h 17664"/>
              <a:gd name="connsiteX57-30317" fmla="*/ 10116 w 13843"/>
              <a:gd name="connsiteY57-30318" fmla="*/ 10172 h 17664"/>
              <a:gd name="connsiteX58-30319" fmla="*/ 10358 w 13843"/>
              <a:gd name="connsiteY58-30320" fmla="*/ 5435 h 17664"/>
              <a:gd name="connsiteX59-30321" fmla="*/ 9432 w 13843"/>
              <a:gd name="connsiteY59-30322" fmla="*/ 3443 h 17664"/>
              <a:gd name="connsiteX60-30323" fmla="*/ 7255 w 13843"/>
              <a:gd name="connsiteY60-30324" fmla="*/ 4898 h 17664"/>
              <a:gd name="connsiteX61-30325" fmla="*/ 6860 w 13843"/>
              <a:gd name="connsiteY61-30326" fmla="*/ 5686 h 17664"/>
              <a:gd name="connsiteX62-30327" fmla="*/ 6527 w 13843"/>
              <a:gd name="connsiteY62-30328" fmla="*/ 6132 h 17664"/>
              <a:gd name="connsiteX63-30329" fmla="*/ 6435 w 13843"/>
              <a:gd name="connsiteY63-30330" fmla="*/ 6532 h 17664"/>
              <a:gd name="connsiteX64-30331" fmla="*/ 6001 w 13843"/>
              <a:gd name="connsiteY64-30332" fmla="*/ 6935 h 17664"/>
              <a:gd name="connsiteX65-30333" fmla="*/ 5399 w 13843"/>
              <a:gd name="connsiteY65-30334" fmla="*/ 7260 h 17664"/>
              <a:gd name="connsiteX66-30335" fmla="*/ 5530 w 13843"/>
              <a:gd name="connsiteY66-30336" fmla="*/ 7171 h 17664"/>
              <a:gd name="connsiteX67-30337" fmla="*/ 5907 w 13843"/>
              <a:gd name="connsiteY67-30338" fmla="*/ 7016 h 17664"/>
              <a:gd name="connsiteX68-30339" fmla="*/ 5409 w 13843"/>
              <a:gd name="connsiteY68-30340" fmla="*/ 7287 h 17664"/>
              <a:gd name="connsiteX69-30341" fmla="*/ 4445 w 13843"/>
              <a:gd name="connsiteY69-30342" fmla="*/ 8017 h 17664"/>
              <a:gd name="connsiteX70-30343" fmla="*/ 3889 w 13843"/>
              <a:gd name="connsiteY70-30344" fmla="*/ 8372 h 17664"/>
              <a:gd name="connsiteX71-30345" fmla="*/ 3169 w 13843"/>
              <a:gd name="connsiteY71-30346" fmla="*/ 8683 h 17664"/>
              <a:gd name="connsiteX72-30347" fmla="*/ 1519 w 13843"/>
              <a:gd name="connsiteY72-30348" fmla="*/ 9330 h 17664"/>
              <a:gd name="connsiteX73-30349" fmla="*/ 482 w 13843"/>
              <a:gd name="connsiteY73-30350" fmla="*/ 9936 h 17664"/>
              <a:gd name="connsiteX74-30351" fmla="*/ 330 w 13843"/>
              <a:gd name="connsiteY74-30352" fmla="*/ 8790 h 17664"/>
              <a:gd name="connsiteX75" fmla="*/ 109 w 13843"/>
              <a:gd name="connsiteY75" fmla="*/ 7008 h 17664"/>
              <a:gd name="connsiteX0-30353" fmla="*/ 109 w 13843"/>
              <a:gd name="connsiteY0-30354" fmla="*/ 7008 h 17649"/>
              <a:gd name="connsiteX1-30355" fmla="*/ 2370 w 13843"/>
              <a:gd name="connsiteY1-30356" fmla="*/ 6237 h 17649"/>
              <a:gd name="connsiteX2-30357" fmla="*/ 4241 w 13843"/>
              <a:gd name="connsiteY2-30358" fmla="*/ 5504 h 17649"/>
              <a:gd name="connsiteX3-30359" fmla="*/ 6507 w 13843"/>
              <a:gd name="connsiteY3-30360" fmla="*/ 3399 h 17649"/>
              <a:gd name="connsiteX4-30361" fmla="*/ 7079 w 13843"/>
              <a:gd name="connsiteY4-30362" fmla="*/ 2367 h 17649"/>
              <a:gd name="connsiteX5-30363" fmla="*/ 7253 w 13843"/>
              <a:gd name="connsiteY5-30364" fmla="*/ 2149 h 17649"/>
              <a:gd name="connsiteX6-30365" fmla="*/ 7474 w 13843"/>
              <a:gd name="connsiteY6-30366" fmla="*/ 826 h 17649"/>
              <a:gd name="connsiteX7-30367" fmla="*/ 7824 w 13843"/>
              <a:gd name="connsiteY7-30368" fmla="*/ 961 h 17649"/>
              <a:gd name="connsiteX8-30369" fmla="*/ 8180 w 13843"/>
              <a:gd name="connsiteY8-30370" fmla="*/ 1915 h 17649"/>
              <a:gd name="connsiteX9-30371" fmla="*/ 8912 w 13843"/>
              <a:gd name="connsiteY9-30372" fmla="*/ 752 h 17649"/>
              <a:gd name="connsiteX10-30373" fmla="*/ 8584 w 13843"/>
              <a:gd name="connsiteY10-30374" fmla="*/ 1546 h 17649"/>
              <a:gd name="connsiteX11-30375" fmla="*/ 9243 w 13843"/>
              <a:gd name="connsiteY11-30376" fmla="*/ 19 h 17649"/>
              <a:gd name="connsiteX12-30377" fmla="*/ 9729 w 13843"/>
              <a:gd name="connsiteY12-30378" fmla="*/ 14 h 17649"/>
              <a:gd name="connsiteX13-30379" fmla="*/ 9825 w 13843"/>
              <a:gd name="connsiteY13-30380" fmla="*/ 1200 h 17649"/>
              <a:gd name="connsiteX14-30381" fmla="*/ 11867 w 13843"/>
              <a:gd name="connsiteY14-30382" fmla="*/ 3664 h 17649"/>
              <a:gd name="connsiteX15-30383" fmla="*/ 13658 w 13843"/>
              <a:gd name="connsiteY15-30384" fmla="*/ 12081 h 17649"/>
              <a:gd name="connsiteX16-30385" fmla="*/ 13784 w 13843"/>
              <a:gd name="connsiteY16-30386" fmla="*/ 17145 h 17649"/>
              <a:gd name="connsiteX17-30387" fmla="*/ 13607 w 13843"/>
              <a:gd name="connsiteY17-30388" fmla="*/ 15125 h 17649"/>
              <a:gd name="connsiteX18-30389" fmla="*/ 13156 w 13843"/>
              <a:gd name="connsiteY18-30390" fmla="*/ 17058 h 17649"/>
              <a:gd name="connsiteX19-30391" fmla="*/ 13395 w 13843"/>
              <a:gd name="connsiteY19-30392" fmla="*/ 13248 h 17649"/>
              <a:gd name="connsiteX20-30393" fmla="*/ 12761 w 13843"/>
              <a:gd name="connsiteY20-30394" fmla="*/ 9413 h 17649"/>
              <a:gd name="connsiteX21-30395" fmla="*/ 13104 w 13843"/>
              <a:gd name="connsiteY21-30396" fmla="*/ 13426 h 17649"/>
              <a:gd name="connsiteX22-30397" fmla="*/ 12856 w 13843"/>
              <a:gd name="connsiteY22-30398" fmla="*/ 13642 h 17649"/>
              <a:gd name="connsiteX23-30399" fmla="*/ 12428 w 13843"/>
              <a:gd name="connsiteY23-30400" fmla="*/ 15878 h 17649"/>
              <a:gd name="connsiteX24-30401" fmla="*/ 12465 w 13843"/>
              <a:gd name="connsiteY24-30402" fmla="*/ 10366 h 17649"/>
              <a:gd name="connsiteX25-30403" fmla="*/ 11546 w 13843"/>
              <a:gd name="connsiteY25-30404" fmla="*/ 4727 h 17649"/>
              <a:gd name="connsiteX26-30405" fmla="*/ 11713 w 13843"/>
              <a:gd name="connsiteY26-30406" fmla="*/ 7113 h 17649"/>
              <a:gd name="connsiteX27-30407" fmla="*/ 11954 w 13843"/>
              <a:gd name="connsiteY27-30408" fmla="*/ 7984 h 17649"/>
              <a:gd name="connsiteX28-30409" fmla="*/ 12312 w 13843"/>
              <a:gd name="connsiteY28-30410" fmla="*/ 9938 h 17649"/>
              <a:gd name="connsiteX29-30411" fmla="*/ 11938 w 13843"/>
              <a:gd name="connsiteY29-30412" fmla="*/ 9257 h 17649"/>
              <a:gd name="connsiteX30-30413" fmla="*/ 12198 w 13843"/>
              <a:gd name="connsiteY30-30414" fmla="*/ 14201 h 17649"/>
              <a:gd name="connsiteX31-30415" fmla="*/ 11896 w 13843"/>
              <a:gd name="connsiteY31-30416" fmla="*/ 16847 h 17649"/>
              <a:gd name="connsiteX32-30417" fmla="*/ 11833 w 13843"/>
              <a:gd name="connsiteY32-30418" fmla="*/ 13325 h 17649"/>
              <a:gd name="connsiteX33-30419" fmla="*/ 11685 w 13843"/>
              <a:gd name="connsiteY33-30420" fmla="*/ 11252 h 17649"/>
              <a:gd name="connsiteX34-30421" fmla="*/ 11028 w 13843"/>
              <a:gd name="connsiteY34-30422" fmla="*/ 6212 h 17649"/>
              <a:gd name="connsiteX35-30423" fmla="*/ 11374 w 13843"/>
              <a:gd name="connsiteY35-30424" fmla="*/ 11757 h 17649"/>
              <a:gd name="connsiteX36-30425" fmla="*/ 11574 w 13843"/>
              <a:gd name="connsiteY36-30426" fmla="*/ 14285 h 17649"/>
              <a:gd name="connsiteX37-30427" fmla="*/ 11403 w 13843"/>
              <a:gd name="connsiteY37-30428" fmla="*/ 16746 h 17649"/>
              <a:gd name="connsiteX38-30429" fmla="*/ 11211 w 13843"/>
              <a:gd name="connsiteY38-30430" fmla="*/ 13822 h 17649"/>
              <a:gd name="connsiteX39-30431" fmla="*/ 10807 w 13843"/>
              <a:gd name="connsiteY39-30432" fmla="*/ 16705 h 17649"/>
              <a:gd name="connsiteX40-30433" fmla="*/ 10464 w 13843"/>
              <a:gd name="connsiteY40-30434" fmla="*/ 17020 h 17649"/>
              <a:gd name="connsiteX41-30435" fmla="*/ 10543 w 13843"/>
              <a:gd name="connsiteY41-30436" fmla="*/ 16578 h 17649"/>
              <a:gd name="connsiteX42-30437" fmla="*/ 10656 w 13843"/>
              <a:gd name="connsiteY42-30438" fmla="*/ 15449 h 17649"/>
              <a:gd name="connsiteX43-30439" fmla="*/ 10782 w 13843"/>
              <a:gd name="connsiteY43-30440" fmla="*/ 14870 h 17649"/>
              <a:gd name="connsiteX44-30441" fmla="*/ 10671 w 13843"/>
              <a:gd name="connsiteY44-30442" fmla="*/ 15401 h 17649"/>
              <a:gd name="connsiteX45-30443" fmla="*/ 10281 w 13843"/>
              <a:gd name="connsiteY45-30444" fmla="*/ 15775 h 17649"/>
              <a:gd name="connsiteX46-30445" fmla="*/ 10129 w 13843"/>
              <a:gd name="connsiteY46-30446" fmla="*/ 16622 h 17649"/>
              <a:gd name="connsiteX47-30447" fmla="*/ 10139 w 13843"/>
              <a:gd name="connsiteY47-30448" fmla="*/ 15898 h 17649"/>
              <a:gd name="connsiteX48-30449" fmla="*/ 10390 w 13843"/>
              <a:gd name="connsiteY48-30450" fmla="*/ 14890 h 17649"/>
              <a:gd name="connsiteX49-30451" fmla="*/ 10589 w 13843"/>
              <a:gd name="connsiteY49-30452" fmla="*/ 14100 h 17649"/>
              <a:gd name="connsiteX50-30453" fmla="*/ 10823 w 13843"/>
              <a:gd name="connsiteY50-30454" fmla="*/ 8335 h 17649"/>
              <a:gd name="connsiteX51-30455" fmla="*/ 10354 w 13843"/>
              <a:gd name="connsiteY51-30456" fmla="*/ 12175 h 17649"/>
              <a:gd name="connsiteX52-30457" fmla="*/ 10086 w 13843"/>
              <a:gd name="connsiteY52-30458" fmla="*/ 15598 h 17649"/>
              <a:gd name="connsiteX53-30459" fmla="*/ 8644 w 13843"/>
              <a:gd name="connsiteY53-30460" fmla="*/ 17630 h 17649"/>
              <a:gd name="connsiteX54-30461" fmla="*/ 9969 w 13843"/>
              <a:gd name="connsiteY54-30462" fmla="*/ 11851 h 17649"/>
              <a:gd name="connsiteX55-30463" fmla="*/ 9306 w 13843"/>
              <a:gd name="connsiteY55-30464" fmla="*/ 14917 h 17649"/>
              <a:gd name="connsiteX56-30465" fmla="*/ 9699 w 13843"/>
              <a:gd name="connsiteY56-30466" fmla="*/ 11442 h 17649"/>
              <a:gd name="connsiteX57-30467" fmla="*/ 10116 w 13843"/>
              <a:gd name="connsiteY57-30468" fmla="*/ 10172 h 17649"/>
              <a:gd name="connsiteX58-30469" fmla="*/ 10358 w 13843"/>
              <a:gd name="connsiteY58-30470" fmla="*/ 5435 h 17649"/>
              <a:gd name="connsiteX59-30471" fmla="*/ 9432 w 13843"/>
              <a:gd name="connsiteY59-30472" fmla="*/ 3443 h 17649"/>
              <a:gd name="connsiteX60-30473" fmla="*/ 7255 w 13843"/>
              <a:gd name="connsiteY60-30474" fmla="*/ 4898 h 17649"/>
              <a:gd name="connsiteX61-30475" fmla="*/ 6860 w 13843"/>
              <a:gd name="connsiteY61-30476" fmla="*/ 5686 h 17649"/>
              <a:gd name="connsiteX62-30477" fmla="*/ 6527 w 13843"/>
              <a:gd name="connsiteY62-30478" fmla="*/ 6132 h 17649"/>
              <a:gd name="connsiteX63-30479" fmla="*/ 6435 w 13843"/>
              <a:gd name="connsiteY63-30480" fmla="*/ 6532 h 17649"/>
              <a:gd name="connsiteX64-30481" fmla="*/ 6001 w 13843"/>
              <a:gd name="connsiteY64-30482" fmla="*/ 6935 h 17649"/>
              <a:gd name="connsiteX65-30483" fmla="*/ 5399 w 13843"/>
              <a:gd name="connsiteY65-30484" fmla="*/ 7260 h 17649"/>
              <a:gd name="connsiteX66-30485" fmla="*/ 5530 w 13843"/>
              <a:gd name="connsiteY66-30486" fmla="*/ 7171 h 17649"/>
              <a:gd name="connsiteX67-30487" fmla="*/ 5907 w 13843"/>
              <a:gd name="connsiteY67-30488" fmla="*/ 7016 h 17649"/>
              <a:gd name="connsiteX68-30489" fmla="*/ 5409 w 13843"/>
              <a:gd name="connsiteY68-30490" fmla="*/ 7287 h 17649"/>
              <a:gd name="connsiteX69-30491" fmla="*/ 4445 w 13843"/>
              <a:gd name="connsiteY69-30492" fmla="*/ 8017 h 17649"/>
              <a:gd name="connsiteX70-30493" fmla="*/ 3889 w 13843"/>
              <a:gd name="connsiteY70-30494" fmla="*/ 8372 h 17649"/>
              <a:gd name="connsiteX71-30495" fmla="*/ 3169 w 13843"/>
              <a:gd name="connsiteY71-30496" fmla="*/ 8683 h 17649"/>
              <a:gd name="connsiteX72-30497" fmla="*/ 1519 w 13843"/>
              <a:gd name="connsiteY72-30498" fmla="*/ 9330 h 17649"/>
              <a:gd name="connsiteX73-30499" fmla="*/ 482 w 13843"/>
              <a:gd name="connsiteY73-30500" fmla="*/ 9936 h 17649"/>
              <a:gd name="connsiteX74-30501" fmla="*/ 330 w 13843"/>
              <a:gd name="connsiteY74-30502" fmla="*/ 8790 h 17649"/>
              <a:gd name="connsiteX75-30503" fmla="*/ 109 w 13843"/>
              <a:gd name="connsiteY75-30504" fmla="*/ 7008 h 17649"/>
              <a:gd name="connsiteX0-30505" fmla="*/ 109 w 13843"/>
              <a:gd name="connsiteY0-30506" fmla="*/ 7008 h 17649"/>
              <a:gd name="connsiteX1-30507" fmla="*/ 2370 w 13843"/>
              <a:gd name="connsiteY1-30508" fmla="*/ 6237 h 17649"/>
              <a:gd name="connsiteX2-30509" fmla="*/ 4241 w 13843"/>
              <a:gd name="connsiteY2-30510" fmla="*/ 5504 h 17649"/>
              <a:gd name="connsiteX3-30511" fmla="*/ 6507 w 13843"/>
              <a:gd name="connsiteY3-30512" fmla="*/ 3399 h 17649"/>
              <a:gd name="connsiteX4-30513" fmla="*/ 7079 w 13843"/>
              <a:gd name="connsiteY4-30514" fmla="*/ 2367 h 17649"/>
              <a:gd name="connsiteX5-30515" fmla="*/ 7253 w 13843"/>
              <a:gd name="connsiteY5-30516" fmla="*/ 2149 h 17649"/>
              <a:gd name="connsiteX6-30517" fmla="*/ 7474 w 13843"/>
              <a:gd name="connsiteY6-30518" fmla="*/ 826 h 17649"/>
              <a:gd name="connsiteX7-30519" fmla="*/ 7824 w 13843"/>
              <a:gd name="connsiteY7-30520" fmla="*/ 961 h 17649"/>
              <a:gd name="connsiteX8-30521" fmla="*/ 8180 w 13843"/>
              <a:gd name="connsiteY8-30522" fmla="*/ 1915 h 17649"/>
              <a:gd name="connsiteX9-30523" fmla="*/ 8912 w 13843"/>
              <a:gd name="connsiteY9-30524" fmla="*/ 752 h 17649"/>
              <a:gd name="connsiteX10-30525" fmla="*/ 8584 w 13843"/>
              <a:gd name="connsiteY10-30526" fmla="*/ 1546 h 17649"/>
              <a:gd name="connsiteX11-30527" fmla="*/ 9243 w 13843"/>
              <a:gd name="connsiteY11-30528" fmla="*/ 19 h 17649"/>
              <a:gd name="connsiteX12-30529" fmla="*/ 9729 w 13843"/>
              <a:gd name="connsiteY12-30530" fmla="*/ 14 h 17649"/>
              <a:gd name="connsiteX13-30531" fmla="*/ 9825 w 13843"/>
              <a:gd name="connsiteY13-30532" fmla="*/ 1200 h 17649"/>
              <a:gd name="connsiteX14-30533" fmla="*/ 11867 w 13843"/>
              <a:gd name="connsiteY14-30534" fmla="*/ 3664 h 17649"/>
              <a:gd name="connsiteX15-30535" fmla="*/ 13658 w 13843"/>
              <a:gd name="connsiteY15-30536" fmla="*/ 12081 h 17649"/>
              <a:gd name="connsiteX16-30537" fmla="*/ 13784 w 13843"/>
              <a:gd name="connsiteY16-30538" fmla="*/ 17145 h 17649"/>
              <a:gd name="connsiteX17-30539" fmla="*/ 13607 w 13843"/>
              <a:gd name="connsiteY17-30540" fmla="*/ 15125 h 17649"/>
              <a:gd name="connsiteX18-30541" fmla="*/ 13156 w 13843"/>
              <a:gd name="connsiteY18-30542" fmla="*/ 17058 h 17649"/>
              <a:gd name="connsiteX19-30543" fmla="*/ 13395 w 13843"/>
              <a:gd name="connsiteY19-30544" fmla="*/ 13248 h 17649"/>
              <a:gd name="connsiteX20-30545" fmla="*/ 12761 w 13843"/>
              <a:gd name="connsiteY20-30546" fmla="*/ 9413 h 17649"/>
              <a:gd name="connsiteX21-30547" fmla="*/ 13104 w 13843"/>
              <a:gd name="connsiteY21-30548" fmla="*/ 13426 h 17649"/>
              <a:gd name="connsiteX22-30549" fmla="*/ 12856 w 13843"/>
              <a:gd name="connsiteY22-30550" fmla="*/ 13642 h 17649"/>
              <a:gd name="connsiteX23-30551" fmla="*/ 12428 w 13843"/>
              <a:gd name="connsiteY23-30552" fmla="*/ 15878 h 17649"/>
              <a:gd name="connsiteX24-30553" fmla="*/ 12465 w 13843"/>
              <a:gd name="connsiteY24-30554" fmla="*/ 10366 h 17649"/>
              <a:gd name="connsiteX25-30555" fmla="*/ 11546 w 13843"/>
              <a:gd name="connsiteY25-30556" fmla="*/ 4727 h 17649"/>
              <a:gd name="connsiteX26-30557" fmla="*/ 11713 w 13843"/>
              <a:gd name="connsiteY26-30558" fmla="*/ 7113 h 17649"/>
              <a:gd name="connsiteX27-30559" fmla="*/ 11954 w 13843"/>
              <a:gd name="connsiteY27-30560" fmla="*/ 7984 h 17649"/>
              <a:gd name="connsiteX28-30561" fmla="*/ 12312 w 13843"/>
              <a:gd name="connsiteY28-30562" fmla="*/ 9938 h 17649"/>
              <a:gd name="connsiteX29-30563" fmla="*/ 11938 w 13843"/>
              <a:gd name="connsiteY29-30564" fmla="*/ 9257 h 17649"/>
              <a:gd name="connsiteX30-30565" fmla="*/ 12198 w 13843"/>
              <a:gd name="connsiteY30-30566" fmla="*/ 14201 h 17649"/>
              <a:gd name="connsiteX31-30567" fmla="*/ 11896 w 13843"/>
              <a:gd name="connsiteY31-30568" fmla="*/ 16847 h 17649"/>
              <a:gd name="connsiteX32-30569" fmla="*/ 11833 w 13843"/>
              <a:gd name="connsiteY32-30570" fmla="*/ 13325 h 17649"/>
              <a:gd name="connsiteX33-30571" fmla="*/ 11685 w 13843"/>
              <a:gd name="connsiteY33-30572" fmla="*/ 11252 h 17649"/>
              <a:gd name="connsiteX34-30573" fmla="*/ 11028 w 13843"/>
              <a:gd name="connsiteY34-30574" fmla="*/ 6212 h 17649"/>
              <a:gd name="connsiteX35-30575" fmla="*/ 11374 w 13843"/>
              <a:gd name="connsiteY35-30576" fmla="*/ 11757 h 17649"/>
              <a:gd name="connsiteX36-30577" fmla="*/ 11574 w 13843"/>
              <a:gd name="connsiteY36-30578" fmla="*/ 14285 h 17649"/>
              <a:gd name="connsiteX37-30579" fmla="*/ 11403 w 13843"/>
              <a:gd name="connsiteY37-30580" fmla="*/ 16746 h 17649"/>
              <a:gd name="connsiteX38-30581" fmla="*/ 11211 w 13843"/>
              <a:gd name="connsiteY38-30582" fmla="*/ 13822 h 17649"/>
              <a:gd name="connsiteX39-30583" fmla="*/ 10807 w 13843"/>
              <a:gd name="connsiteY39-30584" fmla="*/ 16705 h 17649"/>
              <a:gd name="connsiteX40-30585" fmla="*/ 10464 w 13843"/>
              <a:gd name="connsiteY40-30586" fmla="*/ 17020 h 17649"/>
              <a:gd name="connsiteX41-30587" fmla="*/ 10543 w 13843"/>
              <a:gd name="connsiteY41-30588" fmla="*/ 16578 h 17649"/>
              <a:gd name="connsiteX42-30589" fmla="*/ 10656 w 13843"/>
              <a:gd name="connsiteY42-30590" fmla="*/ 15449 h 17649"/>
              <a:gd name="connsiteX43-30591" fmla="*/ 10782 w 13843"/>
              <a:gd name="connsiteY43-30592" fmla="*/ 14870 h 17649"/>
              <a:gd name="connsiteX44-30593" fmla="*/ 10671 w 13843"/>
              <a:gd name="connsiteY44-30594" fmla="*/ 15401 h 17649"/>
              <a:gd name="connsiteX45-30595" fmla="*/ 10281 w 13843"/>
              <a:gd name="connsiteY45-30596" fmla="*/ 15775 h 17649"/>
              <a:gd name="connsiteX46-30597" fmla="*/ 10129 w 13843"/>
              <a:gd name="connsiteY46-30598" fmla="*/ 16622 h 17649"/>
              <a:gd name="connsiteX47-30599" fmla="*/ 10139 w 13843"/>
              <a:gd name="connsiteY47-30600" fmla="*/ 15898 h 17649"/>
              <a:gd name="connsiteX48-30601" fmla="*/ 10390 w 13843"/>
              <a:gd name="connsiteY48-30602" fmla="*/ 14890 h 17649"/>
              <a:gd name="connsiteX49-30603" fmla="*/ 10589 w 13843"/>
              <a:gd name="connsiteY49-30604" fmla="*/ 14100 h 17649"/>
              <a:gd name="connsiteX50-30605" fmla="*/ 10823 w 13843"/>
              <a:gd name="connsiteY50-30606" fmla="*/ 8335 h 17649"/>
              <a:gd name="connsiteX51-30607" fmla="*/ 10354 w 13843"/>
              <a:gd name="connsiteY51-30608" fmla="*/ 12175 h 17649"/>
              <a:gd name="connsiteX52-30609" fmla="*/ 10086 w 13843"/>
              <a:gd name="connsiteY52-30610" fmla="*/ 15598 h 17649"/>
              <a:gd name="connsiteX53-30611" fmla="*/ 8644 w 13843"/>
              <a:gd name="connsiteY53-30612" fmla="*/ 17630 h 17649"/>
              <a:gd name="connsiteX54-30613" fmla="*/ 9969 w 13843"/>
              <a:gd name="connsiteY54-30614" fmla="*/ 11851 h 17649"/>
              <a:gd name="connsiteX55-30615" fmla="*/ 8940 w 13843"/>
              <a:gd name="connsiteY55-30616" fmla="*/ 15259 h 17649"/>
              <a:gd name="connsiteX56-30617" fmla="*/ 9699 w 13843"/>
              <a:gd name="connsiteY56-30618" fmla="*/ 11442 h 17649"/>
              <a:gd name="connsiteX57-30619" fmla="*/ 10116 w 13843"/>
              <a:gd name="connsiteY57-30620" fmla="*/ 10172 h 17649"/>
              <a:gd name="connsiteX58-30621" fmla="*/ 10358 w 13843"/>
              <a:gd name="connsiteY58-30622" fmla="*/ 5435 h 17649"/>
              <a:gd name="connsiteX59-30623" fmla="*/ 9432 w 13843"/>
              <a:gd name="connsiteY59-30624" fmla="*/ 3443 h 17649"/>
              <a:gd name="connsiteX60-30625" fmla="*/ 7255 w 13843"/>
              <a:gd name="connsiteY60-30626" fmla="*/ 4898 h 17649"/>
              <a:gd name="connsiteX61-30627" fmla="*/ 6860 w 13843"/>
              <a:gd name="connsiteY61-30628" fmla="*/ 5686 h 17649"/>
              <a:gd name="connsiteX62-30629" fmla="*/ 6527 w 13843"/>
              <a:gd name="connsiteY62-30630" fmla="*/ 6132 h 17649"/>
              <a:gd name="connsiteX63-30631" fmla="*/ 6435 w 13843"/>
              <a:gd name="connsiteY63-30632" fmla="*/ 6532 h 17649"/>
              <a:gd name="connsiteX64-30633" fmla="*/ 6001 w 13843"/>
              <a:gd name="connsiteY64-30634" fmla="*/ 6935 h 17649"/>
              <a:gd name="connsiteX65-30635" fmla="*/ 5399 w 13843"/>
              <a:gd name="connsiteY65-30636" fmla="*/ 7260 h 17649"/>
              <a:gd name="connsiteX66-30637" fmla="*/ 5530 w 13843"/>
              <a:gd name="connsiteY66-30638" fmla="*/ 7171 h 17649"/>
              <a:gd name="connsiteX67-30639" fmla="*/ 5907 w 13843"/>
              <a:gd name="connsiteY67-30640" fmla="*/ 7016 h 17649"/>
              <a:gd name="connsiteX68-30641" fmla="*/ 5409 w 13843"/>
              <a:gd name="connsiteY68-30642" fmla="*/ 7287 h 17649"/>
              <a:gd name="connsiteX69-30643" fmla="*/ 4445 w 13843"/>
              <a:gd name="connsiteY69-30644" fmla="*/ 8017 h 17649"/>
              <a:gd name="connsiteX70-30645" fmla="*/ 3889 w 13843"/>
              <a:gd name="connsiteY70-30646" fmla="*/ 8372 h 17649"/>
              <a:gd name="connsiteX71-30647" fmla="*/ 3169 w 13843"/>
              <a:gd name="connsiteY71-30648" fmla="*/ 8683 h 17649"/>
              <a:gd name="connsiteX72-30649" fmla="*/ 1519 w 13843"/>
              <a:gd name="connsiteY72-30650" fmla="*/ 9330 h 17649"/>
              <a:gd name="connsiteX73-30651" fmla="*/ 482 w 13843"/>
              <a:gd name="connsiteY73-30652" fmla="*/ 9936 h 17649"/>
              <a:gd name="connsiteX74-30653" fmla="*/ 330 w 13843"/>
              <a:gd name="connsiteY74-30654" fmla="*/ 8790 h 17649"/>
              <a:gd name="connsiteX75-30655" fmla="*/ 109 w 13843"/>
              <a:gd name="connsiteY75-30656" fmla="*/ 7008 h 17649"/>
              <a:gd name="connsiteX0-30657" fmla="*/ 109 w 13843"/>
              <a:gd name="connsiteY0-30658" fmla="*/ 7008 h 17649"/>
              <a:gd name="connsiteX1-30659" fmla="*/ 2370 w 13843"/>
              <a:gd name="connsiteY1-30660" fmla="*/ 6237 h 17649"/>
              <a:gd name="connsiteX2-30661" fmla="*/ 4241 w 13843"/>
              <a:gd name="connsiteY2-30662" fmla="*/ 5504 h 17649"/>
              <a:gd name="connsiteX3-30663" fmla="*/ 6507 w 13843"/>
              <a:gd name="connsiteY3-30664" fmla="*/ 3399 h 17649"/>
              <a:gd name="connsiteX4-30665" fmla="*/ 7079 w 13843"/>
              <a:gd name="connsiteY4-30666" fmla="*/ 2367 h 17649"/>
              <a:gd name="connsiteX5-30667" fmla="*/ 7253 w 13843"/>
              <a:gd name="connsiteY5-30668" fmla="*/ 2149 h 17649"/>
              <a:gd name="connsiteX6-30669" fmla="*/ 7474 w 13843"/>
              <a:gd name="connsiteY6-30670" fmla="*/ 826 h 17649"/>
              <a:gd name="connsiteX7-30671" fmla="*/ 7824 w 13843"/>
              <a:gd name="connsiteY7-30672" fmla="*/ 961 h 17649"/>
              <a:gd name="connsiteX8-30673" fmla="*/ 8180 w 13843"/>
              <a:gd name="connsiteY8-30674" fmla="*/ 1915 h 17649"/>
              <a:gd name="connsiteX9-30675" fmla="*/ 8912 w 13843"/>
              <a:gd name="connsiteY9-30676" fmla="*/ 752 h 17649"/>
              <a:gd name="connsiteX10-30677" fmla="*/ 8584 w 13843"/>
              <a:gd name="connsiteY10-30678" fmla="*/ 1546 h 17649"/>
              <a:gd name="connsiteX11-30679" fmla="*/ 9243 w 13843"/>
              <a:gd name="connsiteY11-30680" fmla="*/ 19 h 17649"/>
              <a:gd name="connsiteX12-30681" fmla="*/ 9729 w 13843"/>
              <a:gd name="connsiteY12-30682" fmla="*/ 14 h 17649"/>
              <a:gd name="connsiteX13-30683" fmla="*/ 9825 w 13843"/>
              <a:gd name="connsiteY13-30684" fmla="*/ 1200 h 17649"/>
              <a:gd name="connsiteX14-30685" fmla="*/ 11867 w 13843"/>
              <a:gd name="connsiteY14-30686" fmla="*/ 3664 h 17649"/>
              <a:gd name="connsiteX15-30687" fmla="*/ 13658 w 13843"/>
              <a:gd name="connsiteY15-30688" fmla="*/ 12081 h 17649"/>
              <a:gd name="connsiteX16-30689" fmla="*/ 13784 w 13843"/>
              <a:gd name="connsiteY16-30690" fmla="*/ 17145 h 17649"/>
              <a:gd name="connsiteX17-30691" fmla="*/ 13607 w 13843"/>
              <a:gd name="connsiteY17-30692" fmla="*/ 15125 h 17649"/>
              <a:gd name="connsiteX18-30693" fmla="*/ 13156 w 13843"/>
              <a:gd name="connsiteY18-30694" fmla="*/ 17058 h 17649"/>
              <a:gd name="connsiteX19-30695" fmla="*/ 13395 w 13843"/>
              <a:gd name="connsiteY19-30696" fmla="*/ 13248 h 17649"/>
              <a:gd name="connsiteX20-30697" fmla="*/ 12761 w 13843"/>
              <a:gd name="connsiteY20-30698" fmla="*/ 9413 h 17649"/>
              <a:gd name="connsiteX21-30699" fmla="*/ 13104 w 13843"/>
              <a:gd name="connsiteY21-30700" fmla="*/ 13426 h 17649"/>
              <a:gd name="connsiteX22-30701" fmla="*/ 12856 w 13843"/>
              <a:gd name="connsiteY22-30702" fmla="*/ 13642 h 17649"/>
              <a:gd name="connsiteX23-30703" fmla="*/ 12428 w 13843"/>
              <a:gd name="connsiteY23-30704" fmla="*/ 15878 h 17649"/>
              <a:gd name="connsiteX24-30705" fmla="*/ 12465 w 13843"/>
              <a:gd name="connsiteY24-30706" fmla="*/ 10366 h 17649"/>
              <a:gd name="connsiteX25-30707" fmla="*/ 11546 w 13843"/>
              <a:gd name="connsiteY25-30708" fmla="*/ 4727 h 17649"/>
              <a:gd name="connsiteX26-30709" fmla="*/ 11713 w 13843"/>
              <a:gd name="connsiteY26-30710" fmla="*/ 7113 h 17649"/>
              <a:gd name="connsiteX27-30711" fmla="*/ 11954 w 13843"/>
              <a:gd name="connsiteY27-30712" fmla="*/ 7984 h 17649"/>
              <a:gd name="connsiteX28-30713" fmla="*/ 12312 w 13843"/>
              <a:gd name="connsiteY28-30714" fmla="*/ 9938 h 17649"/>
              <a:gd name="connsiteX29-30715" fmla="*/ 11938 w 13843"/>
              <a:gd name="connsiteY29-30716" fmla="*/ 9257 h 17649"/>
              <a:gd name="connsiteX30-30717" fmla="*/ 12198 w 13843"/>
              <a:gd name="connsiteY30-30718" fmla="*/ 14201 h 17649"/>
              <a:gd name="connsiteX31-30719" fmla="*/ 11896 w 13843"/>
              <a:gd name="connsiteY31-30720" fmla="*/ 16847 h 17649"/>
              <a:gd name="connsiteX32-30721" fmla="*/ 11833 w 13843"/>
              <a:gd name="connsiteY32-30722" fmla="*/ 13325 h 17649"/>
              <a:gd name="connsiteX33-30723" fmla="*/ 11685 w 13843"/>
              <a:gd name="connsiteY33-30724" fmla="*/ 11252 h 17649"/>
              <a:gd name="connsiteX34-30725" fmla="*/ 11028 w 13843"/>
              <a:gd name="connsiteY34-30726" fmla="*/ 6212 h 17649"/>
              <a:gd name="connsiteX35-30727" fmla="*/ 11374 w 13843"/>
              <a:gd name="connsiteY35-30728" fmla="*/ 11757 h 17649"/>
              <a:gd name="connsiteX36-30729" fmla="*/ 11574 w 13843"/>
              <a:gd name="connsiteY36-30730" fmla="*/ 14285 h 17649"/>
              <a:gd name="connsiteX37-30731" fmla="*/ 11403 w 13843"/>
              <a:gd name="connsiteY37-30732" fmla="*/ 16746 h 17649"/>
              <a:gd name="connsiteX38-30733" fmla="*/ 11211 w 13843"/>
              <a:gd name="connsiteY38-30734" fmla="*/ 13822 h 17649"/>
              <a:gd name="connsiteX39-30735" fmla="*/ 10807 w 13843"/>
              <a:gd name="connsiteY39-30736" fmla="*/ 16705 h 17649"/>
              <a:gd name="connsiteX40-30737" fmla="*/ 10464 w 13843"/>
              <a:gd name="connsiteY40-30738" fmla="*/ 17020 h 17649"/>
              <a:gd name="connsiteX41-30739" fmla="*/ 10543 w 13843"/>
              <a:gd name="connsiteY41-30740" fmla="*/ 16578 h 17649"/>
              <a:gd name="connsiteX42-30741" fmla="*/ 10656 w 13843"/>
              <a:gd name="connsiteY42-30742" fmla="*/ 15449 h 17649"/>
              <a:gd name="connsiteX43-30743" fmla="*/ 10782 w 13843"/>
              <a:gd name="connsiteY43-30744" fmla="*/ 14870 h 17649"/>
              <a:gd name="connsiteX44-30745" fmla="*/ 10671 w 13843"/>
              <a:gd name="connsiteY44-30746" fmla="*/ 15401 h 17649"/>
              <a:gd name="connsiteX45-30747" fmla="*/ 10281 w 13843"/>
              <a:gd name="connsiteY45-30748" fmla="*/ 15775 h 17649"/>
              <a:gd name="connsiteX46-30749" fmla="*/ 10129 w 13843"/>
              <a:gd name="connsiteY46-30750" fmla="*/ 16622 h 17649"/>
              <a:gd name="connsiteX47-30751" fmla="*/ 10139 w 13843"/>
              <a:gd name="connsiteY47-30752" fmla="*/ 15898 h 17649"/>
              <a:gd name="connsiteX48-30753" fmla="*/ 10390 w 13843"/>
              <a:gd name="connsiteY48-30754" fmla="*/ 14890 h 17649"/>
              <a:gd name="connsiteX49-30755" fmla="*/ 10589 w 13843"/>
              <a:gd name="connsiteY49-30756" fmla="*/ 14100 h 17649"/>
              <a:gd name="connsiteX50-30757" fmla="*/ 10823 w 13843"/>
              <a:gd name="connsiteY50-30758" fmla="*/ 8335 h 17649"/>
              <a:gd name="connsiteX51-30759" fmla="*/ 10354 w 13843"/>
              <a:gd name="connsiteY51-30760" fmla="*/ 12175 h 17649"/>
              <a:gd name="connsiteX52-30761" fmla="*/ 10086 w 13843"/>
              <a:gd name="connsiteY52-30762" fmla="*/ 15598 h 17649"/>
              <a:gd name="connsiteX53-30763" fmla="*/ 8644 w 13843"/>
              <a:gd name="connsiteY53-30764" fmla="*/ 17630 h 17649"/>
              <a:gd name="connsiteX54-30765" fmla="*/ 9969 w 13843"/>
              <a:gd name="connsiteY54-30766" fmla="*/ 11851 h 17649"/>
              <a:gd name="connsiteX55-30767" fmla="*/ 8940 w 13843"/>
              <a:gd name="connsiteY55-30768" fmla="*/ 15259 h 17649"/>
              <a:gd name="connsiteX56-30769" fmla="*/ 9699 w 13843"/>
              <a:gd name="connsiteY56-30770" fmla="*/ 11442 h 17649"/>
              <a:gd name="connsiteX57-30771" fmla="*/ 10116 w 13843"/>
              <a:gd name="connsiteY57-30772" fmla="*/ 10172 h 17649"/>
              <a:gd name="connsiteX58-30773" fmla="*/ 10358 w 13843"/>
              <a:gd name="connsiteY58-30774" fmla="*/ 5435 h 17649"/>
              <a:gd name="connsiteX59-30775" fmla="*/ 9432 w 13843"/>
              <a:gd name="connsiteY59-30776" fmla="*/ 3443 h 17649"/>
              <a:gd name="connsiteX60-30777" fmla="*/ 7255 w 13843"/>
              <a:gd name="connsiteY60-30778" fmla="*/ 4898 h 17649"/>
              <a:gd name="connsiteX61-30779" fmla="*/ 6860 w 13843"/>
              <a:gd name="connsiteY61-30780" fmla="*/ 5686 h 17649"/>
              <a:gd name="connsiteX62-30781" fmla="*/ 6527 w 13843"/>
              <a:gd name="connsiteY62-30782" fmla="*/ 6132 h 17649"/>
              <a:gd name="connsiteX63-30783" fmla="*/ 6435 w 13843"/>
              <a:gd name="connsiteY63-30784" fmla="*/ 6532 h 17649"/>
              <a:gd name="connsiteX64-30785" fmla="*/ 6001 w 13843"/>
              <a:gd name="connsiteY64-30786" fmla="*/ 6935 h 17649"/>
              <a:gd name="connsiteX65-30787" fmla="*/ 5399 w 13843"/>
              <a:gd name="connsiteY65-30788" fmla="*/ 7260 h 17649"/>
              <a:gd name="connsiteX66-30789" fmla="*/ 5530 w 13843"/>
              <a:gd name="connsiteY66-30790" fmla="*/ 7171 h 17649"/>
              <a:gd name="connsiteX67-30791" fmla="*/ 5907 w 13843"/>
              <a:gd name="connsiteY67-30792" fmla="*/ 7016 h 17649"/>
              <a:gd name="connsiteX68-30793" fmla="*/ 5409 w 13843"/>
              <a:gd name="connsiteY68-30794" fmla="*/ 7287 h 17649"/>
              <a:gd name="connsiteX69-30795" fmla="*/ 4445 w 13843"/>
              <a:gd name="connsiteY69-30796" fmla="*/ 8017 h 17649"/>
              <a:gd name="connsiteX70-30797" fmla="*/ 3889 w 13843"/>
              <a:gd name="connsiteY70-30798" fmla="*/ 8372 h 17649"/>
              <a:gd name="connsiteX71-30799" fmla="*/ 3169 w 13843"/>
              <a:gd name="connsiteY71-30800" fmla="*/ 8683 h 17649"/>
              <a:gd name="connsiteX72-30801" fmla="*/ 1519 w 13843"/>
              <a:gd name="connsiteY72-30802" fmla="*/ 9330 h 17649"/>
              <a:gd name="connsiteX73-30803" fmla="*/ 482 w 13843"/>
              <a:gd name="connsiteY73-30804" fmla="*/ 9936 h 17649"/>
              <a:gd name="connsiteX74-30805" fmla="*/ 330 w 13843"/>
              <a:gd name="connsiteY74-30806" fmla="*/ 8790 h 17649"/>
              <a:gd name="connsiteX75-30807" fmla="*/ 109 w 13843"/>
              <a:gd name="connsiteY75-30808" fmla="*/ 7008 h 17649"/>
              <a:gd name="connsiteX0-30809" fmla="*/ 109 w 13843"/>
              <a:gd name="connsiteY0-30810" fmla="*/ 7008 h 17649"/>
              <a:gd name="connsiteX1-30811" fmla="*/ 2370 w 13843"/>
              <a:gd name="connsiteY1-30812" fmla="*/ 6237 h 17649"/>
              <a:gd name="connsiteX2-30813" fmla="*/ 4241 w 13843"/>
              <a:gd name="connsiteY2-30814" fmla="*/ 5504 h 17649"/>
              <a:gd name="connsiteX3-30815" fmla="*/ 6507 w 13843"/>
              <a:gd name="connsiteY3-30816" fmla="*/ 3399 h 17649"/>
              <a:gd name="connsiteX4-30817" fmla="*/ 7079 w 13843"/>
              <a:gd name="connsiteY4-30818" fmla="*/ 2367 h 17649"/>
              <a:gd name="connsiteX5-30819" fmla="*/ 7253 w 13843"/>
              <a:gd name="connsiteY5-30820" fmla="*/ 2149 h 17649"/>
              <a:gd name="connsiteX6-30821" fmla="*/ 7474 w 13843"/>
              <a:gd name="connsiteY6-30822" fmla="*/ 826 h 17649"/>
              <a:gd name="connsiteX7-30823" fmla="*/ 7824 w 13843"/>
              <a:gd name="connsiteY7-30824" fmla="*/ 961 h 17649"/>
              <a:gd name="connsiteX8-30825" fmla="*/ 8180 w 13843"/>
              <a:gd name="connsiteY8-30826" fmla="*/ 1915 h 17649"/>
              <a:gd name="connsiteX9-30827" fmla="*/ 8912 w 13843"/>
              <a:gd name="connsiteY9-30828" fmla="*/ 752 h 17649"/>
              <a:gd name="connsiteX10-30829" fmla="*/ 8584 w 13843"/>
              <a:gd name="connsiteY10-30830" fmla="*/ 1546 h 17649"/>
              <a:gd name="connsiteX11-30831" fmla="*/ 9243 w 13843"/>
              <a:gd name="connsiteY11-30832" fmla="*/ 19 h 17649"/>
              <a:gd name="connsiteX12-30833" fmla="*/ 9729 w 13843"/>
              <a:gd name="connsiteY12-30834" fmla="*/ 14 h 17649"/>
              <a:gd name="connsiteX13-30835" fmla="*/ 9825 w 13843"/>
              <a:gd name="connsiteY13-30836" fmla="*/ 1200 h 17649"/>
              <a:gd name="connsiteX14-30837" fmla="*/ 11867 w 13843"/>
              <a:gd name="connsiteY14-30838" fmla="*/ 3664 h 17649"/>
              <a:gd name="connsiteX15-30839" fmla="*/ 13658 w 13843"/>
              <a:gd name="connsiteY15-30840" fmla="*/ 12081 h 17649"/>
              <a:gd name="connsiteX16-30841" fmla="*/ 13784 w 13843"/>
              <a:gd name="connsiteY16-30842" fmla="*/ 17145 h 17649"/>
              <a:gd name="connsiteX17-30843" fmla="*/ 13607 w 13843"/>
              <a:gd name="connsiteY17-30844" fmla="*/ 15125 h 17649"/>
              <a:gd name="connsiteX18-30845" fmla="*/ 13156 w 13843"/>
              <a:gd name="connsiteY18-30846" fmla="*/ 17058 h 17649"/>
              <a:gd name="connsiteX19-30847" fmla="*/ 13395 w 13843"/>
              <a:gd name="connsiteY19-30848" fmla="*/ 13248 h 17649"/>
              <a:gd name="connsiteX20-30849" fmla="*/ 12761 w 13843"/>
              <a:gd name="connsiteY20-30850" fmla="*/ 9413 h 17649"/>
              <a:gd name="connsiteX21-30851" fmla="*/ 13104 w 13843"/>
              <a:gd name="connsiteY21-30852" fmla="*/ 13426 h 17649"/>
              <a:gd name="connsiteX22-30853" fmla="*/ 12856 w 13843"/>
              <a:gd name="connsiteY22-30854" fmla="*/ 13642 h 17649"/>
              <a:gd name="connsiteX23-30855" fmla="*/ 12428 w 13843"/>
              <a:gd name="connsiteY23-30856" fmla="*/ 15878 h 17649"/>
              <a:gd name="connsiteX24-30857" fmla="*/ 12465 w 13843"/>
              <a:gd name="connsiteY24-30858" fmla="*/ 10366 h 17649"/>
              <a:gd name="connsiteX25-30859" fmla="*/ 11546 w 13843"/>
              <a:gd name="connsiteY25-30860" fmla="*/ 4727 h 17649"/>
              <a:gd name="connsiteX26-30861" fmla="*/ 11713 w 13843"/>
              <a:gd name="connsiteY26-30862" fmla="*/ 7113 h 17649"/>
              <a:gd name="connsiteX27-30863" fmla="*/ 11954 w 13843"/>
              <a:gd name="connsiteY27-30864" fmla="*/ 7984 h 17649"/>
              <a:gd name="connsiteX28-30865" fmla="*/ 12312 w 13843"/>
              <a:gd name="connsiteY28-30866" fmla="*/ 9938 h 17649"/>
              <a:gd name="connsiteX29-30867" fmla="*/ 11938 w 13843"/>
              <a:gd name="connsiteY29-30868" fmla="*/ 9257 h 17649"/>
              <a:gd name="connsiteX30-30869" fmla="*/ 12198 w 13843"/>
              <a:gd name="connsiteY30-30870" fmla="*/ 14201 h 17649"/>
              <a:gd name="connsiteX31-30871" fmla="*/ 11896 w 13843"/>
              <a:gd name="connsiteY31-30872" fmla="*/ 16847 h 17649"/>
              <a:gd name="connsiteX32-30873" fmla="*/ 11833 w 13843"/>
              <a:gd name="connsiteY32-30874" fmla="*/ 13325 h 17649"/>
              <a:gd name="connsiteX33-30875" fmla="*/ 11685 w 13843"/>
              <a:gd name="connsiteY33-30876" fmla="*/ 11252 h 17649"/>
              <a:gd name="connsiteX34-30877" fmla="*/ 11028 w 13843"/>
              <a:gd name="connsiteY34-30878" fmla="*/ 6212 h 17649"/>
              <a:gd name="connsiteX35-30879" fmla="*/ 11374 w 13843"/>
              <a:gd name="connsiteY35-30880" fmla="*/ 11757 h 17649"/>
              <a:gd name="connsiteX36-30881" fmla="*/ 11574 w 13843"/>
              <a:gd name="connsiteY36-30882" fmla="*/ 14285 h 17649"/>
              <a:gd name="connsiteX37-30883" fmla="*/ 11403 w 13843"/>
              <a:gd name="connsiteY37-30884" fmla="*/ 16746 h 17649"/>
              <a:gd name="connsiteX38-30885" fmla="*/ 11211 w 13843"/>
              <a:gd name="connsiteY38-30886" fmla="*/ 13822 h 17649"/>
              <a:gd name="connsiteX39-30887" fmla="*/ 10807 w 13843"/>
              <a:gd name="connsiteY39-30888" fmla="*/ 16705 h 17649"/>
              <a:gd name="connsiteX40-30889" fmla="*/ 10464 w 13843"/>
              <a:gd name="connsiteY40-30890" fmla="*/ 17020 h 17649"/>
              <a:gd name="connsiteX41-30891" fmla="*/ 10543 w 13843"/>
              <a:gd name="connsiteY41-30892" fmla="*/ 16578 h 17649"/>
              <a:gd name="connsiteX42-30893" fmla="*/ 10656 w 13843"/>
              <a:gd name="connsiteY42-30894" fmla="*/ 15449 h 17649"/>
              <a:gd name="connsiteX43-30895" fmla="*/ 10782 w 13843"/>
              <a:gd name="connsiteY43-30896" fmla="*/ 14870 h 17649"/>
              <a:gd name="connsiteX44-30897" fmla="*/ 10671 w 13843"/>
              <a:gd name="connsiteY44-30898" fmla="*/ 15401 h 17649"/>
              <a:gd name="connsiteX45-30899" fmla="*/ 10281 w 13843"/>
              <a:gd name="connsiteY45-30900" fmla="*/ 15775 h 17649"/>
              <a:gd name="connsiteX46-30901" fmla="*/ 10129 w 13843"/>
              <a:gd name="connsiteY46-30902" fmla="*/ 16622 h 17649"/>
              <a:gd name="connsiteX47-30903" fmla="*/ 10139 w 13843"/>
              <a:gd name="connsiteY47-30904" fmla="*/ 15898 h 17649"/>
              <a:gd name="connsiteX48-30905" fmla="*/ 10390 w 13843"/>
              <a:gd name="connsiteY48-30906" fmla="*/ 14890 h 17649"/>
              <a:gd name="connsiteX49-30907" fmla="*/ 10589 w 13843"/>
              <a:gd name="connsiteY49-30908" fmla="*/ 14100 h 17649"/>
              <a:gd name="connsiteX50-30909" fmla="*/ 10823 w 13843"/>
              <a:gd name="connsiteY50-30910" fmla="*/ 8335 h 17649"/>
              <a:gd name="connsiteX51-30911" fmla="*/ 10354 w 13843"/>
              <a:gd name="connsiteY51-30912" fmla="*/ 12175 h 17649"/>
              <a:gd name="connsiteX52-30913" fmla="*/ 9738 w 13843"/>
              <a:gd name="connsiteY52-30914" fmla="*/ 15701 h 17649"/>
              <a:gd name="connsiteX53-30915" fmla="*/ 8644 w 13843"/>
              <a:gd name="connsiteY53-30916" fmla="*/ 17630 h 17649"/>
              <a:gd name="connsiteX54-30917" fmla="*/ 9969 w 13843"/>
              <a:gd name="connsiteY54-30918" fmla="*/ 11851 h 17649"/>
              <a:gd name="connsiteX55-30919" fmla="*/ 8940 w 13843"/>
              <a:gd name="connsiteY55-30920" fmla="*/ 15259 h 17649"/>
              <a:gd name="connsiteX56-30921" fmla="*/ 9699 w 13843"/>
              <a:gd name="connsiteY56-30922" fmla="*/ 11442 h 17649"/>
              <a:gd name="connsiteX57-30923" fmla="*/ 10116 w 13843"/>
              <a:gd name="connsiteY57-30924" fmla="*/ 10172 h 17649"/>
              <a:gd name="connsiteX58-30925" fmla="*/ 10358 w 13843"/>
              <a:gd name="connsiteY58-30926" fmla="*/ 5435 h 17649"/>
              <a:gd name="connsiteX59-30927" fmla="*/ 9432 w 13843"/>
              <a:gd name="connsiteY59-30928" fmla="*/ 3443 h 17649"/>
              <a:gd name="connsiteX60-30929" fmla="*/ 7255 w 13843"/>
              <a:gd name="connsiteY60-30930" fmla="*/ 4898 h 17649"/>
              <a:gd name="connsiteX61-30931" fmla="*/ 6860 w 13843"/>
              <a:gd name="connsiteY61-30932" fmla="*/ 5686 h 17649"/>
              <a:gd name="connsiteX62-30933" fmla="*/ 6527 w 13843"/>
              <a:gd name="connsiteY62-30934" fmla="*/ 6132 h 17649"/>
              <a:gd name="connsiteX63-30935" fmla="*/ 6435 w 13843"/>
              <a:gd name="connsiteY63-30936" fmla="*/ 6532 h 17649"/>
              <a:gd name="connsiteX64-30937" fmla="*/ 6001 w 13843"/>
              <a:gd name="connsiteY64-30938" fmla="*/ 6935 h 17649"/>
              <a:gd name="connsiteX65-30939" fmla="*/ 5399 w 13843"/>
              <a:gd name="connsiteY65-30940" fmla="*/ 7260 h 17649"/>
              <a:gd name="connsiteX66-30941" fmla="*/ 5530 w 13843"/>
              <a:gd name="connsiteY66-30942" fmla="*/ 7171 h 17649"/>
              <a:gd name="connsiteX67-30943" fmla="*/ 5907 w 13843"/>
              <a:gd name="connsiteY67-30944" fmla="*/ 7016 h 17649"/>
              <a:gd name="connsiteX68-30945" fmla="*/ 5409 w 13843"/>
              <a:gd name="connsiteY68-30946" fmla="*/ 7287 h 17649"/>
              <a:gd name="connsiteX69-30947" fmla="*/ 4445 w 13843"/>
              <a:gd name="connsiteY69-30948" fmla="*/ 8017 h 17649"/>
              <a:gd name="connsiteX70-30949" fmla="*/ 3889 w 13843"/>
              <a:gd name="connsiteY70-30950" fmla="*/ 8372 h 17649"/>
              <a:gd name="connsiteX71-30951" fmla="*/ 3169 w 13843"/>
              <a:gd name="connsiteY71-30952" fmla="*/ 8683 h 17649"/>
              <a:gd name="connsiteX72-30953" fmla="*/ 1519 w 13843"/>
              <a:gd name="connsiteY72-30954" fmla="*/ 9330 h 17649"/>
              <a:gd name="connsiteX73-30955" fmla="*/ 482 w 13843"/>
              <a:gd name="connsiteY73-30956" fmla="*/ 9936 h 17649"/>
              <a:gd name="connsiteX74-30957" fmla="*/ 330 w 13843"/>
              <a:gd name="connsiteY74-30958" fmla="*/ 8790 h 17649"/>
              <a:gd name="connsiteX75-30959" fmla="*/ 109 w 13843"/>
              <a:gd name="connsiteY75-30960" fmla="*/ 7008 h 17649"/>
              <a:gd name="connsiteX0-30961" fmla="*/ 109 w 13843"/>
              <a:gd name="connsiteY0-30962" fmla="*/ 7008 h 18190"/>
              <a:gd name="connsiteX1-30963" fmla="*/ 2370 w 13843"/>
              <a:gd name="connsiteY1-30964" fmla="*/ 6237 h 18190"/>
              <a:gd name="connsiteX2-30965" fmla="*/ 4241 w 13843"/>
              <a:gd name="connsiteY2-30966" fmla="*/ 5504 h 18190"/>
              <a:gd name="connsiteX3-30967" fmla="*/ 6507 w 13843"/>
              <a:gd name="connsiteY3-30968" fmla="*/ 3399 h 18190"/>
              <a:gd name="connsiteX4-30969" fmla="*/ 7079 w 13843"/>
              <a:gd name="connsiteY4-30970" fmla="*/ 2367 h 18190"/>
              <a:gd name="connsiteX5-30971" fmla="*/ 7253 w 13843"/>
              <a:gd name="connsiteY5-30972" fmla="*/ 2149 h 18190"/>
              <a:gd name="connsiteX6-30973" fmla="*/ 7474 w 13843"/>
              <a:gd name="connsiteY6-30974" fmla="*/ 826 h 18190"/>
              <a:gd name="connsiteX7-30975" fmla="*/ 7824 w 13843"/>
              <a:gd name="connsiteY7-30976" fmla="*/ 961 h 18190"/>
              <a:gd name="connsiteX8-30977" fmla="*/ 8180 w 13843"/>
              <a:gd name="connsiteY8-30978" fmla="*/ 1915 h 18190"/>
              <a:gd name="connsiteX9-30979" fmla="*/ 8912 w 13843"/>
              <a:gd name="connsiteY9-30980" fmla="*/ 752 h 18190"/>
              <a:gd name="connsiteX10-30981" fmla="*/ 8584 w 13843"/>
              <a:gd name="connsiteY10-30982" fmla="*/ 1546 h 18190"/>
              <a:gd name="connsiteX11-30983" fmla="*/ 9243 w 13843"/>
              <a:gd name="connsiteY11-30984" fmla="*/ 19 h 18190"/>
              <a:gd name="connsiteX12-30985" fmla="*/ 9729 w 13843"/>
              <a:gd name="connsiteY12-30986" fmla="*/ 14 h 18190"/>
              <a:gd name="connsiteX13-30987" fmla="*/ 9825 w 13843"/>
              <a:gd name="connsiteY13-30988" fmla="*/ 1200 h 18190"/>
              <a:gd name="connsiteX14-30989" fmla="*/ 11867 w 13843"/>
              <a:gd name="connsiteY14-30990" fmla="*/ 3664 h 18190"/>
              <a:gd name="connsiteX15-30991" fmla="*/ 13658 w 13843"/>
              <a:gd name="connsiteY15-30992" fmla="*/ 12081 h 18190"/>
              <a:gd name="connsiteX16-30993" fmla="*/ 13784 w 13843"/>
              <a:gd name="connsiteY16-30994" fmla="*/ 17145 h 18190"/>
              <a:gd name="connsiteX17-30995" fmla="*/ 13607 w 13843"/>
              <a:gd name="connsiteY17-30996" fmla="*/ 15125 h 18190"/>
              <a:gd name="connsiteX18-30997" fmla="*/ 13156 w 13843"/>
              <a:gd name="connsiteY18-30998" fmla="*/ 17058 h 18190"/>
              <a:gd name="connsiteX19-30999" fmla="*/ 13395 w 13843"/>
              <a:gd name="connsiteY19-31000" fmla="*/ 13248 h 18190"/>
              <a:gd name="connsiteX20-31001" fmla="*/ 12761 w 13843"/>
              <a:gd name="connsiteY20-31002" fmla="*/ 9413 h 18190"/>
              <a:gd name="connsiteX21-31003" fmla="*/ 13104 w 13843"/>
              <a:gd name="connsiteY21-31004" fmla="*/ 13426 h 18190"/>
              <a:gd name="connsiteX22-31005" fmla="*/ 12856 w 13843"/>
              <a:gd name="connsiteY22-31006" fmla="*/ 13642 h 18190"/>
              <a:gd name="connsiteX23-31007" fmla="*/ 12428 w 13843"/>
              <a:gd name="connsiteY23-31008" fmla="*/ 15878 h 18190"/>
              <a:gd name="connsiteX24-31009" fmla="*/ 12465 w 13843"/>
              <a:gd name="connsiteY24-31010" fmla="*/ 10366 h 18190"/>
              <a:gd name="connsiteX25-31011" fmla="*/ 11546 w 13843"/>
              <a:gd name="connsiteY25-31012" fmla="*/ 4727 h 18190"/>
              <a:gd name="connsiteX26-31013" fmla="*/ 11713 w 13843"/>
              <a:gd name="connsiteY26-31014" fmla="*/ 7113 h 18190"/>
              <a:gd name="connsiteX27-31015" fmla="*/ 11954 w 13843"/>
              <a:gd name="connsiteY27-31016" fmla="*/ 7984 h 18190"/>
              <a:gd name="connsiteX28-31017" fmla="*/ 12312 w 13843"/>
              <a:gd name="connsiteY28-31018" fmla="*/ 9938 h 18190"/>
              <a:gd name="connsiteX29-31019" fmla="*/ 11938 w 13843"/>
              <a:gd name="connsiteY29-31020" fmla="*/ 9257 h 18190"/>
              <a:gd name="connsiteX30-31021" fmla="*/ 12198 w 13843"/>
              <a:gd name="connsiteY30-31022" fmla="*/ 14201 h 18190"/>
              <a:gd name="connsiteX31-31023" fmla="*/ 11896 w 13843"/>
              <a:gd name="connsiteY31-31024" fmla="*/ 16847 h 18190"/>
              <a:gd name="connsiteX32-31025" fmla="*/ 11833 w 13843"/>
              <a:gd name="connsiteY32-31026" fmla="*/ 13325 h 18190"/>
              <a:gd name="connsiteX33-31027" fmla="*/ 11685 w 13843"/>
              <a:gd name="connsiteY33-31028" fmla="*/ 11252 h 18190"/>
              <a:gd name="connsiteX34-31029" fmla="*/ 11028 w 13843"/>
              <a:gd name="connsiteY34-31030" fmla="*/ 6212 h 18190"/>
              <a:gd name="connsiteX35-31031" fmla="*/ 11374 w 13843"/>
              <a:gd name="connsiteY35-31032" fmla="*/ 11757 h 18190"/>
              <a:gd name="connsiteX36-31033" fmla="*/ 11574 w 13843"/>
              <a:gd name="connsiteY36-31034" fmla="*/ 14285 h 18190"/>
              <a:gd name="connsiteX37-31035" fmla="*/ 11403 w 13843"/>
              <a:gd name="connsiteY37-31036" fmla="*/ 16746 h 18190"/>
              <a:gd name="connsiteX38-31037" fmla="*/ 11211 w 13843"/>
              <a:gd name="connsiteY38-31038" fmla="*/ 13822 h 18190"/>
              <a:gd name="connsiteX39-31039" fmla="*/ 10807 w 13843"/>
              <a:gd name="connsiteY39-31040" fmla="*/ 16705 h 18190"/>
              <a:gd name="connsiteX40-31041" fmla="*/ 10464 w 13843"/>
              <a:gd name="connsiteY40-31042" fmla="*/ 17020 h 18190"/>
              <a:gd name="connsiteX41-31043" fmla="*/ 10543 w 13843"/>
              <a:gd name="connsiteY41-31044" fmla="*/ 16578 h 18190"/>
              <a:gd name="connsiteX42-31045" fmla="*/ 10656 w 13843"/>
              <a:gd name="connsiteY42-31046" fmla="*/ 15449 h 18190"/>
              <a:gd name="connsiteX43-31047" fmla="*/ 10782 w 13843"/>
              <a:gd name="connsiteY43-31048" fmla="*/ 14870 h 18190"/>
              <a:gd name="connsiteX44-31049" fmla="*/ 10671 w 13843"/>
              <a:gd name="connsiteY44-31050" fmla="*/ 15401 h 18190"/>
              <a:gd name="connsiteX45-31051" fmla="*/ 10281 w 13843"/>
              <a:gd name="connsiteY45-31052" fmla="*/ 15775 h 18190"/>
              <a:gd name="connsiteX46-31053" fmla="*/ 10129 w 13843"/>
              <a:gd name="connsiteY46-31054" fmla="*/ 16622 h 18190"/>
              <a:gd name="connsiteX47-31055" fmla="*/ 10139 w 13843"/>
              <a:gd name="connsiteY47-31056" fmla="*/ 15898 h 18190"/>
              <a:gd name="connsiteX48-31057" fmla="*/ 10390 w 13843"/>
              <a:gd name="connsiteY48-31058" fmla="*/ 14890 h 18190"/>
              <a:gd name="connsiteX49-31059" fmla="*/ 10589 w 13843"/>
              <a:gd name="connsiteY49-31060" fmla="*/ 14100 h 18190"/>
              <a:gd name="connsiteX50-31061" fmla="*/ 10823 w 13843"/>
              <a:gd name="connsiteY50-31062" fmla="*/ 8335 h 18190"/>
              <a:gd name="connsiteX51-31063" fmla="*/ 10354 w 13843"/>
              <a:gd name="connsiteY51-31064" fmla="*/ 12175 h 18190"/>
              <a:gd name="connsiteX52-31065" fmla="*/ 10275 w 13843"/>
              <a:gd name="connsiteY52-31066" fmla="*/ 18190 h 18190"/>
              <a:gd name="connsiteX53-31067" fmla="*/ 8644 w 13843"/>
              <a:gd name="connsiteY53-31068" fmla="*/ 17630 h 18190"/>
              <a:gd name="connsiteX54-31069" fmla="*/ 9969 w 13843"/>
              <a:gd name="connsiteY54-31070" fmla="*/ 11851 h 18190"/>
              <a:gd name="connsiteX55-31071" fmla="*/ 8940 w 13843"/>
              <a:gd name="connsiteY55-31072" fmla="*/ 15259 h 18190"/>
              <a:gd name="connsiteX56-31073" fmla="*/ 9699 w 13843"/>
              <a:gd name="connsiteY56-31074" fmla="*/ 11442 h 18190"/>
              <a:gd name="connsiteX57-31075" fmla="*/ 10116 w 13843"/>
              <a:gd name="connsiteY57-31076" fmla="*/ 10172 h 18190"/>
              <a:gd name="connsiteX58-31077" fmla="*/ 10358 w 13843"/>
              <a:gd name="connsiteY58-31078" fmla="*/ 5435 h 18190"/>
              <a:gd name="connsiteX59-31079" fmla="*/ 9432 w 13843"/>
              <a:gd name="connsiteY59-31080" fmla="*/ 3443 h 18190"/>
              <a:gd name="connsiteX60-31081" fmla="*/ 7255 w 13843"/>
              <a:gd name="connsiteY60-31082" fmla="*/ 4898 h 18190"/>
              <a:gd name="connsiteX61-31083" fmla="*/ 6860 w 13843"/>
              <a:gd name="connsiteY61-31084" fmla="*/ 5686 h 18190"/>
              <a:gd name="connsiteX62-31085" fmla="*/ 6527 w 13843"/>
              <a:gd name="connsiteY62-31086" fmla="*/ 6132 h 18190"/>
              <a:gd name="connsiteX63-31087" fmla="*/ 6435 w 13843"/>
              <a:gd name="connsiteY63-31088" fmla="*/ 6532 h 18190"/>
              <a:gd name="connsiteX64-31089" fmla="*/ 6001 w 13843"/>
              <a:gd name="connsiteY64-31090" fmla="*/ 6935 h 18190"/>
              <a:gd name="connsiteX65-31091" fmla="*/ 5399 w 13843"/>
              <a:gd name="connsiteY65-31092" fmla="*/ 7260 h 18190"/>
              <a:gd name="connsiteX66-31093" fmla="*/ 5530 w 13843"/>
              <a:gd name="connsiteY66-31094" fmla="*/ 7171 h 18190"/>
              <a:gd name="connsiteX67-31095" fmla="*/ 5907 w 13843"/>
              <a:gd name="connsiteY67-31096" fmla="*/ 7016 h 18190"/>
              <a:gd name="connsiteX68-31097" fmla="*/ 5409 w 13843"/>
              <a:gd name="connsiteY68-31098" fmla="*/ 7287 h 18190"/>
              <a:gd name="connsiteX69-31099" fmla="*/ 4445 w 13843"/>
              <a:gd name="connsiteY69-31100" fmla="*/ 8017 h 18190"/>
              <a:gd name="connsiteX70-31101" fmla="*/ 3889 w 13843"/>
              <a:gd name="connsiteY70-31102" fmla="*/ 8372 h 18190"/>
              <a:gd name="connsiteX71-31103" fmla="*/ 3169 w 13843"/>
              <a:gd name="connsiteY71-31104" fmla="*/ 8683 h 18190"/>
              <a:gd name="connsiteX72-31105" fmla="*/ 1519 w 13843"/>
              <a:gd name="connsiteY72-31106" fmla="*/ 9330 h 18190"/>
              <a:gd name="connsiteX73-31107" fmla="*/ 482 w 13843"/>
              <a:gd name="connsiteY73-31108" fmla="*/ 9936 h 18190"/>
              <a:gd name="connsiteX74-31109" fmla="*/ 330 w 13843"/>
              <a:gd name="connsiteY74-31110" fmla="*/ 8790 h 18190"/>
              <a:gd name="connsiteX75-31111" fmla="*/ 109 w 13843"/>
              <a:gd name="connsiteY75-31112" fmla="*/ 7008 h 18190"/>
              <a:gd name="connsiteX0-31113" fmla="*/ 109 w 13843"/>
              <a:gd name="connsiteY0-31114" fmla="*/ 7008 h 18332"/>
              <a:gd name="connsiteX1-31115" fmla="*/ 2370 w 13843"/>
              <a:gd name="connsiteY1-31116" fmla="*/ 6237 h 18332"/>
              <a:gd name="connsiteX2-31117" fmla="*/ 4241 w 13843"/>
              <a:gd name="connsiteY2-31118" fmla="*/ 5504 h 18332"/>
              <a:gd name="connsiteX3-31119" fmla="*/ 6507 w 13843"/>
              <a:gd name="connsiteY3-31120" fmla="*/ 3399 h 18332"/>
              <a:gd name="connsiteX4-31121" fmla="*/ 7079 w 13843"/>
              <a:gd name="connsiteY4-31122" fmla="*/ 2367 h 18332"/>
              <a:gd name="connsiteX5-31123" fmla="*/ 7253 w 13843"/>
              <a:gd name="connsiteY5-31124" fmla="*/ 2149 h 18332"/>
              <a:gd name="connsiteX6-31125" fmla="*/ 7474 w 13843"/>
              <a:gd name="connsiteY6-31126" fmla="*/ 826 h 18332"/>
              <a:gd name="connsiteX7-31127" fmla="*/ 7824 w 13843"/>
              <a:gd name="connsiteY7-31128" fmla="*/ 961 h 18332"/>
              <a:gd name="connsiteX8-31129" fmla="*/ 8180 w 13843"/>
              <a:gd name="connsiteY8-31130" fmla="*/ 1915 h 18332"/>
              <a:gd name="connsiteX9-31131" fmla="*/ 8912 w 13843"/>
              <a:gd name="connsiteY9-31132" fmla="*/ 752 h 18332"/>
              <a:gd name="connsiteX10-31133" fmla="*/ 8584 w 13843"/>
              <a:gd name="connsiteY10-31134" fmla="*/ 1546 h 18332"/>
              <a:gd name="connsiteX11-31135" fmla="*/ 9243 w 13843"/>
              <a:gd name="connsiteY11-31136" fmla="*/ 19 h 18332"/>
              <a:gd name="connsiteX12-31137" fmla="*/ 9729 w 13843"/>
              <a:gd name="connsiteY12-31138" fmla="*/ 14 h 18332"/>
              <a:gd name="connsiteX13-31139" fmla="*/ 9825 w 13843"/>
              <a:gd name="connsiteY13-31140" fmla="*/ 1200 h 18332"/>
              <a:gd name="connsiteX14-31141" fmla="*/ 11867 w 13843"/>
              <a:gd name="connsiteY14-31142" fmla="*/ 3664 h 18332"/>
              <a:gd name="connsiteX15-31143" fmla="*/ 13658 w 13843"/>
              <a:gd name="connsiteY15-31144" fmla="*/ 12081 h 18332"/>
              <a:gd name="connsiteX16-31145" fmla="*/ 13784 w 13843"/>
              <a:gd name="connsiteY16-31146" fmla="*/ 17145 h 18332"/>
              <a:gd name="connsiteX17-31147" fmla="*/ 13607 w 13843"/>
              <a:gd name="connsiteY17-31148" fmla="*/ 15125 h 18332"/>
              <a:gd name="connsiteX18-31149" fmla="*/ 13156 w 13843"/>
              <a:gd name="connsiteY18-31150" fmla="*/ 17058 h 18332"/>
              <a:gd name="connsiteX19-31151" fmla="*/ 13395 w 13843"/>
              <a:gd name="connsiteY19-31152" fmla="*/ 13248 h 18332"/>
              <a:gd name="connsiteX20-31153" fmla="*/ 12761 w 13843"/>
              <a:gd name="connsiteY20-31154" fmla="*/ 9413 h 18332"/>
              <a:gd name="connsiteX21-31155" fmla="*/ 13104 w 13843"/>
              <a:gd name="connsiteY21-31156" fmla="*/ 13426 h 18332"/>
              <a:gd name="connsiteX22-31157" fmla="*/ 12856 w 13843"/>
              <a:gd name="connsiteY22-31158" fmla="*/ 13642 h 18332"/>
              <a:gd name="connsiteX23-31159" fmla="*/ 12428 w 13843"/>
              <a:gd name="connsiteY23-31160" fmla="*/ 15878 h 18332"/>
              <a:gd name="connsiteX24-31161" fmla="*/ 12465 w 13843"/>
              <a:gd name="connsiteY24-31162" fmla="*/ 10366 h 18332"/>
              <a:gd name="connsiteX25-31163" fmla="*/ 11546 w 13843"/>
              <a:gd name="connsiteY25-31164" fmla="*/ 4727 h 18332"/>
              <a:gd name="connsiteX26-31165" fmla="*/ 11713 w 13843"/>
              <a:gd name="connsiteY26-31166" fmla="*/ 7113 h 18332"/>
              <a:gd name="connsiteX27-31167" fmla="*/ 11954 w 13843"/>
              <a:gd name="connsiteY27-31168" fmla="*/ 7984 h 18332"/>
              <a:gd name="connsiteX28-31169" fmla="*/ 12312 w 13843"/>
              <a:gd name="connsiteY28-31170" fmla="*/ 9938 h 18332"/>
              <a:gd name="connsiteX29-31171" fmla="*/ 11938 w 13843"/>
              <a:gd name="connsiteY29-31172" fmla="*/ 9257 h 18332"/>
              <a:gd name="connsiteX30-31173" fmla="*/ 12198 w 13843"/>
              <a:gd name="connsiteY30-31174" fmla="*/ 14201 h 18332"/>
              <a:gd name="connsiteX31-31175" fmla="*/ 11896 w 13843"/>
              <a:gd name="connsiteY31-31176" fmla="*/ 16847 h 18332"/>
              <a:gd name="connsiteX32-31177" fmla="*/ 11833 w 13843"/>
              <a:gd name="connsiteY32-31178" fmla="*/ 13325 h 18332"/>
              <a:gd name="connsiteX33-31179" fmla="*/ 11685 w 13843"/>
              <a:gd name="connsiteY33-31180" fmla="*/ 11252 h 18332"/>
              <a:gd name="connsiteX34-31181" fmla="*/ 11028 w 13843"/>
              <a:gd name="connsiteY34-31182" fmla="*/ 6212 h 18332"/>
              <a:gd name="connsiteX35-31183" fmla="*/ 11374 w 13843"/>
              <a:gd name="connsiteY35-31184" fmla="*/ 11757 h 18332"/>
              <a:gd name="connsiteX36-31185" fmla="*/ 11574 w 13843"/>
              <a:gd name="connsiteY36-31186" fmla="*/ 14285 h 18332"/>
              <a:gd name="connsiteX37-31187" fmla="*/ 11403 w 13843"/>
              <a:gd name="connsiteY37-31188" fmla="*/ 16746 h 18332"/>
              <a:gd name="connsiteX38-31189" fmla="*/ 11211 w 13843"/>
              <a:gd name="connsiteY38-31190" fmla="*/ 13822 h 18332"/>
              <a:gd name="connsiteX39-31191" fmla="*/ 10807 w 13843"/>
              <a:gd name="connsiteY39-31192" fmla="*/ 16705 h 18332"/>
              <a:gd name="connsiteX40-31193" fmla="*/ 10464 w 13843"/>
              <a:gd name="connsiteY40-31194" fmla="*/ 17020 h 18332"/>
              <a:gd name="connsiteX41-31195" fmla="*/ 10543 w 13843"/>
              <a:gd name="connsiteY41-31196" fmla="*/ 16578 h 18332"/>
              <a:gd name="connsiteX42-31197" fmla="*/ 10656 w 13843"/>
              <a:gd name="connsiteY42-31198" fmla="*/ 15449 h 18332"/>
              <a:gd name="connsiteX43-31199" fmla="*/ 10782 w 13843"/>
              <a:gd name="connsiteY43-31200" fmla="*/ 14870 h 18332"/>
              <a:gd name="connsiteX44-31201" fmla="*/ 10671 w 13843"/>
              <a:gd name="connsiteY44-31202" fmla="*/ 15401 h 18332"/>
              <a:gd name="connsiteX45-31203" fmla="*/ 10281 w 13843"/>
              <a:gd name="connsiteY45-31204" fmla="*/ 15775 h 18332"/>
              <a:gd name="connsiteX46-31205" fmla="*/ 10129 w 13843"/>
              <a:gd name="connsiteY46-31206" fmla="*/ 16622 h 18332"/>
              <a:gd name="connsiteX47-31207" fmla="*/ 10139 w 13843"/>
              <a:gd name="connsiteY47-31208" fmla="*/ 15898 h 18332"/>
              <a:gd name="connsiteX48-31209" fmla="*/ 10390 w 13843"/>
              <a:gd name="connsiteY48-31210" fmla="*/ 14890 h 18332"/>
              <a:gd name="connsiteX49-31211" fmla="*/ 10589 w 13843"/>
              <a:gd name="connsiteY49-31212" fmla="*/ 14100 h 18332"/>
              <a:gd name="connsiteX50-31213" fmla="*/ 10823 w 13843"/>
              <a:gd name="connsiteY50-31214" fmla="*/ 8335 h 18332"/>
              <a:gd name="connsiteX51-31215" fmla="*/ 10354 w 13843"/>
              <a:gd name="connsiteY51-31216" fmla="*/ 12175 h 18332"/>
              <a:gd name="connsiteX52-31217" fmla="*/ 10275 w 13843"/>
              <a:gd name="connsiteY52-31218" fmla="*/ 18190 h 18332"/>
              <a:gd name="connsiteX53-31219" fmla="*/ 9760 w 13843"/>
              <a:gd name="connsiteY53-31220" fmla="*/ 14917 h 18332"/>
              <a:gd name="connsiteX54-31221" fmla="*/ 8644 w 13843"/>
              <a:gd name="connsiteY54-31222" fmla="*/ 17630 h 18332"/>
              <a:gd name="connsiteX55-31223" fmla="*/ 9969 w 13843"/>
              <a:gd name="connsiteY55-31224" fmla="*/ 11851 h 18332"/>
              <a:gd name="connsiteX56-31225" fmla="*/ 8940 w 13843"/>
              <a:gd name="connsiteY56-31226" fmla="*/ 15259 h 18332"/>
              <a:gd name="connsiteX57-31227" fmla="*/ 9699 w 13843"/>
              <a:gd name="connsiteY57-31228" fmla="*/ 11442 h 18332"/>
              <a:gd name="connsiteX58-31229" fmla="*/ 10116 w 13843"/>
              <a:gd name="connsiteY58-31230" fmla="*/ 10172 h 18332"/>
              <a:gd name="connsiteX59-31231" fmla="*/ 10358 w 13843"/>
              <a:gd name="connsiteY59-31232" fmla="*/ 5435 h 18332"/>
              <a:gd name="connsiteX60-31233" fmla="*/ 9432 w 13843"/>
              <a:gd name="connsiteY60-31234" fmla="*/ 3443 h 18332"/>
              <a:gd name="connsiteX61-31235" fmla="*/ 7255 w 13843"/>
              <a:gd name="connsiteY61-31236" fmla="*/ 4898 h 18332"/>
              <a:gd name="connsiteX62-31237" fmla="*/ 6860 w 13843"/>
              <a:gd name="connsiteY62-31238" fmla="*/ 5686 h 18332"/>
              <a:gd name="connsiteX63-31239" fmla="*/ 6527 w 13843"/>
              <a:gd name="connsiteY63-31240" fmla="*/ 6132 h 18332"/>
              <a:gd name="connsiteX64-31241" fmla="*/ 6435 w 13843"/>
              <a:gd name="connsiteY64-31242" fmla="*/ 6532 h 18332"/>
              <a:gd name="connsiteX65-31243" fmla="*/ 6001 w 13843"/>
              <a:gd name="connsiteY65-31244" fmla="*/ 6935 h 18332"/>
              <a:gd name="connsiteX66-31245" fmla="*/ 5399 w 13843"/>
              <a:gd name="connsiteY66-31246" fmla="*/ 7260 h 18332"/>
              <a:gd name="connsiteX67-31247" fmla="*/ 5530 w 13843"/>
              <a:gd name="connsiteY67-31248" fmla="*/ 7171 h 18332"/>
              <a:gd name="connsiteX68-31249" fmla="*/ 5907 w 13843"/>
              <a:gd name="connsiteY68-31250" fmla="*/ 7016 h 18332"/>
              <a:gd name="connsiteX69-31251" fmla="*/ 5409 w 13843"/>
              <a:gd name="connsiteY69-31252" fmla="*/ 7287 h 18332"/>
              <a:gd name="connsiteX70-31253" fmla="*/ 4445 w 13843"/>
              <a:gd name="connsiteY70-31254" fmla="*/ 8017 h 18332"/>
              <a:gd name="connsiteX71-31255" fmla="*/ 3889 w 13843"/>
              <a:gd name="connsiteY71-31256" fmla="*/ 8372 h 18332"/>
              <a:gd name="connsiteX72-31257" fmla="*/ 3169 w 13843"/>
              <a:gd name="connsiteY72-31258" fmla="*/ 8683 h 18332"/>
              <a:gd name="connsiteX73-31259" fmla="*/ 1519 w 13843"/>
              <a:gd name="connsiteY73-31260" fmla="*/ 9330 h 18332"/>
              <a:gd name="connsiteX74-31261" fmla="*/ 482 w 13843"/>
              <a:gd name="connsiteY74-31262" fmla="*/ 9936 h 18332"/>
              <a:gd name="connsiteX75-31263" fmla="*/ 330 w 13843"/>
              <a:gd name="connsiteY75-31264" fmla="*/ 8790 h 18332"/>
              <a:gd name="connsiteX76" fmla="*/ 109 w 13843"/>
              <a:gd name="connsiteY76" fmla="*/ 7008 h 18332"/>
              <a:gd name="connsiteX0-31265" fmla="*/ 109 w 13843"/>
              <a:gd name="connsiteY0-31266" fmla="*/ 7008 h 18332"/>
              <a:gd name="connsiteX1-31267" fmla="*/ 2370 w 13843"/>
              <a:gd name="connsiteY1-31268" fmla="*/ 6237 h 18332"/>
              <a:gd name="connsiteX2-31269" fmla="*/ 4241 w 13843"/>
              <a:gd name="connsiteY2-31270" fmla="*/ 5504 h 18332"/>
              <a:gd name="connsiteX3-31271" fmla="*/ 6507 w 13843"/>
              <a:gd name="connsiteY3-31272" fmla="*/ 3399 h 18332"/>
              <a:gd name="connsiteX4-31273" fmla="*/ 7079 w 13843"/>
              <a:gd name="connsiteY4-31274" fmla="*/ 2367 h 18332"/>
              <a:gd name="connsiteX5-31275" fmla="*/ 7253 w 13843"/>
              <a:gd name="connsiteY5-31276" fmla="*/ 2149 h 18332"/>
              <a:gd name="connsiteX6-31277" fmla="*/ 7474 w 13843"/>
              <a:gd name="connsiteY6-31278" fmla="*/ 826 h 18332"/>
              <a:gd name="connsiteX7-31279" fmla="*/ 7824 w 13843"/>
              <a:gd name="connsiteY7-31280" fmla="*/ 961 h 18332"/>
              <a:gd name="connsiteX8-31281" fmla="*/ 8180 w 13843"/>
              <a:gd name="connsiteY8-31282" fmla="*/ 1915 h 18332"/>
              <a:gd name="connsiteX9-31283" fmla="*/ 8912 w 13843"/>
              <a:gd name="connsiteY9-31284" fmla="*/ 752 h 18332"/>
              <a:gd name="connsiteX10-31285" fmla="*/ 8584 w 13843"/>
              <a:gd name="connsiteY10-31286" fmla="*/ 1546 h 18332"/>
              <a:gd name="connsiteX11-31287" fmla="*/ 9243 w 13843"/>
              <a:gd name="connsiteY11-31288" fmla="*/ 19 h 18332"/>
              <a:gd name="connsiteX12-31289" fmla="*/ 9729 w 13843"/>
              <a:gd name="connsiteY12-31290" fmla="*/ 14 h 18332"/>
              <a:gd name="connsiteX13-31291" fmla="*/ 9825 w 13843"/>
              <a:gd name="connsiteY13-31292" fmla="*/ 1200 h 18332"/>
              <a:gd name="connsiteX14-31293" fmla="*/ 11867 w 13843"/>
              <a:gd name="connsiteY14-31294" fmla="*/ 3664 h 18332"/>
              <a:gd name="connsiteX15-31295" fmla="*/ 13658 w 13843"/>
              <a:gd name="connsiteY15-31296" fmla="*/ 12081 h 18332"/>
              <a:gd name="connsiteX16-31297" fmla="*/ 13784 w 13843"/>
              <a:gd name="connsiteY16-31298" fmla="*/ 17145 h 18332"/>
              <a:gd name="connsiteX17-31299" fmla="*/ 13607 w 13843"/>
              <a:gd name="connsiteY17-31300" fmla="*/ 15125 h 18332"/>
              <a:gd name="connsiteX18-31301" fmla="*/ 12697 w 13843"/>
              <a:gd name="connsiteY18-31302" fmla="*/ 18228 h 18332"/>
              <a:gd name="connsiteX19-31303" fmla="*/ 13395 w 13843"/>
              <a:gd name="connsiteY19-31304" fmla="*/ 13248 h 18332"/>
              <a:gd name="connsiteX20-31305" fmla="*/ 12761 w 13843"/>
              <a:gd name="connsiteY20-31306" fmla="*/ 9413 h 18332"/>
              <a:gd name="connsiteX21-31307" fmla="*/ 13104 w 13843"/>
              <a:gd name="connsiteY21-31308" fmla="*/ 13426 h 18332"/>
              <a:gd name="connsiteX22-31309" fmla="*/ 12856 w 13843"/>
              <a:gd name="connsiteY22-31310" fmla="*/ 13642 h 18332"/>
              <a:gd name="connsiteX23-31311" fmla="*/ 12428 w 13843"/>
              <a:gd name="connsiteY23-31312" fmla="*/ 15878 h 18332"/>
              <a:gd name="connsiteX24-31313" fmla="*/ 12465 w 13843"/>
              <a:gd name="connsiteY24-31314" fmla="*/ 10366 h 18332"/>
              <a:gd name="connsiteX25-31315" fmla="*/ 11546 w 13843"/>
              <a:gd name="connsiteY25-31316" fmla="*/ 4727 h 18332"/>
              <a:gd name="connsiteX26-31317" fmla="*/ 11713 w 13843"/>
              <a:gd name="connsiteY26-31318" fmla="*/ 7113 h 18332"/>
              <a:gd name="connsiteX27-31319" fmla="*/ 11954 w 13843"/>
              <a:gd name="connsiteY27-31320" fmla="*/ 7984 h 18332"/>
              <a:gd name="connsiteX28-31321" fmla="*/ 12312 w 13843"/>
              <a:gd name="connsiteY28-31322" fmla="*/ 9938 h 18332"/>
              <a:gd name="connsiteX29-31323" fmla="*/ 11938 w 13843"/>
              <a:gd name="connsiteY29-31324" fmla="*/ 9257 h 18332"/>
              <a:gd name="connsiteX30-31325" fmla="*/ 12198 w 13843"/>
              <a:gd name="connsiteY30-31326" fmla="*/ 14201 h 18332"/>
              <a:gd name="connsiteX31-31327" fmla="*/ 11896 w 13843"/>
              <a:gd name="connsiteY31-31328" fmla="*/ 16847 h 18332"/>
              <a:gd name="connsiteX32-31329" fmla="*/ 11833 w 13843"/>
              <a:gd name="connsiteY32-31330" fmla="*/ 13325 h 18332"/>
              <a:gd name="connsiteX33-31331" fmla="*/ 11685 w 13843"/>
              <a:gd name="connsiteY33-31332" fmla="*/ 11252 h 18332"/>
              <a:gd name="connsiteX34-31333" fmla="*/ 11028 w 13843"/>
              <a:gd name="connsiteY34-31334" fmla="*/ 6212 h 18332"/>
              <a:gd name="connsiteX35-31335" fmla="*/ 11374 w 13843"/>
              <a:gd name="connsiteY35-31336" fmla="*/ 11757 h 18332"/>
              <a:gd name="connsiteX36-31337" fmla="*/ 11574 w 13843"/>
              <a:gd name="connsiteY36-31338" fmla="*/ 14285 h 18332"/>
              <a:gd name="connsiteX37-31339" fmla="*/ 11403 w 13843"/>
              <a:gd name="connsiteY37-31340" fmla="*/ 16746 h 18332"/>
              <a:gd name="connsiteX38-31341" fmla="*/ 11211 w 13843"/>
              <a:gd name="connsiteY38-31342" fmla="*/ 13822 h 18332"/>
              <a:gd name="connsiteX39-31343" fmla="*/ 10807 w 13843"/>
              <a:gd name="connsiteY39-31344" fmla="*/ 16705 h 18332"/>
              <a:gd name="connsiteX40-31345" fmla="*/ 10464 w 13843"/>
              <a:gd name="connsiteY40-31346" fmla="*/ 17020 h 18332"/>
              <a:gd name="connsiteX41-31347" fmla="*/ 10543 w 13843"/>
              <a:gd name="connsiteY41-31348" fmla="*/ 16578 h 18332"/>
              <a:gd name="connsiteX42-31349" fmla="*/ 10656 w 13843"/>
              <a:gd name="connsiteY42-31350" fmla="*/ 15449 h 18332"/>
              <a:gd name="connsiteX43-31351" fmla="*/ 10782 w 13843"/>
              <a:gd name="connsiteY43-31352" fmla="*/ 14870 h 18332"/>
              <a:gd name="connsiteX44-31353" fmla="*/ 10671 w 13843"/>
              <a:gd name="connsiteY44-31354" fmla="*/ 15401 h 18332"/>
              <a:gd name="connsiteX45-31355" fmla="*/ 10281 w 13843"/>
              <a:gd name="connsiteY45-31356" fmla="*/ 15775 h 18332"/>
              <a:gd name="connsiteX46-31357" fmla="*/ 10129 w 13843"/>
              <a:gd name="connsiteY46-31358" fmla="*/ 16622 h 18332"/>
              <a:gd name="connsiteX47-31359" fmla="*/ 10139 w 13843"/>
              <a:gd name="connsiteY47-31360" fmla="*/ 15898 h 18332"/>
              <a:gd name="connsiteX48-31361" fmla="*/ 10390 w 13843"/>
              <a:gd name="connsiteY48-31362" fmla="*/ 14890 h 18332"/>
              <a:gd name="connsiteX49-31363" fmla="*/ 10589 w 13843"/>
              <a:gd name="connsiteY49-31364" fmla="*/ 14100 h 18332"/>
              <a:gd name="connsiteX50-31365" fmla="*/ 10823 w 13843"/>
              <a:gd name="connsiteY50-31366" fmla="*/ 8335 h 18332"/>
              <a:gd name="connsiteX51-31367" fmla="*/ 10354 w 13843"/>
              <a:gd name="connsiteY51-31368" fmla="*/ 12175 h 18332"/>
              <a:gd name="connsiteX52-31369" fmla="*/ 10275 w 13843"/>
              <a:gd name="connsiteY52-31370" fmla="*/ 18190 h 18332"/>
              <a:gd name="connsiteX53-31371" fmla="*/ 9760 w 13843"/>
              <a:gd name="connsiteY53-31372" fmla="*/ 14917 h 18332"/>
              <a:gd name="connsiteX54-31373" fmla="*/ 8644 w 13843"/>
              <a:gd name="connsiteY54-31374" fmla="*/ 17630 h 18332"/>
              <a:gd name="connsiteX55-31375" fmla="*/ 9969 w 13843"/>
              <a:gd name="connsiteY55-31376" fmla="*/ 11851 h 18332"/>
              <a:gd name="connsiteX56-31377" fmla="*/ 8940 w 13843"/>
              <a:gd name="connsiteY56-31378" fmla="*/ 15259 h 18332"/>
              <a:gd name="connsiteX57-31379" fmla="*/ 9699 w 13843"/>
              <a:gd name="connsiteY57-31380" fmla="*/ 11442 h 18332"/>
              <a:gd name="connsiteX58-31381" fmla="*/ 10116 w 13843"/>
              <a:gd name="connsiteY58-31382" fmla="*/ 10172 h 18332"/>
              <a:gd name="connsiteX59-31383" fmla="*/ 10358 w 13843"/>
              <a:gd name="connsiteY59-31384" fmla="*/ 5435 h 18332"/>
              <a:gd name="connsiteX60-31385" fmla="*/ 9432 w 13843"/>
              <a:gd name="connsiteY60-31386" fmla="*/ 3443 h 18332"/>
              <a:gd name="connsiteX61-31387" fmla="*/ 7255 w 13843"/>
              <a:gd name="connsiteY61-31388" fmla="*/ 4898 h 18332"/>
              <a:gd name="connsiteX62-31389" fmla="*/ 6860 w 13843"/>
              <a:gd name="connsiteY62-31390" fmla="*/ 5686 h 18332"/>
              <a:gd name="connsiteX63-31391" fmla="*/ 6527 w 13843"/>
              <a:gd name="connsiteY63-31392" fmla="*/ 6132 h 18332"/>
              <a:gd name="connsiteX64-31393" fmla="*/ 6435 w 13843"/>
              <a:gd name="connsiteY64-31394" fmla="*/ 6532 h 18332"/>
              <a:gd name="connsiteX65-31395" fmla="*/ 6001 w 13843"/>
              <a:gd name="connsiteY65-31396" fmla="*/ 6935 h 18332"/>
              <a:gd name="connsiteX66-31397" fmla="*/ 5399 w 13843"/>
              <a:gd name="connsiteY66-31398" fmla="*/ 7260 h 18332"/>
              <a:gd name="connsiteX67-31399" fmla="*/ 5530 w 13843"/>
              <a:gd name="connsiteY67-31400" fmla="*/ 7171 h 18332"/>
              <a:gd name="connsiteX68-31401" fmla="*/ 5907 w 13843"/>
              <a:gd name="connsiteY68-31402" fmla="*/ 7016 h 18332"/>
              <a:gd name="connsiteX69-31403" fmla="*/ 5409 w 13843"/>
              <a:gd name="connsiteY69-31404" fmla="*/ 7287 h 18332"/>
              <a:gd name="connsiteX70-31405" fmla="*/ 4445 w 13843"/>
              <a:gd name="connsiteY70-31406" fmla="*/ 8017 h 18332"/>
              <a:gd name="connsiteX71-31407" fmla="*/ 3889 w 13843"/>
              <a:gd name="connsiteY71-31408" fmla="*/ 8372 h 18332"/>
              <a:gd name="connsiteX72-31409" fmla="*/ 3169 w 13843"/>
              <a:gd name="connsiteY72-31410" fmla="*/ 8683 h 18332"/>
              <a:gd name="connsiteX73-31411" fmla="*/ 1519 w 13843"/>
              <a:gd name="connsiteY73-31412" fmla="*/ 9330 h 18332"/>
              <a:gd name="connsiteX74-31413" fmla="*/ 482 w 13843"/>
              <a:gd name="connsiteY74-31414" fmla="*/ 9936 h 18332"/>
              <a:gd name="connsiteX75-31415" fmla="*/ 330 w 13843"/>
              <a:gd name="connsiteY75-31416" fmla="*/ 8790 h 18332"/>
              <a:gd name="connsiteX76-31417" fmla="*/ 109 w 13843"/>
              <a:gd name="connsiteY76-31418" fmla="*/ 7008 h 183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503" y="connsiteY75-30504"/>
              </a:cxn>
              <a:cxn ang="0">
                <a:pos x="connsiteX76-31417" y="connsiteY76-31418"/>
              </a:cxn>
            </a:cxnLst>
            <a:rect l="l" t="t" r="r" b="b"/>
            <a:pathLst>
              <a:path w="13843" h="18332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62" y="2813"/>
                  <a:pt x="11867" y="3664"/>
                </a:cubicBezTo>
                <a:cubicBezTo>
                  <a:pt x="12272" y="4515"/>
                  <a:pt x="13347" y="10236"/>
                  <a:pt x="13658" y="12081"/>
                </a:cubicBezTo>
                <a:cubicBezTo>
                  <a:pt x="13969" y="13926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2725" y="18610"/>
                  <a:pt x="12697" y="18228"/>
                </a:cubicBezTo>
                <a:cubicBezTo>
                  <a:pt x="12601" y="18409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3074" y="12579"/>
                  <a:pt x="13104" y="13426"/>
                </a:cubicBezTo>
                <a:cubicBezTo>
                  <a:pt x="13134" y="14273"/>
                  <a:pt x="12895" y="13254"/>
                  <a:pt x="12856" y="13642"/>
                </a:cubicBezTo>
                <a:cubicBezTo>
                  <a:pt x="12817" y="14030"/>
                  <a:pt x="12547" y="16734"/>
                  <a:pt x="12428" y="15878"/>
                </a:cubicBezTo>
                <a:cubicBezTo>
                  <a:pt x="12353" y="15200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1935" y="16625"/>
                  <a:pt x="11896" y="16847"/>
                </a:cubicBezTo>
                <a:cubicBezTo>
                  <a:pt x="11857" y="17069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159" y="16572"/>
                  <a:pt x="10129" y="16622"/>
                </a:cubicBezTo>
                <a:cubicBezTo>
                  <a:pt x="10099" y="16672"/>
                  <a:pt x="10096" y="16187"/>
                  <a:pt x="10139" y="15898"/>
                </a:cubicBezTo>
                <a:cubicBezTo>
                  <a:pt x="10182" y="15609"/>
                  <a:pt x="10335" y="15192"/>
                  <a:pt x="10390" y="14890"/>
                </a:cubicBezTo>
                <a:cubicBezTo>
                  <a:pt x="10445" y="14588"/>
                  <a:pt x="10550" y="15124"/>
                  <a:pt x="10589" y="14100"/>
                </a:cubicBezTo>
                <a:cubicBezTo>
                  <a:pt x="10628" y="13076"/>
                  <a:pt x="10938" y="8737"/>
                  <a:pt x="10823" y="8335"/>
                </a:cubicBezTo>
                <a:cubicBezTo>
                  <a:pt x="10708" y="7933"/>
                  <a:pt x="10468" y="11317"/>
                  <a:pt x="10354" y="12175"/>
                </a:cubicBezTo>
                <a:cubicBezTo>
                  <a:pt x="10240" y="13033"/>
                  <a:pt x="10426" y="17239"/>
                  <a:pt x="10275" y="18190"/>
                </a:cubicBezTo>
                <a:cubicBezTo>
                  <a:pt x="10124" y="19141"/>
                  <a:pt x="10032" y="15010"/>
                  <a:pt x="9760" y="14917"/>
                </a:cubicBezTo>
                <a:cubicBezTo>
                  <a:pt x="9488" y="14824"/>
                  <a:pt x="8557" y="18635"/>
                  <a:pt x="8644" y="17630"/>
                </a:cubicBezTo>
                <a:cubicBezTo>
                  <a:pt x="8731" y="16625"/>
                  <a:pt x="10027" y="12179"/>
                  <a:pt x="9969" y="11851"/>
                </a:cubicBezTo>
                <a:cubicBezTo>
                  <a:pt x="9911" y="11523"/>
                  <a:pt x="8851" y="15689"/>
                  <a:pt x="8940" y="15259"/>
                </a:cubicBezTo>
                <a:cubicBezTo>
                  <a:pt x="9319" y="14591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资料带 25"/>
          <p:cNvSpPr/>
          <p:nvPr/>
        </p:nvSpPr>
        <p:spPr>
          <a:xfrm rot="16941358" flipV="1">
            <a:off x="5434603" y="2085875"/>
            <a:ext cx="2524244" cy="189471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  <a:gd name="connsiteX0-32649" fmla="*/ 109 w 13808"/>
              <a:gd name="connsiteY0-32650" fmla="*/ 7008 h 17692"/>
              <a:gd name="connsiteX1-32651" fmla="*/ 2370 w 13808"/>
              <a:gd name="connsiteY1-32652" fmla="*/ 6237 h 17692"/>
              <a:gd name="connsiteX2-32653" fmla="*/ 4241 w 13808"/>
              <a:gd name="connsiteY2-32654" fmla="*/ 5504 h 17692"/>
              <a:gd name="connsiteX3-32655" fmla="*/ 6507 w 13808"/>
              <a:gd name="connsiteY3-32656" fmla="*/ 3399 h 17692"/>
              <a:gd name="connsiteX4-32657" fmla="*/ 7079 w 13808"/>
              <a:gd name="connsiteY4-32658" fmla="*/ 2367 h 17692"/>
              <a:gd name="connsiteX5-32659" fmla="*/ 7253 w 13808"/>
              <a:gd name="connsiteY5-32660" fmla="*/ 2149 h 17692"/>
              <a:gd name="connsiteX6-32661" fmla="*/ 7474 w 13808"/>
              <a:gd name="connsiteY6-32662" fmla="*/ 826 h 17692"/>
              <a:gd name="connsiteX7-32663" fmla="*/ 7824 w 13808"/>
              <a:gd name="connsiteY7-32664" fmla="*/ 961 h 17692"/>
              <a:gd name="connsiteX8-32665" fmla="*/ 8180 w 13808"/>
              <a:gd name="connsiteY8-32666" fmla="*/ 1915 h 17692"/>
              <a:gd name="connsiteX9-32667" fmla="*/ 8912 w 13808"/>
              <a:gd name="connsiteY9-32668" fmla="*/ 752 h 17692"/>
              <a:gd name="connsiteX10-32669" fmla="*/ 8584 w 13808"/>
              <a:gd name="connsiteY10-32670" fmla="*/ 1546 h 17692"/>
              <a:gd name="connsiteX11-32671" fmla="*/ 9243 w 13808"/>
              <a:gd name="connsiteY11-32672" fmla="*/ 19 h 17692"/>
              <a:gd name="connsiteX12-32673" fmla="*/ 9729 w 13808"/>
              <a:gd name="connsiteY12-32674" fmla="*/ 14 h 17692"/>
              <a:gd name="connsiteX13-32675" fmla="*/ 9825 w 13808"/>
              <a:gd name="connsiteY13-32676" fmla="*/ 1200 h 17692"/>
              <a:gd name="connsiteX14-32677" fmla="*/ 11867 w 13808"/>
              <a:gd name="connsiteY14-32678" fmla="*/ 3664 h 17692"/>
              <a:gd name="connsiteX15-32679" fmla="*/ 12750 w 13808"/>
              <a:gd name="connsiteY15-32680" fmla="*/ 6051 h 17692"/>
              <a:gd name="connsiteX16-32681" fmla="*/ 13658 w 13808"/>
              <a:gd name="connsiteY16-32682" fmla="*/ 12081 h 17692"/>
              <a:gd name="connsiteX17-32683" fmla="*/ 13780 w 13808"/>
              <a:gd name="connsiteY17-32684" fmla="*/ 17062 h 17692"/>
              <a:gd name="connsiteX18-32685" fmla="*/ 13607 w 13808"/>
              <a:gd name="connsiteY18-32686" fmla="*/ 15125 h 17692"/>
              <a:gd name="connsiteX19-32687" fmla="*/ 13248 w 13808"/>
              <a:gd name="connsiteY19-32688" fmla="*/ 17053 h 17692"/>
              <a:gd name="connsiteX20-32689" fmla="*/ 13395 w 13808"/>
              <a:gd name="connsiteY20-32690" fmla="*/ 13248 h 17692"/>
              <a:gd name="connsiteX21-32691" fmla="*/ 12761 w 13808"/>
              <a:gd name="connsiteY21-32692" fmla="*/ 9413 h 17692"/>
              <a:gd name="connsiteX22-32693" fmla="*/ 12910 w 13808"/>
              <a:gd name="connsiteY22-32694" fmla="*/ 13350 h 17692"/>
              <a:gd name="connsiteX23-32695" fmla="*/ 12761 w 13808"/>
              <a:gd name="connsiteY23-32696" fmla="*/ 15135 h 17692"/>
              <a:gd name="connsiteX24-32697" fmla="*/ 12371 w 13808"/>
              <a:gd name="connsiteY24-32698" fmla="*/ 17220 h 17692"/>
              <a:gd name="connsiteX25-32699" fmla="*/ 12465 w 13808"/>
              <a:gd name="connsiteY25-32700" fmla="*/ 10366 h 17692"/>
              <a:gd name="connsiteX26-32701" fmla="*/ 12113 w 13808"/>
              <a:gd name="connsiteY26-32702" fmla="*/ 6415 h 17692"/>
              <a:gd name="connsiteX27-32703" fmla="*/ 11546 w 13808"/>
              <a:gd name="connsiteY27-32704" fmla="*/ 4727 h 17692"/>
              <a:gd name="connsiteX28-32705" fmla="*/ 11713 w 13808"/>
              <a:gd name="connsiteY28-32706" fmla="*/ 7113 h 17692"/>
              <a:gd name="connsiteX29-32707" fmla="*/ 11954 w 13808"/>
              <a:gd name="connsiteY29-32708" fmla="*/ 7984 h 17692"/>
              <a:gd name="connsiteX30-32709" fmla="*/ 12312 w 13808"/>
              <a:gd name="connsiteY30-32710" fmla="*/ 9938 h 17692"/>
              <a:gd name="connsiteX31-32711" fmla="*/ 11938 w 13808"/>
              <a:gd name="connsiteY31-32712" fmla="*/ 9257 h 17692"/>
              <a:gd name="connsiteX32-32713" fmla="*/ 12198 w 13808"/>
              <a:gd name="connsiteY32-32714" fmla="*/ 14201 h 17692"/>
              <a:gd name="connsiteX33-32715" fmla="*/ 12042 w 13808"/>
              <a:gd name="connsiteY33-32716" fmla="*/ 16611 h 17692"/>
              <a:gd name="connsiteX34-32717" fmla="*/ 11833 w 13808"/>
              <a:gd name="connsiteY34-32718" fmla="*/ 13325 h 17692"/>
              <a:gd name="connsiteX35-32719" fmla="*/ 11685 w 13808"/>
              <a:gd name="connsiteY35-32720" fmla="*/ 11252 h 17692"/>
              <a:gd name="connsiteX36-32721" fmla="*/ 11028 w 13808"/>
              <a:gd name="connsiteY36-32722" fmla="*/ 6212 h 17692"/>
              <a:gd name="connsiteX37-32723" fmla="*/ 11374 w 13808"/>
              <a:gd name="connsiteY37-32724" fmla="*/ 11757 h 17692"/>
              <a:gd name="connsiteX38-32725" fmla="*/ 11574 w 13808"/>
              <a:gd name="connsiteY38-32726" fmla="*/ 14285 h 17692"/>
              <a:gd name="connsiteX39-32727" fmla="*/ 11403 w 13808"/>
              <a:gd name="connsiteY39-32728" fmla="*/ 16746 h 17692"/>
              <a:gd name="connsiteX40-32729" fmla="*/ 11211 w 13808"/>
              <a:gd name="connsiteY40-32730" fmla="*/ 13822 h 17692"/>
              <a:gd name="connsiteX41-32731" fmla="*/ 10807 w 13808"/>
              <a:gd name="connsiteY41-32732" fmla="*/ 16705 h 17692"/>
              <a:gd name="connsiteX42-32733" fmla="*/ 10464 w 13808"/>
              <a:gd name="connsiteY42-32734" fmla="*/ 17020 h 17692"/>
              <a:gd name="connsiteX43-32735" fmla="*/ 10543 w 13808"/>
              <a:gd name="connsiteY43-32736" fmla="*/ 16578 h 17692"/>
              <a:gd name="connsiteX44-32737" fmla="*/ 10656 w 13808"/>
              <a:gd name="connsiteY44-32738" fmla="*/ 15449 h 17692"/>
              <a:gd name="connsiteX45-32739" fmla="*/ 10782 w 13808"/>
              <a:gd name="connsiteY45-32740" fmla="*/ 14870 h 17692"/>
              <a:gd name="connsiteX46-32741" fmla="*/ 10671 w 13808"/>
              <a:gd name="connsiteY46-32742" fmla="*/ 15401 h 17692"/>
              <a:gd name="connsiteX47-32743" fmla="*/ 10281 w 13808"/>
              <a:gd name="connsiteY47-32744" fmla="*/ 15775 h 17692"/>
              <a:gd name="connsiteX48-32745" fmla="*/ 10477 w 13808"/>
              <a:gd name="connsiteY48-32746" fmla="*/ 15076 h 17692"/>
              <a:gd name="connsiteX49-32747" fmla="*/ 10332 w 13808"/>
              <a:gd name="connsiteY49-32748" fmla="*/ 14496 h 17692"/>
              <a:gd name="connsiteX50-32749" fmla="*/ 10390 w 13808"/>
              <a:gd name="connsiteY50-32750" fmla="*/ 14890 h 17692"/>
              <a:gd name="connsiteX51-32751" fmla="*/ 10582 w 13808"/>
              <a:gd name="connsiteY51-32752" fmla="*/ 13974 h 17692"/>
              <a:gd name="connsiteX52-32753" fmla="*/ 10823 w 13808"/>
              <a:gd name="connsiteY52-32754" fmla="*/ 8335 h 17692"/>
              <a:gd name="connsiteX53-32755" fmla="*/ 10354 w 13808"/>
              <a:gd name="connsiteY53-32756" fmla="*/ 12175 h 17692"/>
              <a:gd name="connsiteX54-32757" fmla="*/ 9141 w 13808"/>
              <a:gd name="connsiteY54-32758" fmla="*/ 17681 h 17692"/>
              <a:gd name="connsiteX55-32759" fmla="*/ 9969 w 13808"/>
              <a:gd name="connsiteY55-32760" fmla="*/ 11851 h 17692"/>
              <a:gd name="connsiteX56-32761" fmla="*/ 9111 w 13808"/>
              <a:gd name="connsiteY56-32762" fmla="*/ 13356 h 17692"/>
              <a:gd name="connsiteX57-32763" fmla="*/ 9699 w 13808"/>
              <a:gd name="connsiteY57-32764" fmla="*/ 11442 h 17692"/>
              <a:gd name="connsiteX58-32765" fmla="*/ 10116 w 13808"/>
              <a:gd name="connsiteY58-32766" fmla="*/ 10172 h 17692"/>
              <a:gd name="connsiteX59-32767" fmla="*/ 10358 w 13808"/>
              <a:gd name="connsiteY59-32768" fmla="*/ 5435 h 17692"/>
              <a:gd name="connsiteX60-32769" fmla="*/ 9432 w 13808"/>
              <a:gd name="connsiteY60-32770" fmla="*/ 3443 h 17692"/>
              <a:gd name="connsiteX61-32771" fmla="*/ 7255 w 13808"/>
              <a:gd name="connsiteY61-32772" fmla="*/ 4898 h 17692"/>
              <a:gd name="connsiteX62-32773" fmla="*/ 7132 w 13808"/>
              <a:gd name="connsiteY62-32774" fmla="*/ 6450 h 17692"/>
              <a:gd name="connsiteX63-32775" fmla="*/ 6527 w 13808"/>
              <a:gd name="connsiteY63-32776" fmla="*/ 6132 h 17692"/>
              <a:gd name="connsiteX64-32777" fmla="*/ 6351 w 13808"/>
              <a:gd name="connsiteY64-32778" fmla="*/ 6663 h 17692"/>
              <a:gd name="connsiteX65-32779" fmla="*/ 6001 w 13808"/>
              <a:gd name="connsiteY65-32780" fmla="*/ 6935 h 17692"/>
              <a:gd name="connsiteX66-32781" fmla="*/ 5399 w 13808"/>
              <a:gd name="connsiteY66-32782" fmla="*/ 7260 h 17692"/>
              <a:gd name="connsiteX67-32783" fmla="*/ 5530 w 13808"/>
              <a:gd name="connsiteY67-32784" fmla="*/ 7171 h 17692"/>
              <a:gd name="connsiteX68-32785" fmla="*/ 5907 w 13808"/>
              <a:gd name="connsiteY68-32786" fmla="*/ 7016 h 17692"/>
              <a:gd name="connsiteX69-32787" fmla="*/ 5409 w 13808"/>
              <a:gd name="connsiteY69-32788" fmla="*/ 7287 h 17692"/>
              <a:gd name="connsiteX70-32789" fmla="*/ 4445 w 13808"/>
              <a:gd name="connsiteY70-32790" fmla="*/ 8017 h 17692"/>
              <a:gd name="connsiteX71-32791" fmla="*/ 3889 w 13808"/>
              <a:gd name="connsiteY71-32792" fmla="*/ 8372 h 17692"/>
              <a:gd name="connsiteX72-32793" fmla="*/ 3169 w 13808"/>
              <a:gd name="connsiteY72-32794" fmla="*/ 8683 h 17692"/>
              <a:gd name="connsiteX73-32795" fmla="*/ 1519 w 13808"/>
              <a:gd name="connsiteY73-32796" fmla="*/ 9330 h 17692"/>
              <a:gd name="connsiteX74-32797" fmla="*/ 482 w 13808"/>
              <a:gd name="connsiteY74-32798" fmla="*/ 9936 h 17692"/>
              <a:gd name="connsiteX75-32799" fmla="*/ 330 w 13808"/>
              <a:gd name="connsiteY75-32800" fmla="*/ 8790 h 17692"/>
              <a:gd name="connsiteX76-32801" fmla="*/ 109 w 13808"/>
              <a:gd name="connsiteY76-32802" fmla="*/ 7008 h 17692"/>
              <a:gd name="connsiteX0-32803" fmla="*/ 109 w 13808"/>
              <a:gd name="connsiteY0-32804" fmla="*/ 7008 h 18570"/>
              <a:gd name="connsiteX1-32805" fmla="*/ 2370 w 13808"/>
              <a:gd name="connsiteY1-32806" fmla="*/ 6237 h 18570"/>
              <a:gd name="connsiteX2-32807" fmla="*/ 4241 w 13808"/>
              <a:gd name="connsiteY2-32808" fmla="*/ 5504 h 18570"/>
              <a:gd name="connsiteX3-32809" fmla="*/ 6507 w 13808"/>
              <a:gd name="connsiteY3-32810" fmla="*/ 3399 h 18570"/>
              <a:gd name="connsiteX4-32811" fmla="*/ 7079 w 13808"/>
              <a:gd name="connsiteY4-32812" fmla="*/ 2367 h 18570"/>
              <a:gd name="connsiteX5-32813" fmla="*/ 7253 w 13808"/>
              <a:gd name="connsiteY5-32814" fmla="*/ 2149 h 18570"/>
              <a:gd name="connsiteX6-32815" fmla="*/ 7474 w 13808"/>
              <a:gd name="connsiteY6-32816" fmla="*/ 826 h 18570"/>
              <a:gd name="connsiteX7-32817" fmla="*/ 7824 w 13808"/>
              <a:gd name="connsiteY7-32818" fmla="*/ 961 h 18570"/>
              <a:gd name="connsiteX8-32819" fmla="*/ 8180 w 13808"/>
              <a:gd name="connsiteY8-32820" fmla="*/ 1915 h 18570"/>
              <a:gd name="connsiteX9-32821" fmla="*/ 8912 w 13808"/>
              <a:gd name="connsiteY9-32822" fmla="*/ 752 h 18570"/>
              <a:gd name="connsiteX10-32823" fmla="*/ 8584 w 13808"/>
              <a:gd name="connsiteY10-32824" fmla="*/ 1546 h 18570"/>
              <a:gd name="connsiteX11-32825" fmla="*/ 9243 w 13808"/>
              <a:gd name="connsiteY11-32826" fmla="*/ 19 h 18570"/>
              <a:gd name="connsiteX12-32827" fmla="*/ 9729 w 13808"/>
              <a:gd name="connsiteY12-32828" fmla="*/ 14 h 18570"/>
              <a:gd name="connsiteX13-32829" fmla="*/ 9825 w 13808"/>
              <a:gd name="connsiteY13-32830" fmla="*/ 1200 h 18570"/>
              <a:gd name="connsiteX14-32831" fmla="*/ 11867 w 13808"/>
              <a:gd name="connsiteY14-32832" fmla="*/ 3664 h 18570"/>
              <a:gd name="connsiteX15-32833" fmla="*/ 12750 w 13808"/>
              <a:gd name="connsiteY15-32834" fmla="*/ 6051 h 18570"/>
              <a:gd name="connsiteX16-32835" fmla="*/ 13658 w 13808"/>
              <a:gd name="connsiteY16-32836" fmla="*/ 12081 h 18570"/>
              <a:gd name="connsiteX17-32837" fmla="*/ 13780 w 13808"/>
              <a:gd name="connsiteY17-32838" fmla="*/ 17062 h 18570"/>
              <a:gd name="connsiteX18-32839" fmla="*/ 13607 w 13808"/>
              <a:gd name="connsiteY18-32840" fmla="*/ 15125 h 18570"/>
              <a:gd name="connsiteX19-32841" fmla="*/ 13248 w 13808"/>
              <a:gd name="connsiteY19-32842" fmla="*/ 17053 h 18570"/>
              <a:gd name="connsiteX20-32843" fmla="*/ 13395 w 13808"/>
              <a:gd name="connsiteY20-32844" fmla="*/ 13248 h 18570"/>
              <a:gd name="connsiteX21-32845" fmla="*/ 12761 w 13808"/>
              <a:gd name="connsiteY21-32846" fmla="*/ 9413 h 18570"/>
              <a:gd name="connsiteX22-32847" fmla="*/ 12910 w 13808"/>
              <a:gd name="connsiteY22-32848" fmla="*/ 13350 h 18570"/>
              <a:gd name="connsiteX23-32849" fmla="*/ 12761 w 13808"/>
              <a:gd name="connsiteY23-32850" fmla="*/ 15135 h 18570"/>
              <a:gd name="connsiteX24-32851" fmla="*/ 11955 w 13808"/>
              <a:gd name="connsiteY24-32852" fmla="*/ 18445 h 18570"/>
              <a:gd name="connsiteX25-32853" fmla="*/ 12465 w 13808"/>
              <a:gd name="connsiteY25-32854" fmla="*/ 10366 h 18570"/>
              <a:gd name="connsiteX26-32855" fmla="*/ 12113 w 13808"/>
              <a:gd name="connsiteY26-32856" fmla="*/ 6415 h 18570"/>
              <a:gd name="connsiteX27-32857" fmla="*/ 11546 w 13808"/>
              <a:gd name="connsiteY27-32858" fmla="*/ 4727 h 18570"/>
              <a:gd name="connsiteX28-32859" fmla="*/ 11713 w 13808"/>
              <a:gd name="connsiteY28-32860" fmla="*/ 7113 h 18570"/>
              <a:gd name="connsiteX29-32861" fmla="*/ 11954 w 13808"/>
              <a:gd name="connsiteY29-32862" fmla="*/ 7984 h 18570"/>
              <a:gd name="connsiteX30-32863" fmla="*/ 12312 w 13808"/>
              <a:gd name="connsiteY30-32864" fmla="*/ 9938 h 18570"/>
              <a:gd name="connsiteX31-32865" fmla="*/ 11938 w 13808"/>
              <a:gd name="connsiteY31-32866" fmla="*/ 9257 h 18570"/>
              <a:gd name="connsiteX32-32867" fmla="*/ 12198 w 13808"/>
              <a:gd name="connsiteY32-32868" fmla="*/ 14201 h 18570"/>
              <a:gd name="connsiteX33-32869" fmla="*/ 12042 w 13808"/>
              <a:gd name="connsiteY33-32870" fmla="*/ 16611 h 18570"/>
              <a:gd name="connsiteX34-32871" fmla="*/ 11833 w 13808"/>
              <a:gd name="connsiteY34-32872" fmla="*/ 13325 h 18570"/>
              <a:gd name="connsiteX35-32873" fmla="*/ 11685 w 13808"/>
              <a:gd name="connsiteY35-32874" fmla="*/ 11252 h 18570"/>
              <a:gd name="connsiteX36-32875" fmla="*/ 11028 w 13808"/>
              <a:gd name="connsiteY36-32876" fmla="*/ 6212 h 18570"/>
              <a:gd name="connsiteX37-32877" fmla="*/ 11374 w 13808"/>
              <a:gd name="connsiteY37-32878" fmla="*/ 11757 h 18570"/>
              <a:gd name="connsiteX38-32879" fmla="*/ 11574 w 13808"/>
              <a:gd name="connsiteY38-32880" fmla="*/ 14285 h 18570"/>
              <a:gd name="connsiteX39-32881" fmla="*/ 11403 w 13808"/>
              <a:gd name="connsiteY39-32882" fmla="*/ 16746 h 18570"/>
              <a:gd name="connsiteX40-32883" fmla="*/ 11211 w 13808"/>
              <a:gd name="connsiteY40-32884" fmla="*/ 13822 h 18570"/>
              <a:gd name="connsiteX41-32885" fmla="*/ 10807 w 13808"/>
              <a:gd name="connsiteY41-32886" fmla="*/ 16705 h 18570"/>
              <a:gd name="connsiteX42-32887" fmla="*/ 10464 w 13808"/>
              <a:gd name="connsiteY42-32888" fmla="*/ 17020 h 18570"/>
              <a:gd name="connsiteX43-32889" fmla="*/ 10543 w 13808"/>
              <a:gd name="connsiteY43-32890" fmla="*/ 16578 h 18570"/>
              <a:gd name="connsiteX44-32891" fmla="*/ 10656 w 13808"/>
              <a:gd name="connsiteY44-32892" fmla="*/ 15449 h 18570"/>
              <a:gd name="connsiteX45-32893" fmla="*/ 10782 w 13808"/>
              <a:gd name="connsiteY45-32894" fmla="*/ 14870 h 18570"/>
              <a:gd name="connsiteX46-32895" fmla="*/ 10671 w 13808"/>
              <a:gd name="connsiteY46-32896" fmla="*/ 15401 h 18570"/>
              <a:gd name="connsiteX47-32897" fmla="*/ 10281 w 13808"/>
              <a:gd name="connsiteY47-32898" fmla="*/ 15775 h 18570"/>
              <a:gd name="connsiteX48-32899" fmla="*/ 10477 w 13808"/>
              <a:gd name="connsiteY48-32900" fmla="*/ 15076 h 18570"/>
              <a:gd name="connsiteX49-32901" fmla="*/ 10332 w 13808"/>
              <a:gd name="connsiteY49-32902" fmla="*/ 14496 h 18570"/>
              <a:gd name="connsiteX50-32903" fmla="*/ 10390 w 13808"/>
              <a:gd name="connsiteY50-32904" fmla="*/ 14890 h 18570"/>
              <a:gd name="connsiteX51-32905" fmla="*/ 10582 w 13808"/>
              <a:gd name="connsiteY51-32906" fmla="*/ 13974 h 18570"/>
              <a:gd name="connsiteX52-32907" fmla="*/ 10823 w 13808"/>
              <a:gd name="connsiteY52-32908" fmla="*/ 8335 h 18570"/>
              <a:gd name="connsiteX53-32909" fmla="*/ 10354 w 13808"/>
              <a:gd name="connsiteY53-32910" fmla="*/ 12175 h 18570"/>
              <a:gd name="connsiteX54-32911" fmla="*/ 9141 w 13808"/>
              <a:gd name="connsiteY54-32912" fmla="*/ 17681 h 18570"/>
              <a:gd name="connsiteX55-32913" fmla="*/ 9969 w 13808"/>
              <a:gd name="connsiteY55-32914" fmla="*/ 11851 h 18570"/>
              <a:gd name="connsiteX56-32915" fmla="*/ 9111 w 13808"/>
              <a:gd name="connsiteY56-32916" fmla="*/ 13356 h 18570"/>
              <a:gd name="connsiteX57-32917" fmla="*/ 9699 w 13808"/>
              <a:gd name="connsiteY57-32918" fmla="*/ 11442 h 18570"/>
              <a:gd name="connsiteX58-32919" fmla="*/ 10116 w 13808"/>
              <a:gd name="connsiteY58-32920" fmla="*/ 10172 h 18570"/>
              <a:gd name="connsiteX59-32921" fmla="*/ 10358 w 13808"/>
              <a:gd name="connsiteY59-32922" fmla="*/ 5435 h 18570"/>
              <a:gd name="connsiteX60-32923" fmla="*/ 9432 w 13808"/>
              <a:gd name="connsiteY60-32924" fmla="*/ 3443 h 18570"/>
              <a:gd name="connsiteX61-32925" fmla="*/ 7255 w 13808"/>
              <a:gd name="connsiteY61-32926" fmla="*/ 4898 h 18570"/>
              <a:gd name="connsiteX62-32927" fmla="*/ 7132 w 13808"/>
              <a:gd name="connsiteY62-32928" fmla="*/ 6450 h 18570"/>
              <a:gd name="connsiteX63-32929" fmla="*/ 6527 w 13808"/>
              <a:gd name="connsiteY63-32930" fmla="*/ 6132 h 18570"/>
              <a:gd name="connsiteX64-32931" fmla="*/ 6351 w 13808"/>
              <a:gd name="connsiteY64-32932" fmla="*/ 6663 h 18570"/>
              <a:gd name="connsiteX65-32933" fmla="*/ 6001 w 13808"/>
              <a:gd name="connsiteY65-32934" fmla="*/ 6935 h 18570"/>
              <a:gd name="connsiteX66-32935" fmla="*/ 5399 w 13808"/>
              <a:gd name="connsiteY66-32936" fmla="*/ 7260 h 18570"/>
              <a:gd name="connsiteX67-32937" fmla="*/ 5530 w 13808"/>
              <a:gd name="connsiteY67-32938" fmla="*/ 7171 h 18570"/>
              <a:gd name="connsiteX68-32939" fmla="*/ 5907 w 13808"/>
              <a:gd name="connsiteY68-32940" fmla="*/ 7016 h 18570"/>
              <a:gd name="connsiteX69-32941" fmla="*/ 5409 w 13808"/>
              <a:gd name="connsiteY69-32942" fmla="*/ 7287 h 18570"/>
              <a:gd name="connsiteX70-32943" fmla="*/ 4445 w 13808"/>
              <a:gd name="connsiteY70-32944" fmla="*/ 8017 h 18570"/>
              <a:gd name="connsiteX71-32945" fmla="*/ 3889 w 13808"/>
              <a:gd name="connsiteY71-32946" fmla="*/ 8372 h 18570"/>
              <a:gd name="connsiteX72-32947" fmla="*/ 3169 w 13808"/>
              <a:gd name="connsiteY72-32948" fmla="*/ 8683 h 18570"/>
              <a:gd name="connsiteX73-32949" fmla="*/ 1519 w 13808"/>
              <a:gd name="connsiteY73-32950" fmla="*/ 9330 h 18570"/>
              <a:gd name="connsiteX74-32951" fmla="*/ 482 w 13808"/>
              <a:gd name="connsiteY74-32952" fmla="*/ 9936 h 18570"/>
              <a:gd name="connsiteX75-32953" fmla="*/ 330 w 13808"/>
              <a:gd name="connsiteY75-32954" fmla="*/ 8790 h 18570"/>
              <a:gd name="connsiteX76-32955" fmla="*/ 109 w 13808"/>
              <a:gd name="connsiteY76-32956" fmla="*/ 7008 h 18570"/>
              <a:gd name="connsiteX0-32957" fmla="*/ 109 w 13808"/>
              <a:gd name="connsiteY0-32958" fmla="*/ 7008 h 19452"/>
              <a:gd name="connsiteX1-32959" fmla="*/ 2370 w 13808"/>
              <a:gd name="connsiteY1-32960" fmla="*/ 6237 h 19452"/>
              <a:gd name="connsiteX2-32961" fmla="*/ 4241 w 13808"/>
              <a:gd name="connsiteY2-32962" fmla="*/ 5504 h 19452"/>
              <a:gd name="connsiteX3-32963" fmla="*/ 6507 w 13808"/>
              <a:gd name="connsiteY3-32964" fmla="*/ 3399 h 19452"/>
              <a:gd name="connsiteX4-32965" fmla="*/ 7079 w 13808"/>
              <a:gd name="connsiteY4-32966" fmla="*/ 2367 h 19452"/>
              <a:gd name="connsiteX5-32967" fmla="*/ 7253 w 13808"/>
              <a:gd name="connsiteY5-32968" fmla="*/ 2149 h 19452"/>
              <a:gd name="connsiteX6-32969" fmla="*/ 7474 w 13808"/>
              <a:gd name="connsiteY6-32970" fmla="*/ 826 h 19452"/>
              <a:gd name="connsiteX7-32971" fmla="*/ 7824 w 13808"/>
              <a:gd name="connsiteY7-32972" fmla="*/ 961 h 19452"/>
              <a:gd name="connsiteX8-32973" fmla="*/ 8180 w 13808"/>
              <a:gd name="connsiteY8-32974" fmla="*/ 1915 h 19452"/>
              <a:gd name="connsiteX9-32975" fmla="*/ 8912 w 13808"/>
              <a:gd name="connsiteY9-32976" fmla="*/ 752 h 19452"/>
              <a:gd name="connsiteX10-32977" fmla="*/ 8584 w 13808"/>
              <a:gd name="connsiteY10-32978" fmla="*/ 1546 h 19452"/>
              <a:gd name="connsiteX11-32979" fmla="*/ 9243 w 13808"/>
              <a:gd name="connsiteY11-32980" fmla="*/ 19 h 19452"/>
              <a:gd name="connsiteX12-32981" fmla="*/ 9729 w 13808"/>
              <a:gd name="connsiteY12-32982" fmla="*/ 14 h 19452"/>
              <a:gd name="connsiteX13-32983" fmla="*/ 9825 w 13808"/>
              <a:gd name="connsiteY13-32984" fmla="*/ 1200 h 19452"/>
              <a:gd name="connsiteX14-32985" fmla="*/ 11867 w 13808"/>
              <a:gd name="connsiteY14-32986" fmla="*/ 3664 h 19452"/>
              <a:gd name="connsiteX15-32987" fmla="*/ 12750 w 13808"/>
              <a:gd name="connsiteY15-32988" fmla="*/ 6051 h 19452"/>
              <a:gd name="connsiteX16-32989" fmla="*/ 13658 w 13808"/>
              <a:gd name="connsiteY16-32990" fmla="*/ 12081 h 19452"/>
              <a:gd name="connsiteX17-32991" fmla="*/ 13780 w 13808"/>
              <a:gd name="connsiteY17-32992" fmla="*/ 17062 h 19452"/>
              <a:gd name="connsiteX18-32993" fmla="*/ 13607 w 13808"/>
              <a:gd name="connsiteY18-32994" fmla="*/ 15125 h 19452"/>
              <a:gd name="connsiteX19-32995" fmla="*/ 13248 w 13808"/>
              <a:gd name="connsiteY19-32996" fmla="*/ 17053 h 19452"/>
              <a:gd name="connsiteX20-32997" fmla="*/ 13395 w 13808"/>
              <a:gd name="connsiteY20-32998" fmla="*/ 13248 h 19452"/>
              <a:gd name="connsiteX21-32999" fmla="*/ 12761 w 13808"/>
              <a:gd name="connsiteY21-33000" fmla="*/ 9413 h 19452"/>
              <a:gd name="connsiteX22-33001" fmla="*/ 12910 w 13808"/>
              <a:gd name="connsiteY22-33002" fmla="*/ 13350 h 19452"/>
              <a:gd name="connsiteX23-33003" fmla="*/ 12761 w 13808"/>
              <a:gd name="connsiteY23-33004" fmla="*/ 15135 h 19452"/>
              <a:gd name="connsiteX24-33005" fmla="*/ 11955 w 13808"/>
              <a:gd name="connsiteY24-33006" fmla="*/ 18445 h 19452"/>
              <a:gd name="connsiteX25-33007" fmla="*/ 12465 w 13808"/>
              <a:gd name="connsiteY25-33008" fmla="*/ 10366 h 19452"/>
              <a:gd name="connsiteX26-33009" fmla="*/ 12113 w 13808"/>
              <a:gd name="connsiteY26-33010" fmla="*/ 6415 h 19452"/>
              <a:gd name="connsiteX27-33011" fmla="*/ 11546 w 13808"/>
              <a:gd name="connsiteY27-33012" fmla="*/ 4727 h 19452"/>
              <a:gd name="connsiteX28-33013" fmla="*/ 11713 w 13808"/>
              <a:gd name="connsiteY28-33014" fmla="*/ 7113 h 19452"/>
              <a:gd name="connsiteX29-33015" fmla="*/ 11954 w 13808"/>
              <a:gd name="connsiteY29-33016" fmla="*/ 7984 h 19452"/>
              <a:gd name="connsiteX30-33017" fmla="*/ 12312 w 13808"/>
              <a:gd name="connsiteY30-33018" fmla="*/ 9938 h 19452"/>
              <a:gd name="connsiteX31-33019" fmla="*/ 11938 w 13808"/>
              <a:gd name="connsiteY31-33020" fmla="*/ 9257 h 19452"/>
              <a:gd name="connsiteX32-33021" fmla="*/ 12198 w 13808"/>
              <a:gd name="connsiteY32-33022" fmla="*/ 14201 h 19452"/>
              <a:gd name="connsiteX33-33023" fmla="*/ 13070 w 13808"/>
              <a:gd name="connsiteY33-33024" fmla="*/ 19446 h 19452"/>
              <a:gd name="connsiteX34-33025" fmla="*/ 11833 w 13808"/>
              <a:gd name="connsiteY34-33026" fmla="*/ 13325 h 19452"/>
              <a:gd name="connsiteX35-33027" fmla="*/ 11685 w 13808"/>
              <a:gd name="connsiteY35-33028" fmla="*/ 11252 h 19452"/>
              <a:gd name="connsiteX36-33029" fmla="*/ 11028 w 13808"/>
              <a:gd name="connsiteY36-33030" fmla="*/ 6212 h 19452"/>
              <a:gd name="connsiteX37-33031" fmla="*/ 11374 w 13808"/>
              <a:gd name="connsiteY37-33032" fmla="*/ 11757 h 19452"/>
              <a:gd name="connsiteX38-33033" fmla="*/ 11574 w 13808"/>
              <a:gd name="connsiteY38-33034" fmla="*/ 14285 h 19452"/>
              <a:gd name="connsiteX39-33035" fmla="*/ 11403 w 13808"/>
              <a:gd name="connsiteY39-33036" fmla="*/ 16746 h 19452"/>
              <a:gd name="connsiteX40-33037" fmla="*/ 11211 w 13808"/>
              <a:gd name="connsiteY40-33038" fmla="*/ 13822 h 19452"/>
              <a:gd name="connsiteX41-33039" fmla="*/ 10807 w 13808"/>
              <a:gd name="connsiteY41-33040" fmla="*/ 16705 h 19452"/>
              <a:gd name="connsiteX42-33041" fmla="*/ 10464 w 13808"/>
              <a:gd name="connsiteY42-33042" fmla="*/ 17020 h 19452"/>
              <a:gd name="connsiteX43-33043" fmla="*/ 10543 w 13808"/>
              <a:gd name="connsiteY43-33044" fmla="*/ 16578 h 19452"/>
              <a:gd name="connsiteX44-33045" fmla="*/ 10656 w 13808"/>
              <a:gd name="connsiteY44-33046" fmla="*/ 15449 h 19452"/>
              <a:gd name="connsiteX45-33047" fmla="*/ 10782 w 13808"/>
              <a:gd name="connsiteY45-33048" fmla="*/ 14870 h 19452"/>
              <a:gd name="connsiteX46-33049" fmla="*/ 10671 w 13808"/>
              <a:gd name="connsiteY46-33050" fmla="*/ 15401 h 19452"/>
              <a:gd name="connsiteX47-33051" fmla="*/ 10281 w 13808"/>
              <a:gd name="connsiteY47-33052" fmla="*/ 15775 h 19452"/>
              <a:gd name="connsiteX48-33053" fmla="*/ 10477 w 13808"/>
              <a:gd name="connsiteY48-33054" fmla="*/ 15076 h 19452"/>
              <a:gd name="connsiteX49-33055" fmla="*/ 10332 w 13808"/>
              <a:gd name="connsiteY49-33056" fmla="*/ 14496 h 19452"/>
              <a:gd name="connsiteX50-33057" fmla="*/ 10390 w 13808"/>
              <a:gd name="connsiteY50-33058" fmla="*/ 14890 h 19452"/>
              <a:gd name="connsiteX51-33059" fmla="*/ 10582 w 13808"/>
              <a:gd name="connsiteY51-33060" fmla="*/ 13974 h 19452"/>
              <a:gd name="connsiteX52-33061" fmla="*/ 10823 w 13808"/>
              <a:gd name="connsiteY52-33062" fmla="*/ 8335 h 19452"/>
              <a:gd name="connsiteX53-33063" fmla="*/ 10354 w 13808"/>
              <a:gd name="connsiteY53-33064" fmla="*/ 12175 h 19452"/>
              <a:gd name="connsiteX54-33065" fmla="*/ 9141 w 13808"/>
              <a:gd name="connsiteY54-33066" fmla="*/ 17681 h 19452"/>
              <a:gd name="connsiteX55-33067" fmla="*/ 9969 w 13808"/>
              <a:gd name="connsiteY55-33068" fmla="*/ 11851 h 19452"/>
              <a:gd name="connsiteX56-33069" fmla="*/ 9111 w 13808"/>
              <a:gd name="connsiteY56-33070" fmla="*/ 13356 h 19452"/>
              <a:gd name="connsiteX57-33071" fmla="*/ 9699 w 13808"/>
              <a:gd name="connsiteY57-33072" fmla="*/ 11442 h 19452"/>
              <a:gd name="connsiteX58-33073" fmla="*/ 10116 w 13808"/>
              <a:gd name="connsiteY58-33074" fmla="*/ 10172 h 19452"/>
              <a:gd name="connsiteX59-33075" fmla="*/ 10358 w 13808"/>
              <a:gd name="connsiteY59-33076" fmla="*/ 5435 h 19452"/>
              <a:gd name="connsiteX60-33077" fmla="*/ 9432 w 13808"/>
              <a:gd name="connsiteY60-33078" fmla="*/ 3443 h 19452"/>
              <a:gd name="connsiteX61-33079" fmla="*/ 7255 w 13808"/>
              <a:gd name="connsiteY61-33080" fmla="*/ 4898 h 19452"/>
              <a:gd name="connsiteX62-33081" fmla="*/ 7132 w 13808"/>
              <a:gd name="connsiteY62-33082" fmla="*/ 6450 h 19452"/>
              <a:gd name="connsiteX63-33083" fmla="*/ 6527 w 13808"/>
              <a:gd name="connsiteY63-33084" fmla="*/ 6132 h 19452"/>
              <a:gd name="connsiteX64-33085" fmla="*/ 6351 w 13808"/>
              <a:gd name="connsiteY64-33086" fmla="*/ 6663 h 19452"/>
              <a:gd name="connsiteX65-33087" fmla="*/ 6001 w 13808"/>
              <a:gd name="connsiteY65-33088" fmla="*/ 6935 h 19452"/>
              <a:gd name="connsiteX66-33089" fmla="*/ 5399 w 13808"/>
              <a:gd name="connsiteY66-33090" fmla="*/ 7260 h 19452"/>
              <a:gd name="connsiteX67-33091" fmla="*/ 5530 w 13808"/>
              <a:gd name="connsiteY67-33092" fmla="*/ 7171 h 19452"/>
              <a:gd name="connsiteX68-33093" fmla="*/ 5907 w 13808"/>
              <a:gd name="connsiteY68-33094" fmla="*/ 7016 h 19452"/>
              <a:gd name="connsiteX69-33095" fmla="*/ 5409 w 13808"/>
              <a:gd name="connsiteY69-33096" fmla="*/ 7287 h 19452"/>
              <a:gd name="connsiteX70-33097" fmla="*/ 4445 w 13808"/>
              <a:gd name="connsiteY70-33098" fmla="*/ 8017 h 19452"/>
              <a:gd name="connsiteX71-33099" fmla="*/ 3889 w 13808"/>
              <a:gd name="connsiteY71-33100" fmla="*/ 8372 h 19452"/>
              <a:gd name="connsiteX72-33101" fmla="*/ 3169 w 13808"/>
              <a:gd name="connsiteY72-33102" fmla="*/ 8683 h 19452"/>
              <a:gd name="connsiteX73-33103" fmla="*/ 1519 w 13808"/>
              <a:gd name="connsiteY73-33104" fmla="*/ 9330 h 19452"/>
              <a:gd name="connsiteX74-33105" fmla="*/ 482 w 13808"/>
              <a:gd name="connsiteY74-33106" fmla="*/ 9936 h 19452"/>
              <a:gd name="connsiteX75-33107" fmla="*/ 330 w 13808"/>
              <a:gd name="connsiteY75-33108" fmla="*/ 8790 h 19452"/>
              <a:gd name="connsiteX76-33109" fmla="*/ 109 w 13808"/>
              <a:gd name="connsiteY76-33110" fmla="*/ 7008 h 19452"/>
              <a:gd name="connsiteX0-33111" fmla="*/ 109 w 13808"/>
              <a:gd name="connsiteY0-33112" fmla="*/ 7008 h 19452"/>
              <a:gd name="connsiteX1-33113" fmla="*/ 2370 w 13808"/>
              <a:gd name="connsiteY1-33114" fmla="*/ 6237 h 19452"/>
              <a:gd name="connsiteX2-33115" fmla="*/ 4241 w 13808"/>
              <a:gd name="connsiteY2-33116" fmla="*/ 5504 h 19452"/>
              <a:gd name="connsiteX3-33117" fmla="*/ 6507 w 13808"/>
              <a:gd name="connsiteY3-33118" fmla="*/ 3399 h 19452"/>
              <a:gd name="connsiteX4-33119" fmla="*/ 7079 w 13808"/>
              <a:gd name="connsiteY4-33120" fmla="*/ 2367 h 19452"/>
              <a:gd name="connsiteX5-33121" fmla="*/ 7253 w 13808"/>
              <a:gd name="connsiteY5-33122" fmla="*/ 2149 h 19452"/>
              <a:gd name="connsiteX6-33123" fmla="*/ 7474 w 13808"/>
              <a:gd name="connsiteY6-33124" fmla="*/ 826 h 19452"/>
              <a:gd name="connsiteX7-33125" fmla="*/ 7824 w 13808"/>
              <a:gd name="connsiteY7-33126" fmla="*/ 961 h 19452"/>
              <a:gd name="connsiteX8-33127" fmla="*/ 8180 w 13808"/>
              <a:gd name="connsiteY8-33128" fmla="*/ 1915 h 19452"/>
              <a:gd name="connsiteX9-33129" fmla="*/ 8912 w 13808"/>
              <a:gd name="connsiteY9-33130" fmla="*/ 752 h 19452"/>
              <a:gd name="connsiteX10-33131" fmla="*/ 8584 w 13808"/>
              <a:gd name="connsiteY10-33132" fmla="*/ 1546 h 19452"/>
              <a:gd name="connsiteX11-33133" fmla="*/ 9243 w 13808"/>
              <a:gd name="connsiteY11-33134" fmla="*/ 19 h 19452"/>
              <a:gd name="connsiteX12-33135" fmla="*/ 9729 w 13808"/>
              <a:gd name="connsiteY12-33136" fmla="*/ 14 h 19452"/>
              <a:gd name="connsiteX13-33137" fmla="*/ 9825 w 13808"/>
              <a:gd name="connsiteY13-33138" fmla="*/ 1200 h 19452"/>
              <a:gd name="connsiteX14-33139" fmla="*/ 11867 w 13808"/>
              <a:gd name="connsiteY14-33140" fmla="*/ 3664 h 19452"/>
              <a:gd name="connsiteX15-33141" fmla="*/ 12750 w 13808"/>
              <a:gd name="connsiteY15-33142" fmla="*/ 6051 h 19452"/>
              <a:gd name="connsiteX16-33143" fmla="*/ 13658 w 13808"/>
              <a:gd name="connsiteY16-33144" fmla="*/ 12081 h 19452"/>
              <a:gd name="connsiteX17-33145" fmla="*/ 13780 w 13808"/>
              <a:gd name="connsiteY17-33146" fmla="*/ 17062 h 19452"/>
              <a:gd name="connsiteX18-33147" fmla="*/ 13607 w 13808"/>
              <a:gd name="connsiteY18-33148" fmla="*/ 15125 h 19452"/>
              <a:gd name="connsiteX19-33149" fmla="*/ 13248 w 13808"/>
              <a:gd name="connsiteY19-33150" fmla="*/ 17053 h 19452"/>
              <a:gd name="connsiteX20-33151" fmla="*/ 13366 w 13808"/>
              <a:gd name="connsiteY20-33152" fmla="*/ 13503 h 19452"/>
              <a:gd name="connsiteX21-33153" fmla="*/ 12761 w 13808"/>
              <a:gd name="connsiteY21-33154" fmla="*/ 9413 h 19452"/>
              <a:gd name="connsiteX22-33155" fmla="*/ 12910 w 13808"/>
              <a:gd name="connsiteY22-33156" fmla="*/ 13350 h 19452"/>
              <a:gd name="connsiteX23-33157" fmla="*/ 12761 w 13808"/>
              <a:gd name="connsiteY23-33158" fmla="*/ 15135 h 19452"/>
              <a:gd name="connsiteX24-33159" fmla="*/ 11955 w 13808"/>
              <a:gd name="connsiteY24-33160" fmla="*/ 18445 h 19452"/>
              <a:gd name="connsiteX25-33161" fmla="*/ 12465 w 13808"/>
              <a:gd name="connsiteY25-33162" fmla="*/ 10366 h 19452"/>
              <a:gd name="connsiteX26-33163" fmla="*/ 12113 w 13808"/>
              <a:gd name="connsiteY26-33164" fmla="*/ 6415 h 19452"/>
              <a:gd name="connsiteX27-33165" fmla="*/ 11546 w 13808"/>
              <a:gd name="connsiteY27-33166" fmla="*/ 4727 h 19452"/>
              <a:gd name="connsiteX28-33167" fmla="*/ 11713 w 13808"/>
              <a:gd name="connsiteY28-33168" fmla="*/ 7113 h 19452"/>
              <a:gd name="connsiteX29-33169" fmla="*/ 11954 w 13808"/>
              <a:gd name="connsiteY29-33170" fmla="*/ 7984 h 19452"/>
              <a:gd name="connsiteX30-33171" fmla="*/ 12312 w 13808"/>
              <a:gd name="connsiteY30-33172" fmla="*/ 9938 h 19452"/>
              <a:gd name="connsiteX31-33173" fmla="*/ 11938 w 13808"/>
              <a:gd name="connsiteY31-33174" fmla="*/ 9257 h 19452"/>
              <a:gd name="connsiteX32-33175" fmla="*/ 12198 w 13808"/>
              <a:gd name="connsiteY32-33176" fmla="*/ 14201 h 19452"/>
              <a:gd name="connsiteX33-33177" fmla="*/ 13070 w 13808"/>
              <a:gd name="connsiteY33-33178" fmla="*/ 19446 h 19452"/>
              <a:gd name="connsiteX34-33179" fmla="*/ 11833 w 13808"/>
              <a:gd name="connsiteY34-33180" fmla="*/ 13325 h 19452"/>
              <a:gd name="connsiteX35-33181" fmla="*/ 11685 w 13808"/>
              <a:gd name="connsiteY35-33182" fmla="*/ 11252 h 19452"/>
              <a:gd name="connsiteX36-33183" fmla="*/ 11028 w 13808"/>
              <a:gd name="connsiteY36-33184" fmla="*/ 6212 h 19452"/>
              <a:gd name="connsiteX37-33185" fmla="*/ 11374 w 13808"/>
              <a:gd name="connsiteY37-33186" fmla="*/ 11757 h 19452"/>
              <a:gd name="connsiteX38-33187" fmla="*/ 11574 w 13808"/>
              <a:gd name="connsiteY38-33188" fmla="*/ 14285 h 19452"/>
              <a:gd name="connsiteX39-33189" fmla="*/ 11403 w 13808"/>
              <a:gd name="connsiteY39-33190" fmla="*/ 16746 h 19452"/>
              <a:gd name="connsiteX40-33191" fmla="*/ 11211 w 13808"/>
              <a:gd name="connsiteY40-33192" fmla="*/ 13822 h 19452"/>
              <a:gd name="connsiteX41-33193" fmla="*/ 10807 w 13808"/>
              <a:gd name="connsiteY41-33194" fmla="*/ 16705 h 19452"/>
              <a:gd name="connsiteX42-33195" fmla="*/ 10464 w 13808"/>
              <a:gd name="connsiteY42-33196" fmla="*/ 17020 h 19452"/>
              <a:gd name="connsiteX43-33197" fmla="*/ 10543 w 13808"/>
              <a:gd name="connsiteY43-33198" fmla="*/ 16578 h 19452"/>
              <a:gd name="connsiteX44-33199" fmla="*/ 10656 w 13808"/>
              <a:gd name="connsiteY44-33200" fmla="*/ 15449 h 19452"/>
              <a:gd name="connsiteX45-33201" fmla="*/ 10782 w 13808"/>
              <a:gd name="connsiteY45-33202" fmla="*/ 14870 h 19452"/>
              <a:gd name="connsiteX46-33203" fmla="*/ 10671 w 13808"/>
              <a:gd name="connsiteY46-33204" fmla="*/ 15401 h 19452"/>
              <a:gd name="connsiteX47-33205" fmla="*/ 10281 w 13808"/>
              <a:gd name="connsiteY47-33206" fmla="*/ 15775 h 19452"/>
              <a:gd name="connsiteX48-33207" fmla="*/ 10477 w 13808"/>
              <a:gd name="connsiteY48-33208" fmla="*/ 15076 h 19452"/>
              <a:gd name="connsiteX49-33209" fmla="*/ 10332 w 13808"/>
              <a:gd name="connsiteY49-33210" fmla="*/ 14496 h 19452"/>
              <a:gd name="connsiteX50-33211" fmla="*/ 10390 w 13808"/>
              <a:gd name="connsiteY50-33212" fmla="*/ 14890 h 19452"/>
              <a:gd name="connsiteX51-33213" fmla="*/ 10582 w 13808"/>
              <a:gd name="connsiteY51-33214" fmla="*/ 13974 h 19452"/>
              <a:gd name="connsiteX52-33215" fmla="*/ 10823 w 13808"/>
              <a:gd name="connsiteY52-33216" fmla="*/ 8335 h 19452"/>
              <a:gd name="connsiteX53-33217" fmla="*/ 10354 w 13808"/>
              <a:gd name="connsiteY53-33218" fmla="*/ 12175 h 19452"/>
              <a:gd name="connsiteX54-33219" fmla="*/ 9141 w 13808"/>
              <a:gd name="connsiteY54-33220" fmla="*/ 17681 h 19452"/>
              <a:gd name="connsiteX55-33221" fmla="*/ 9969 w 13808"/>
              <a:gd name="connsiteY55-33222" fmla="*/ 11851 h 19452"/>
              <a:gd name="connsiteX56-33223" fmla="*/ 9111 w 13808"/>
              <a:gd name="connsiteY56-33224" fmla="*/ 13356 h 19452"/>
              <a:gd name="connsiteX57-33225" fmla="*/ 9699 w 13808"/>
              <a:gd name="connsiteY57-33226" fmla="*/ 11442 h 19452"/>
              <a:gd name="connsiteX58-33227" fmla="*/ 10116 w 13808"/>
              <a:gd name="connsiteY58-33228" fmla="*/ 10172 h 19452"/>
              <a:gd name="connsiteX59-33229" fmla="*/ 10358 w 13808"/>
              <a:gd name="connsiteY59-33230" fmla="*/ 5435 h 19452"/>
              <a:gd name="connsiteX60-33231" fmla="*/ 9432 w 13808"/>
              <a:gd name="connsiteY60-33232" fmla="*/ 3443 h 19452"/>
              <a:gd name="connsiteX61-33233" fmla="*/ 7255 w 13808"/>
              <a:gd name="connsiteY61-33234" fmla="*/ 4898 h 19452"/>
              <a:gd name="connsiteX62-33235" fmla="*/ 7132 w 13808"/>
              <a:gd name="connsiteY62-33236" fmla="*/ 6450 h 19452"/>
              <a:gd name="connsiteX63-33237" fmla="*/ 6527 w 13808"/>
              <a:gd name="connsiteY63-33238" fmla="*/ 6132 h 19452"/>
              <a:gd name="connsiteX64-33239" fmla="*/ 6351 w 13808"/>
              <a:gd name="connsiteY64-33240" fmla="*/ 6663 h 19452"/>
              <a:gd name="connsiteX65-33241" fmla="*/ 6001 w 13808"/>
              <a:gd name="connsiteY65-33242" fmla="*/ 6935 h 19452"/>
              <a:gd name="connsiteX66-33243" fmla="*/ 5399 w 13808"/>
              <a:gd name="connsiteY66-33244" fmla="*/ 7260 h 19452"/>
              <a:gd name="connsiteX67-33245" fmla="*/ 5530 w 13808"/>
              <a:gd name="connsiteY67-33246" fmla="*/ 7171 h 19452"/>
              <a:gd name="connsiteX68-33247" fmla="*/ 5907 w 13808"/>
              <a:gd name="connsiteY68-33248" fmla="*/ 7016 h 19452"/>
              <a:gd name="connsiteX69-33249" fmla="*/ 5409 w 13808"/>
              <a:gd name="connsiteY69-33250" fmla="*/ 7287 h 19452"/>
              <a:gd name="connsiteX70-33251" fmla="*/ 4445 w 13808"/>
              <a:gd name="connsiteY70-33252" fmla="*/ 8017 h 19452"/>
              <a:gd name="connsiteX71-33253" fmla="*/ 3889 w 13808"/>
              <a:gd name="connsiteY71-33254" fmla="*/ 8372 h 19452"/>
              <a:gd name="connsiteX72-33255" fmla="*/ 3169 w 13808"/>
              <a:gd name="connsiteY72-33256" fmla="*/ 8683 h 19452"/>
              <a:gd name="connsiteX73-33257" fmla="*/ 1519 w 13808"/>
              <a:gd name="connsiteY73-33258" fmla="*/ 9330 h 19452"/>
              <a:gd name="connsiteX74-33259" fmla="*/ 482 w 13808"/>
              <a:gd name="connsiteY74-33260" fmla="*/ 9936 h 19452"/>
              <a:gd name="connsiteX75-33261" fmla="*/ 330 w 13808"/>
              <a:gd name="connsiteY75-33262" fmla="*/ 8790 h 19452"/>
              <a:gd name="connsiteX76-33263" fmla="*/ 109 w 13808"/>
              <a:gd name="connsiteY76-33264" fmla="*/ 7008 h 194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</a:cxnLst>
            <a:rect l="l" t="t" r="r" b="b"/>
            <a:pathLst>
              <a:path w="13808" h="19452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03" y="2817"/>
                  <a:pt x="11867" y="3664"/>
                </a:cubicBezTo>
                <a:cubicBezTo>
                  <a:pt x="12331" y="4511"/>
                  <a:pt x="12451" y="4648"/>
                  <a:pt x="12750" y="6051"/>
                </a:cubicBezTo>
                <a:cubicBezTo>
                  <a:pt x="13049" y="7454"/>
                  <a:pt x="13435" y="10274"/>
                  <a:pt x="13658" y="12081"/>
                </a:cubicBezTo>
                <a:cubicBezTo>
                  <a:pt x="13881" y="13889"/>
                  <a:pt x="13795" y="16486"/>
                  <a:pt x="13780" y="17062"/>
                </a:cubicBezTo>
                <a:cubicBezTo>
                  <a:pt x="13765" y="17638"/>
                  <a:pt x="13688" y="15212"/>
                  <a:pt x="13607" y="15125"/>
                </a:cubicBezTo>
                <a:cubicBezTo>
                  <a:pt x="13526" y="15038"/>
                  <a:pt x="13276" y="17435"/>
                  <a:pt x="13248" y="17053"/>
                </a:cubicBezTo>
                <a:cubicBezTo>
                  <a:pt x="13152" y="17234"/>
                  <a:pt x="13460" y="14645"/>
                  <a:pt x="13366" y="13503"/>
                </a:cubicBezTo>
                <a:cubicBezTo>
                  <a:pt x="13272" y="12361"/>
                  <a:pt x="12847" y="9476"/>
                  <a:pt x="12761" y="9413"/>
                </a:cubicBezTo>
                <a:cubicBezTo>
                  <a:pt x="12675" y="9351"/>
                  <a:pt x="12880" y="12503"/>
                  <a:pt x="12910" y="13350"/>
                </a:cubicBezTo>
                <a:cubicBezTo>
                  <a:pt x="12940" y="14197"/>
                  <a:pt x="12800" y="14747"/>
                  <a:pt x="12761" y="15135"/>
                </a:cubicBezTo>
                <a:cubicBezTo>
                  <a:pt x="12722" y="15523"/>
                  <a:pt x="12074" y="19301"/>
                  <a:pt x="11955" y="18445"/>
                </a:cubicBezTo>
                <a:cubicBezTo>
                  <a:pt x="11880" y="17767"/>
                  <a:pt x="12676" y="12086"/>
                  <a:pt x="12465" y="10366"/>
                </a:cubicBezTo>
                <a:cubicBezTo>
                  <a:pt x="12370" y="8858"/>
                  <a:pt x="12266" y="7355"/>
                  <a:pt x="12113" y="6415"/>
                </a:cubicBezTo>
                <a:cubicBezTo>
                  <a:pt x="11960" y="5475"/>
                  <a:pt x="11599" y="4633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3109" y="19224"/>
                  <a:pt x="13070" y="19446"/>
                </a:cubicBezTo>
                <a:cubicBezTo>
                  <a:pt x="13031" y="19668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507" y="15026"/>
                  <a:pt x="10477" y="15076"/>
                </a:cubicBezTo>
                <a:cubicBezTo>
                  <a:pt x="10447" y="15126"/>
                  <a:pt x="10289" y="14785"/>
                  <a:pt x="10332" y="14496"/>
                </a:cubicBezTo>
                <a:cubicBezTo>
                  <a:pt x="10375" y="14207"/>
                  <a:pt x="10335" y="15192"/>
                  <a:pt x="10390" y="14890"/>
                </a:cubicBezTo>
                <a:cubicBezTo>
                  <a:pt x="10445" y="14588"/>
                  <a:pt x="10543" y="14998"/>
                  <a:pt x="10582" y="13974"/>
                </a:cubicBezTo>
                <a:cubicBezTo>
                  <a:pt x="10621" y="12950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339" y="17373"/>
                  <a:pt x="9141" y="17681"/>
                </a:cubicBezTo>
                <a:cubicBezTo>
                  <a:pt x="8943" y="17989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7245" y="6269"/>
                  <a:pt x="7132" y="6450"/>
                </a:cubicBezTo>
                <a:cubicBezTo>
                  <a:pt x="7019" y="6631"/>
                  <a:pt x="6615" y="5991"/>
                  <a:pt x="6527" y="6132"/>
                </a:cubicBezTo>
                <a:cubicBezTo>
                  <a:pt x="6439" y="6273"/>
                  <a:pt x="6439" y="6549"/>
                  <a:pt x="6351" y="6663"/>
                </a:cubicBezTo>
                <a:cubicBezTo>
                  <a:pt x="6263" y="6777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资料带 25"/>
          <p:cNvSpPr/>
          <p:nvPr/>
        </p:nvSpPr>
        <p:spPr>
          <a:xfrm rot="15762658">
            <a:off x="194747" y="1913704"/>
            <a:ext cx="2531554" cy="215196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111 w 13843"/>
              <a:gd name="connsiteY31-29366" fmla="*/ 16228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249 w 13843"/>
              <a:gd name="connsiteY52-29408" fmla="*/ 15782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111 w 13843"/>
              <a:gd name="connsiteY31-29516" fmla="*/ 16228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249 w 13843"/>
              <a:gd name="connsiteY52-29558" fmla="*/ 15782 h 17230"/>
              <a:gd name="connsiteX53-29559" fmla="*/ 9969 w 13843"/>
              <a:gd name="connsiteY53-29560" fmla="*/ 11851 h 17230"/>
              <a:gd name="connsiteX54-29561" fmla="*/ 9027 w 13843"/>
              <a:gd name="connsiteY54-29562" fmla="*/ 14028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647 w 13843"/>
              <a:gd name="connsiteY23-29650" fmla="*/ 15200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111 w 13843"/>
              <a:gd name="connsiteY31-29666" fmla="*/ 16228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249 w 13843"/>
              <a:gd name="connsiteY52-29708" fmla="*/ 15782 h 17230"/>
              <a:gd name="connsiteX53-29709" fmla="*/ 9969 w 13843"/>
              <a:gd name="connsiteY53-29710" fmla="*/ 11851 h 17230"/>
              <a:gd name="connsiteX54-29711" fmla="*/ 9027 w 13843"/>
              <a:gd name="connsiteY54-29712" fmla="*/ 14028 h 17230"/>
              <a:gd name="connsiteX55-29713" fmla="*/ 9699 w 13843"/>
              <a:gd name="connsiteY55-29714" fmla="*/ 11442 h 17230"/>
              <a:gd name="connsiteX56-29715" fmla="*/ 9968 w 13843"/>
              <a:gd name="connsiteY56-29716" fmla="*/ 10264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843"/>
              <a:gd name="connsiteY0-29754" fmla="*/ 7008 h 17230"/>
              <a:gd name="connsiteX1-29755" fmla="*/ 2370 w 13843"/>
              <a:gd name="connsiteY1-29756" fmla="*/ 6237 h 17230"/>
              <a:gd name="connsiteX2-29757" fmla="*/ 4241 w 13843"/>
              <a:gd name="connsiteY2-29758" fmla="*/ 5504 h 17230"/>
              <a:gd name="connsiteX3-29759" fmla="*/ 6507 w 13843"/>
              <a:gd name="connsiteY3-29760" fmla="*/ 3399 h 17230"/>
              <a:gd name="connsiteX4-29761" fmla="*/ 7079 w 13843"/>
              <a:gd name="connsiteY4-29762" fmla="*/ 2367 h 17230"/>
              <a:gd name="connsiteX5-29763" fmla="*/ 7253 w 13843"/>
              <a:gd name="connsiteY5-29764" fmla="*/ 2149 h 17230"/>
              <a:gd name="connsiteX6-29765" fmla="*/ 7474 w 13843"/>
              <a:gd name="connsiteY6-29766" fmla="*/ 826 h 17230"/>
              <a:gd name="connsiteX7-29767" fmla="*/ 7824 w 13843"/>
              <a:gd name="connsiteY7-29768" fmla="*/ 961 h 17230"/>
              <a:gd name="connsiteX8-29769" fmla="*/ 8180 w 13843"/>
              <a:gd name="connsiteY8-29770" fmla="*/ 1915 h 17230"/>
              <a:gd name="connsiteX9-29771" fmla="*/ 8912 w 13843"/>
              <a:gd name="connsiteY9-29772" fmla="*/ 752 h 17230"/>
              <a:gd name="connsiteX10-29773" fmla="*/ 8584 w 13843"/>
              <a:gd name="connsiteY10-29774" fmla="*/ 1546 h 17230"/>
              <a:gd name="connsiteX11-29775" fmla="*/ 9243 w 13843"/>
              <a:gd name="connsiteY11-29776" fmla="*/ 19 h 17230"/>
              <a:gd name="connsiteX12-29777" fmla="*/ 9729 w 13843"/>
              <a:gd name="connsiteY12-29778" fmla="*/ 14 h 17230"/>
              <a:gd name="connsiteX13-29779" fmla="*/ 9825 w 13843"/>
              <a:gd name="connsiteY13-29780" fmla="*/ 1200 h 17230"/>
              <a:gd name="connsiteX14-29781" fmla="*/ 11867 w 13843"/>
              <a:gd name="connsiteY14-29782" fmla="*/ 3664 h 17230"/>
              <a:gd name="connsiteX15-29783" fmla="*/ 13658 w 13843"/>
              <a:gd name="connsiteY15-29784" fmla="*/ 12081 h 17230"/>
              <a:gd name="connsiteX16-29785" fmla="*/ 13784 w 13843"/>
              <a:gd name="connsiteY16-29786" fmla="*/ 17145 h 17230"/>
              <a:gd name="connsiteX17-29787" fmla="*/ 13607 w 13843"/>
              <a:gd name="connsiteY17-29788" fmla="*/ 15125 h 17230"/>
              <a:gd name="connsiteX18-29789" fmla="*/ 13156 w 13843"/>
              <a:gd name="connsiteY18-29790" fmla="*/ 17058 h 17230"/>
              <a:gd name="connsiteX19-29791" fmla="*/ 13395 w 13843"/>
              <a:gd name="connsiteY19-29792" fmla="*/ 13248 h 17230"/>
              <a:gd name="connsiteX20-29793" fmla="*/ 12761 w 13843"/>
              <a:gd name="connsiteY20-29794" fmla="*/ 9413 h 17230"/>
              <a:gd name="connsiteX21-29795" fmla="*/ 13104 w 13843"/>
              <a:gd name="connsiteY21-29796" fmla="*/ 13426 h 17230"/>
              <a:gd name="connsiteX22-29797" fmla="*/ 12856 w 13843"/>
              <a:gd name="connsiteY22-29798" fmla="*/ 13642 h 17230"/>
              <a:gd name="connsiteX23-29799" fmla="*/ 12647 w 13843"/>
              <a:gd name="connsiteY23-29800" fmla="*/ 15200 h 17230"/>
              <a:gd name="connsiteX24-29801" fmla="*/ 12465 w 13843"/>
              <a:gd name="connsiteY24-29802" fmla="*/ 10366 h 17230"/>
              <a:gd name="connsiteX25-29803" fmla="*/ 11546 w 13843"/>
              <a:gd name="connsiteY25-29804" fmla="*/ 4727 h 17230"/>
              <a:gd name="connsiteX26-29805" fmla="*/ 11713 w 13843"/>
              <a:gd name="connsiteY26-29806" fmla="*/ 7113 h 17230"/>
              <a:gd name="connsiteX27-29807" fmla="*/ 11954 w 13843"/>
              <a:gd name="connsiteY27-29808" fmla="*/ 7984 h 17230"/>
              <a:gd name="connsiteX28-29809" fmla="*/ 12312 w 13843"/>
              <a:gd name="connsiteY28-29810" fmla="*/ 9938 h 17230"/>
              <a:gd name="connsiteX29-29811" fmla="*/ 11938 w 13843"/>
              <a:gd name="connsiteY29-29812" fmla="*/ 9257 h 17230"/>
              <a:gd name="connsiteX30-29813" fmla="*/ 12198 w 13843"/>
              <a:gd name="connsiteY30-29814" fmla="*/ 14201 h 17230"/>
              <a:gd name="connsiteX31-29815" fmla="*/ 12111 w 13843"/>
              <a:gd name="connsiteY31-29816" fmla="*/ 16228 h 17230"/>
              <a:gd name="connsiteX32-29817" fmla="*/ 11833 w 13843"/>
              <a:gd name="connsiteY32-29818" fmla="*/ 13325 h 17230"/>
              <a:gd name="connsiteX33-29819" fmla="*/ 11685 w 13843"/>
              <a:gd name="connsiteY33-29820" fmla="*/ 11252 h 17230"/>
              <a:gd name="connsiteX34-29821" fmla="*/ 11028 w 13843"/>
              <a:gd name="connsiteY34-29822" fmla="*/ 6212 h 17230"/>
              <a:gd name="connsiteX35-29823" fmla="*/ 11374 w 13843"/>
              <a:gd name="connsiteY35-29824" fmla="*/ 11757 h 17230"/>
              <a:gd name="connsiteX36-29825" fmla="*/ 11574 w 13843"/>
              <a:gd name="connsiteY36-29826" fmla="*/ 14285 h 17230"/>
              <a:gd name="connsiteX37-29827" fmla="*/ 11403 w 13843"/>
              <a:gd name="connsiteY37-29828" fmla="*/ 16746 h 17230"/>
              <a:gd name="connsiteX38-29829" fmla="*/ 11211 w 13843"/>
              <a:gd name="connsiteY38-29830" fmla="*/ 13822 h 17230"/>
              <a:gd name="connsiteX39-29831" fmla="*/ 10807 w 13843"/>
              <a:gd name="connsiteY39-29832" fmla="*/ 16705 h 17230"/>
              <a:gd name="connsiteX40-29833" fmla="*/ 10464 w 13843"/>
              <a:gd name="connsiteY40-29834" fmla="*/ 17020 h 17230"/>
              <a:gd name="connsiteX41-29835" fmla="*/ 10543 w 13843"/>
              <a:gd name="connsiteY41-29836" fmla="*/ 16578 h 17230"/>
              <a:gd name="connsiteX42-29837" fmla="*/ 10656 w 13843"/>
              <a:gd name="connsiteY42-29838" fmla="*/ 15449 h 17230"/>
              <a:gd name="connsiteX43-29839" fmla="*/ 10782 w 13843"/>
              <a:gd name="connsiteY43-29840" fmla="*/ 14870 h 17230"/>
              <a:gd name="connsiteX44-29841" fmla="*/ 10671 w 13843"/>
              <a:gd name="connsiteY44-29842" fmla="*/ 15401 h 17230"/>
              <a:gd name="connsiteX45-29843" fmla="*/ 10281 w 13843"/>
              <a:gd name="connsiteY45-29844" fmla="*/ 15775 h 17230"/>
              <a:gd name="connsiteX46-29845" fmla="*/ 10129 w 13843"/>
              <a:gd name="connsiteY46-29846" fmla="*/ 16622 h 17230"/>
              <a:gd name="connsiteX47-29847" fmla="*/ 10139 w 13843"/>
              <a:gd name="connsiteY47-29848" fmla="*/ 15898 h 17230"/>
              <a:gd name="connsiteX48-29849" fmla="*/ 10390 w 13843"/>
              <a:gd name="connsiteY48-29850" fmla="*/ 14890 h 17230"/>
              <a:gd name="connsiteX49-29851" fmla="*/ 10589 w 13843"/>
              <a:gd name="connsiteY49-29852" fmla="*/ 14100 h 17230"/>
              <a:gd name="connsiteX50-29853" fmla="*/ 10823 w 13843"/>
              <a:gd name="connsiteY50-29854" fmla="*/ 8335 h 17230"/>
              <a:gd name="connsiteX51-29855" fmla="*/ 10354 w 13843"/>
              <a:gd name="connsiteY51-29856" fmla="*/ 12175 h 17230"/>
              <a:gd name="connsiteX52-29857" fmla="*/ 9249 w 13843"/>
              <a:gd name="connsiteY52-29858" fmla="*/ 15782 h 17230"/>
              <a:gd name="connsiteX53-29859" fmla="*/ 9969 w 13843"/>
              <a:gd name="connsiteY53-29860" fmla="*/ 11851 h 17230"/>
              <a:gd name="connsiteX54-29861" fmla="*/ 9027 w 13843"/>
              <a:gd name="connsiteY54-29862" fmla="*/ 14028 h 17230"/>
              <a:gd name="connsiteX55-29863" fmla="*/ 9699 w 13843"/>
              <a:gd name="connsiteY55-29864" fmla="*/ 11442 h 17230"/>
              <a:gd name="connsiteX56-29865" fmla="*/ 9968 w 13843"/>
              <a:gd name="connsiteY56-29866" fmla="*/ 10264 h 17230"/>
              <a:gd name="connsiteX57-29867" fmla="*/ 10158 w 13843"/>
              <a:gd name="connsiteY57-29868" fmla="*/ 5766 h 17230"/>
              <a:gd name="connsiteX58-29869" fmla="*/ 9432 w 13843"/>
              <a:gd name="connsiteY58-29870" fmla="*/ 3443 h 17230"/>
              <a:gd name="connsiteX59-29871" fmla="*/ 7255 w 13843"/>
              <a:gd name="connsiteY59-29872" fmla="*/ 4898 h 17230"/>
              <a:gd name="connsiteX60-29873" fmla="*/ 6860 w 13843"/>
              <a:gd name="connsiteY60-29874" fmla="*/ 5686 h 17230"/>
              <a:gd name="connsiteX61-29875" fmla="*/ 6527 w 13843"/>
              <a:gd name="connsiteY61-29876" fmla="*/ 6132 h 17230"/>
              <a:gd name="connsiteX62-29877" fmla="*/ 6435 w 13843"/>
              <a:gd name="connsiteY62-29878" fmla="*/ 6532 h 17230"/>
              <a:gd name="connsiteX63-29879" fmla="*/ 6001 w 13843"/>
              <a:gd name="connsiteY63-29880" fmla="*/ 6935 h 17230"/>
              <a:gd name="connsiteX64-29881" fmla="*/ 5399 w 13843"/>
              <a:gd name="connsiteY64-29882" fmla="*/ 7260 h 17230"/>
              <a:gd name="connsiteX65-29883" fmla="*/ 5530 w 13843"/>
              <a:gd name="connsiteY65-29884" fmla="*/ 7171 h 17230"/>
              <a:gd name="connsiteX66-29885" fmla="*/ 5907 w 13843"/>
              <a:gd name="connsiteY66-29886" fmla="*/ 7016 h 17230"/>
              <a:gd name="connsiteX67-29887" fmla="*/ 5409 w 13843"/>
              <a:gd name="connsiteY67-29888" fmla="*/ 7287 h 17230"/>
              <a:gd name="connsiteX68-29889" fmla="*/ 4445 w 13843"/>
              <a:gd name="connsiteY68-29890" fmla="*/ 8017 h 17230"/>
              <a:gd name="connsiteX69-29891" fmla="*/ 3889 w 13843"/>
              <a:gd name="connsiteY69-29892" fmla="*/ 8372 h 17230"/>
              <a:gd name="connsiteX70-29893" fmla="*/ 3169 w 13843"/>
              <a:gd name="connsiteY70-29894" fmla="*/ 8683 h 17230"/>
              <a:gd name="connsiteX71-29895" fmla="*/ 1519 w 13843"/>
              <a:gd name="connsiteY71-29896" fmla="*/ 9330 h 17230"/>
              <a:gd name="connsiteX72-29897" fmla="*/ 482 w 13843"/>
              <a:gd name="connsiteY72-29898" fmla="*/ 9936 h 17230"/>
              <a:gd name="connsiteX73-29899" fmla="*/ 330 w 13843"/>
              <a:gd name="connsiteY73-29900" fmla="*/ 8790 h 17230"/>
              <a:gd name="connsiteX74-29901" fmla="*/ 109 w 13843"/>
              <a:gd name="connsiteY74-29902" fmla="*/ 7008 h 17230"/>
              <a:gd name="connsiteX0-29903" fmla="*/ 109 w 13843"/>
              <a:gd name="connsiteY0-29904" fmla="*/ 7008 h 17230"/>
              <a:gd name="connsiteX1-29905" fmla="*/ 2370 w 13843"/>
              <a:gd name="connsiteY1-29906" fmla="*/ 6237 h 17230"/>
              <a:gd name="connsiteX2-29907" fmla="*/ 4241 w 13843"/>
              <a:gd name="connsiteY2-29908" fmla="*/ 5504 h 17230"/>
              <a:gd name="connsiteX3-29909" fmla="*/ 6507 w 13843"/>
              <a:gd name="connsiteY3-29910" fmla="*/ 3399 h 17230"/>
              <a:gd name="connsiteX4-29911" fmla="*/ 7079 w 13843"/>
              <a:gd name="connsiteY4-29912" fmla="*/ 2367 h 17230"/>
              <a:gd name="connsiteX5-29913" fmla="*/ 7253 w 13843"/>
              <a:gd name="connsiteY5-29914" fmla="*/ 2149 h 17230"/>
              <a:gd name="connsiteX6-29915" fmla="*/ 7474 w 13843"/>
              <a:gd name="connsiteY6-29916" fmla="*/ 826 h 17230"/>
              <a:gd name="connsiteX7-29917" fmla="*/ 7824 w 13843"/>
              <a:gd name="connsiteY7-29918" fmla="*/ 961 h 17230"/>
              <a:gd name="connsiteX8-29919" fmla="*/ 8180 w 13843"/>
              <a:gd name="connsiteY8-29920" fmla="*/ 1915 h 17230"/>
              <a:gd name="connsiteX9-29921" fmla="*/ 8912 w 13843"/>
              <a:gd name="connsiteY9-29922" fmla="*/ 752 h 17230"/>
              <a:gd name="connsiteX10-29923" fmla="*/ 8584 w 13843"/>
              <a:gd name="connsiteY10-29924" fmla="*/ 1546 h 17230"/>
              <a:gd name="connsiteX11-29925" fmla="*/ 9243 w 13843"/>
              <a:gd name="connsiteY11-29926" fmla="*/ 19 h 17230"/>
              <a:gd name="connsiteX12-29927" fmla="*/ 9729 w 13843"/>
              <a:gd name="connsiteY12-29928" fmla="*/ 14 h 17230"/>
              <a:gd name="connsiteX13-29929" fmla="*/ 9825 w 13843"/>
              <a:gd name="connsiteY13-29930" fmla="*/ 1200 h 17230"/>
              <a:gd name="connsiteX14-29931" fmla="*/ 11867 w 13843"/>
              <a:gd name="connsiteY14-29932" fmla="*/ 3664 h 17230"/>
              <a:gd name="connsiteX15-29933" fmla="*/ 13658 w 13843"/>
              <a:gd name="connsiteY15-29934" fmla="*/ 12081 h 17230"/>
              <a:gd name="connsiteX16-29935" fmla="*/ 13784 w 13843"/>
              <a:gd name="connsiteY16-29936" fmla="*/ 17145 h 17230"/>
              <a:gd name="connsiteX17-29937" fmla="*/ 13607 w 13843"/>
              <a:gd name="connsiteY17-29938" fmla="*/ 15125 h 17230"/>
              <a:gd name="connsiteX18-29939" fmla="*/ 13156 w 13843"/>
              <a:gd name="connsiteY18-29940" fmla="*/ 17058 h 17230"/>
              <a:gd name="connsiteX19-29941" fmla="*/ 13395 w 13843"/>
              <a:gd name="connsiteY19-29942" fmla="*/ 13248 h 17230"/>
              <a:gd name="connsiteX20-29943" fmla="*/ 12761 w 13843"/>
              <a:gd name="connsiteY20-29944" fmla="*/ 9413 h 17230"/>
              <a:gd name="connsiteX21-29945" fmla="*/ 13104 w 13843"/>
              <a:gd name="connsiteY21-29946" fmla="*/ 13426 h 17230"/>
              <a:gd name="connsiteX22-29947" fmla="*/ 12856 w 13843"/>
              <a:gd name="connsiteY22-29948" fmla="*/ 13642 h 17230"/>
              <a:gd name="connsiteX23-29949" fmla="*/ 12647 w 13843"/>
              <a:gd name="connsiteY23-29950" fmla="*/ 15200 h 17230"/>
              <a:gd name="connsiteX24-29951" fmla="*/ 12465 w 13843"/>
              <a:gd name="connsiteY24-29952" fmla="*/ 10366 h 17230"/>
              <a:gd name="connsiteX25-29953" fmla="*/ 11546 w 13843"/>
              <a:gd name="connsiteY25-29954" fmla="*/ 4727 h 17230"/>
              <a:gd name="connsiteX26-29955" fmla="*/ 11713 w 13843"/>
              <a:gd name="connsiteY26-29956" fmla="*/ 7113 h 17230"/>
              <a:gd name="connsiteX27-29957" fmla="*/ 11954 w 13843"/>
              <a:gd name="connsiteY27-29958" fmla="*/ 7984 h 17230"/>
              <a:gd name="connsiteX28-29959" fmla="*/ 12312 w 13843"/>
              <a:gd name="connsiteY28-29960" fmla="*/ 9938 h 17230"/>
              <a:gd name="connsiteX29-29961" fmla="*/ 11938 w 13843"/>
              <a:gd name="connsiteY29-29962" fmla="*/ 9257 h 17230"/>
              <a:gd name="connsiteX30-29963" fmla="*/ 12198 w 13843"/>
              <a:gd name="connsiteY30-29964" fmla="*/ 14201 h 17230"/>
              <a:gd name="connsiteX31-29965" fmla="*/ 12111 w 13843"/>
              <a:gd name="connsiteY31-29966" fmla="*/ 16228 h 17230"/>
              <a:gd name="connsiteX32-29967" fmla="*/ 11833 w 13843"/>
              <a:gd name="connsiteY32-29968" fmla="*/ 13325 h 17230"/>
              <a:gd name="connsiteX33-29969" fmla="*/ 11685 w 13843"/>
              <a:gd name="connsiteY33-29970" fmla="*/ 11252 h 17230"/>
              <a:gd name="connsiteX34-29971" fmla="*/ 11028 w 13843"/>
              <a:gd name="connsiteY34-29972" fmla="*/ 6212 h 17230"/>
              <a:gd name="connsiteX35-29973" fmla="*/ 11374 w 13843"/>
              <a:gd name="connsiteY35-29974" fmla="*/ 11757 h 17230"/>
              <a:gd name="connsiteX36-29975" fmla="*/ 11574 w 13843"/>
              <a:gd name="connsiteY36-29976" fmla="*/ 14285 h 17230"/>
              <a:gd name="connsiteX37-29977" fmla="*/ 11403 w 13843"/>
              <a:gd name="connsiteY37-29978" fmla="*/ 16746 h 17230"/>
              <a:gd name="connsiteX38-29979" fmla="*/ 11211 w 13843"/>
              <a:gd name="connsiteY38-29980" fmla="*/ 13822 h 17230"/>
              <a:gd name="connsiteX39-29981" fmla="*/ 10807 w 13843"/>
              <a:gd name="connsiteY39-29982" fmla="*/ 16705 h 17230"/>
              <a:gd name="connsiteX40-29983" fmla="*/ 10464 w 13843"/>
              <a:gd name="connsiteY40-29984" fmla="*/ 17020 h 17230"/>
              <a:gd name="connsiteX41-29985" fmla="*/ 10543 w 13843"/>
              <a:gd name="connsiteY41-29986" fmla="*/ 16578 h 17230"/>
              <a:gd name="connsiteX42-29987" fmla="*/ 10656 w 13843"/>
              <a:gd name="connsiteY42-29988" fmla="*/ 15449 h 17230"/>
              <a:gd name="connsiteX43-29989" fmla="*/ 10782 w 13843"/>
              <a:gd name="connsiteY43-29990" fmla="*/ 14870 h 17230"/>
              <a:gd name="connsiteX44-29991" fmla="*/ 10671 w 13843"/>
              <a:gd name="connsiteY44-29992" fmla="*/ 15401 h 17230"/>
              <a:gd name="connsiteX45-29993" fmla="*/ 10281 w 13843"/>
              <a:gd name="connsiteY45-29994" fmla="*/ 15775 h 17230"/>
              <a:gd name="connsiteX46-29995" fmla="*/ 10129 w 13843"/>
              <a:gd name="connsiteY46-29996" fmla="*/ 16622 h 17230"/>
              <a:gd name="connsiteX47-29997" fmla="*/ 10139 w 13843"/>
              <a:gd name="connsiteY47-29998" fmla="*/ 15898 h 17230"/>
              <a:gd name="connsiteX48-29999" fmla="*/ 10390 w 13843"/>
              <a:gd name="connsiteY48-30000" fmla="*/ 14890 h 17230"/>
              <a:gd name="connsiteX49-30001" fmla="*/ 10589 w 13843"/>
              <a:gd name="connsiteY49-30002" fmla="*/ 14100 h 17230"/>
              <a:gd name="connsiteX50-30003" fmla="*/ 10823 w 13843"/>
              <a:gd name="connsiteY50-30004" fmla="*/ 8335 h 17230"/>
              <a:gd name="connsiteX51-30005" fmla="*/ 10354 w 13843"/>
              <a:gd name="connsiteY51-30006" fmla="*/ 12175 h 17230"/>
              <a:gd name="connsiteX52-30007" fmla="*/ 9249 w 13843"/>
              <a:gd name="connsiteY52-30008" fmla="*/ 15782 h 17230"/>
              <a:gd name="connsiteX53-30009" fmla="*/ 9969 w 13843"/>
              <a:gd name="connsiteY53-30010" fmla="*/ 11851 h 17230"/>
              <a:gd name="connsiteX54-30011" fmla="*/ 9027 w 13843"/>
              <a:gd name="connsiteY54-30012" fmla="*/ 14028 h 17230"/>
              <a:gd name="connsiteX55-30013" fmla="*/ 9699 w 13843"/>
              <a:gd name="connsiteY55-30014" fmla="*/ 11442 h 17230"/>
              <a:gd name="connsiteX56-30015" fmla="*/ 9968 w 13843"/>
              <a:gd name="connsiteY56-30016" fmla="*/ 10264 h 17230"/>
              <a:gd name="connsiteX57-30017" fmla="*/ 10158 w 13843"/>
              <a:gd name="connsiteY57-30018" fmla="*/ 5766 h 17230"/>
              <a:gd name="connsiteX58-30019" fmla="*/ 9432 w 13843"/>
              <a:gd name="connsiteY58-30020" fmla="*/ 3443 h 17230"/>
              <a:gd name="connsiteX59-30021" fmla="*/ 7255 w 13843"/>
              <a:gd name="connsiteY59-30022" fmla="*/ 4898 h 17230"/>
              <a:gd name="connsiteX60-30023" fmla="*/ 6860 w 13843"/>
              <a:gd name="connsiteY60-30024" fmla="*/ 5686 h 17230"/>
              <a:gd name="connsiteX61-30025" fmla="*/ 6527 w 13843"/>
              <a:gd name="connsiteY61-30026" fmla="*/ 6132 h 17230"/>
              <a:gd name="connsiteX62-30027" fmla="*/ 6435 w 13843"/>
              <a:gd name="connsiteY62-30028" fmla="*/ 6532 h 17230"/>
              <a:gd name="connsiteX63-30029" fmla="*/ 6001 w 13843"/>
              <a:gd name="connsiteY63-30030" fmla="*/ 6935 h 17230"/>
              <a:gd name="connsiteX64-30031" fmla="*/ 5399 w 13843"/>
              <a:gd name="connsiteY64-30032" fmla="*/ 7260 h 17230"/>
              <a:gd name="connsiteX65-30033" fmla="*/ 5530 w 13843"/>
              <a:gd name="connsiteY65-30034" fmla="*/ 7171 h 17230"/>
              <a:gd name="connsiteX66-30035" fmla="*/ 5907 w 13843"/>
              <a:gd name="connsiteY66-30036" fmla="*/ 7016 h 17230"/>
              <a:gd name="connsiteX67-30037" fmla="*/ 5409 w 13843"/>
              <a:gd name="connsiteY67-30038" fmla="*/ 7287 h 17230"/>
              <a:gd name="connsiteX68-30039" fmla="*/ 4445 w 13843"/>
              <a:gd name="connsiteY68-30040" fmla="*/ 8017 h 17230"/>
              <a:gd name="connsiteX69-30041" fmla="*/ 3889 w 13843"/>
              <a:gd name="connsiteY69-30042" fmla="*/ 8372 h 17230"/>
              <a:gd name="connsiteX70-30043" fmla="*/ 3169 w 13843"/>
              <a:gd name="connsiteY70-30044" fmla="*/ 8683 h 17230"/>
              <a:gd name="connsiteX71-30045" fmla="*/ 1519 w 13843"/>
              <a:gd name="connsiteY71-30046" fmla="*/ 9330 h 17230"/>
              <a:gd name="connsiteX72-30047" fmla="*/ 482 w 13843"/>
              <a:gd name="connsiteY72-30048" fmla="*/ 9936 h 17230"/>
              <a:gd name="connsiteX73-30049" fmla="*/ 330 w 13843"/>
              <a:gd name="connsiteY73-30050" fmla="*/ 8790 h 17230"/>
              <a:gd name="connsiteX74-30051" fmla="*/ 109 w 13843"/>
              <a:gd name="connsiteY74-30052" fmla="*/ 7008 h 17230"/>
              <a:gd name="connsiteX0-30053" fmla="*/ 109 w 13843"/>
              <a:gd name="connsiteY0-30054" fmla="*/ 7008 h 17230"/>
              <a:gd name="connsiteX1-30055" fmla="*/ 2370 w 13843"/>
              <a:gd name="connsiteY1-30056" fmla="*/ 6237 h 17230"/>
              <a:gd name="connsiteX2-30057" fmla="*/ 4241 w 13843"/>
              <a:gd name="connsiteY2-30058" fmla="*/ 5504 h 17230"/>
              <a:gd name="connsiteX3-30059" fmla="*/ 6507 w 13843"/>
              <a:gd name="connsiteY3-30060" fmla="*/ 3399 h 17230"/>
              <a:gd name="connsiteX4-30061" fmla="*/ 7079 w 13843"/>
              <a:gd name="connsiteY4-30062" fmla="*/ 2367 h 17230"/>
              <a:gd name="connsiteX5-30063" fmla="*/ 7253 w 13843"/>
              <a:gd name="connsiteY5-30064" fmla="*/ 2149 h 17230"/>
              <a:gd name="connsiteX6-30065" fmla="*/ 7474 w 13843"/>
              <a:gd name="connsiteY6-30066" fmla="*/ 826 h 17230"/>
              <a:gd name="connsiteX7-30067" fmla="*/ 7824 w 13843"/>
              <a:gd name="connsiteY7-30068" fmla="*/ 961 h 17230"/>
              <a:gd name="connsiteX8-30069" fmla="*/ 8180 w 13843"/>
              <a:gd name="connsiteY8-30070" fmla="*/ 1915 h 17230"/>
              <a:gd name="connsiteX9-30071" fmla="*/ 8912 w 13843"/>
              <a:gd name="connsiteY9-30072" fmla="*/ 752 h 17230"/>
              <a:gd name="connsiteX10-30073" fmla="*/ 8584 w 13843"/>
              <a:gd name="connsiteY10-30074" fmla="*/ 1546 h 17230"/>
              <a:gd name="connsiteX11-30075" fmla="*/ 9243 w 13843"/>
              <a:gd name="connsiteY11-30076" fmla="*/ 19 h 17230"/>
              <a:gd name="connsiteX12-30077" fmla="*/ 9729 w 13843"/>
              <a:gd name="connsiteY12-30078" fmla="*/ 14 h 17230"/>
              <a:gd name="connsiteX13-30079" fmla="*/ 9825 w 13843"/>
              <a:gd name="connsiteY13-30080" fmla="*/ 1200 h 17230"/>
              <a:gd name="connsiteX14-30081" fmla="*/ 11867 w 13843"/>
              <a:gd name="connsiteY14-30082" fmla="*/ 3664 h 17230"/>
              <a:gd name="connsiteX15-30083" fmla="*/ 13658 w 13843"/>
              <a:gd name="connsiteY15-30084" fmla="*/ 12081 h 17230"/>
              <a:gd name="connsiteX16-30085" fmla="*/ 13784 w 13843"/>
              <a:gd name="connsiteY16-30086" fmla="*/ 17145 h 17230"/>
              <a:gd name="connsiteX17-30087" fmla="*/ 13607 w 13843"/>
              <a:gd name="connsiteY17-30088" fmla="*/ 15125 h 17230"/>
              <a:gd name="connsiteX18-30089" fmla="*/ 13156 w 13843"/>
              <a:gd name="connsiteY18-30090" fmla="*/ 17058 h 17230"/>
              <a:gd name="connsiteX19-30091" fmla="*/ 13395 w 13843"/>
              <a:gd name="connsiteY19-30092" fmla="*/ 13248 h 17230"/>
              <a:gd name="connsiteX20-30093" fmla="*/ 12761 w 13843"/>
              <a:gd name="connsiteY20-30094" fmla="*/ 9413 h 17230"/>
              <a:gd name="connsiteX21-30095" fmla="*/ 13203 w 13843"/>
              <a:gd name="connsiteY21-30096" fmla="*/ 14014 h 17230"/>
              <a:gd name="connsiteX22-30097" fmla="*/ 12856 w 13843"/>
              <a:gd name="connsiteY22-30098" fmla="*/ 13642 h 17230"/>
              <a:gd name="connsiteX23-30099" fmla="*/ 12647 w 13843"/>
              <a:gd name="connsiteY23-30100" fmla="*/ 15200 h 17230"/>
              <a:gd name="connsiteX24-30101" fmla="*/ 12465 w 13843"/>
              <a:gd name="connsiteY24-30102" fmla="*/ 10366 h 17230"/>
              <a:gd name="connsiteX25-30103" fmla="*/ 11546 w 13843"/>
              <a:gd name="connsiteY25-30104" fmla="*/ 4727 h 17230"/>
              <a:gd name="connsiteX26-30105" fmla="*/ 11713 w 13843"/>
              <a:gd name="connsiteY26-30106" fmla="*/ 7113 h 17230"/>
              <a:gd name="connsiteX27-30107" fmla="*/ 11954 w 13843"/>
              <a:gd name="connsiteY27-30108" fmla="*/ 7984 h 17230"/>
              <a:gd name="connsiteX28-30109" fmla="*/ 12312 w 13843"/>
              <a:gd name="connsiteY28-30110" fmla="*/ 9938 h 17230"/>
              <a:gd name="connsiteX29-30111" fmla="*/ 11938 w 13843"/>
              <a:gd name="connsiteY29-30112" fmla="*/ 9257 h 17230"/>
              <a:gd name="connsiteX30-30113" fmla="*/ 12198 w 13843"/>
              <a:gd name="connsiteY30-30114" fmla="*/ 14201 h 17230"/>
              <a:gd name="connsiteX31-30115" fmla="*/ 12111 w 13843"/>
              <a:gd name="connsiteY31-30116" fmla="*/ 16228 h 17230"/>
              <a:gd name="connsiteX32-30117" fmla="*/ 11833 w 13843"/>
              <a:gd name="connsiteY32-30118" fmla="*/ 13325 h 17230"/>
              <a:gd name="connsiteX33-30119" fmla="*/ 11685 w 13843"/>
              <a:gd name="connsiteY33-30120" fmla="*/ 11252 h 17230"/>
              <a:gd name="connsiteX34-30121" fmla="*/ 11028 w 13843"/>
              <a:gd name="connsiteY34-30122" fmla="*/ 6212 h 17230"/>
              <a:gd name="connsiteX35-30123" fmla="*/ 11374 w 13843"/>
              <a:gd name="connsiteY35-30124" fmla="*/ 11757 h 17230"/>
              <a:gd name="connsiteX36-30125" fmla="*/ 11574 w 13843"/>
              <a:gd name="connsiteY36-30126" fmla="*/ 14285 h 17230"/>
              <a:gd name="connsiteX37-30127" fmla="*/ 11403 w 13843"/>
              <a:gd name="connsiteY37-30128" fmla="*/ 16746 h 17230"/>
              <a:gd name="connsiteX38-30129" fmla="*/ 11211 w 13843"/>
              <a:gd name="connsiteY38-30130" fmla="*/ 13822 h 17230"/>
              <a:gd name="connsiteX39-30131" fmla="*/ 10807 w 13843"/>
              <a:gd name="connsiteY39-30132" fmla="*/ 16705 h 17230"/>
              <a:gd name="connsiteX40-30133" fmla="*/ 10464 w 13843"/>
              <a:gd name="connsiteY40-30134" fmla="*/ 17020 h 17230"/>
              <a:gd name="connsiteX41-30135" fmla="*/ 10543 w 13843"/>
              <a:gd name="connsiteY41-30136" fmla="*/ 16578 h 17230"/>
              <a:gd name="connsiteX42-30137" fmla="*/ 10656 w 13843"/>
              <a:gd name="connsiteY42-30138" fmla="*/ 15449 h 17230"/>
              <a:gd name="connsiteX43-30139" fmla="*/ 10782 w 13843"/>
              <a:gd name="connsiteY43-30140" fmla="*/ 14870 h 17230"/>
              <a:gd name="connsiteX44-30141" fmla="*/ 10671 w 13843"/>
              <a:gd name="connsiteY44-30142" fmla="*/ 15401 h 17230"/>
              <a:gd name="connsiteX45-30143" fmla="*/ 10281 w 13843"/>
              <a:gd name="connsiteY45-30144" fmla="*/ 15775 h 17230"/>
              <a:gd name="connsiteX46-30145" fmla="*/ 10129 w 13843"/>
              <a:gd name="connsiteY46-30146" fmla="*/ 16622 h 17230"/>
              <a:gd name="connsiteX47-30147" fmla="*/ 10139 w 13843"/>
              <a:gd name="connsiteY47-30148" fmla="*/ 15898 h 17230"/>
              <a:gd name="connsiteX48-30149" fmla="*/ 10390 w 13843"/>
              <a:gd name="connsiteY48-30150" fmla="*/ 14890 h 17230"/>
              <a:gd name="connsiteX49-30151" fmla="*/ 10589 w 13843"/>
              <a:gd name="connsiteY49-30152" fmla="*/ 14100 h 17230"/>
              <a:gd name="connsiteX50-30153" fmla="*/ 10823 w 13843"/>
              <a:gd name="connsiteY50-30154" fmla="*/ 8335 h 17230"/>
              <a:gd name="connsiteX51-30155" fmla="*/ 10354 w 13843"/>
              <a:gd name="connsiteY51-30156" fmla="*/ 12175 h 17230"/>
              <a:gd name="connsiteX52-30157" fmla="*/ 9249 w 13843"/>
              <a:gd name="connsiteY52-30158" fmla="*/ 15782 h 17230"/>
              <a:gd name="connsiteX53-30159" fmla="*/ 9969 w 13843"/>
              <a:gd name="connsiteY53-30160" fmla="*/ 11851 h 17230"/>
              <a:gd name="connsiteX54-30161" fmla="*/ 9027 w 13843"/>
              <a:gd name="connsiteY54-30162" fmla="*/ 14028 h 17230"/>
              <a:gd name="connsiteX55-30163" fmla="*/ 9699 w 13843"/>
              <a:gd name="connsiteY55-30164" fmla="*/ 11442 h 17230"/>
              <a:gd name="connsiteX56-30165" fmla="*/ 9968 w 13843"/>
              <a:gd name="connsiteY56-30166" fmla="*/ 10264 h 17230"/>
              <a:gd name="connsiteX57-30167" fmla="*/ 10158 w 13843"/>
              <a:gd name="connsiteY57-30168" fmla="*/ 5766 h 17230"/>
              <a:gd name="connsiteX58-30169" fmla="*/ 9432 w 13843"/>
              <a:gd name="connsiteY58-30170" fmla="*/ 3443 h 17230"/>
              <a:gd name="connsiteX59-30171" fmla="*/ 7255 w 13843"/>
              <a:gd name="connsiteY59-30172" fmla="*/ 4898 h 17230"/>
              <a:gd name="connsiteX60-30173" fmla="*/ 6860 w 13843"/>
              <a:gd name="connsiteY60-30174" fmla="*/ 5686 h 17230"/>
              <a:gd name="connsiteX61-30175" fmla="*/ 6527 w 13843"/>
              <a:gd name="connsiteY61-30176" fmla="*/ 6132 h 17230"/>
              <a:gd name="connsiteX62-30177" fmla="*/ 6435 w 13843"/>
              <a:gd name="connsiteY62-30178" fmla="*/ 6532 h 17230"/>
              <a:gd name="connsiteX63-30179" fmla="*/ 6001 w 13843"/>
              <a:gd name="connsiteY63-30180" fmla="*/ 6935 h 17230"/>
              <a:gd name="connsiteX64-30181" fmla="*/ 5399 w 13843"/>
              <a:gd name="connsiteY64-30182" fmla="*/ 7260 h 17230"/>
              <a:gd name="connsiteX65-30183" fmla="*/ 5530 w 13843"/>
              <a:gd name="connsiteY65-30184" fmla="*/ 7171 h 17230"/>
              <a:gd name="connsiteX66-30185" fmla="*/ 5907 w 13843"/>
              <a:gd name="connsiteY66-30186" fmla="*/ 7016 h 17230"/>
              <a:gd name="connsiteX67-30187" fmla="*/ 5409 w 13843"/>
              <a:gd name="connsiteY67-30188" fmla="*/ 7287 h 17230"/>
              <a:gd name="connsiteX68-30189" fmla="*/ 4445 w 13843"/>
              <a:gd name="connsiteY68-30190" fmla="*/ 8017 h 17230"/>
              <a:gd name="connsiteX69-30191" fmla="*/ 3889 w 13843"/>
              <a:gd name="connsiteY69-30192" fmla="*/ 8372 h 17230"/>
              <a:gd name="connsiteX70-30193" fmla="*/ 3169 w 13843"/>
              <a:gd name="connsiteY70-30194" fmla="*/ 8683 h 17230"/>
              <a:gd name="connsiteX71-30195" fmla="*/ 1519 w 13843"/>
              <a:gd name="connsiteY71-30196" fmla="*/ 9330 h 17230"/>
              <a:gd name="connsiteX72-30197" fmla="*/ 482 w 13843"/>
              <a:gd name="connsiteY72-30198" fmla="*/ 9936 h 17230"/>
              <a:gd name="connsiteX73-30199" fmla="*/ 330 w 13843"/>
              <a:gd name="connsiteY73-30200" fmla="*/ 8790 h 17230"/>
              <a:gd name="connsiteX74-30201" fmla="*/ 109 w 13843"/>
              <a:gd name="connsiteY74-30202" fmla="*/ 7008 h 17230"/>
              <a:gd name="connsiteX0-30203" fmla="*/ 109 w 13843"/>
              <a:gd name="connsiteY0-30204" fmla="*/ 7008 h 17230"/>
              <a:gd name="connsiteX1-30205" fmla="*/ 2370 w 13843"/>
              <a:gd name="connsiteY1-30206" fmla="*/ 6237 h 17230"/>
              <a:gd name="connsiteX2-30207" fmla="*/ 4241 w 13843"/>
              <a:gd name="connsiteY2-30208" fmla="*/ 5504 h 17230"/>
              <a:gd name="connsiteX3-30209" fmla="*/ 6507 w 13843"/>
              <a:gd name="connsiteY3-30210" fmla="*/ 3399 h 17230"/>
              <a:gd name="connsiteX4-30211" fmla="*/ 7079 w 13843"/>
              <a:gd name="connsiteY4-30212" fmla="*/ 2367 h 17230"/>
              <a:gd name="connsiteX5-30213" fmla="*/ 7253 w 13843"/>
              <a:gd name="connsiteY5-30214" fmla="*/ 2149 h 17230"/>
              <a:gd name="connsiteX6-30215" fmla="*/ 7474 w 13843"/>
              <a:gd name="connsiteY6-30216" fmla="*/ 826 h 17230"/>
              <a:gd name="connsiteX7-30217" fmla="*/ 7824 w 13843"/>
              <a:gd name="connsiteY7-30218" fmla="*/ 961 h 17230"/>
              <a:gd name="connsiteX8-30219" fmla="*/ 8180 w 13843"/>
              <a:gd name="connsiteY8-30220" fmla="*/ 1915 h 17230"/>
              <a:gd name="connsiteX9-30221" fmla="*/ 8912 w 13843"/>
              <a:gd name="connsiteY9-30222" fmla="*/ 752 h 17230"/>
              <a:gd name="connsiteX10-30223" fmla="*/ 8584 w 13843"/>
              <a:gd name="connsiteY10-30224" fmla="*/ 1546 h 17230"/>
              <a:gd name="connsiteX11-30225" fmla="*/ 9243 w 13843"/>
              <a:gd name="connsiteY11-30226" fmla="*/ 19 h 17230"/>
              <a:gd name="connsiteX12-30227" fmla="*/ 9729 w 13843"/>
              <a:gd name="connsiteY12-30228" fmla="*/ 14 h 17230"/>
              <a:gd name="connsiteX13-30229" fmla="*/ 9825 w 13843"/>
              <a:gd name="connsiteY13-30230" fmla="*/ 1200 h 17230"/>
              <a:gd name="connsiteX14-30231" fmla="*/ 11867 w 13843"/>
              <a:gd name="connsiteY14-30232" fmla="*/ 3664 h 17230"/>
              <a:gd name="connsiteX15-30233" fmla="*/ 13658 w 13843"/>
              <a:gd name="connsiteY15-30234" fmla="*/ 12081 h 17230"/>
              <a:gd name="connsiteX16-30235" fmla="*/ 13784 w 13843"/>
              <a:gd name="connsiteY16-30236" fmla="*/ 17145 h 17230"/>
              <a:gd name="connsiteX17-30237" fmla="*/ 13607 w 13843"/>
              <a:gd name="connsiteY17-30238" fmla="*/ 15125 h 17230"/>
              <a:gd name="connsiteX18-30239" fmla="*/ 13156 w 13843"/>
              <a:gd name="connsiteY18-30240" fmla="*/ 17058 h 17230"/>
              <a:gd name="connsiteX19-30241" fmla="*/ 13395 w 13843"/>
              <a:gd name="connsiteY19-30242" fmla="*/ 13248 h 17230"/>
              <a:gd name="connsiteX20-30243" fmla="*/ 12761 w 13843"/>
              <a:gd name="connsiteY20-30244" fmla="*/ 9413 h 17230"/>
              <a:gd name="connsiteX21-30245" fmla="*/ 13203 w 13843"/>
              <a:gd name="connsiteY21-30246" fmla="*/ 14014 h 17230"/>
              <a:gd name="connsiteX22-30247" fmla="*/ 12856 w 13843"/>
              <a:gd name="connsiteY22-30248" fmla="*/ 13642 h 17230"/>
              <a:gd name="connsiteX23-30249" fmla="*/ 12647 w 13843"/>
              <a:gd name="connsiteY23-30250" fmla="*/ 15200 h 17230"/>
              <a:gd name="connsiteX24-30251" fmla="*/ 12465 w 13843"/>
              <a:gd name="connsiteY24-30252" fmla="*/ 10366 h 17230"/>
              <a:gd name="connsiteX25-30253" fmla="*/ 11546 w 13843"/>
              <a:gd name="connsiteY25-30254" fmla="*/ 4727 h 17230"/>
              <a:gd name="connsiteX26-30255" fmla="*/ 11713 w 13843"/>
              <a:gd name="connsiteY26-30256" fmla="*/ 7113 h 17230"/>
              <a:gd name="connsiteX27-30257" fmla="*/ 11954 w 13843"/>
              <a:gd name="connsiteY27-30258" fmla="*/ 7984 h 17230"/>
              <a:gd name="connsiteX28-30259" fmla="*/ 12312 w 13843"/>
              <a:gd name="connsiteY28-30260" fmla="*/ 9938 h 17230"/>
              <a:gd name="connsiteX29-30261" fmla="*/ 11938 w 13843"/>
              <a:gd name="connsiteY29-30262" fmla="*/ 9257 h 17230"/>
              <a:gd name="connsiteX30-30263" fmla="*/ 12308 w 13843"/>
              <a:gd name="connsiteY30-30264" fmla="*/ 11544 h 17230"/>
              <a:gd name="connsiteX31-30265" fmla="*/ 12198 w 13843"/>
              <a:gd name="connsiteY31-30266" fmla="*/ 14201 h 17230"/>
              <a:gd name="connsiteX32-30267" fmla="*/ 12111 w 13843"/>
              <a:gd name="connsiteY32-30268" fmla="*/ 16228 h 17230"/>
              <a:gd name="connsiteX33-30269" fmla="*/ 11833 w 13843"/>
              <a:gd name="connsiteY33-30270" fmla="*/ 13325 h 17230"/>
              <a:gd name="connsiteX34-30271" fmla="*/ 11685 w 13843"/>
              <a:gd name="connsiteY34-30272" fmla="*/ 11252 h 17230"/>
              <a:gd name="connsiteX35-30273" fmla="*/ 11028 w 13843"/>
              <a:gd name="connsiteY35-30274" fmla="*/ 6212 h 17230"/>
              <a:gd name="connsiteX36-30275" fmla="*/ 11374 w 13843"/>
              <a:gd name="connsiteY36-30276" fmla="*/ 11757 h 17230"/>
              <a:gd name="connsiteX37-30277" fmla="*/ 11574 w 13843"/>
              <a:gd name="connsiteY37-30278" fmla="*/ 14285 h 17230"/>
              <a:gd name="connsiteX38-30279" fmla="*/ 11403 w 13843"/>
              <a:gd name="connsiteY38-30280" fmla="*/ 16746 h 17230"/>
              <a:gd name="connsiteX39-30281" fmla="*/ 11211 w 13843"/>
              <a:gd name="connsiteY39-30282" fmla="*/ 13822 h 17230"/>
              <a:gd name="connsiteX40-30283" fmla="*/ 10807 w 13843"/>
              <a:gd name="connsiteY40-30284" fmla="*/ 16705 h 17230"/>
              <a:gd name="connsiteX41-30285" fmla="*/ 10464 w 13843"/>
              <a:gd name="connsiteY41-30286" fmla="*/ 17020 h 17230"/>
              <a:gd name="connsiteX42-30287" fmla="*/ 10543 w 13843"/>
              <a:gd name="connsiteY42-30288" fmla="*/ 16578 h 17230"/>
              <a:gd name="connsiteX43-30289" fmla="*/ 10656 w 13843"/>
              <a:gd name="connsiteY43-30290" fmla="*/ 15449 h 17230"/>
              <a:gd name="connsiteX44-30291" fmla="*/ 10782 w 13843"/>
              <a:gd name="connsiteY44-30292" fmla="*/ 14870 h 17230"/>
              <a:gd name="connsiteX45-30293" fmla="*/ 10671 w 13843"/>
              <a:gd name="connsiteY45-30294" fmla="*/ 15401 h 17230"/>
              <a:gd name="connsiteX46-30295" fmla="*/ 10281 w 13843"/>
              <a:gd name="connsiteY46-30296" fmla="*/ 15775 h 17230"/>
              <a:gd name="connsiteX47-30297" fmla="*/ 10129 w 13843"/>
              <a:gd name="connsiteY47-30298" fmla="*/ 16622 h 17230"/>
              <a:gd name="connsiteX48-30299" fmla="*/ 10139 w 13843"/>
              <a:gd name="connsiteY48-30300" fmla="*/ 15898 h 17230"/>
              <a:gd name="connsiteX49-30301" fmla="*/ 10390 w 13843"/>
              <a:gd name="connsiteY49-30302" fmla="*/ 14890 h 17230"/>
              <a:gd name="connsiteX50-30303" fmla="*/ 10589 w 13843"/>
              <a:gd name="connsiteY50-30304" fmla="*/ 14100 h 17230"/>
              <a:gd name="connsiteX51-30305" fmla="*/ 10823 w 13843"/>
              <a:gd name="connsiteY51-30306" fmla="*/ 8335 h 17230"/>
              <a:gd name="connsiteX52-30307" fmla="*/ 10354 w 13843"/>
              <a:gd name="connsiteY52-30308" fmla="*/ 12175 h 17230"/>
              <a:gd name="connsiteX53-30309" fmla="*/ 9249 w 13843"/>
              <a:gd name="connsiteY53-30310" fmla="*/ 15782 h 17230"/>
              <a:gd name="connsiteX54-30311" fmla="*/ 9969 w 13843"/>
              <a:gd name="connsiteY54-30312" fmla="*/ 11851 h 17230"/>
              <a:gd name="connsiteX55-30313" fmla="*/ 9027 w 13843"/>
              <a:gd name="connsiteY55-30314" fmla="*/ 14028 h 17230"/>
              <a:gd name="connsiteX56-30315" fmla="*/ 9699 w 13843"/>
              <a:gd name="connsiteY56-30316" fmla="*/ 11442 h 17230"/>
              <a:gd name="connsiteX57-30317" fmla="*/ 9968 w 13843"/>
              <a:gd name="connsiteY57-30318" fmla="*/ 10264 h 17230"/>
              <a:gd name="connsiteX58-30319" fmla="*/ 10158 w 13843"/>
              <a:gd name="connsiteY58-30320" fmla="*/ 5766 h 17230"/>
              <a:gd name="connsiteX59-30321" fmla="*/ 9432 w 13843"/>
              <a:gd name="connsiteY59-30322" fmla="*/ 3443 h 17230"/>
              <a:gd name="connsiteX60-30323" fmla="*/ 7255 w 13843"/>
              <a:gd name="connsiteY60-30324" fmla="*/ 4898 h 17230"/>
              <a:gd name="connsiteX61-30325" fmla="*/ 6860 w 13843"/>
              <a:gd name="connsiteY61-30326" fmla="*/ 5686 h 17230"/>
              <a:gd name="connsiteX62-30327" fmla="*/ 6527 w 13843"/>
              <a:gd name="connsiteY62-30328" fmla="*/ 6132 h 17230"/>
              <a:gd name="connsiteX63-30329" fmla="*/ 6435 w 13843"/>
              <a:gd name="connsiteY63-30330" fmla="*/ 6532 h 17230"/>
              <a:gd name="connsiteX64-30331" fmla="*/ 6001 w 13843"/>
              <a:gd name="connsiteY64-30332" fmla="*/ 6935 h 17230"/>
              <a:gd name="connsiteX65-30333" fmla="*/ 5399 w 13843"/>
              <a:gd name="connsiteY65-30334" fmla="*/ 7260 h 17230"/>
              <a:gd name="connsiteX66-30335" fmla="*/ 5530 w 13843"/>
              <a:gd name="connsiteY66-30336" fmla="*/ 7171 h 17230"/>
              <a:gd name="connsiteX67-30337" fmla="*/ 5907 w 13843"/>
              <a:gd name="connsiteY67-30338" fmla="*/ 7016 h 17230"/>
              <a:gd name="connsiteX68-30339" fmla="*/ 5409 w 13843"/>
              <a:gd name="connsiteY68-30340" fmla="*/ 7287 h 17230"/>
              <a:gd name="connsiteX69-30341" fmla="*/ 4445 w 13843"/>
              <a:gd name="connsiteY69-30342" fmla="*/ 8017 h 17230"/>
              <a:gd name="connsiteX70-30343" fmla="*/ 3889 w 13843"/>
              <a:gd name="connsiteY70-30344" fmla="*/ 8372 h 17230"/>
              <a:gd name="connsiteX71-30345" fmla="*/ 3169 w 13843"/>
              <a:gd name="connsiteY71-30346" fmla="*/ 8683 h 17230"/>
              <a:gd name="connsiteX72-30347" fmla="*/ 1519 w 13843"/>
              <a:gd name="connsiteY72-30348" fmla="*/ 9330 h 17230"/>
              <a:gd name="connsiteX73-30349" fmla="*/ 482 w 13843"/>
              <a:gd name="connsiteY73-30350" fmla="*/ 9936 h 17230"/>
              <a:gd name="connsiteX74-30351" fmla="*/ 330 w 13843"/>
              <a:gd name="connsiteY74-30352" fmla="*/ 8790 h 17230"/>
              <a:gd name="connsiteX75" fmla="*/ 109 w 13843"/>
              <a:gd name="connsiteY75" fmla="*/ 7008 h 17230"/>
              <a:gd name="connsiteX0-30353" fmla="*/ 109 w 13843"/>
              <a:gd name="connsiteY0-30354" fmla="*/ 7008 h 17230"/>
              <a:gd name="connsiteX1-30355" fmla="*/ 2370 w 13843"/>
              <a:gd name="connsiteY1-30356" fmla="*/ 6237 h 17230"/>
              <a:gd name="connsiteX2-30357" fmla="*/ 4241 w 13843"/>
              <a:gd name="connsiteY2-30358" fmla="*/ 5504 h 17230"/>
              <a:gd name="connsiteX3-30359" fmla="*/ 6507 w 13843"/>
              <a:gd name="connsiteY3-30360" fmla="*/ 3399 h 17230"/>
              <a:gd name="connsiteX4-30361" fmla="*/ 7079 w 13843"/>
              <a:gd name="connsiteY4-30362" fmla="*/ 2367 h 17230"/>
              <a:gd name="connsiteX5-30363" fmla="*/ 7253 w 13843"/>
              <a:gd name="connsiteY5-30364" fmla="*/ 2149 h 17230"/>
              <a:gd name="connsiteX6-30365" fmla="*/ 7474 w 13843"/>
              <a:gd name="connsiteY6-30366" fmla="*/ 826 h 17230"/>
              <a:gd name="connsiteX7-30367" fmla="*/ 7824 w 13843"/>
              <a:gd name="connsiteY7-30368" fmla="*/ 961 h 17230"/>
              <a:gd name="connsiteX8-30369" fmla="*/ 8180 w 13843"/>
              <a:gd name="connsiteY8-30370" fmla="*/ 1915 h 17230"/>
              <a:gd name="connsiteX9-30371" fmla="*/ 8912 w 13843"/>
              <a:gd name="connsiteY9-30372" fmla="*/ 752 h 17230"/>
              <a:gd name="connsiteX10-30373" fmla="*/ 8584 w 13843"/>
              <a:gd name="connsiteY10-30374" fmla="*/ 1546 h 17230"/>
              <a:gd name="connsiteX11-30375" fmla="*/ 9243 w 13843"/>
              <a:gd name="connsiteY11-30376" fmla="*/ 19 h 17230"/>
              <a:gd name="connsiteX12-30377" fmla="*/ 9729 w 13843"/>
              <a:gd name="connsiteY12-30378" fmla="*/ 14 h 17230"/>
              <a:gd name="connsiteX13-30379" fmla="*/ 9825 w 13843"/>
              <a:gd name="connsiteY13-30380" fmla="*/ 1200 h 17230"/>
              <a:gd name="connsiteX14-30381" fmla="*/ 11867 w 13843"/>
              <a:gd name="connsiteY14-30382" fmla="*/ 3664 h 17230"/>
              <a:gd name="connsiteX15-30383" fmla="*/ 13658 w 13843"/>
              <a:gd name="connsiteY15-30384" fmla="*/ 12081 h 17230"/>
              <a:gd name="connsiteX16-30385" fmla="*/ 13784 w 13843"/>
              <a:gd name="connsiteY16-30386" fmla="*/ 17145 h 17230"/>
              <a:gd name="connsiteX17-30387" fmla="*/ 13607 w 13843"/>
              <a:gd name="connsiteY17-30388" fmla="*/ 15125 h 17230"/>
              <a:gd name="connsiteX18-30389" fmla="*/ 13156 w 13843"/>
              <a:gd name="connsiteY18-30390" fmla="*/ 17058 h 17230"/>
              <a:gd name="connsiteX19-30391" fmla="*/ 13395 w 13843"/>
              <a:gd name="connsiteY19-30392" fmla="*/ 13248 h 17230"/>
              <a:gd name="connsiteX20-30393" fmla="*/ 12761 w 13843"/>
              <a:gd name="connsiteY20-30394" fmla="*/ 9413 h 17230"/>
              <a:gd name="connsiteX21-30395" fmla="*/ 13203 w 13843"/>
              <a:gd name="connsiteY21-30396" fmla="*/ 14014 h 17230"/>
              <a:gd name="connsiteX22-30397" fmla="*/ 12856 w 13843"/>
              <a:gd name="connsiteY22-30398" fmla="*/ 13642 h 17230"/>
              <a:gd name="connsiteX23-30399" fmla="*/ 12647 w 13843"/>
              <a:gd name="connsiteY23-30400" fmla="*/ 15200 h 17230"/>
              <a:gd name="connsiteX24-30401" fmla="*/ 12465 w 13843"/>
              <a:gd name="connsiteY24-30402" fmla="*/ 10366 h 17230"/>
              <a:gd name="connsiteX25-30403" fmla="*/ 11546 w 13843"/>
              <a:gd name="connsiteY25-30404" fmla="*/ 4727 h 17230"/>
              <a:gd name="connsiteX26-30405" fmla="*/ 11713 w 13843"/>
              <a:gd name="connsiteY26-30406" fmla="*/ 7113 h 17230"/>
              <a:gd name="connsiteX27-30407" fmla="*/ 11954 w 13843"/>
              <a:gd name="connsiteY27-30408" fmla="*/ 7984 h 17230"/>
              <a:gd name="connsiteX28-30409" fmla="*/ 12312 w 13843"/>
              <a:gd name="connsiteY28-30410" fmla="*/ 9938 h 17230"/>
              <a:gd name="connsiteX29-30411" fmla="*/ 11938 w 13843"/>
              <a:gd name="connsiteY29-30412" fmla="*/ 9257 h 17230"/>
              <a:gd name="connsiteX30-30413" fmla="*/ 12308 w 13843"/>
              <a:gd name="connsiteY30-30414" fmla="*/ 11544 h 17230"/>
              <a:gd name="connsiteX31-30415" fmla="*/ 12198 w 13843"/>
              <a:gd name="connsiteY31-30416" fmla="*/ 14201 h 17230"/>
              <a:gd name="connsiteX32-30417" fmla="*/ 12111 w 13843"/>
              <a:gd name="connsiteY32-30418" fmla="*/ 16228 h 17230"/>
              <a:gd name="connsiteX33-30419" fmla="*/ 11833 w 13843"/>
              <a:gd name="connsiteY33-30420" fmla="*/ 13325 h 17230"/>
              <a:gd name="connsiteX34-30421" fmla="*/ 11685 w 13843"/>
              <a:gd name="connsiteY34-30422" fmla="*/ 11252 h 17230"/>
              <a:gd name="connsiteX35-30423" fmla="*/ 11028 w 13843"/>
              <a:gd name="connsiteY35-30424" fmla="*/ 6212 h 17230"/>
              <a:gd name="connsiteX36-30425" fmla="*/ 11374 w 13843"/>
              <a:gd name="connsiteY36-30426" fmla="*/ 11757 h 17230"/>
              <a:gd name="connsiteX37-30427" fmla="*/ 11574 w 13843"/>
              <a:gd name="connsiteY37-30428" fmla="*/ 14285 h 17230"/>
              <a:gd name="connsiteX38-30429" fmla="*/ 11403 w 13843"/>
              <a:gd name="connsiteY38-30430" fmla="*/ 16746 h 17230"/>
              <a:gd name="connsiteX39-30431" fmla="*/ 11211 w 13843"/>
              <a:gd name="connsiteY39-30432" fmla="*/ 13822 h 17230"/>
              <a:gd name="connsiteX40-30433" fmla="*/ 10807 w 13843"/>
              <a:gd name="connsiteY40-30434" fmla="*/ 16705 h 17230"/>
              <a:gd name="connsiteX41-30435" fmla="*/ 10464 w 13843"/>
              <a:gd name="connsiteY41-30436" fmla="*/ 17020 h 17230"/>
              <a:gd name="connsiteX42-30437" fmla="*/ 10543 w 13843"/>
              <a:gd name="connsiteY42-30438" fmla="*/ 16578 h 17230"/>
              <a:gd name="connsiteX43-30439" fmla="*/ 10656 w 13843"/>
              <a:gd name="connsiteY43-30440" fmla="*/ 15449 h 17230"/>
              <a:gd name="connsiteX44-30441" fmla="*/ 10782 w 13843"/>
              <a:gd name="connsiteY44-30442" fmla="*/ 14870 h 17230"/>
              <a:gd name="connsiteX45-30443" fmla="*/ 10671 w 13843"/>
              <a:gd name="connsiteY45-30444" fmla="*/ 15401 h 17230"/>
              <a:gd name="connsiteX46-30445" fmla="*/ 10281 w 13843"/>
              <a:gd name="connsiteY46-30446" fmla="*/ 15775 h 17230"/>
              <a:gd name="connsiteX47-30447" fmla="*/ 10129 w 13843"/>
              <a:gd name="connsiteY47-30448" fmla="*/ 16622 h 17230"/>
              <a:gd name="connsiteX48-30449" fmla="*/ 10139 w 13843"/>
              <a:gd name="connsiteY48-30450" fmla="*/ 15898 h 17230"/>
              <a:gd name="connsiteX49-30451" fmla="*/ 10390 w 13843"/>
              <a:gd name="connsiteY49-30452" fmla="*/ 14890 h 17230"/>
              <a:gd name="connsiteX50-30453" fmla="*/ 10589 w 13843"/>
              <a:gd name="connsiteY50-30454" fmla="*/ 14100 h 17230"/>
              <a:gd name="connsiteX51-30455" fmla="*/ 10885 w 13843"/>
              <a:gd name="connsiteY51-30456" fmla="*/ 9712 h 17230"/>
              <a:gd name="connsiteX52-30457" fmla="*/ 10823 w 13843"/>
              <a:gd name="connsiteY52-30458" fmla="*/ 8335 h 17230"/>
              <a:gd name="connsiteX53-30459" fmla="*/ 10354 w 13843"/>
              <a:gd name="connsiteY53-30460" fmla="*/ 12175 h 17230"/>
              <a:gd name="connsiteX54-30461" fmla="*/ 9249 w 13843"/>
              <a:gd name="connsiteY54-30462" fmla="*/ 15782 h 17230"/>
              <a:gd name="connsiteX55-30463" fmla="*/ 9969 w 13843"/>
              <a:gd name="connsiteY55-30464" fmla="*/ 11851 h 17230"/>
              <a:gd name="connsiteX56-30465" fmla="*/ 9027 w 13843"/>
              <a:gd name="connsiteY56-30466" fmla="*/ 14028 h 17230"/>
              <a:gd name="connsiteX57-30467" fmla="*/ 9699 w 13843"/>
              <a:gd name="connsiteY57-30468" fmla="*/ 11442 h 17230"/>
              <a:gd name="connsiteX58-30469" fmla="*/ 9968 w 13843"/>
              <a:gd name="connsiteY58-30470" fmla="*/ 10264 h 17230"/>
              <a:gd name="connsiteX59-30471" fmla="*/ 10158 w 13843"/>
              <a:gd name="connsiteY59-30472" fmla="*/ 5766 h 17230"/>
              <a:gd name="connsiteX60-30473" fmla="*/ 9432 w 13843"/>
              <a:gd name="connsiteY60-30474" fmla="*/ 3443 h 17230"/>
              <a:gd name="connsiteX61-30475" fmla="*/ 7255 w 13843"/>
              <a:gd name="connsiteY61-30476" fmla="*/ 4898 h 17230"/>
              <a:gd name="connsiteX62-30477" fmla="*/ 6860 w 13843"/>
              <a:gd name="connsiteY62-30478" fmla="*/ 5686 h 17230"/>
              <a:gd name="connsiteX63-30479" fmla="*/ 6527 w 13843"/>
              <a:gd name="connsiteY63-30480" fmla="*/ 6132 h 17230"/>
              <a:gd name="connsiteX64-30481" fmla="*/ 6435 w 13843"/>
              <a:gd name="connsiteY64-30482" fmla="*/ 6532 h 17230"/>
              <a:gd name="connsiteX65-30483" fmla="*/ 6001 w 13843"/>
              <a:gd name="connsiteY65-30484" fmla="*/ 6935 h 17230"/>
              <a:gd name="connsiteX66-30485" fmla="*/ 5399 w 13843"/>
              <a:gd name="connsiteY66-30486" fmla="*/ 7260 h 17230"/>
              <a:gd name="connsiteX67-30487" fmla="*/ 5530 w 13843"/>
              <a:gd name="connsiteY67-30488" fmla="*/ 7171 h 17230"/>
              <a:gd name="connsiteX68-30489" fmla="*/ 5907 w 13843"/>
              <a:gd name="connsiteY68-30490" fmla="*/ 7016 h 17230"/>
              <a:gd name="connsiteX69-30491" fmla="*/ 5409 w 13843"/>
              <a:gd name="connsiteY69-30492" fmla="*/ 7287 h 17230"/>
              <a:gd name="connsiteX70-30493" fmla="*/ 4445 w 13843"/>
              <a:gd name="connsiteY70-30494" fmla="*/ 8017 h 17230"/>
              <a:gd name="connsiteX71-30495" fmla="*/ 3889 w 13843"/>
              <a:gd name="connsiteY71-30496" fmla="*/ 8372 h 17230"/>
              <a:gd name="connsiteX72-30497" fmla="*/ 3169 w 13843"/>
              <a:gd name="connsiteY72-30498" fmla="*/ 8683 h 17230"/>
              <a:gd name="connsiteX73-30499" fmla="*/ 1519 w 13843"/>
              <a:gd name="connsiteY73-30500" fmla="*/ 9330 h 17230"/>
              <a:gd name="connsiteX74-30501" fmla="*/ 482 w 13843"/>
              <a:gd name="connsiteY74-30502" fmla="*/ 9936 h 17230"/>
              <a:gd name="connsiteX75-30503" fmla="*/ 330 w 13843"/>
              <a:gd name="connsiteY75-30504" fmla="*/ 8790 h 17230"/>
              <a:gd name="connsiteX76" fmla="*/ 109 w 13843"/>
              <a:gd name="connsiteY76" fmla="*/ 7008 h 17230"/>
              <a:gd name="connsiteX0-30505" fmla="*/ 109 w 13843"/>
              <a:gd name="connsiteY0-30506" fmla="*/ 7008 h 17230"/>
              <a:gd name="connsiteX1-30507" fmla="*/ 2370 w 13843"/>
              <a:gd name="connsiteY1-30508" fmla="*/ 6237 h 17230"/>
              <a:gd name="connsiteX2-30509" fmla="*/ 4241 w 13843"/>
              <a:gd name="connsiteY2-30510" fmla="*/ 5504 h 17230"/>
              <a:gd name="connsiteX3-30511" fmla="*/ 6507 w 13843"/>
              <a:gd name="connsiteY3-30512" fmla="*/ 3399 h 17230"/>
              <a:gd name="connsiteX4-30513" fmla="*/ 7079 w 13843"/>
              <a:gd name="connsiteY4-30514" fmla="*/ 2367 h 17230"/>
              <a:gd name="connsiteX5-30515" fmla="*/ 7253 w 13843"/>
              <a:gd name="connsiteY5-30516" fmla="*/ 2149 h 17230"/>
              <a:gd name="connsiteX6-30517" fmla="*/ 7474 w 13843"/>
              <a:gd name="connsiteY6-30518" fmla="*/ 826 h 17230"/>
              <a:gd name="connsiteX7-30519" fmla="*/ 7824 w 13843"/>
              <a:gd name="connsiteY7-30520" fmla="*/ 961 h 17230"/>
              <a:gd name="connsiteX8-30521" fmla="*/ 8180 w 13843"/>
              <a:gd name="connsiteY8-30522" fmla="*/ 1915 h 17230"/>
              <a:gd name="connsiteX9-30523" fmla="*/ 8912 w 13843"/>
              <a:gd name="connsiteY9-30524" fmla="*/ 752 h 17230"/>
              <a:gd name="connsiteX10-30525" fmla="*/ 8584 w 13843"/>
              <a:gd name="connsiteY10-30526" fmla="*/ 1546 h 17230"/>
              <a:gd name="connsiteX11-30527" fmla="*/ 9243 w 13843"/>
              <a:gd name="connsiteY11-30528" fmla="*/ 19 h 17230"/>
              <a:gd name="connsiteX12-30529" fmla="*/ 9729 w 13843"/>
              <a:gd name="connsiteY12-30530" fmla="*/ 14 h 17230"/>
              <a:gd name="connsiteX13-30531" fmla="*/ 9825 w 13843"/>
              <a:gd name="connsiteY13-30532" fmla="*/ 1200 h 17230"/>
              <a:gd name="connsiteX14-30533" fmla="*/ 11867 w 13843"/>
              <a:gd name="connsiteY14-30534" fmla="*/ 3664 h 17230"/>
              <a:gd name="connsiteX15-30535" fmla="*/ 13658 w 13843"/>
              <a:gd name="connsiteY15-30536" fmla="*/ 12081 h 17230"/>
              <a:gd name="connsiteX16-30537" fmla="*/ 13784 w 13843"/>
              <a:gd name="connsiteY16-30538" fmla="*/ 17145 h 17230"/>
              <a:gd name="connsiteX17-30539" fmla="*/ 13607 w 13843"/>
              <a:gd name="connsiteY17-30540" fmla="*/ 15125 h 17230"/>
              <a:gd name="connsiteX18-30541" fmla="*/ 13156 w 13843"/>
              <a:gd name="connsiteY18-30542" fmla="*/ 17058 h 17230"/>
              <a:gd name="connsiteX19-30543" fmla="*/ 13395 w 13843"/>
              <a:gd name="connsiteY19-30544" fmla="*/ 13248 h 17230"/>
              <a:gd name="connsiteX20-30545" fmla="*/ 12761 w 13843"/>
              <a:gd name="connsiteY20-30546" fmla="*/ 9413 h 17230"/>
              <a:gd name="connsiteX21-30547" fmla="*/ 13203 w 13843"/>
              <a:gd name="connsiteY21-30548" fmla="*/ 14014 h 17230"/>
              <a:gd name="connsiteX22-30549" fmla="*/ 12856 w 13843"/>
              <a:gd name="connsiteY22-30550" fmla="*/ 13642 h 17230"/>
              <a:gd name="connsiteX23-30551" fmla="*/ 12647 w 13843"/>
              <a:gd name="connsiteY23-30552" fmla="*/ 15200 h 17230"/>
              <a:gd name="connsiteX24-30553" fmla="*/ 12465 w 13843"/>
              <a:gd name="connsiteY24-30554" fmla="*/ 10366 h 17230"/>
              <a:gd name="connsiteX25-30555" fmla="*/ 11546 w 13843"/>
              <a:gd name="connsiteY25-30556" fmla="*/ 4727 h 17230"/>
              <a:gd name="connsiteX26-30557" fmla="*/ 11713 w 13843"/>
              <a:gd name="connsiteY26-30558" fmla="*/ 7113 h 17230"/>
              <a:gd name="connsiteX27-30559" fmla="*/ 11954 w 13843"/>
              <a:gd name="connsiteY27-30560" fmla="*/ 7984 h 17230"/>
              <a:gd name="connsiteX28-30561" fmla="*/ 12312 w 13843"/>
              <a:gd name="connsiteY28-30562" fmla="*/ 9938 h 17230"/>
              <a:gd name="connsiteX29-30563" fmla="*/ 11938 w 13843"/>
              <a:gd name="connsiteY29-30564" fmla="*/ 9257 h 17230"/>
              <a:gd name="connsiteX30-30565" fmla="*/ 12308 w 13843"/>
              <a:gd name="connsiteY30-30566" fmla="*/ 11544 h 17230"/>
              <a:gd name="connsiteX31-30567" fmla="*/ 12198 w 13843"/>
              <a:gd name="connsiteY31-30568" fmla="*/ 14201 h 17230"/>
              <a:gd name="connsiteX32-30569" fmla="*/ 12111 w 13843"/>
              <a:gd name="connsiteY32-30570" fmla="*/ 16228 h 17230"/>
              <a:gd name="connsiteX33-30571" fmla="*/ 11833 w 13843"/>
              <a:gd name="connsiteY33-30572" fmla="*/ 13325 h 17230"/>
              <a:gd name="connsiteX34-30573" fmla="*/ 11685 w 13843"/>
              <a:gd name="connsiteY34-30574" fmla="*/ 11252 h 17230"/>
              <a:gd name="connsiteX35-30575" fmla="*/ 11028 w 13843"/>
              <a:gd name="connsiteY35-30576" fmla="*/ 6212 h 17230"/>
              <a:gd name="connsiteX36-30577" fmla="*/ 11374 w 13843"/>
              <a:gd name="connsiteY36-30578" fmla="*/ 11757 h 17230"/>
              <a:gd name="connsiteX37-30579" fmla="*/ 11574 w 13843"/>
              <a:gd name="connsiteY37-30580" fmla="*/ 14285 h 17230"/>
              <a:gd name="connsiteX38-30581" fmla="*/ 11403 w 13843"/>
              <a:gd name="connsiteY38-30582" fmla="*/ 16746 h 17230"/>
              <a:gd name="connsiteX39-30583" fmla="*/ 11211 w 13843"/>
              <a:gd name="connsiteY39-30584" fmla="*/ 13822 h 17230"/>
              <a:gd name="connsiteX40-30585" fmla="*/ 10807 w 13843"/>
              <a:gd name="connsiteY40-30586" fmla="*/ 16705 h 17230"/>
              <a:gd name="connsiteX41-30587" fmla="*/ 10464 w 13843"/>
              <a:gd name="connsiteY41-30588" fmla="*/ 17020 h 17230"/>
              <a:gd name="connsiteX42-30589" fmla="*/ 10543 w 13843"/>
              <a:gd name="connsiteY42-30590" fmla="*/ 16578 h 17230"/>
              <a:gd name="connsiteX43-30591" fmla="*/ 10656 w 13843"/>
              <a:gd name="connsiteY43-30592" fmla="*/ 15449 h 17230"/>
              <a:gd name="connsiteX44-30593" fmla="*/ 10782 w 13843"/>
              <a:gd name="connsiteY44-30594" fmla="*/ 14870 h 17230"/>
              <a:gd name="connsiteX45-30595" fmla="*/ 10671 w 13843"/>
              <a:gd name="connsiteY45-30596" fmla="*/ 15401 h 17230"/>
              <a:gd name="connsiteX46-30597" fmla="*/ 10281 w 13843"/>
              <a:gd name="connsiteY46-30598" fmla="*/ 15775 h 17230"/>
              <a:gd name="connsiteX47-30599" fmla="*/ 10129 w 13843"/>
              <a:gd name="connsiteY47-30600" fmla="*/ 16622 h 17230"/>
              <a:gd name="connsiteX48-30601" fmla="*/ 10139 w 13843"/>
              <a:gd name="connsiteY48-30602" fmla="*/ 15898 h 17230"/>
              <a:gd name="connsiteX49-30603" fmla="*/ 10390 w 13843"/>
              <a:gd name="connsiteY49-30604" fmla="*/ 14890 h 17230"/>
              <a:gd name="connsiteX50-30605" fmla="*/ 10589 w 13843"/>
              <a:gd name="connsiteY50-30606" fmla="*/ 14100 h 17230"/>
              <a:gd name="connsiteX51-30607" fmla="*/ 10680 w 13843"/>
              <a:gd name="connsiteY51-30608" fmla="*/ 10105 h 17230"/>
              <a:gd name="connsiteX52-30609" fmla="*/ 10823 w 13843"/>
              <a:gd name="connsiteY52-30610" fmla="*/ 8335 h 17230"/>
              <a:gd name="connsiteX53-30611" fmla="*/ 10354 w 13843"/>
              <a:gd name="connsiteY53-30612" fmla="*/ 12175 h 17230"/>
              <a:gd name="connsiteX54-30613" fmla="*/ 9249 w 13843"/>
              <a:gd name="connsiteY54-30614" fmla="*/ 15782 h 17230"/>
              <a:gd name="connsiteX55-30615" fmla="*/ 9969 w 13843"/>
              <a:gd name="connsiteY55-30616" fmla="*/ 11851 h 17230"/>
              <a:gd name="connsiteX56-30617" fmla="*/ 9027 w 13843"/>
              <a:gd name="connsiteY56-30618" fmla="*/ 14028 h 17230"/>
              <a:gd name="connsiteX57-30619" fmla="*/ 9699 w 13843"/>
              <a:gd name="connsiteY57-30620" fmla="*/ 11442 h 17230"/>
              <a:gd name="connsiteX58-30621" fmla="*/ 9968 w 13843"/>
              <a:gd name="connsiteY58-30622" fmla="*/ 10264 h 17230"/>
              <a:gd name="connsiteX59-30623" fmla="*/ 10158 w 13843"/>
              <a:gd name="connsiteY59-30624" fmla="*/ 5766 h 17230"/>
              <a:gd name="connsiteX60-30625" fmla="*/ 9432 w 13843"/>
              <a:gd name="connsiteY60-30626" fmla="*/ 3443 h 17230"/>
              <a:gd name="connsiteX61-30627" fmla="*/ 7255 w 13843"/>
              <a:gd name="connsiteY61-30628" fmla="*/ 4898 h 17230"/>
              <a:gd name="connsiteX62-30629" fmla="*/ 6860 w 13843"/>
              <a:gd name="connsiteY62-30630" fmla="*/ 5686 h 17230"/>
              <a:gd name="connsiteX63-30631" fmla="*/ 6527 w 13843"/>
              <a:gd name="connsiteY63-30632" fmla="*/ 6132 h 17230"/>
              <a:gd name="connsiteX64-30633" fmla="*/ 6435 w 13843"/>
              <a:gd name="connsiteY64-30634" fmla="*/ 6532 h 17230"/>
              <a:gd name="connsiteX65-30635" fmla="*/ 6001 w 13843"/>
              <a:gd name="connsiteY65-30636" fmla="*/ 6935 h 17230"/>
              <a:gd name="connsiteX66-30637" fmla="*/ 5399 w 13843"/>
              <a:gd name="connsiteY66-30638" fmla="*/ 7260 h 17230"/>
              <a:gd name="connsiteX67-30639" fmla="*/ 5530 w 13843"/>
              <a:gd name="connsiteY67-30640" fmla="*/ 7171 h 17230"/>
              <a:gd name="connsiteX68-30641" fmla="*/ 5907 w 13843"/>
              <a:gd name="connsiteY68-30642" fmla="*/ 7016 h 17230"/>
              <a:gd name="connsiteX69-30643" fmla="*/ 5409 w 13843"/>
              <a:gd name="connsiteY69-30644" fmla="*/ 7287 h 17230"/>
              <a:gd name="connsiteX70-30645" fmla="*/ 4445 w 13843"/>
              <a:gd name="connsiteY70-30646" fmla="*/ 8017 h 17230"/>
              <a:gd name="connsiteX71-30647" fmla="*/ 3889 w 13843"/>
              <a:gd name="connsiteY71-30648" fmla="*/ 8372 h 17230"/>
              <a:gd name="connsiteX72-30649" fmla="*/ 3169 w 13843"/>
              <a:gd name="connsiteY72-30650" fmla="*/ 8683 h 17230"/>
              <a:gd name="connsiteX73-30651" fmla="*/ 1519 w 13843"/>
              <a:gd name="connsiteY73-30652" fmla="*/ 9330 h 17230"/>
              <a:gd name="connsiteX74-30653" fmla="*/ 482 w 13843"/>
              <a:gd name="connsiteY74-30654" fmla="*/ 9936 h 17230"/>
              <a:gd name="connsiteX75-30655" fmla="*/ 330 w 13843"/>
              <a:gd name="connsiteY75-30656" fmla="*/ 8790 h 17230"/>
              <a:gd name="connsiteX76-30657" fmla="*/ 109 w 13843"/>
              <a:gd name="connsiteY76-30658" fmla="*/ 7008 h 17230"/>
              <a:gd name="connsiteX0-30659" fmla="*/ 109 w 13843"/>
              <a:gd name="connsiteY0-30660" fmla="*/ 7008 h 17230"/>
              <a:gd name="connsiteX1-30661" fmla="*/ 2370 w 13843"/>
              <a:gd name="connsiteY1-30662" fmla="*/ 6237 h 17230"/>
              <a:gd name="connsiteX2-30663" fmla="*/ 4241 w 13843"/>
              <a:gd name="connsiteY2-30664" fmla="*/ 5504 h 17230"/>
              <a:gd name="connsiteX3-30665" fmla="*/ 6507 w 13843"/>
              <a:gd name="connsiteY3-30666" fmla="*/ 3399 h 17230"/>
              <a:gd name="connsiteX4-30667" fmla="*/ 7079 w 13843"/>
              <a:gd name="connsiteY4-30668" fmla="*/ 2367 h 17230"/>
              <a:gd name="connsiteX5-30669" fmla="*/ 7253 w 13843"/>
              <a:gd name="connsiteY5-30670" fmla="*/ 2149 h 17230"/>
              <a:gd name="connsiteX6-30671" fmla="*/ 7474 w 13843"/>
              <a:gd name="connsiteY6-30672" fmla="*/ 826 h 17230"/>
              <a:gd name="connsiteX7-30673" fmla="*/ 7824 w 13843"/>
              <a:gd name="connsiteY7-30674" fmla="*/ 961 h 17230"/>
              <a:gd name="connsiteX8-30675" fmla="*/ 8180 w 13843"/>
              <a:gd name="connsiteY8-30676" fmla="*/ 1915 h 17230"/>
              <a:gd name="connsiteX9-30677" fmla="*/ 8912 w 13843"/>
              <a:gd name="connsiteY9-30678" fmla="*/ 752 h 17230"/>
              <a:gd name="connsiteX10-30679" fmla="*/ 8584 w 13843"/>
              <a:gd name="connsiteY10-30680" fmla="*/ 1546 h 17230"/>
              <a:gd name="connsiteX11-30681" fmla="*/ 9243 w 13843"/>
              <a:gd name="connsiteY11-30682" fmla="*/ 19 h 17230"/>
              <a:gd name="connsiteX12-30683" fmla="*/ 9729 w 13843"/>
              <a:gd name="connsiteY12-30684" fmla="*/ 14 h 17230"/>
              <a:gd name="connsiteX13-30685" fmla="*/ 9825 w 13843"/>
              <a:gd name="connsiteY13-30686" fmla="*/ 1200 h 17230"/>
              <a:gd name="connsiteX14-30687" fmla="*/ 11867 w 13843"/>
              <a:gd name="connsiteY14-30688" fmla="*/ 3664 h 17230"/>
              <a:gd name="connsiteX15-30689" fmla="*/ 13658 w 13843"/>
              <a:gd name="connsiteY15-30690" fmla="*/ 12081 h 17230"/>
              <a:gd name="connsiteX16-30691" fmla="*/ 13784 w 13843"/>
              <a:gd name="connsiteY16-30692" fmla="*/ 17145 h 17230"/>
              <a:gd name="connsiteX17-30693" fmla="*/ 13607 w 13843"/>
              <a:gd name="connsiteY17-30694" fmla="*/ 15125 h 17230"/>
              <a:gd name="connsiteX18-30695" fmla="*/ 13156 w 13843"/>
              <a:gd name="connsiteY18-30696" fmla="*/ 17058 h 17230"/>
              <a:gd name="connsiteX19-30697" fmla="*/ 13395 w 13843"/>
              <a:gd name="connsiteY19-30698" fmla="*/ 13248 h 17230"/>
              <a:gd name="connsiteX20-30699" fmla="*/ 12761 w 13843"/>
              <a:gd name="connsiteY20-30700" fmla="*/ 9413 h 17230"/>
              <a:gd name="connsiteX21-30701" fmla="*/ 13203 w 13843"/>
              <a:gd name="connsiteY21-30702" fmla="*/ 14014 h 17230"/>
              <a:gd name="connsiteX22-30703" fmla="*/ 12856 w 13843"/>
              <a:gd name="connsiteY22-30704" fmla="*/ 13642 h 17230"/>
              <a:gd name="connsiteX23-30705" fmla="*/ 12429 w 13843"/>
              <a:gd name="connsiteY23-30706" fmla="*/ 15779 h 17230"/>
              <a:gd name="connsiteX24-30707" fmla="*/ 12465 w 13843"/>
              <a:gd name="connsiteY24-30708" fmla="*/ 10366 h 17230"/>
              <a:gd name="connsiteX25-30709" fmla="*/ 11546 w 13843"/>
              <a:gd name="connsiteY25-30710" fmla="*/ 4727 h 17230"/>
              <a:gd name="connsiteX26-30711" fmla="*/ 11713 w 13843"/>
              <a:gd name="connsiteY26-30712" fmla="*/ 7113 h 17230"/>
              <a:gd name="connsiteX27-30713" fmla="*/ 11954 w 13843"/>
              <a:gd name="connsiteY27-30714" fmla="*/ 7984 h 17230"/>
              <a:gd name="connsiteX28-30715" fmla="*/ 12312 w 13843"/>
              <a:gd name="connsiteY28-30716" fmla="*/ 9938 h 17230"/>
              <a:gd name="connsiteX29-30717" fmla="*/ 11938 w 13843"/>
              <a:gd name="connsiteY29-30718" fmla="*/ 9257 h 17230"/>
              <a:gd name="connsiteX30-30719" fmla="*/ 12308 w 13843"/>
              <a:gd name="connsiteY30-30720" fmla="*/ 11544 h 17230"/>
              <a:gd name="connsiteX31-30721" fmla="*/ 12198 w 13843"/>
              <a:gd name="connsiteY31-30722" fmla="*/ 14201 h 17230"/>
              <a:gd name="connsiteX32-30723" fmla="*/ 12111 w 13843"/>
              <a:gd name="connsiteY32-30724" fmla="*/ 16228 h 17230"/>
              <a:gd name="connsiteX33-30725" fmla="*/ 11833 w 13843"/>
              <a:gd name="connsiteY33-30726" fmla="*/ 13325 h 17230"/>
              <a:gd name="connsiteX34-30727" fmla="*/ 11685 w 13843"/>
              <a:gd name="connsiteY34-30728" fmla="*/ 11252 h 17230"/>
              <a:gd name="connsiteX35-30729" fmla="*/ 11028 w 13843"/>
              <a:gd name="connsiteY35-30730" fmla="*/ 6212 h 17230"/>
              <a:gd name="connsiteX36-30731" fmla="*/ 11374 w 13843"/>
              <a:gd name="connsiteY36-30732" fmla="*/ 11757 h 17230"/>
              <a:gd name="connsiteX37-30733" fmla="*/ 11574 w 13843"/>
              <a:gd name="connsiteY37-30734" fmla="*/ 14285 h 17230"/>
              <a:gd name="connsiteX38-30735" fmla="*/ 11403 w 13843"/>
              <a:gd name="connsiteY38-30736" fmla="*/ 16746 h 17230"/>
              <a:gd name="connsiteX39-30737" fmla="*/ 11211 w 13843"/>
              <a:gd name="connsiteY39-30738" fmla="*/ 13822 h 17230"/>
              <a:gd name="connsiteX40-30739" fmla="*/ 10807 w 13843"/>
              <a:gd name="connsiteY40-30740" fmla="*/ 16705 h 17230"/>
              <a:gd name="connsiteX41-30741" fmla="*/ 10464 w 13843"/>
              <a:gd name="connsiteY41-30742" fmla="*/ 17020 h 17230"/>
              <a:gd name="connsiteX42-30743" fmla="*/ 10543 w 13843"/>
              <a:gd name="connsiteY42-30744" fmla="*/ 16578 h 17230"/>
              <a:gd name="connsiteX43-30745" fmla="*/ 10656 w 13843"/>
              <a:gd name="connsiteY43-30746" fmla="*/ 15449 h 17230"/>
              <a:gd name="connsiteX44-30747" fmla="*/ 10782 w 13843"/>
              <a:gd name="connsiteY44-30748" fmla="*/ 14870 h 17230"/>
              <a:gd name="connsiteX45-30749" fmla="*/ 10671 w 13843"/>
              <a:gd name="connsiteY45-30750" fmla="*/ 15401 h 17230"/>
              <a:gd name="connsiteX46-30751" fmla="*/ 10281 w 13843"/>
              <a:gd name="connsiteY46-30752" fmla="*/ 15775 h 17230"/>
              <a:gd name="connsiteX47-30753" fmla="*/ 10129 w 13843"/>
              <a:gd name="connsiteY47-30754" fmla="*/ 16622 h 17230"/>
              <a:gd name="connsiteX48-30755" fmla="*/ 10139 w 13843"/>
              <a:gd name="connsiteY48-30756" fmla="*/ 15898 h 17230"/>
              <a:gd name="connsiteX49-30757" fmla="*/ 10390 w 13843"/>
              <a:gd name="connsiteY49-30758" fmla="*/ 14890 h 17230"/>
              <a:gd name="connsiteX50-30759" fmla="*/ 10589 w 13843"/>
              <a:gd name="connsiteY50-30760" fmla="*/ 14100 h 17230"/>
              <a:gd name="connsiteX51-30761" fmla="*/ 10680 w 13843"/>
              <a:gd name="connsiteY51-30762" fmla="*/ 10105 h 17230"/>
              <a:gd name="connsiteX52-30763" fmla="*/ 10823 w 13843"/>
              <a:gd name="connsiteY52-30764" fmla="*/ 8335 h 17230"/>
              <a:gd name="connsiteX53-30765" fmla="*/ 10354 w 13843"/>
              <a:gd name="connsiteY53-30766" fmla="*/ 12175 h 17230"/>
              <a:gd name="connsiteX54-30767" fmla="*/ 9249 w 13843"/>
              <a:gd name="connsiteY54-30768" fmla="*/ 15782 h 17230"/>
              <a:gd name="connsiteX55-30769" fmla="*/ 9969 w 13843"/>
              <a:gd name="connsiteY55-30770" fmla="*/ 11851 h 17230"/>
              <a:gd name="connsiteX56-30771" fmla="*/ 9027 w 13843"/>
              <a:gd name="connsiteY56-30772" fmla="*/ 14028 h 17230"/>
              <a:gd name="connsiteX57-30773" fmla="*/ 9699 w 13843"/>
              <a:gd name="connsiteY57-30774" fmla="*/ 11442 h 17230"/>
              <a:gd name="connsiteX58-30775" fmla="*/ 9968 w 13843"/>
              <a:gd name="connsiteY58-30776" fmla="*/ 10264 h 17230"/>
              <a:gd name="connsiteX59-30777" fmla="*/ 10158 w 13843"/>
              <a:gd name="connsiteY59-30778" fmla="*/ 5766 h 17230"/>
              <a:gd name="connsiteX60-30779" fmla="*/ 9432 w 13843"/>
              <a:gd name="connsiteY60-30780" fmla="*/ 3443 h 17230"/>
              <a:gd name="connsiteX61-30781" fmla="*/ 7255 w 13843"/>
              <a:gd name="connsiteY61-30782" fmla="*/ 4898 h 17230"/>
              <a:gd name="connsiteX62-30783" fmla="*/ 6860 w 13843"/>
              <a:gd name="connsiteY62-30784" fmla="*/ 5686 h 17230"/>
              <a:gd name="connsiteX63-30785" fmla="*/ 6527 w 13843"/>
              <a:gd name="connsiteY63-30786" fmla="*/ 6132 h 17230"/>
              <a:gd name="connsiteX64-30787" fmla="*/ 6435 w 13843"/>
              <a:gd name="connsiteY64-30788" fmla="*/ 6532 h 17230"/>
              <a:gd name="connsiteX65-30789" fmla="*/ 6001 w 13843"/>
              <a:gd name="connsiteY65-30790" fmla="*/ 6935 h 17230"/>
              <a:gd name="connsiteX66-30791" fmla="*/ 5399 w 13843"/>
              <a:gd name="connsiteY66-30792" fmla="*/ 7260 h 17230"/>
              <a:gd name="connsiteX67-30793" fmla="*/ 5530 w 13843"/>
              <a:gd name="connsiteY67-30794" fmla="*/ 7171 h 17230"/>
              <a:gd name="connsiteX68-30795" fmla="*/ 5907 w 13843"/>
              <a:gd name="connsiteY68-30796" fmla="*/ 7016 h 17230"/>
              <a:gd name="connsiteX69-30797" fmla="*/ 5409 w 13843"/>
              <a:gd name="connsiteY69-30798" fmla="*/ 7287 h 17230"/>
              <a:gd name="connsiteX70-30799" fmla="*/ 4445 w 13843"/>
              <a:gd name="connsiteY70-30800" fmla="*/ 8017 h 17230"/>
              <a:gd name="connsiteX71-30801" fmla="*/ 3889 w 13843"/>
              <a:gd name="connsiteY71-30802" fmla="*/ 8372 h 17230"/>
              <a:gd name="connsiteX72-30803" fmla="*/ 3169 w 13843"/>
              <a:gd name="connsiteY72-30804" fmla="*/ 8683 h 17230"/>
              <a:gd name="connsiteX73-30805" fmla="*/ 1519 w 13843"/>
              <a:gd name="connsiteY73-30806" fmla="*/ 9330 h 17230"/>
              <a:gd name="connsiteX74-30807" fmla="*/ 482 w 13843"/>
              <a:gd name="connsiteY74-30808" fmla="*/ 9936 h 17230"/>
              <a:gd name="connsiteX75-30809" fmla="*/ 330 w 13843"/>
              <a:gd name="connsiteY75-30810" fmla="*/ 8790 h 17230"/>
              <a:gd name="connsiteX76-30811" fmla="*/ 109 w 13843"/>
              <a:gd name="connsiteY76-30812" fmla="*/ 7008 h 17230"/>
              <a:gd name="connsiteX0-30813" fmla="*/ 109 w 13843"/>
              <a:gd name="connsiteY0-30814" fmla="*/ 7008 h 17230"/>
              <a:gd name="connsiteX1-30815" fmla="*/ 2370 w 13843"/>
              <a:gd name="connsiteY1-30816" fmla="*/ 6237 h 17230"/>
              <a:gd name="connsiteX2-30817" fmla="*/ 4241 w 13843"/>
              <a:gd name="connsiteY2-30818" fmla="*/ 5504 h 17230"/>
              <a:gd name="connsiteX3-30819" fmla="*/ 6507 w 13843"/>
              <a:gd name="connsiteY3-30820" fmla="*/ 3399 h 17230"/>
              <a:gd name="connsiteX4-30821" fmla="*/ 7079 w 13843"/>
              <a:gd name="connsiteY4-30822" fmla="*/ 2367 h 17230"/>
              <a:gd name="connsiteX5-30823" fmla="*/ 7253 w 13843"/>
              <a:gd name="connsiteY5-30824" fmla="*/ 2149 h 17230"/>
              <a:gd name="connsiteX6-30825" fmla="*/ 7474 w 13843"/>
              <a:gd name="connsiteY6-30826" fmla="*/ 826 h 17230"/>
              <a:gd name="connsiteX7-30827" fmla="*/ 7824 w 13843"/>
              <a:gd name="connsiteY7-30828" fmla="*/ 961 h 17230"/>
              <a:gd name="connsiteX8-30829" fmla="*/ 8180 w 13843"/>
              <a:gd name="connsiteY8-30830" fmla="*/ 1915 h 17230"/>
              <a:gd name="connsiteX9-30831" fmla="*/ 8912 w 13843"/>
              <a:gd name="connsiteY9-30832" fmla="*/ 752 h 17230"/>
              <a:gd name="connsiteX10-30833" fmla="*/ 8584 w 13843"/>
              <a:gd name="connsiteY10-30834" fmla="*/ 1546 h 17230"/>
              <a:gd name="connsiteX11-30835" fmla="*/ 9243 w 13843"/>
              <a:gd name="connsiteY11-30836" fmla="*/ 19 h 17230"/>
              <a:gd name="connsiteX12-30837" fmla="*/ 9729 w 13843"/>
              <a:gd name="connsiteY12-30838" fmla="*/ 14 h 17230"/>
              <a:gd name="connsiteX13-30839" fmla="*/ 9825 w 13843"/>
              <a:gd name="connsiteY13-30840" fmla="*/ 1200 h 17230"/>
              <a:gd name="connsiteX14-30841" fmla="*/ 11867 w 13843"/>
              <a:gd name="connsiteY14-30842" fmla="*/ 3664 h 17230"/>
              <a:gd name="connsiteX15-30843" fmla="*/ 13658 w 13843"/>
              <a:gd name="connsiteY15-30844" fmla="*/ 12081 h 17230"/>
              <a:gd name="connsiteX16-30845" fmla="*/ 13784 w 13843"/>
              <a:gd name="connsiteY16-30846" fmla="*/ 17145 h 17230"/>
              <a:gd name="connsiteX17-30847" fmla="*/ 13607 w 13843"/>
              <a:gd name="connsiteY17-30848" fmla="*/ 15125 h 17230"/>
              <a:gd name="connsiteX18-30849" fmla="*/ 13156 w 13843"/>
              <a:gd name="connsiteY18-30850" fmla="*/ 17058 h 17230"/>
              <a:gd name="connsiteX19-30851" fmla="*/ 13395 w 13843"/>
              <a:gd name="connsiteY19-30852" fmla="*/ 13248 h 17230"/>
              <a:gd name="connsiteX20-30853" fmla="*/ 12761 w 13843"/>
              <a:gd name="connsiteY20-30854" fmla="*/ 9413 h 17230"/>
              <a:gd name="connsiteX21-30855" fmla="*/ 13203 w 13843"/>
              <a:gd name="connsiteY21-30856" fmla="*/ 14014 h 17230"/>
              <a:gd name="connsiteX22-30857" fmla="*/ 12915 w 13843"/>
              <a:gd name="connsiteY22-30858" fmla="*/ 14786 h 17230"/>
              <a:gd name="connsiteX23-30859" fmla="*/ 12429 w 13843"/>
              <a:gd name="connsiteY23-30860" fmla="*/ 15779 h 17230"/>
              <a:gd name="connsiteX24-30861" fmla="*/ 12465 w 13843"/>
              <a:gd name="connsiteY24-30862" fmla="*/ 10366 h 17230"/>
              <a:gd name="connsiteX25-30863" fmla="*/ 11546 w 13843"/>
              <a:gd name="connsiteY25-30864" fmla="*/ 4727 h 17230"/>
              <a:gd name="connsiteX26-30865" fmla="*/ 11713 w 13843"/>
              <a:gd name="connsiteY26-30866" fmla="*/ 7113 h 17230"/>
              <a:gd name="connsiteX27-30867" fmla="*/ 11954 w 13843"/>
              <a:gd name="connsiteY27-30868" fmla="*/ 7984 h 17230"/>
              <a:gd name="connsiteX28-30869" fmla="*/ 12312 w 13843"/>
              <a:gd name="connsiteY28-30870" fmla="*/ 9938 h 17230"/>
              <a:gd name="connsiteX29-30871" fmla="*/ 11938 w 13843"/>
              <a:gd name="connsiteY29-30872" fmla="*/ 9257 h 17230"/>
              <a:gd name="connsiteX30-30873" fmla="*/ 12308 w 13843"/>
              <a:gd name="connsiteY30-30874" fmla="*/ 11544 h 17230"/>
              <a:gd name="connsiteX31-30875" fmla="*/ 12198 w 13843"/>
              <a:gd name="connsiteY31-30876" fmla="*/ 14201 h 17230"/>
              <a:gd name="connsiteX32-30877" fmla="*/ 12111 w 13843"/>
              <a:gd name="connsiteY32-30878" fmla="*/ 16228 h 17230"/>
              <a:gd name="connsiteX33-30879" fmla="*/ 11833 w 13843"/>
              <a:gd name="connsiteY33-30880" fmla="*/ 13325 h 17230"/>
              <a:gd name="connsiteX34-30881" fmla="*/ 11685 w 13843"/>
              <a:gd name="connsiteY34-30882" fmla="*/ 11252 h 17230"/>
              <a:gd name="connsiteX35-30883" fmla="*/ 11028 w 13843"/>
              <a:gd name="connsiteY35-30884" fmla="*/ 6212 h 17230"/>
              <a:gd name="connsiteX36-30885" fmla="*/ 11374 w 13843"/>
              <a:gd name="connsiteY36-30886" fmla="*/ 11757 h 17230"/>
              <a:gd name="connsiteX37-30887" fmla="*/ 11574 w 13843"/>
              <a:gd name="connsiteY37-30888" fmla="*/ 14285 h 17230"/>
              <a:gd name="connsiteX38-30889" fmla="*/ 11403 w 13843"/>
              <a:gd name="connsiteY38-30890" fmla="*/ 16746 h 17230"/>
              <a:gd name="connsiteX39-30891" fmla="*/ 11211 w 13843"/>
              <a:gd name="connsiteY39-30892" fmla="*/ 13822 h 17230"/>
              <a:gd name="connsiteX40-30893" fmla="*/ 10807 w 13843"/>
              <a:gd name="connsiteY40-30894" fmla="*/ 16705 h 17230"/>
              <a:gd name="connsiteX41-30895" fmla="*/ 10464 w 13843"/>
              <a:gd name="connsiteY41-30896" fmla="*/ 17020 h 17230"/>
              <a:gd name="connsiteX42-30897" fmla="*/ 10543 w 13843"/>
              <a:gd name="connsiteY42-30898" fmla="*/ 16578 h 17230"/>
              <a:gd name="connsiteX43-30899" fmla="*/ 10656 w 13843"/>
              <a:gd name="connsiteY43-30900" fmla="*/ 15449 h 17230"/>
              <a:gd name="connsiteX44-30901" fmla="*/ 10782 w 13843"/>
              <a:gd name="connsiteY44-30902" fmla="*/ 14870 h 17230"/>
              <a:gd name="connsiteX45-30903" fmla="*/ 10671 w 13843"/>
              <a:gd name="connsiteY45-30904" fmla="*/ 15401 h 17230"/>
              <a:gd name="connsiteX46-30905" fmla="*/ 10281 w 13843"/>
              <a:gd name="connsiteY46-30906" fmla="*/ 15775 h 17230"/>
              <a:gd name="connsiteX47-30907" fmla="*/ 10129 w 13843"/>
              <a:gd name="connsiteY47-30908" fmla="*/ 16622 h 17230"/>
              <a:gd name="connsiteX48-30909" fmla="*/ 10139 w 13843"/>
              <a:gd name="connsiteY48-30910" fmla="*/ 15898 h 17230"/>
              <a:gd name="connsiteX49-30911" fmla="*/ 10390 w 13843"/>
              <a:gd name="connsiteY49-30912" fmla="*/ 14890 h 17230"/>
              <a:gd name="connsiteX50-30913" fmla="*/ 10589 w 13843"/>
              <a:gd name="connsiteY50-30914" fmla="*/ 14100 h 17230"/>
              <a:gd name="connsiteX51-30915" fmla="*/ 10680 w 13843"/>
              <a:gd name="connsiteY51-30916" fmla="*/ 10105 h 17230"/>
              <a:gd name="connsiteX52-30917" fmla="*/ 10823 w 13843"/>
              <a:gd name="connsiteY52-30918" fmla="*/ 8335 h 17230"/>
              <a:gd name="connsiteX53-30919" fmla="*/ 10354 w 13843"/>
              <a:gd name="connsiteY53-30920" fmla="*/ 12175 h 17230"/>
              <a:gd name="connsiteX54-30921" fmla="*/ 9249 w 13843"/>
              <a:gd name="connsiteY54-30922" fmla="*/ 15782 h 17230"/>
              <a:gd name="connsiteX55-30923" fmla="*/ 9969 w 13843"/>
              <a:gd name="connsiteY55-30924" fmla="*/ 11851 h 17230"/>
              <a:gd name="connsiteX56-30925" fmla="*/ 9027 w 13843"/>
              <a:gd name="connsiteY56-30926" fmla="*/ 14028 h 17230"/>
              <a:gd name="connsiteX57-30927" fmla="*/ 9699 w 13843"/>
              <a:gd name="connsiteY57-30928" fmla="*/ 11442 h 17230"/>
              <a:gd name="connsiteX58-30929" fmla="*/ 9968 w 13843"/>
              <a:gd name="connsiteY58-30930" fmla="*/ 10264 h 17230"/>
              <a:gd name="connsiteX59-30931" fmla="*/ 10158 w 13843"/>
              <a:gd name="connsiteY59-30932" fmla="*/ 5766 h 17230"/>
              <a:gd name="connsiteX60-30933" fmla="*/ 9432 w 13843"/>
              <a:gd name="connsiteY60-30934" fmla="*/ 3443 h 17230"/>
              <a:gd name="connsiteX61-30935" fmla="*/ 7255 w 13843"/>
              <a:gd name="connsiteY61-30936" fmla="*/ 4898 h 17230"/>
              <a:gd name="connsiteX62-30937" fmla="*/ 6860 w 13843"/>
              <a:gd name="connsiteY62-30938" fmla="*/ 5686 h 17230"/>
              <a:gd name="connsiteX63-30939" fmla="*/ 6527 w 13843"/>
              <a:gd name="connsiteY63-30940" fmla="*/ 6132 h 17230"/>
              <a:gd name="connsiteX64-30941" fmla="*/ 6435 w 13843"/>
              <a:gd name="connsiteY64-30942" fmla="*/ 6532 h 17230"/>
              <a:gd name="connsiteX65-30943" fmla="*/ 6001 w 13843"/>
              <a:gd name="connsiteY65-30944" fmla="*/ 6935 h 17230"/>
              <a:gd name="connsiteX66-30945" fmla="*/ 5399 w 13843"/>
              <a:gd name="connsiteY66-30946" fmla="*/ 7260 h 17230"/>
              <a:gd name="connsiteX67-30947" fmla="*/ 5530 w 13843"/>
              <a:gd name="connsiteY67-30948" fmla="*/ 7171 h 17230"/>
              <a:gd name="connsiteX68-30949" fmla="*/ 5907 w 13843"/>
              <a:gd name="connsiteY68-30950" fmla="*/ 7016 h 17230"/>
              <a:gd name="connsiteX69-30951" fmla="*/ 5409 w 13843"/>
              <a:gd name="connsiteY69-30952" fmla="*/ 7287 h 17230"/>
              <a:gd name="connsiteX70-30953" fmla="*/ 4445 w 13843"/>
              <a:gd name="connsiteY70-30954" fmla="*/ 8017 h 17230"/>
              <a:gd name="connsiteX71-30955" fmla="*/ 3889 w 13843"/>
              <a:gd name="connsiteY71-30956" fmla="*/ 8372 h 17230"/>
              <a:gd name="connsiteX72-30957" fmla="*/ 3169 w 13843"/>
              <a:gd name="connsiteY72-30958" fmla="*/ 8683 h 17230"/>
              <a:gd name="connsiteX73-30959" fmla="*/ 1519 w 13843"/>
              <a:gd name="connsiteY73-30960" fmla="*/ 9330 h 17230"/>
              <a:gd name="connsiteX74-30961" fmla="*/ 482 w 13843"/>
              <a:gd name="connsiteY74-30962" fmla="*/ 9936 h 17230"/>
              <a:gd name="connsiteX75-30963" fmla="*/ 330 w 13843"/>
              <a:gd name="connsiteY75-30964" fmla="*/ 8790 h 17230"/>
              <a:gd name="connsiteX76-30965" fmla="*/ 109 w 13843"/>
              <a:gd name="connsiteY76-30966" fmla="*/ 7008 h 17230"/>
              <a:gd name="connsiteX0-30967" fmla="*/ 109 w 13843"/>
              <a:gd name="connsiteY0-30968" fmla="*/ 7008 h 17230"/>
              <a:gd name="connsiteX1-30969" fmla="*/ 2370 w 13843"/>
              <a:gd name="connsiteY1-30970" fmla="*/ 6237 h 17230"/>
              <a:gd name="connsiteX2-30971" fmla="*/ 4241 w 13843"/>
              <a:gd name="connsiteY2-30972" fmla="*/ 5504 h 17230"/>
              <a:gd name="connsiteX3-30973" fmla="*/ 6507 w 13843"/>
              <a:gd name="connsiteY3-30974" fmla="*/ 3399 h 17230"/>
              <a:gd name="connsiteX4-30975" fmla="*/ 7079 w 13843"/>
              <a:gd name="connsiteY4-30976" fmla="*/ 2367 h 17230"/>
              <a:gd name="connsiteX5-30977" fmla="*/ 7253 w 13843"/>
              <a:gd name="connsiteY5-30978" fmla="*/ 2149 h 17230"/>
              <a:gd name="connsiteX6-30979" fmla="*/ 7474 w 13843"/>
              <a:gd name="connsiteY6-30980" fmla="*/ 826 h 17230"/>
              <a:gd name="connsiteX7-30981" fmla="*/ 7824 w 13843"/>
              <a:gd name="connsiteY7-30982" fmla="*/ 961 h 17230"/>
              <a:gd name="connsiteX8-30983" fmla="*/ 8180 w 13843"/>
              <a:gd name="connsiteY8-30984" fmla="*/ 1915 h 17230"/>
              <a:gd name="connsiteX9-30985" fmla="*/ 8912 w 13843"/>
              <a:gd name="connsiteY9-30986" fmla="*/ 752 h 17230"/>
              <a:gd name="connsiteX10-30987" fmla="*/ 8584 w 13843"/>
              <a:gd name="connsiteY10-30988" fmla="*/ 1546 h 17230"/>
              <a:gd name="connsiteX11-30989" fmla="*/ 9243 w 13843"/>
              <a:gd name="connsiteY11-30990" fmla="*/ 19 h 17230"/>
              <a:gd name="connsiteX12-30991" fmla="*/ 9729 w 13843"/>
              <a:gd name="connsiteY12-30992" fmla="*/ 14 h 17230"/>
              <a:gd name="connsiteX13-30993" fmla="*/ 9825 w 13843"/>
              <a:gd name="connsiteY13-30994" fmla="*/ 1200 h 17230"/>
              <a:gd name="connsiteX14-30995" fmla="*/ 11867 w 13843"/>
              <a:gd name="connsiteY14-30996" fmla="*/ 3664 h 17230"/>
              <a:gd name="connsiteX15-30997" fmla="*/ 13658 w 13843"/>
              <a:gd name="connsiteY15-30998" fmla="*/ 12081 h 17230"/>
              <a:gd name="connsiteX16-30999" fmla="*/ 13784 w 13843"/>
              <a:gd name="connsiteY16-31000" fmla="*/ 17145 h 17230"/>
              <a:gd name="connsiteX17-31001" fmla="*/ 13607 w 13843"/>
              <a:gd name="connsiteY17-31002" fmla="*/ 15125 h 17230"/>
              <a:gd name="connsiteX18-31003" fmla="*/ 13156 w 13843"/>
              <a:gd name="connsiteY18-31004" fmla="*/ 17058 h 17230"/>
              <a:gd name="connsiteX19-31005" fmla="*/ 13395 w 13843"/>
              <a:gd name="connsiteY19-31006" fmla="*/ 13248 h 17230"/>
              <a:gd name="connsiteX20-31007" fmla="*/ 12761 w 13843"/>
              <a:gd name="connsiteY20-31008" fmla="*/ 9413 h 17230"/>
              <a:gd name="connsiteX21-31009" fmla="*/ 13203 w 13843"/>
              <a:gd name="connsiteY21-31010" fmla="*/ 14014 h 17230"/>
              <a:gd name="connsiteX22-31011" fmla="*/ 12915 w 13843"/>
              <a:gd name="connsiteY22-31012" fmla="*/ 14786 h 17230"/>
              <a:gd name="connsiteX23-31013" fmla="*/ 12429 w 13843"/>
              <a:gd name="connsiteY23-31014" fmla="*/ 15779 h 17230"/>
              <a:gd name="connsiteX24-31015" fmla="*/ 12465 w 13843"/>
              <a:gd name="connsiteY24-31016" fmla="*/ 10366 h 17230"/>
              <a:gd name="connsiteX25-31017" fmla="*/ 11546 w 13843"/>
              <a:gd name="connsiteY25-31018" fmla="*/ 4727 h 17230"/>
              <a:gd name="connsiteX26-31019" fmla="*/ 11713 w 13843"/>
              <a:gd name="connsiteY26-31020" fmla="*/ 7113 h 17230"/>
              <a:gd name="connsiteX27-31021" fmla="*/ 11954 w 13843"/>
              <a:gd name="connsiteY27-31022" fmla="*/ 7984 h 17230"/>
              <a:gd name="connsiteX28-31023" fmla="*/ 12312 w 13843"/>
              <a:gd name="connsiteY28-31024" fmla="*/ 9938 h 17230"/>
              <a:gd name="connsiteX29-31025" fmla="*/ 11938 w 13843"/>
              <a:gd name="connsiteY29-31026" fmla="*/ 9257 h 17230"/>
              <a:gd name="connsiteX30-31027" fmla="*/ 12308 w 13843"/>
              <a:gd name="connsiteY30-31028" fmla="*/ 11544 h 17230"/>
              <a:gd name="connsiteX31-31029" fmla="*/ 12198 w 13843"/>
              <a:gd name="connsiteY31-31030" fmla="*/ 14201 h 17230"/>
              <a:gd name="connsiteX32-31031" fmla="*/ 12111 w 13843"/>
              <a:gd name="connsiteY32-31032" fmla="*/ 16228 h 17230"/>
              <a:gd name="connsiteX33-31033" fmla="*/ 11833 w 13843"/>
              <a:gd name="connsiteY33-31034" fmla="*/ 13325 h 17230"/>
              <a:gd name="connsiteX34-31035" fmla="*/ 11685 w 13843"/>
              <a:gd name="connsiteY34-31036" fmla="*/ 11252 h 17230"/>
              <a:gd name="connsiteX35-31037" fmla="*/ 11028 w 13843"/>
              <a:gd name="connsiteY35-31038" fmla="*/ 6212 h 17230"/>
              <a:gd name="connsiteX36-31039" fmla="*/ 11374 w 13843"/>
              <a:gd name="connsiteY36-31040" fmla="*/ 11757 h 17230"/>
              <a:gd name="connsiteX37-31041" fmla="*/ 11574 w 13843"/>
              <a:gd name="connsiteY37-31042" fmla="*/ 14285 h 17230"/>
              <a:gd name="connsiteX38-31043" fmla="*/ 11403 w 13843"/>
              <a:gd name="connsiteY38-31044" fmla="*/ 16746 h 17230"/>
              <a:gd name="connsiteX39-31045" fmla="*/ 11211 w 13843"/>
              <a:gd name="connsiteY39-31046" fmla="*/ 13822 h 17230"/>
              <a:gd name="connsiteX40-31047" fmla="*/ 10807 w 13843"/>
              <a:gd name="connsiteY40-31048" fmla="*/ 16705 h 17230"/>
              <a:gd name="connsiteX41-31049" fmla="*/ 10464 w 13843"/>
              <a:gd name="connsiteY41-31050" fmla="*/ 17020 h 17230"/>
              <a:gd name="connsiteX42-31051" fmla="*/ 10543 w 13843"/>
              <a:gd name="connsiteY42-31052" fmla="*/ 16578 h 17230"/>
              <a:gd name="connsiteX43-31053" fmla="*/ 10656 w 13843"/>
              <a:gd name="connsiteY43-31054" fmla="*/ 15449 h 17230"/>
              <a:gd name="connsiteX44-31055" fmla="*/ 10782 w 13843"/>
              <a:gd name="connsiteY44-31056" fmla="*/ 14870 h 17230"/>
              <a:gd name="connsiteX45-31057" fmla="*/ 10671 w 13843"/>
              <a:gd name="connsiteY45-31058" fmla="*/ 15401 h 17230"/>
              <a:gd name="connsiteX46-31059" fmla="*/ 10281 w 13843"/>
              <a:gd name="connsiteY46-31060" fmla="*/ 15775 h 17230"/>
              <a:gd name="connsiteX47-31061" fmla="*/ 10129 w 13843"/>
              <a:gd name="connsiteY47-31062" fmla="*/ 16622 h 17230"/>
              <a:gd name="connsiteX48-31063" fmla="*/ 10139 w 13843"/>
              <a:gd name="connsiteY48-31064" fmla="*/ 15898 h 17230"/>
              <a:gd name="connsiteX49-31065" fmla="*/ 10390 w 13843"/>
              <a:gd name="connsiteY49-31066" fmla="*/ 14890 h 17230"/>
              <a:gd name="connsiteX50-31067" fmla="*/ 10589 w 13843"/>
              <a:gd name="connsiteY50-31068" fmla="*/ 14100 h 17230"/>
              <a:gd name="connsiteX51-31069" fmla="*/ 10680 w 13843"/>
              <a:gd name="connsiteY51-31070" fmla="*/ 10105 h 17230"/>
              <a:gd name="connsiteX52-31071" fmla="*/ 10823 w 13843"/>
              <a:gd name="connsiteY52-31072" fmla="*/ 8335 h 17230"/>
              <a:gd name="connsiteX53-31073" fmla="*/ 10354 w 13843"/>
              <a:gd name="connsiteY53-31074" fmla="*/ 12175 h 17230"/>
              <a:gd name="connsiteX54-31075" fmla="*/ 9249 w 13843"/>
              <a:gd name="connsiteY54-31076" fmla="*/ 15782 h 17230"/>
              <a:gd name="connsiteX55-31077" fmla="*/ 9969 w 13843"/>
              <a:gd name="connsiteY55-31078" fmla="*/ 11851 h 17230"/>
              <a:gd name="connsiteX56-31079" fmla="*/ 9027 w 13843"/>
              <a:gd name="connsiteY56-31080" fmla="*/ 14028 h 17230"/>
              <a:gd name="connsiteX57-31081" fmla="*/ 9699 w 13843"/>
              <a:gd name="connsiteY57-31082" fmla="*/ 11442 h 17230"/>
              <a:gd name="connsiteX58-31083" fmla="*/ 9968 w 13843"/>
              <a:gd name="connsiteY58-31084" fmla="*/ 10264 h 17230"/>
              <a:gd name="connsiteX59-31085" fmla="*/ 10158 w 13843"/>
              <a:gd name="connsiteY59-31086" fmla="*/ 5766 h 17230"/>
              <a:gd name="connsiteX60-31087" fmla="*/ 9331 w 13843"/>
              <a:gd name="connsiteY60-31088" fmla="*/ 3785 h 17230"/>
              <a:gd name="connsiteX61-31089" fmla="*/ 7255 w 13843"/>
              <a:gd name="connsiteY61-31090" fmla="*/ 4898 h 17230"/>
              <a:gd name="connsiteX62-31091" fmla="*/ 6860 w 13843"/>
              <a:gd name="connsiteY62-31092" fmla="*/ 5686 h 17230"/>
              <a:gd name="connsiteX63-31093" fmla="*/ 6527 w 13843"/>
              <a:gd name="connsiteY63-31094" fmla="*/ 6132 h 17230"/>
              <a:gd name="connsiteX64-31095" fmla="*/ 6435 w 13843"/>
              <a:gd name="connsiteY64-31096" fmla="*/ 6532 h 17230"/>
              <a:gd name="connsiteX65-31097" fmla="*/ 6001 w 13843"/>
              <a:gd name="connsiteY65-31098" fmla="*/ 6935 h 17230"/>
              <a:gd name="connsiteX66-31099" fmla="*/ 5399 w 13843"/>
              <a:gd name="connsiteY66-31100" fmla="*/ 7260 h 17230"/>
              <a:gd name="connsiteX67-31101" fmla="*/ 5530 w 13843"/>
              <a:gd name="connsiteY67-31102" fmla="*/ 7171 h 17230"/>
              <a:gd name="connsiteX68-31103" fmla="*/ 5907 w 13843"/>
              <a:gd name="connsiteY68-31104" fmla="*/ 7016 h 17230"/>
              <a:gd name="connsiteX69-31105" fmla="*/ 5409 w 13843"/>
              <a:gd name="connsiteY69-31106" fmla="*/ 7287 h 17230"/>
              <a:gd name="connsiteX70-31107" fmla="*/ 4445 w 13843"/>
              <a:gd name="connsiteY70-31108" fmla="*/ 8017 h 17230"/>
              <a:gd name="connsiteX71-31109" fmla="*/ 3889 w 13843"/>
              <a:gd name="connsiteY71-31110" fmla="*/ 8372 h 17230"/>
              <a:gd name="connsiteX72-31111" fmla="*/ 3169 w 13843"/>
              <a:gd name="connsiteY72-31112" fmla="*/ 8683 h 17230"/>
              <a:gd name="connsiteX73-31113" fmla="*/ 1519 w 13843"/>
              <a:gd name="connsiteY73-31114" fmla="*/ 9330 h 17230"/>
              <a:gd name="connsiteX74-31115" fmla="*/ 482 w 13843"/>
              <a:gd name="connsiteY74-31116" fmla="*/ 9936 h 17230"/>
              <a:gd name="connsiteX75-31117" fmla="*/ 330 w 13843"/>
              <a:gd name="connsiteY75-31118" fmla="*/ 8790 h 17230"/>
              <a:gd name="connsiteX76-31119" fmla="*/ 109 w 13843"/>
              <a:gd name="connsiteY76-31120" fmla="*/ 7008 h 17230"/>
              <a:gd name="connsiteX0-31121" fmla="*/ 109 w 13843"/>
              <a:gd name="connsiteY0-31122" fmla="*/ 7008 h 17230"/>
              <a:gd name="connsiteX1-31123" fmla="*/ 2370 w 13843"/>
              <a:gd name="connsiteY1-31124" fmla="*/ 6237 h 17230"/>
              <a:gd name="connsiteX2-31125" fmla="*/ 4241 w 13843"/>
              <a:gd name="connsiteY2-31126" fmla="*/ 5504 h 17230"/>
              <a:gd name="connsiteX3-31127" fmla="*/ 6507 w 13843"/>
              <a:gd name="connsiteY3-31128" fmla="*/ 3399 h 17230"/>
              <a:gd name="connsiteX4-31129" fmla="*/ 7079 w 13843"/>
              <a:gd name="connsiteY4-31130" fmla="*/ 2367 h 17230"/>
              <a:gd name="connsiteX5-31131" fmla="*/ 7253 w 13843"/>
              <a:gd name="connsiteY5-31132" fmla="*/ 2149 h 17230"/>
              <a:gd name="connsiteX6-31133" fmla="*/ 7474 w 13843"/>
              <a:gd name="connsiteY6-31134" fmla="*/ 826 h 17230"/>
              <a:gd name="connsiteX7-31135" fmla="*/ 7824 w 13843"/>
              <a:gd name="connsiteY7-31136" fmla="*/ 961 h 17230"/>
              <a:gd name="connsiteX8-31137" fmla="*/ 8180 w 13843"/>
              <a:gd name="connsiteY8-31138" fmla="*/ 1915 h 17230"/>
              <a:gd name="connsiteX9-31139" fmla="*/ 8912 w 13843"/>
              <a:gd name="connsiteY9-31140" fmla="*/ 752 h 17230"/>
              <a:gd name="connsiteX10-31141" fmla="*/ 8584 w 13843"/>
              <a:gd name="connsiteY10-31142" fmla="*/ 1546 h 17230"/>
              <a:gd name="connsiteX11-31143" fmla="*/ 9243 w 13843"/>
              <a:gd name="connsiteY11-31144" fmla="*/ 19 h 17230"/>
              <a:gd name="connsiteX12-31145" fmla="*/ 9729 w 13843"/>
              <a:gd name="connsiteY12-31146" fmla="*/ 14 h 17230"/>
              <a:gd name="connsiteX13-31147" fmla="*/ 9825 w 13843"/>
              <a:gd name="connsiteY13-31148" fmla="*/ 1200 h 17230"/>
              <a:gd name="connsiteX14-31149" fmla="*/ 11867 w 13843"/>
              <a:gd name="connsiteY14-31150" fmla="*/ 3664 h 17230"/>
              <a:gd name="connsiteX15-31151" fmla="*/ 13658 w 13843"/>
              <a:gd name="connsiteY15-31152" fmla="*/ 12081 h 17230"/>
              <a:gd name="connsiteX16-31153" fmla="*/ 13784 w 13843"/>
              <a:gd name="connsiteY16-31154" fmla="*/ 17145 h 17230"/>
              <a:gd name="connsiteX17-31155" fmla="*/ 13607 w 13843"/>
              <a:gd name="connsiteY17-31156" fmla="*/ 15125 h 17230"/>
              <a:gd name="connsiteX18-31157" fmla="*/ 13156 w 13843"/>
              <a:gd name="connsiteY18-31158" fmla="*/ 17058 h 17230"/>
              <a:gd name="connsiteX19-31159" fmla="*/ 13395 w 13843"/>
              <a:gd name="connsiteY19-31160" fmla="*/ 13248 h 17230"/>
              <a:gd name="connsiteX20-31161" fmla="*/ 12761 w 13843"/>
              <a:gd name="connsiteY20-31162" fmla="*/ 9413 h 17230"/>
              <a:gd name="connsiteX21-31163" fmla="*/ 13203 w 13843"/>
              <a:gd name="connsiteY21-31164" fmla="*/ 14014 h 17230"/>
              <a:gd name="connsiteX22-31165" fmla="*/ 12915 w 13843"/>
              <a:gd name="connsiteY22-31166" fmla="*/ 14786 h 17230"/>
              <a:gd name="connsiteX23-31167" fmla="*/ 12429 w 13843"/>
              <a:gd name="connsiteY23-31168" fmla="*/ 15779 h 17230"/>
              <a:gd name="connsiteX24-31169" fmla="*/ 12465 w 13843"/>
              <a:gd name="connsiteY24-31170" fmla="*/ 10366 h 17230"/>
              <a:gd name="connsiteX25-31171" fmla="*/ 11546 w 13843"/>
              <a:gd name="connsiteY25-31172" fmla="*/ 4727 h 17230"/>
              <a:gd name="connsiteX26-31173" fmla="*/ 11713 w 13843"/>
              <a:gd name="connsiteY26-31174" fmla="*/ 7113 h 17230"/>
              <a:gd name="connsiteX27-31175" fmla="*/ 11954 w 13843"/>
              <a:gd name="connsiteY27-31176" fmla="*/ 7984 h 17230"/>
              <a:gd name="connsiteX28-31177" fmla="*/ 12312 w 13843"/>
              <a:gd name="connsiteY28-31178" fmla="*/ 9938 h 17230"/>
              <a:gd name="connsiteX29-31179" fmla="*/ 11938 w 13843"/>
              <a:gd name="connsiteY29-31180" fmla="*/ 9257 h 17230"/>
              <a:gd name="connsiteX30-31181" fmla="*/ 12308 w 13843"/>
              <a:gd name="connsiteY30-31182" fmla="*/ 11544 h 17230"/>
              <a:gd name="connsiteX31-31183" fmla="*/ 12198 w 13843"/>
              <a:gd name="connsiteY31-31184" fmla="*/ 14201 h 17230"/>
              <a:gd name="connsiteX32-31185" fmla="*/ 12111 w 13843"/>
              <a:gd name="connsiteY32-31186" fmla="*/ 16228 h 17230"/>
              <a:gd name="connsiteX33-31187" fmla="*/ 11833 w 13843"/>
              <a:gd name="connsiteY33-31188" fmla="*/ 13325 h 17230"/>
              <a:gd name="connsiteX34-31189" fmla="*/ 11685 w 13843"/>
              <a:gd name="connsiteY34-31190" fmla="*/ 11252 h 17230"/>
              <a:gd name="connsiteX35-31191" fmla="*/ 11028 w 13843"/>
              <a:gd name="connsiteY35-31192" fmla="*/ 6212 h 17230"/>
              <a:gd name="connsiteX36-31193" fmla="*/ 11374 w 13843"/>
              <a:gd name="connsiteY36-31194" fmla="*/ 11757 h 17230"/>
              <a:gd name="connsiteX37-31195" fmla="*/ 11574 w 13843"/>
              <a:gd name="connsiteY37-31196" fmla="*/ 14285 h 17230"/>
              <a:gd name="connsiteX38-31197" fmla="*/ 11403 w 13843"/>
              <a:gd name="connsiteY38-31198" fmla="*/ 16746 h 17230"/>
              <a:gd name="connsiteX39-31199" fmla="*/ 11211 w 13843"/>
              <a:gd name="connsiteY39-31200" fmla="*/ 13822 h 17230"/>
              <a:gd name="connsiteX40-31201" fmla="*/ 10807 w 13843"/>
              <a:gd name="connsiteY40-31202" fmla="*/ 16705 h 17230"/>
              <a:gd name="connsiteX41-31203" fmla="*/ 10464 w 13843"/>
              <a:gd name="connsiteY41-31204" fmla="*/ 17020 h 17230"/>
              <a:gd name="connsiteX42-31205" fmla="*/ 10543 w 13843"/>
              <a:gd name="connsiteY42-31206" fmla="*/ 16578 h 17230"/>
              <a:gd name="connsiteX43-31207" fmla="*/ 10656 w 13843"/>
              <a:gd name="connsiteY43-31208" fmla="*/ 15449 h 17230"/>
              <a:gd name="connsiteX44-31209" fmla="*/ 10782 w 13843"/>
              <a:gd name="connsiteY44-31210" fmla="*/ 14870 h 17230"/>
              <a:gd name="connsiteX45-31211" fmla="*/ 10671 w 13843"/>
              <a:gd name="connsiteY45-31212" fmla="*/ 15401 h 17230"/>
              <a:gd name="connsiteX46-31213" fmla="*/ 10281 w 13843"/>
              <a:gd name="connsiteY46-31214" fmla="*/ 15775 h 17230"/>
              <a:gd name="connsiteX47-31215" fmla="*/ 10129 w 13843"/>
              <a:gd name="connsiteY47-31216" fmla="*/ 16622 h 17230"/>
              <a:gd name="connsiteX48-31217" fmla="*/ 10139 w 13843"/>
              <a:gd name="connsiteY48-31218" fmla="*/ 15898 h 17230"/>
              <a:gd name="connsiteX49-31219" fmla="*/ 10390 w 13843"/>
              <a:gd name="connsiteY49-31220" fmla="*/ 14890 h 17230"/>
              <a:gd name="connsiteX50-31221" fmla="*/ 10589 w 13843"/>
              <a:gd name="connsiteY50-31222" fmla="*/ 14100 h 17230"/>
              <a:gd name="connsiteX51-31223" fmla="*/ 10680 w 13843"/>
              <a:gd name="connsiteY51-31224" fmla="*/ 10105 h 17230"/>
              <a:gd name="connsiteX52-31225" fmla="*/ 10823 w 13843"/>
              <a:gd name="connsiteY52-31226" fmla="*/ 8335 h 17230"/>
              <a:gd name="connsiteX53-31227" fmla="*/ 10354 w 13843"/>
              <a:gd name="connsiteY53-31228" fmla="*/ 12175 h 17230"/>
              <a:gd name="connsiteX54-31229" fmla="*/ 9249 w 13843"/>
              <a:gd name="connsiteY54-31230" fmla="*/ 15782 h 17230"/>
              <a:gd name="connsiteX55-31231" fmla="*/ 9969 w 13843"/>
              <a:gd name="connsiteY55-31232" fmla="*/ 11851 h 17230"/>
              <a:gd name="connsiteX56-31233" fmla="*/ 9027 w 13843"/>
              <a:gd name="connsiteY56-31234" fmla="*/ 14028 h 17230"/>
              <a:gd name="connsiteX57-31235" fmla="*/ 9699 w 13843"/>
              <a:gd name="connsiteY57-31236" fmla="*/ 11442 h 17230"/>
              <a:gd name="connsiteX58-31237" fmla="*/ 9968 w 13843"/>
              <a:gd name="connsiteY58-31238" fmla="*/ 10264 h 17230"/>
              <a:gd name="connsiteX59-31239" fmla="*/ 10158 w 13843"/>
              <a:gd name="connsiteY59-31240" fmla="*/ 5766 h 17230"/>
              <a:gd name="connsiteX60-31241" fmla="*/ 9331 w 13843"/>
              <a:gd name="connsiteY60-31242" fmla="*/ 3785 h 17230"/>
              <a:gd name="connsiteX61-31243" fmla="*/ 8495 w 13843"/>
              <a:gd name="connsiteY61-31244" fmla="*/ 4400 h 17230"/>
              <a:gd name="connsiteX62-31245" fmla="*/ 7255 w 13843"/>
              <a:gd name="connsiteY62-31246" fmla="*/ 4898 h 17230"/>
              <a:gd name="connsiteX63-31247" fmla="*/ 6860 w 13843"/>
              <a:gd name="connsiteY63-31248" fmla="*/ 5686 h 17230"/>
              <a:gd name="connsiteX64-31249" fmla="*/ 6527 w 13843"/>
              <a:gd name="connsiteY64-31250" fmla="*/ 6132 h 17230"/>
              <a:gd name="connsiteX65-31251" fmla="*/ 6435 w 13843"/>
              <a:gd name="connsiteY65-31252" fmla="*/ 6532 h 17230"/>
              <a:gd name="connsiteX66-31253" fmla="*/ 6001 w 13843"/>
              <a:gd name="connsiteY66-31254" fmla="*/ 6935 h 17230"/>
              <a:gd name="connsiteX67-31255" fmla="*/ 5399 w 13843"/>
              <a:gd name="connsiteY67-31256" fmla="*/ 7260 h 17230"/>
              <a:gd name="connsiteX68-31257" fmla="*/ 5530 w 13843"/>
              <a:gd name="connsiteY68-31258" fmla="*/ 7171 h 17230"/>
              <a:gd name="connsiteX69-31259" fmla="*/ 5907 w 13843"/>
              <a:gd name="connsiteY69-31260" fmla="*/ 7016 h 17230"/>
              <a:gd name="connsiteX70-31261" fmla="*/ 5409 w 13843"/>
              <a:gd name="connsiteY70-31262" fmla="*/ 7287 h 17230"/>
              <a:gd name="connsiteX71-31263" fmla="*/ 4445 w 13843"/>
              <a:gd name="connsiteY71-31264" fmla="*/ 8017 h 17230"/>
              <a:gd name="connsiteX72-31265" fmla="*/ 3889 w 13843"/>
              <a:gd name="connsiteY72-31266" fmla="*/ 8372 h 17230"/>
              <a:gd name="connsiteX73-31267" fmla="*/ 3169 w 13843"/>
              <a:gd name="connsiteY73-31268" fmla="*/ 8683 h 17230"/>
              <a:gd name="connsiteX74-31269" fmla="*/ 1519 w 13843"/>
              <a:gd name="connsiteY74-31270" fmla="*/ 9330 h 17230"/>
              <a:gd name="connsiteX75-31271" fmla="*/ 482 w 13843"/>
              <a:gd name="connsiteY75-31272" fmla="*/ 9936 h 17230"/>
              <a:gd name="connsiteX76-31273" fmla="*/ 330 w 13843"/>
              <a:gd name="connsiteY76-31274" fmla="*/ 8790 h 17230"/>
              <a:gd name="connsiteX77" fmla="*/ 109 w 13843"/>
              <a:gd name="connsiteY77" fmla="*/ 7008 h 17230"/>
              <a:gd name="connsiteX0-31275" fmla="*/ 109 w 13843"/>
              <a:gd name="connsiteY0-31276" fmla="*/ 7008 h 17230"/>
              <a:gd name="connsiteX1-31277" fmla="*/ 2370 w 13843"/>
              <a:gd name="connsiteY1-31278" fmla="*/ 6237 h 17230"/>
              <a:gd name="connsiteX2-31279" fmla="*/ 4241 w 13843"/>
              <a:gd name="connsiteY2-31280" fmla="*/ 5504 h 17230"/>
              <a:gd name="connsiteX3-31281" fmla="*/ 6507 w 13843"/>
              <a:gd name="connsiteY3-31282" fmla="*/ 3399 h 17230"/>
              <a:gd name="connsiteX4-31283" fmla="*/ 7079 w 13843"/>
              <a:gd name="connsiteY4-31284" fmla="*/ 2367 h 17230"/>
              <a:gd name="connsiteX5-31285" fmla="*/ 7253 w 13843"/>
              <a:gd name="connsiteY5-31286" fmla="*/ 2149 h 17230"/>
              <a:gd name="connsiteX6-31287" fmla="*/ 7474 w 13843"/>
              <a:gd name="connsiteY6-31288" fmla="*/ 826 h 17230"/>
              <a:gd name="connsiteX7-31289" fmla="*/ 7824 w 13843"/>
              <a:gd name="connsiteY7-31290" fmla="*/ 961 h 17230"/>
              <a:gd name="connsiteX8-31291" fmla="*/ 8180 w 13843"/>
              <a:gd name="connsiteY8-31292" fmla="*/ 1915 h 17230"/>
              <a:gd name="connsiteX9-31293" fmla="*/ 8912 w 13843"/>
              <a:gd name="connsiteY9-31294" fmla="*/ 752 h 17230"/>
              <a:gd name="connsiteX10-31295" fmla="*/ 8584 w 13843"/>
              <a:gd name="connsiteY10-31296" fmla="*/ 1546 h 17230"/>
              <a:gd name="connsiteX11-31297" fmla="*/ 9243 w 13843"/>
              <a:gd name="connsiteY11-31298" fmla="*/ 19 h 17230"/>
              <a:gd name="connsiteX12-31299" fmla="*/ 9729 w 13843"/>
              <a:gd name="connsiteY12-31300" fmla="*/ 14 h 17230"/>
              <a:gd name="connsiteX13-31301" fmla="*/ 9825 w 13843"/>
              <a:gd name="connsiteY13-31302" fmla="*/ 1200 h 17230"/>
              <a:gd name="connsiteX14-31303" fmla="*/ 11867 w 13843"/>
              <a:gd name="connsiteY14-31304" fmla="*/ 3664 h 17230"/>
              <a:gd name="connsiteX15-31305" fmla="*/ 13658 w 13843"/>
              <a:gd name="connsiteY15-31306" fmla="*/ 12081 h 17230"/>
              <a:gd name="connsiteX16-31307" fmla="*/ 13784 w 13843"/>
              <a:gd name="connsiteY16-31308" fmla="*/ 17145 h 17230"/>
              <a:gd name="connsiteX17-31309" fmla="*/ 13607 w 13843"/>
              <a:gd name="connsiteY17-31310" fmla="*/ 15125 h 17230"/>
              <a:gd name="connsiteX18-31311" fmla="*/ 13156 w 13843"/>
              <a:gd name="connsiteY18-31312" fmla="*/ 17058 h 17230"/>
              <a:gd name="connsiteX19-31313" fmla="*/ 13395 w 13843"/>
              <a:gd name="connsiteY19-31314" fmla="*/ 13248 h 17230"/>
              <a:gd name="connsiteX20-31315" fmla="*/ 12761 w 13843"/>
              <a:gd name="connsiteY20-31316" fmla="*/ 9413 h 17230"/>
              <a:gd name="connsiteX21-31317" fmla="*/ 13203 w 13843"/>
              <a:gd name="connsiteY21-31318" fmla="*/ 14014 h 17230"/>
              <a:gd name="connsiteX22-31319" fmla="*/ 12915 w 13843"/>
              <a:gd name="connsiteY22-31320" fmla="*/ 14786 h 17230"/>
              <a:gd name="connsiteX23-31321" fmla="*/ 12429 w 13843"/>
              <a:gd name="connsiteY23-31322" fmla="*/ 15779 h 17230"/>
              <a:gd name="connsiteX24-31323" fmla="*/ 12465 w 13843"/>
              <a:gd name="connsiteY24-31324" fmla="*/ 10366 h 17230"/>
              <a:gd name="connsiteX25-31325" fmla="*/ 11546 w 13843"/>
              <a:gd name="connsiteY25-31326" fmla="*/ 4727 h 17230"/>
              <a:gd name="connsiteX26-31327" fmla="*/ 11713 w 13843"/>
              <a:gd name="connsiteY26-31328" fmla="*/ 7113 h 17230"/>
              <a:gd name="connsiteX27-31329" fmla="*/ 11954 w 13843"/>
              <a:gd name="connsiteY27-31330" fmla="*/ 7984 h 17230"/>
              <a:gd name="connsiteX28-31331" fmla="*/ 12312 w 13843"/>
              <a:gd name="connsiteY28-31332" fmla="*/ 9938 h 17230"/>
              <a:gd name="connsiteX29-31333" fmla="*/ 11938 w 13843"/>
              <a:gd name="connsiteY29-31334" fmla="*/ 9257 h 17230"/>
              <a:gd name="connsiteX30-31335" fmla="*/ 12308 w 13843"/>
              <a:gd name="connsiteY30-31336" fmla="*/ 11544 h 17230"/>
              <a:gd name="connsiteX31-31337" fmla="*/ 12198 w 13843"/>
              <a:gd name="connsiteY31-31338" fmla="*/ 14201 h 17230"/>
              <a:gd name="connsiteX32-31339" fmla="*/ 12111 w 13843"/>
              <a:gd name="connsiteY32-31340" fmla="*/ 16228 h 17230"/>
              <a:gd name="connsiteX33-31341" fmla="*/ 11833 w 13843"/>
              <a:gd name="connsiteY33-31342" fmla="*/ 13325 h 17230"/>
              <a:gd name="connsiteX34-31343" fmla="*/ 11685 w 13843"/>
              <a:gd name="connsiteY34-31344" fmla="*/ 11252 h 17230"/>
              <a:gd name="connsiteX35-31345" fmla="*/ 11028 w 13843"/>
              <a:gd name="connsiteY35-31346" fmla="*/ 6212 h 17230"/>
              <a:gd name="connsiteX36-31347" fmla="*/ 11374 w 13843"/>
              <a:gd name="connsiteY36-31348" fmla="*/ 11757 h 17230"/>
              <a:gd name="connsiteX37-31349" fmla="*/ 11574 w 13843"/>
              <a:gd name="connsiteY37-31350" fmla="*/ 14285 h 17230"/>
              <a:gd name="connsiteX38-31351" fmla="*/ 11403 w 13843"/>
              <a:gd name="connsiteY38-31352" fmla="*/ 16746 h 17230"/>
              <a:gd name="connsiteX39-31353" fmla="*/ 11211 w 13843"/>
              <a:gd name="connsiteY39-31354" fmla="*/ 13822 h 17230"/>
              <a:gd name="connsiteX40-31355" fmla="*/ 10807 w 13843"/>
              <a:gd name="connsiteY40-31356" fmla="*/ 16705 h 17230"/>
              <a:gd name="connsiteX41-31357" fmla="*/ 10464 w 13843"/>
              <a:gd name="connsiteY41-31358" fmla="*/ 17020 h 17230"/>
              <a:gd name="connsiteX42-31359" fmla="*/ 10543 w 13843"/>
              <a:gd name="connsiteY42-31360" fmla="*/ 16578 h 17230"/>
              <a:gd name="connsiteX43-31361" fmla="*/ 10656 w 13843"/>
              <a:gd name="connsiteY43-31362" fmla="*/ 15449 h 17230"/>
              <a:gd name="connsiteX44-31363" fmla="*/ 10782 w 13843"/>
              <a:gd name="connsiteY44-31364" fmla="*/ 14870 h 17230"/>
              <a:gd name="connsiteX45-31365" fmla="*/ 10671 w 13843"/>
              <a:gd name="connsiteY45-31366" fmla="*/ 15401 h 17230"/>
              <a:gd name="connsiteX46-31367" fmla="*/ 10281 w 13843"/>
              <a:gd name="connsiteY46-31368" fmla="*/ 15775 h 17230"/>
              <a:gd name="connsiteX47-31369" fmla="*/ 10129 w 13843"/>
              <a:gd name="connsiteY47-31370" fmla="*/ 16622 h 17230"/>
              <a:gd name="connsiteX48-31371" fmla="*/ 10139 w 13843"/>
              <a:gd name="connsiteY48-31372" fmla="*/ 15898 h 17230"/>
              <a:gd name="connsiteX49-31373" fmla="*/ 10390 w 13843"/>
              <a:gd name="connsiteY49-31374" fmla="*/ 14890 h 17230"/>
              <a:gd name="connsiteX50-31375" fmla="*/ 10589 w 13843"/>
              <a:gd name="connsiteY50-31376" fmla="*/ 14100 h 17230"/>
              <a:gd name="connsiteX51-31377" fmla="*/ 10680 w 13843"/>
              <a:gd name="connsiteY51-31378" fmla="*/ 10105 h 17230"/>
              <a:gd name="connsiteX52-31379" fmla="*/ 10823 w 13843"/>
              <a:gd name="connsiteY52-31380" fmla="*/ 8335 h 17230"/>
              <a:gd name="connsiteX53-31381" fmla="*/ 10354 w 13843"/>
              <a:gd name="connsiteY53-31382" fmla="*/ 12175 h 17230"/>
              <a:gd name="connsiteX54-31383" fmla="*/ 9249 w 13843"/>
              <a:gd name="connsiteY54-31384" fmla="*/ 15782 h 17230"/>
              <a:gd name="connsiteX55-31385" fmla="*/ 9969 w 13843"/>
              <a:gd name="connsiteY55-31386" fmla="*/ 11851 h 17230"/>
              <a:gd name="connsiteX56-31387" fmla="*/ 9027 w 13843"/>
              <a:gd name="connsiteY56-31388" fmla="*/ 14028 h 17230"/>
              <a:gd name="connsiteX57-31389" fmla="*/ 9699 w 13843"/>
              <a:gd name="connsiteY57-31390" fmla="*/ 11442 h 17230"/>
              <a:gd name="connsiteX58-31391" fmla="*/ 9968 w 13843"/>
              <a:gd name="connsiteY58-31392" fmla="*/ 10264 h 17230"/>
              <a:gd name="connsiteX59-31393" fmla="*/ 10158 w 13843"/>
              <a:gd name="connsiteY59-31394" fmla="*/ 5766 h 17230"/>
              <a:gd name="connsiteX60-31395" fmla="*/ 9331 w 13843"/>
              <a:gd name="connsiteY60-31396" fmla="*/ 3785 h 17230"/>
              <a:gd name="connsiteX61-31397" fmla="*/ 8495 w 13843"/>
              <a:gd name="connsiteY61-31398" fmla="*/ 4400 h 17230"/>
              <a:gd name="connsiteX62-31399" fmla="*/ 7411 w 13843"/>
              <a:gd name="connsiteY62-31400" fmla="*/ 5133 h 17230"/>
              <a:gd name="connsiteX63-31401" fmla="*/ 6860 w 13843"/>
              <a:gd name="connsiteY63-31402" fmla="*/ 5686 h 17230"/>
              <a:gd name="connsiteX64-31403" fmla="*/ 6527 w 13843"/>
              <a:gd name="connsiteY64-31404" fmla="*/ 6132 h 17230"/>
              <a:gd name="connsiteX65-31405" fmla="*/ 6435 w 13843"/>
              <a:gd name="connsiteY65-31406" fmla="*/ 6532 h 17230"/>
              <a:gd name="connsiteX66-31407" fmla="*/ 6001 w 13843"/>
              <a:gd name="connsiteY66-31408" fmla="*/ 6935 h 17230"/>
              <a:gd name="connsiteX67-31409" fmla="*/ 5399 w 13843"/>
              <a:gd name="connsiteY67-31410" fmla="*/ 7260 h 17230"/>
              <a:gd name="connsiteX68-31411" fmla="*/ 5530 w 13843"/>
              <a:gd name="connsiteY68-31412" fmla="*/ 7171 h 17230"/>
              <a:gd name="connsiteX69-31413" fmla="*/ 5907 w 13843"/>
              <a:gd name="connsiteY69-31414" fmla="*/ 7016 h 17230"/>
              <a:gd name="connsiteX70-31415" fmla="*/ 5409 w 13843"/>
              <a:gd name="connsiteY70-31416" fmla="*/ 7287 h 17230"/>
              <a:gd name="connsiteX71-31417" fmla="*/ 4445 w 13843"/>
              <a:gd name="connsiteY71-31418" fmla="*/ 8017 h 17230"/>
              <a:gd name="connsiteX72-31419" fmla="*/ 3889 w 13843"/>
              <a:gd name="connsiteY72-31420" fmla="*/ 8372 h 17230"/>
              <a:gd name="connsiteX73-31421" fmla="*/ 3169 w 13843"/>
              <a:gd name="connsiteY73-31422" fmla="*/ 8683 h 17230"/>
              <a:gd name="connsiteX74-31423" fmla="*/ 1519 w 13843"/>
              <a:gd name="connsiteY74-31424" fmla="*/ 9330 h 17230"/>
              <a:gd name="connsiteX75-31425" fmla="*/ 482 w 13843"/>
              <a:gd name="connsiteY75-31426" fmla="*/ 9936 h 17230"/>
              <a:gd name="connsiteX76-31427" fmla="*/ 330 w 13843"/>
              <a:gd name="connsiteY76-31428" fmla="*/ 8790 h 17230"/>
              <a:gd name="connsiteX77-31429" fmla="*/ 109 w 13843"/>
              <a:gd name="connsiteY77-31430" fmla="*/ 7008 h 17230"/>
              <a:gd name="connsiteX0-31431" fmla="*/ 109 w 13843"/>
              <a:gd name="connsiteY0-31432" fmla="*/ 7008 h 17230"/>
              <a:gd name="connsiteX1-31433" fmla="*/ 2370 w 13843"/>
              <a:gd name="connsiteY1-31434" fmla="*/ 6237 h 17230"/>
              <a:gd name="connsiteX2-31435" fmla="*/ 4241 w 13843"/>
              <a:gd name="connsiteY2-31436" fmla="*/ 5504 h 17230"/>
              <a:gd name="connsiteX3-31437" fmla="*/ 6507 w 13843"/>
              <a:gd name="connsiteY3-31438" fmla="*/ 3399 h 17230"/>
              <a:gd name="connsiteX4-31439" fmla="*/ 7079 w 13843"/>
              <a:gd name="connsiteY4-31440" fmla="*/ 2367 h 17230"/>
              <a:gd name="connsiteX5-31441" fmla="*/ 7253 w 13843"/>
              <a:gd name="connsiteY5-31442" fmla="*/ 2149 h 17230"/>
              <a:gd name="connsiteX6-31443" fmla="*/ 7474 w 13843"/>
              <a:gd name="connsiteY6-31444" fmla="*/ 826 h 17230"/>
              <a:gd name="connsiteX7-31445" fmla="*/ 7824 w 13843"/>
              <a:gd name="connsiteY7-31446" fmla="*/ 961 h 17230"/>
              <a:gd name="connsiteX8-31447" fmla="*/ 8180 w 13843"/>
              <a:gd name="connsiteY8-31448" fmla="*/ 1915 h 17230"/>
              <a:gd name="connsiteX9-31449" fmla="*/ 8912 w 13843"/>
              <a:gd name="connsiteY9-31450" fmla="*/ 752 h 17230"/>
              <a:gd name="connsiteX10-31451" fmla="*/ 8584 w 13843"/>
              <a:gd name="connsiteY10-31452" fmla="*/ 1546 h 17230"/>
              <a:gd name="connsiteX11-31453" fmla="*/ 9243 w 13843"/>
              <a:gd name="connsiteY11-31454" fmla="*/ 19 h 17230"/>
              <a:gd name="connsiteX12-31455" fmla="*/ 9729 w 13843"/>
              <a:gd name="connsiteY12-31456" fmla="*/ 14 h 17230"/>
              <a:gd name="connsiteX13-31457" fmla="*/ 9825 w 13843"/>
              <a:gd name="connsiteY13-31458" fmla="*/ 1200 h 17230"/>
              <a:gd name="connsiteX14-31459" fmla="*/ 11867 w 13843"/>
              <a:gd name="connsiteY14-31460" fmla="*/ 3664 h 17230"/>
              <a:gd name="connsiteX15-31461" fmla="*/ 13658 w 13843"/>
              <a:gd name="connsiteY15-31462" fmla="*/ 12081 h 17230"/>
              <a:gd name="connsiteX16-31463" fmla="*/ 13784 w 13843"/>
              <a:gd name="connsiteY16-31464" fmla="*/ 17145 h 17230"/>
              <a:gd name="connsiteX17-31465" fmla="*/ 13607 w 13843"/>
              <a:gd name="connsiteY17-31466" fmla="*/ 15125 h 17230"/>
              <a:gd name="connsiteX18-31467" fmla="*/ 13156 w 13843"/>
              <a:gd name="connsiteY18-31468" fmla="*/ 17058 h 17230"/>
              <a:gd name="connsiteX19-31469" fmla="*/ 13395 w 13843"/>
              <a:gd name="connsiteY19-31470" fmla="*/ 13248 h 17230"/>
              <a:gd name="connsiteX20-31471" fmla="*/ 12761 w 13843"/>
              <a:gd name="connsiteY20-31472" fmla="*/ 9413 h 17230"/>
              <a:gd name="connsiteX21-31473" fmla="*/ 13203 w 13843"/>
              <a:gd name="connsiteY21-31474" fmla="*/ 14014 h 17230"/>
              <a:gd name="connsiteX22-31475" fmla="*/ 12915 w 13843"/>
              <a:gd name="connsiteY22-31476" fmla="*/ 14786 h 17230"/>
              <a:gd name="connsiteX23-31477" fmla="*/ 12429 w 13843"/>
              <a:gd name="connsiteY23-31478" fmla="*/ 15779 h 17230"/>
              <a:gd name="connsiteX24-31479" fmla="*/ 12465 w 13843"/>
              <a:gd name="connsiteY24-31480" fmla="*/ 10366 h 17230"/>
              <a:gd name="connsiteX25-31481" fmla="*/ 11546 w 13843"/>
              <a:gd name="connsiteY25-31482" fmla="*/ 4727 h 17230"/>
              <a:gd name="connsiteX26-31483" fmla="*/ 11713 w 13843"/>
              <a:gd name="connsiteY26-31484" fmla="*/ 7113 h 17230"/>
              <a:gd name="connsiteX27-31485" fmla="*/ 11954 w 13843"/>
              <a:gd name="connsiteY27-31486" fmla="*/ 7984 h 17230"/>
              <a:gd name="connsiteX28-31487" fmla="*/ 12312 w 13843"/>
              <a:gd name="connsiteY28-31488" fmla="*/ 9938 h 17230"/>
              <a:gd name="connsiteX29-31489" fmla="*/ 11938 w 13843"/>
              <a:gd name="connsiteY29-31490" fmla="*/ 9257 h 17230"/>
              <a:gd name="connsiteX30-31491" fmla="*/ 12308 w 13843"/>
              <a:gd name="connsiteY30-31492" fmla="*/ 11544 h 17230"/>
              <a:gd name="connsiteX31-31493" fmla="*/ 12198 w 13843"/>
              <a:gd name="connsiteY31-31494" fmla="*/ 14201 h 17230"/>
              <a:gd name="connsiteX32-31495" fmla="*/ 12111 w 13843"/>
              <a:gd name="connsiteY32-31496" fmla="*/ 16228 h 17230"/>
              <a:gd name="connsiteX33-31497" fmla="*/ 11833 w 13843"/>
              <a:gd name="connsiteY33-31498" fmla="*/ 13325 h 17230"/>
              <a:gd name="connsiteX34-31499" fmla="*/ 11685 w 13843"/>
              <a:gd name="connsiteY34-31500" fmla="*/ 11252 h 17230"/>
              <a:gd name="connsiteX35-31501" fmla="*/ 11028 w 13843"/>
              <a:gd name="connsiteY35-31502" fmla="*/ 6212 h 17230"/>
              <a:gd name="connsiteX36-31503" fmla="*/ 11374 w 13843"/>
              <a:gd name="connsiteY36-31504" fmla="*/ 11757 h 17230"/>
              <a:gd name="connsiteX37-31505" fmla="*/ 11574 w 13843"/>
              <a:gd name="connsiteY37-31506" fmla="*/ 14285 h 17230"/>
              <a:gd name="connsiteX38-31507" fmla="*/ 11403 w 13843"/>
              <a:gd name="connsiteY38-31508" fmla="*/ 16746 h 17230"/>
              <a:gd name="connsiteX39-31509" fmla="*/ 11211 w 13843"/>
              <a:gd name="connsiteY39-31510" fmla="*/ 13822 h 17230"/>
              <a:gd name="connsiteX40-31511" fmla="*/ 10807 w 13843"/>
              <a:gd name="connsiteY40-31512" fmla="*/ 16705 h 17230"/>
              <a:gd name="connsiteX41-31513" fmla="*/ 10464 w 13843"/>
              <a:gd name="connsiteY41-31514" fmla="*/ 17020 h 17230"/>
              <a:gd name="connsiteX42-31515" fmla="*/ 10543 w 13843"/>
              <a:gd name="connsiteY42-31516" fmla="*/ 16578 h 17230"/>
              <a:gd name="connsiteX43-31517" fmla="*/ 10656 w 13843"/>
              <a:gd name="connsiteY43-31518" fmla="*/ 15449 h 17230"/>
              <a:gd name="connsiteX44-31519" fmla="*/ 10782 w 13843"/>
              <a:gd name="connsiteY44-31520" fmla="*/ 14870 h 17230"/>
              <a:gd name="connsiteX45-31521" fmla="*/ 10671 w 13843"/>
              <a:gd name="connsiteY45-31522" fmla="*/ 15401 h 17230"/>
              <a:gd name="connsiteX46-31523" fmla="*/ 10281 w 13843"/>
              <a:gd name="connsiteY46-31524" fmla="*/ 15775 h 17230"/>
              <a:gd name="connsiteX47-31525" fmla="*/ 10129 w 13843"/>
              <a:gd name="connsiteY47-31526" fmla="*/ 16622 h 17230"/>
              <a:gd name="connsiteX48-31527" fmla="*/ 10139 w 13843"/>
              <a:gd name="connsiteY48-31528" fmla="*/ 15898 h 17230"/>
              <a:gd name="connsiteX49-31529" fmla="*/ 10390 w 13843"/>
              <a:gd name="connsiteY49-31530" fmla="*/ 14890 h 17230"/>
              <a:gd name="connsiteX50-31531" fmla="*/ 10589 w 13843"/>
              <a:gd name="connsiteY50-31532" fmla="*/ 14100 h 17230"/>
              <a:gd name="connsiteX51-31533" fmla="*/ 10680 w 13843"/>
              <a:gd name="connsiteY51-31534" fmla="*/ 10105 h 17230"/>
              <a:gd name="connsiteX52-31535" fmla="*/ 10823 w 13843"/>
              <a:gd name="connsiteY52-31536" fmla="*/ 8335 h 17230"/>
              <a:gd name="connsiteX53-31537" fmla="*/ 10354 w 13843"/>
              <a:gd name="connsiteY53-31538" fmla="*/ 12175 h 17230"/>
              <a:gd name="connsiteX54-31539" fmla="*/ 9249 w 13843"/>
              <a:gd name="connsiteY54-31540" fmla="*/ 15782 h 17230"/>
              <a:gd name="connsiteX55-31541" fmla="*/ 9969 w 13843"/>
              <a:gd name="connsiteY55-31542" fmla="*/ 11851 h 17230"/>
              <a:gd name="connsiteX56-31543" fmla="*/ 9027 w 13843"/>
              <a:gd name="connsiteY56-31544" fmla="*/ 14028 h 17230"/>
              <a:gd name="connsiteX57-31545" fmla="*/ 9699 w 13843"/>
              <a:gd name="connsiteY57-31546" fmla="*/ 11442 h 17230"/>
              <a:gd name="connsiteX58-31547" fmla="*/ 9968 w 13843"/>
              <a:gd name="connsiteY58-31548" fmla="*/ 10264 h 17230"/>
              <a:gd name="connsiteX59-31549" fmla="*/ 10158 w 13843"/>
              <a:gd name="connsiteY59-31550" fmla="*/ 5766 h 17230"/>
              <a:gd name="connsiteX60-31551" fmla="*/ 9331 w 13843"/>
              <a:gd name="connsiteY60-31552" fmla="*/ 3785 h 17230"/>
              <a:gd name="connsiteX61-31553" fmla="*/ 8495 w 13843"/>
              <a:gd name="connsiteY61-31554" fmla="*/ 4400 h 17230"/>
              <a:gd name="connsiteX62-31555" fmla="*/ 7411 w 13843"/>
              <a:gd name="connsiteY62-31556" fmla="*/ 5133 h 17230"/>
              <a:gd name="connsiteX63-31557" fmla="*/ 6860 w 13843"/>
              <a:gd name="connsiteY63-31558" fmla="*/ 5686 h 17230"/>
              <a:gd name="connsiteX64-31559" fmla="*/ 6527 w 13843"/>
              <a:gd name="connsiteY64-31560" fmla="*/ 6132 h 17230"/>
              <a:gd name="connsiteX65-31561" fmla="*/ 6435 w 13843"/>
              <a:gd name="connsiteY65-31562" fmla="*/ 6532 h 17230"/>
              <a:gd name="connsiteX66-31563" fmla="*/ 6001 w 13843"/>
              <a:gd name="connsiteY66-31564" fmla="*/ 6935 h 17230"/>
              <a:gd name="connsiteX67-31565" fmla="*/ 5399 w 13843"/>
              <a:gd name="connsiteY67-31566" fmla="*/ 7260 h 17230"/>
              <a:gd name="connsiteX68-31567" fmla="*/ 5530 w 13843"/>
              <a:gd name="connsiteY68-31568" fmla="*/ 7171 h 17230"/>
              <a:gd name="connsiteX69-31569" fmla="*/ 5907 w 13843"/>
              <a:gd name="connsiteY69-31570" fmla="*/ 7016 h 17230"/>
              <a:gd name="connsiteX70-31571" fmla="*/ 5409 w 13843"/>
              <a:gd name="connsiteY70-31572" fmla="*/ 7287 h 17230"/>
              <a:gd name="connsiteX71-31573" fmla="*/ 4445 w 13843"/>
              <a:gd name="connsiteY71-31574" fmla="*/ 8017 h 17230"/>
              <a:gd name="connsiteX72-31575" fmla="*/ 3889 w 13843"/>
              <a:gd name="connsiteY72-31576" fmla="*/ 8372 h 17230"/>
              <a:gd name="connsiteX73-31577" fmla="*/ 3037 w 13843"/>
              <a:gd name="connsiteY73-31578" fmla="*/ 9379 h 17230"/>
              <a:gd name="connsiteX74-31579" fmla="*/ 1519 w 13843"/>
              <a:gd name="connsiteY74-31580" fmla="*/ 9330 h 17230"/>
              <a:gd name="connsiteX75-31581" fmla="*/ 482 w 13843"/>
              <a:gd name="connsiteY75-31582" fmla="*/ 9936 h 17230"/>
              <a:gd name="connsiteX76-31583" fmla="*/ 330 w 13843"/>
              <a:gd name="connsiteY76-31584" fmla="*/ 8790 h 17230"/>
              <a:gd name="connsiteX77-31585" fmla="*/ 109 w 13843"/>
              <a:gd name="connsiteY77-31586" fmla="*/ 7008 h 17230"/>
              <a:gd name="connsiteX0-31587" fmla="*/ 109 w 13843"/>
              <a:gd name="connsiteY0-31588" fmla="*/ 7008 h 17230"/>
              <a:gd name="connsiteX1-31589" fmla="*/ 2370 w 13843"/>
              <a:gd name="connsiteY1-31590" fmla="*/ 6237 h 17230"/>
              <a:gd name="connsiteX2-31591" fmla="*/ 4241 w 13843"/>
              <a:gd name="connsiteY2-31592" fmla="*/ 5504 h 17230"/>
              <a:gd name="connsiteX3-31593" fmla="*/ 6507 w 13843"/>
              <a:gd name="connsiteY3-31594" fmla="*/ 3399 h 17230"/>
              <a:gd name="connsiteX4-31595" fmla="*/ 7079 w 13843"/>
              <a:gd name="connsiteY4-31596" fmla="*/ 2367 h 17230"/>
              <a:gd name="connsiteX5-31597" fmla="*/ 7253 w 13843"/>
              <a:gd name="connsiteY5-31598" fmla="*/ 2149 h 17230"/>
              <a:gd name="connsiteX6-31599" fmla="*/ 7474 w 13843"/>
              <a:gd name="connsiteY6-31600" fmla="*/ 826 h 17230"/>
              <a:gd name="connsiteX7-31601" fmla="*/ 7824 w 13843"/>
              <a:gd name="connsiteY7-31602" fmla="*/ 961 h 17230"/>
              <a:gd name="connsiteX8-31603" fmla="*/ 8180 w 13843"/>
              <a:gd name="connsiteY8-31604" fmla="*/ 1915 h 17230"/>
              <a:gd name="connsiteX9-31605" fmla="*/ 8912 w 13843"/>
              <a:gd name="connsiteY9-31606" fmla="*/ 752 h 17230"/>
              <a:gd name="connsiteX10-31607" fmla="*/ 8584 w 13843"/>
              <a:gd name="connsiteY10-31608" fmla="*/ 1546 h 17230"/>
              <a:gd name="connsiteX11-31609" fmla="*/ 9243 w 13843"/>
              <a:gd name="connsiteY11-31610" fmla="*/ 19 h 17230"/>
              <a:gd name="connsiteX12-31611" fmla="*/ 9729 w 13843"/>
              <a:gd name="connsiteY12-31612" fmla="*/ 14 h 17230"/>
              <a:gd name="connsiteX13-31613" fmla="*/ 9825 w 13843"/>
              <a:gd name="connsiteY13-31614" fmla="*/ 1200 h 17230"/>
              <a:gd name="connsiteX14-31615" fmla="*/ 11867 w 13843"/>
              <a:gd name="connsiteY14-31616" fmla="*/ 3664 h 17230"/>
              <a:gd name="connsiteX15-31617" fmla="*/ 13658 w 13843"/>
              <a:gd name="connsiteY15-31618" fmla="*/ 12081 h 17230"/>
              <a:gd name="connsiteX16-31619" fmla="*/ 13784 w 13843"/>
              <a:gd name="connsiteY16-31620" fmla="*/ 17145 h 17230"/>
              <a:gd name="connsiteX17-31621" fmla="*/ 13607 w 13843"/>
              <a:gd name="connsiteY17-31622" fmla="*/ 15125 h 17230"/>
              <a:gd name="connsiteX18-31623" fmla="*/ 13156 w 13843"/>
              <a:gd name="connsiteY18-31624" fmla="*/ 17058 h 17230"/>
              <a:gd name="connsiteX19-31625" fmla="*/ 13395 w 13843"/>
              <a:gd name="connsiteY19-31626" fmla="*/ 13248 h 17230"/>
              <a:gd name="connsiteX20-31627" fmla="*/ 12761 w 13843"/>
              <a:gd name="connsiteY20-31628" fmla="*/ 9413 h 17230"/>
              <a:gd name="connsiteX21-31629" fmla="*/ 13203 w 13843"/>
              <a:gd name="connsiteY21-31630" fmla="*/ 14014 h 17230"/>
              <a:gd name="connsiteX22-31631" fmla="*/ 12915 w 13843"/>
              <a:gd name="connsiteY22-31632" fmla="*/ 14786 h 17230"/>
              <a:gd name="connsiteX23-31633" fmla="*/ 12429 w 13843"/>
              <a:gd name="connsiteY23-31634" fmla="*/ 15779 h 17230"/>
              <a:gd name="connsiteX24-31635" fmla="*/ 12465 w 13843"/>
              <a:gd name="connsiteY24-31636" fmla="*/ 10366 h 17230"/>
              <a:gd name="connsiteX25-31637" fmla="*/ 11546 w 13843"/>
              <a:gd name="connsiteY25-31638" fmla="*/ 4727 h 17230"/>
              <a:gd name="connsiteX26-31639" fmla="*/ 11713 w 13843"/>
              <a:gd name="connsiteY26-31640" fmla="*/ 7113 h 17230"/>
              <a:gd name="connsiteX27-31641" fmla="*/ 11954 w 13843"/>
              <a:gd name="connsiteY27-31642" fmla="*/ 7984 h 17230"/>
              <a:gd name="connsiteX28-31643" fmla="*/ 12312 w 13843"/>
              <a:gd name="connsiteY28-31644" fmla="*/ 9938 h 17230"/>
              <a:gd name="connsiteX29-31645" fmla="*/ 11938 w 13843"/>
              <a:gd name="connsiteY29-31646" fmla="*/ 9257 h 17230"/>
              <a:gd name="connsiteX30-31647" fmla="*/ 12308 w 13843"/>
              <a:gd name="connsiteY30-31648" fmla="*/ 11544 h 17230"/>
              <a:gd name="connsiteX31-31649" fmla="*/ 12198 w 13843"/>
              <a:gd name="connsiteY31-31650" fmla="*/ 14201 h 17230"/>
              <a:gd name="connsiteX32-31651" fmla="*/ 12111 w 13843"/>
              <a:gd name="connsiteY32-31652" fmla="*/ 16228 h 17230"/>
              <a:gd name="connsiteX33-31653" fmla="*/ 11833 w 13843"/>
              <a:gd name="connsiteY33-31654" fmla="*/ 13325 h 17230"/>
              <a:gd name="connsiteX34-31655" fmla="*/ 11685 w 13843"/>
              <a:gd name="connsiteY34-31656" fmla="*/ 11252 h 17230"/>
              <a:gd name="connsiteX35-31657" fmla="*/ 11028 w 13843"/>
              <a:gd name="connsiteY35-31658" fmla="*/ 6212 h 17230"/>
              <a:gd name="connsiteX36-31659" fmla="*/ 11374 w 13843"/>
              <a:gd name="connsiteY36-31660" fmla="*/ 11757 h 17230"/>
              <a:gd name="connsiteX37-31661" fmla="*/ 11574 w 13843"/>
              <a:gd name="connsiteY37-31662" fmla="*/ 14285 h 17230"/>
              <a:gd name="connsiteX38-31663" fmla="*/ 11403 w 13843"/>
              <a:gd name="connsiteY38-31664" fmla="*/ 16746 h 17230"/>
              <a:gd name="connsiteX39-31665" fmla="*/ 11211 w 13843"/>
              <a:gd name="connsiteY39-31666" fmla="*/ 13822 h 17230"/>
              <a:gd name="connsiteX40-31667" fmla="*/ 10807 w 13843"/>
              <a:gd name="connsiteY40-31668" fmla="*/ 16705 h 17230"/>
              <a:gd name="connsiteX41-31669" fmla="*/ 10464 w 13843"/>
              <a:gd name="connsiteY41-31670" fmla="*/ 17020 h 17230"/>
              <a:gd name="connsiteX42-31671" fmla="*/ 10543 w 13843"/>
              <a:gd name="connsiteY42-31672" fmla="*/ 16578 h 17230"/>
              <a:gd name="connsiteX43-31673" fmla="*/ 10656 w 13843"/>
              <a:gd name="connsiteY43-31674" fmla="*/ 15449 h 17230"/>
              <a:gd name="connsiteX44-31675" fmla="*/ 10782 w 13843"/>
              <a:gd name="connsiteY44-31676" fmla="*/ 14870 h 17230"/>
              <a:gd name="connsiteX45-31677" fmla="*/ 10671 w 13843"/>
              <a:gd name="connsiteY45-31678" fmla="*/ 15401 h 17230"/>
              <a:gd name="connsiteX46-31679" fmla="*/ 10281 w 13843"/>
              <a:gd name="connsiteY46-31680" fmla="*/ 15775 h 17230"/>
              <a:gd name="connsiteX47-31681" fmla="*/ 10129 w 13843"/>
              <a:gd name="connsiteY47-31682" fmla="*/ 16622 h 17230"/>
              <a:gd name="connsiteX48-31683" fmla="*/ 10139 w 13843"/>
              <a:gd name="connsiteY48-31684" fmla="*/ 15898 h 17230"/>
              <a:gd name="connsiteX49-31685" fmla="*/ 10390 w 13843"/>
              <a:gd name="connsiteY49-31686" fmla="*/ 14890 h 17230"/>
              <a:gd name="connsiteX50-31687" fmla="*/ 10589 w 13843"/>
              <a:gd name="connsiteY50-31688" fmla="*/ 14100 h 17230"/>
              <a:gd name="connsiteX51-31689" fmla="*/ 10680 w 13843"/>
              <a:gd name="connsiteY51-31690" fmla="*/ 10105 h 17230"/>
              <a:gd name="connsiteX52-31691" fmla="*/ 10823 w 13843"/>
              <a:gd name="connsiteY52-31692" fmla="*/ 8335 h 17230"/>
              <a:gd name="connsiteX53-31693" fmla="*/ 10354 w 13843"/>
              <a:gd name="connsiteY53-31694" fmla="*/ 12175 h 17230"/>
              <a:gd name="connsiteX54-31695" fmla="*/ 9249 w 13843"/>
              <a:gd name="connsiteY54-31696" fmla="*/ 15782 h 17230"/>
              <a:gd name="connsiteX55-31697" fmla="*/ 9969 w 13843"/>
              <a:gd name="connsiteY55-31698" fmla="*/ 11851 h 17230"/>
              <a:gd name="connsiteX56-31699" fmla="*/ 9027 w 13843"/>
              <a:gd name="connsiteY56-31700" fmla="*/ 14028 h 17230"/>
              <a:gd name="connsiteX57-31701" fmla="*/ 9699 w 13843"/>
              <a:gd name="connsiteY57-31702" fmla="*/ 11442 h 17230"/>
              <a:gd name="connsiteX58-31703" fmla="*/ 9968 w 13843"/>
              <a:gd name="connsiteY58-31704" fmla="*/ 10264 h 17230"/>
              <a:gd name="connsiteX59-31705" fmla="*/ 10158 w 13843"/>
              <a:gd name="connsiteY59-31706" fmla="*/ 5766 h 17230"/>
              <a:gd name="connsiteX60-31707" fmla="*/ 9331 w 13843"/>
              <a:gd name="connsiteY60-31708" fmla="*/ 3785 h 17230"/>
              <a:gd name="connsiteX61-31709" fmla="*/ 8495 w 13843"/>
              <a:gd name="connsiteY61-31710" fmla="*/ 4400 h 17230"/>
              <a:gd name="connsiteX62-31711" fmla="*/ 7411 w 13843"/>
              <a:gd name="connsiteY62-31712" fmla="*/ 5133 h 17230"/>
              <a:gd name="connsiteX63-31713" fmla="*/ 6860 w 13843"/>
              <a:gd name="connsiteY63-31714" fmla="*/ 5686 h 17230"/>
              <a:gd name="connsiteX64-31715" fmla="*/ 6527 w 13843"/>
              <a:gd name="connsiteY64-31716" fmla="*/ 6132 h 17230"/>
              <a:gd name="connsiteX65-31717" fmla="*/ 6435 w 13843"/>
              <a:gd name="connsiteY65-31718" fmla="*/ 6532 h 17230"/>
              <a:gd name="connsiteX66-31719" fmla="*/ 6001 w 13843"/>
              <a:gd name="connsiteY66-31720" fmla="*/ 6935 h 17230"/>
              <a:gd name="connsiteX67-31721" fmla="*/ 5399 w 13843"/>
              <a:gd name="connsiteY67-31722" fmla="*/ 7260 h 17230"/>
              <a:gd name="connsiteX68-31723" fmla="*/ 5530 w 13843"/>
              <a:gd name="connsiteY68-31724" fmla="*/ 7171 h 17230"/>
              <a:gd name="connsiteX69-31725" fmla="*/ 5907 w 13843"/>
              <a:gd name="connsiteY69-31726" fmla="*/ 7016 h 17230"/>
              <a:gd name="connsiteX70-31727" fmla="*/ 5409 w 13843"/>
              <a:gd name="connsiteY70-31728" fmla="*/ 7287 h 17230"/>
              <a:gd name="connsiteX71-31729" fmla="*/ 4445 w 13843"/>
              <a:gd name="connsiteY71-31730" fmla="*/ 8017 h 17230"/>
              <a:gd name="connsiteX72-31731" fmla="*/ 3889 w 13843"/>
              <a:gd name="connsiteY72-31732" fmla="*/ 8372 h 17230"/>
              <a:gd name="connsiteX73-31733" fmla="*/ 3037 w 13843"/>
              <a:gd name="connsiteY73-31734" fmla="*/ 9379 h 17230"/>
              <a:gd name="connsiteX74-31735" fmla="*/ 1578 w 13843"/>
              <a:gd name="connsiteY74-31736" fmla="*/ 10268 h 17230"/>
              <a:gd name="connsiteX75-31737" fmla="*/ 482 w 13843"/>
              <a:gd name="connsiteY75-31738" fmla="*/ 9936 h 17230"/>
              <a:gd name="connsiteX76-31739" fmla="*/ 330 w 13843"/>
              <a:gd name="connsiteY76-31740" fmla="*/ 8790 h 17230"/>
              <a:gd name="connsiteX77-31741" fmla="*/ 109 w 13843"/>
              <a:gd name="connsiteY77-31742" fmla="*/ 7008 h 17230"/>
              <a:gd name="connsiteX0-31743" fmla="*/ 109 w 13843"/>
              <a:gd name="connsiteY0-31744" fmla="*/ 7008 h 17230"/>
              <a:gd name="connsiteX1-31745" fmla="*/ 2370 w 13843"/>
              <a:gd name="connsiteY1-31746" fmla="*/ 6237 h 17230"/>
              <a:gd name="connsiteX2-31747" fmla="*/ 4241 w 13843"/>
              <a:gd name="connsiteY2-31748" fmla="*/ 5504 h 17230"/>
              <a:gd name="connsiteX3-31749" fmla="*/ 6507 w 13843"/>
              <a:gd name="connsiteY3-31750" fmla="*/ 3399 h 17230"/>
              <a:gd name="connsiteX4-31751" fmla="*/ 7079 w 13843"/>
              <a:gd name="connsiteY4-31752" fmla="*/ 2367 h 17230"/>
              <a:gd name="connsiteX5-31753" fmla="*/ 7253 w 13843"/>
              <a:gd name="connsiteY5-31754" fmla="*/ 2149 h 17230"/>
              <a:gd name="connsiteX6-31755" fmla="*/ 7474 w 13843"/>
              <a:gd name="connsiteY6-31756" fmla="*/ 826 h 17230"/>
              <a:gd name="connsiteX7-31757" fmla="*/ 7824 w 13843"/>
              <a:gd name="connsiteY7-31758" fmla="*/ 961 h 17230"/>
              <a:gd name="connsiteX8-31759" fmla="*/ 8180 w 13843"/>
              <a:gd name="connsiteY8-31760" fmla="*/ 1915 h 17230"/>
              <a:gd name="connsiteX9-31761" fmla="*/ 8912 w 13843"/>
              <a:gd name="connsiteY9-31762" fmla="*/ 752 h 17230"/>
              <a:gd name="connsiteX10-31763" fmla="*/ 8584 w 13843"/>
              <a:gd name="connsiteY10-31764" fmla="*/ 1546 h 17230"/>
              <a:gd name="connsiteX11-31765" fmla="*/ 9243 w 13843"/>
              <a:gd name="connsiteY11-31766" fmla="*/ 19 h 17230"/>
              <a:gd name="connsiteX12-31767" fmla="*/ 9729 w 13843"/>
              <a:gd name="connsiteY12-31768" fmla="*/ 14 h 17230"/>
              <a:gd name="connsiteX13-31769" fmla="*/ 9825 w 13843"/>
              <a:gd name="connsiteY13-31770" fmla="*/ 1200 h 17230"/>
              <a:gd name="connsiteX14-31771" fmla="*/ 11867 w 13843"/>
              <a:gd name="connsiteY14-31772" fmla="*/ 3664 h 17230"/>
              <a:gd name="connsiteX15-31773" fmla="*/ 13658 w 13843"/>
              <a:gd name="connsiteY15-31774" fmla="*/ 12081 h 17230"/>
              <a:gd name="connsiteX16-31775" fmla="*/ 13784 w 13843"/>
              <a:gd name="connsiteY16-31776" fmla="*/ 17145 h 17230"/>
              <a:gd name="connsiteX17-31777" fmla="*/ 13607 w 13843"/>
              <a:gd name="connsiteY17-31778" fmla="*/ 15125 h 17230"/>
              <a:gd name="connsiteX18-31779" fmla="*/ 13156 w 13843"/>
              <a:gd name="connsiteY18-31780" fmla="*/ 17058 h 17230"/>
              <a:gd name="connsiteX19-31781" fmla="*/ 13395 w 13843"/>
              <a:gd name="connsiteY19-31782" fmla="*/ 13248 h 17230"/>
              <a:gd name="connsiteX20-31783" fmla="*/ 12761 w 13843"/>
              <a:gd name="connsiteY20-31784" fmla="*/ 9413 h 17230"/>
              <a:gd name="connsiteX21-31785" fmla="*/ 13203 w 13843"/>
              <a:gd name="connsiteY21-31786" fmla="*/ 14014 h 17230"/>
              <a:gd name="connsiteX22-31787" fmla="*/ 12915 w 13843"/>
              <a:gd name="connsiteY22-31788" fmla="*/ 14786 h 17230"/>
              <a:gd name="connsiteX23-31789" fmla="*/ 12429 w 13843"/>
              <a:gd name="connsiteY23-31790" fmla="*/ 15779 h 17230"/>
              <a:gd name="connsiteX24-31791" fmla="*/ 12465 w 13843"/>
              <a:gd name="connsiteY24-31792" fmla="*/ 10366 h 17230"/>
              <a:gd name="connsiteX25-31793" fmla="*/ 11546 w 13843"/>
              <a:gd name="connsiteY25-31794" fmla="*/ 4727 h 17230"/>
              <a:gd name="connsiteX26-31795" fmla="*/ 11713 w 13843"/>
              <a:gd name="connsiteY26-31796" fmla="*/ 7113 h 17230"/>
              <a:gd name="connsiteX27-31797" fmla="*/ 11954 w 13843"/>
              <a:gd name="connsiteY27-31798" fmla="*/ 7984 h 17230"/>
              <a:gd name="connsiteX28-31799" fmla="*/ 12312 w 13843"/>
              <a:gd name="connsiteY28-31800" fmla="*/ 9938 h 17230"/>
              <a:gd name="connsiteX29-31801" fmla="*/ 11938 w 13843"/>
              <a:gd name="connsiteY29-31802" fmla="*/ 9257 h 17230"/>
              <a:gd name="connsiteX30-31803" fmla="*/ 12308 w 13843"/>
              <a:gd name="connsiteY30-31804" fmla="*/ 11544 h 17230"/>
              <a:gd name="connsiteX31-31805" fmla="*/ 12198 w 13843"/>
              <a:gd name="connsiteY31-31806" fmla="*/ 14201 h 17230"/>
              <a:gd name="connsiteX32-31807" fmla="*/ 12111 w 13843"/>
              <a:gd name="connsiteY32-31808" fmla="*/ 16228 h 17230"/>
              <a:gd name="connsiteX33-31809" fmla="*/ 11833 w 13843"/>
              <a:gd name="connsiteY33-31810" fmla="*/ 13325 h 17230"/>
              <a:gd name="connsiteX34-31811" fmla="*/ 11685 w 13843"/>
              <a:gd name="connsiteY34-31812" fmla="*/ 11252 h 17230"/>
              <a:gd name="connsiteX35-31813" fmla="*/ 11028 w 13843"/>
              <a:gd name="connsiteY35-31814" fmla="*/ 6212 h 17230"/>
              <a:gd name="connsiteX36-31815" fmla="*/ 11374 w 13843"/>
              <a:gd name="connsiteY36-31816" fmla="*/ 11757 h 17230"/>
              <a:gd name="connsiteX37-31817" fmla="*/ 11574 w 13843"/>
              <a:gd name="connsiteY37-31818" fmla="*/ 14285 h 17230"/>
              <a:gd name="connsiteX38-31819" fmla="*/ 11403 w 13843"/>
              <a:gd name="connsiteY38-31820" fmla="*/ 16746 h 17230"/>
              <a:gd name="connsiteX39-31821" fmla="*/ 11211 w 13843"/>
              <a:gd name="connsiteY39-31822" fmla="*/ 13822 h 17230"/>
              <a:gd name="connsiteX40-31823" fmla="*/ 10807 w 13843"/>
              <a:gd name="connsiteY40-31824" fmla="*/ 16705 h 17230"/>
              <a:gd name="connsiteX41-31825" fmla="*/ 10464 w 13843"/>
              <a:gd name="connsiteY41-31826" fmla="*/ 17020 h 17230"/>
              <a:gd name="connsiteX42-31827" fmla="*/ 10543 w 13843"/>
              <a:gd name="connsiteY42-31828" fmla="*/ 16578 h 17230"/>
              <a:gd name="connsiteX43-31829" fmla="*/ 10656 w 13843"/>
              <a:gd name="connsiteY43-31830" fmla="*/ 15449 h 17230"/>
              <a:gd name="connsiteX44-31831" fmla="*/ 10782 w 13843"/>
              <a:gd name="connsiteY44-31832" fmla="*/ 14870 h 17230"/>
              <a:gd name="connsiteX45-31833" fmla="*/ 10671 w 13843"/>
              <a:gd name="connsiteY45-31834" fmla="*/ 15401 h 17230"/>
              <a:gd name="connsiteX46-31835" fmla="*/ 10281 w 13843"/>
              <a:gd name="connsiteY46-31836" fmla="*/ 15775 h 17230"/>
              <a:gd name="connsiteX47-31837" fmla="*/ 10129 w 13843"/>
              <a:gd name="connsiteY47-31838" fmla="*/ 16622 h 17230"/>
              <a:gd name="connsiteX48-31839" fmla="*/ 10139 w 13843"/>
              <a:gd name="connsiteY48-31840" fmla="*/ 15898 h 17230"/>
              <a:gd name="connsiteX49-31841" fmla="*/ 10390 w 13843"/>
              <a:gd name="connsiteY49-31842" fmla="*/ 14890 h 17230"/>
              <a:gd name="connsiteX50-31843" fmla="*/ 10589 w 13843"/>
              <a:gd name="connsiteY50-31844" fmla="*/ 14100 h 17230"/>
              <a:gd name="connsiteX51-31845" fmla="*/ 10680 w 13843"/>
              <a:gd name="connsiteY51-31846" fmla="*/ 10105 h 17230"/>
              <a:gd name="connsiteX52-31847" fmla="*/ 10823 w 13843"/>
              <a:gd name="connsiteY52-31848" fmla="*/ 8335 h 17230"/>
              <a:gd name="connsiteX53-31849" fmla="*/ 10354 w 13843"/>
              <a:gd name="connsiteY53-31850" fmla="*/ 12175 h 17230"/>
              <a:gd name="connsiteX54-31851" fmla="*/ 9249 w 13843"/>
              <a:gd name="connsiteY54-31852" fmla="*/ 15782 h 17230"/>
              <a:gd name="connsiteX55-31853" fmla="*/ 9969 w 13843"/>
              <a:gd name="connsiteY55-31854" fmla="*/ 11851 h 17230"/>
              <a:gd name="connsiteX56-31855" fmla="*/ 9027 w 13843"/>
              <a:gd name="connsiteY56-31856" fmla="*/ 14028 h 17230"/>
              <a:gd name="connsiteX57-31857" fmla="*/ 9699 w 13843"/>
              <a:gd name="connsiteY57-31858" fmla="*/ 11442 h 17230"/>
              <a:gd name="connsiteX58-31859" fmla="*/ 9968 w 13843"/>
              <a:gd name="connsiteY58-31860" fmla="*/ 10264 h 17230"/>
              <a:gd name="connsiteX59-31861" fmla="*/ 10158 w 13843"/>
              <a:gd name="connsiteY59-31862" fmla="*/ 5766 h 17230"/>
              <a:gd name="connsiteX60-31863" fmla="*/ 9331 w 13843"/>
              <a:gd name="connsiteY60-31864" fmla="*/ 3785 h 17230"/>
              <a:gd name="connsiteX61-31865" fmla="*/ 8495 w 13843"/>
              <a:gd name="connsiteY61-31866" fmla="*/ 4400 h 17230"/>
              <a:gd name="connsiteX62-31867" fmla="*/ 7411 w 13843"/>
              <a:gd name="connsiteY62-31868" fmla="*/ 5133 h 17230"/>
              <a:gd name="connsiteX63-31869" fmla="*/ 6860 w 13843"/>
              <a:gd name="connsiteY63-31870" fmla="*/ 5686 h 17230"/>
              <a:gd name="connsiteX64-31871" fmla="*/ 6527 w 13843"/>
              <a:gd name="connsiteY64-31872" fmla="*/ 6132 h 17230"/>
              <a:gd name="connsiteX65-31873" fmla="*/ 6435 w 13843"/>
              <a:gd name="connsiteY65-31874" fmla="*/ 6532 h 17230"/>
              <a:gd name="connsiteX66-31875" fmla="*/ 6001 w 13843"/>
              <a:gd name="connsiteY66-31876" fmla="*/ 6935 h 17230"/>
              <a:gd name="connsiteX67-31877" fmla="*/ 5399 w 13843"/>
              <a:gd name="connsiteY67-31878" fmla="*/ 7260 h 17230"/>
              <a:gd name="connsiteX68-31879" fmla="*/ 5530 w 13843"/>
              <a:gd name="connsiteY68-31880" fmla="*/ 7171 h 17230"/>
              <a:gd name="connsiteX69-31881" fmla="*/ 5907 w 13843"/>
              <a:gd name="connsiteY69-31882" fmla="*/ 7016 h 17230"/>
              <a:gd name="connsiteX70-31883" fmla="*/ 5409 w 13843"/>
              <a:gd name="connsiteY70-31884" fmla="*/ 7287 h 17230"/>
              <a:gd name="connsiteX71-31885" fmla="*/ 4445 w 13843"/>
              <a:gd name="connsiteY71-31886" fmla="*/ 8017 h 17230"/>
              <a:gd name="connsiteX72-31887" fmla="*/ 3889 w 13843"/>
              <a:gd name="connsiteY72-31888" fmla="*/ 8372 h 17230"/>
              <a:gd name="connsiteX73-31889" fmla="*/ 3037 w 13843"/>
              <a:gd name="connsiteY73-31890" fmla="*/ 9379 h 17230"/>
              <a:gd name="connsiteX74-31891" fmla="*/ 1578 w 13843"/>
              <a:gd name="connsiteY74-31892" fmla="*/ 10268 h 17230"/>
              <a:gd name="connsiteX75-31893" fmla="*/ 495 w 13843"/>
              <a:gd name="connsiteY75-31894" fmla="*/ 10196 h 17230"/>
              <a:gd name="connsiteX76-31895" fmla="*/ 330 w 13843"/>
              <a:gd name="connsiteY76-31896" fmla="*/ 8790 h 17230"/>
              <a:gd name="connsiteX77-31897" fmla="*/ 109 w 13843"/>
              <a:gd name="connsiteY77-31898" fmla="*/ 7008 h 17230"/>
              <a:gd name="connsiteX0-31899" fmla="*/ 109 w 13843"/>
              <a:gd name="connsiteY0-31900" fmla="*/ 7008 h 17230"/>
              <a:gd name="connsiteX1-31901" fmla="*/ 2370 w 13843"/>
              <a:gd name="connsiteY1-31902" fmla="*/ 6237 h 17230"/>
              <a:gd name="connsiteX2-31903" fmla="*/ 4241 w 13843"/>
              <a:gd name="connsiteY2-31904" fmla="*/ 5504 h 17230"/>
              <a:gd name="connsiteX3-31905" fmla="*/ 6507 w 13843"/>
              <a:gd name="connsiteY3-31906" fmla="*/ 3399 h 17230"/>
              <a:gd name="connsiteX4-31907" fmla="*/ 7079 w 13843"/>
              <a:gd name="connsiteY4-31908" fmla="*/ 2367 h 17230"/>
              <a:gd name="connsiteX5-31909" fmla="*/ 7253 w 13843"/>
              <a:gd name="connsiteY5-31910" fmla="*/ 2149 h 17230"/>
              <a:gd name="connsiteX6-31911" fmla="*/ 7474 w 13843"/>
              <a:gd name="connsiteY6-31912" fmla="*/ 826 h 17230"/>
              <a:gd name="connsiteX7-31913" fmla="*/ 7824 w 13843"/>
              <a:gd name="connsiteY7-31914" fmla="*/ 961 h 17230"/>
              <a:gd name="connsiteX8-31915" fmla="*/ 8180 w 13843"/>
              <a:gd name="connsiteY8-31916" fmla="*/ 1915 h 17230"/>
              <a:gd name="connsiteX9-31917" fmla="*/ 8912 w 13843"/>
              <a:gd name="connsiteY9-31918" fmla="*/ 752 h 17230"/>
              <a:gd name="connsiteX10-31919" fmla="*/ 8584 w 13843"/>
              <a:gd name="connsiteY10-31920" fmla="*/ 1546 h 17230"/>
              <a:gd name="connsiteX11-31921" fmla="*/ 9243 w 13843"/>
              <a:gd name="connsiteY11-31922" fmla="*/ 19 h 17230"/>
              <a:gd name="connsiteX12-31923" fmla="*/ 9729 w 13843"/>
              <a:gd name="connsiteY12-31924" fmla="*/ 14 h 17230"/>
              <a:gd name="connsiteX13-31925" fmla="*/ 9825 w 13843"/>
              <a:gd name="connsiteY13-31926" fmla="*/ 1200 h 17230"/>
              <a:gd name="connsiteX14-31927" fmla="*/ 11867 w 13843"/>
              <a:gd name="connsiteY14-31928" fmla="*/ 3664 h 17230"/>
              <a:gd name="connsiteX15-31929" fmla="*/ 13658 w 13843"/>
              <a:gd name="connsiteY15-31930" fmla="*/ 12081 h 17230"/>
              <a:gd name="connsiteX16-31931" fmla="*/ 13784 w 13843"/>
              <a:gd name="connsiteY16-31932" fmla="*/ 17145 h 17230"/>
              <a:gd name="connsiteX17-31933" fmla="*/ 13607 w 13843"/>
              <a:gd name="connsiteY17-31934" fmla="*/ 15125 h 17230"/>
              <a:gd name="connsiteX18-31935" fmla="*/ 13156 w 13843"/>
              <a:gd name="connsiteY18-31936" fmla="*/ 17058 h 17230"/>
              <a:gd name="connsiteX19-31937" fmla="*/ 13395 w 13843"/>
              <a:gd name="connsiteY19-31938" fmla="*/ 13248 h 17230"/>
              <a:gd name="connsiteX20-31939" fmla="*/ 12761 w 13843"/>
              <a:gd name="connsiteY20-31940" fmla="*/ 9413 h 17230"/>
              <a:gd name="connsiteX21-31941" fmla="*/ 13203 w 13843"/>
              <a:gd name="connsiteY21-31942" fmla="*/ 14014 h 17230"/>
              <a:gd name="connsiteX22-31943" fmla="*/ 12915 w 13843"/>
              <a:gd name="connsiteY22-31944" fmla="*/ 14786 h 17230"/>
              <a:gd name="connsiteX23-31945" fmla="*/ 12429 w 13843"/>
              <a:gd name="connsiteY23-31946" fmla="*/ 15779 h 17230"/>
              <a:gd name="connsiteX24-31947" fmla="*/ 12465 w 13843"/>
              <a:gd name="connsiteY24-31948" fmla="*/ 10366 h 17230"/>
              <a:gd name="connsiteX25-31949" fmla="*/ 11546 w 13843"/>
              <a:gd name="connsiteY25-31950" fmla="*/ 4727 h 17230"/>
              <a:gd name="connsiteX26-31951" fmla="*/ 11713 w 13843"/>
              <a:gd name="connsiteY26-31952" fmla="*/ 7113 h 17230"/>
              <a:gd name="connsiteX27-31953" fmla="*/ 11954 w 13843"/>
              <a:gd name="connsiteY27-31954" fmla="*/ 7984 h 17230"/>
              <a:gd name="connsiteX28-31955" fmla="*/ 12312 w 13843"/>
              <a:gd name="connsiteY28-31956" fmla="*/ 9938 h 17230"/>
              <a:gd name="connsiteX29-31957" fmla="*/ 11938 w 13843"/>
              <a:gd name="connsiteY29-31958" fmla="*/ 9257 h 17230"/>
              <a:gd name="connsiteX30-31959" fmla="*/ 12308 w 13843"/>
              <a:gd name="connsiteY30-31960" fmla="*/ 11544 h 17230"/>
              <a:gd name="connsiteX31-31961" fmla="*/ 12198 w 13843"/>
              <a:gd name="connsiteY31-31962" fmla="*/ 14201 h 17230"/>
              <a:gd name="connsiteX32-31963" fmla="*/ 12111 w 13843"/>
              <a:gd name="connsiteY32-31964" fmla="*/ 16228 h 17230"/>
              <a:gd name="connsiteX33-31965" fmla="*/ 11833 w 13843"/>
              <a:gd name="connsiteY33-31966" fmla="*/ 13325 h 17230"/>
              <a:gd name="connsiteX34-31967" fmla="*/ 11685 w 13843"/>
              <a:gd name="connsiteY34-31968" fmla="*/ 11252 h 17230"/>
              <a:gd name="connsiteX35-31969" fmla="*/ 11028 w 13843"/>
              <a:gd name="connsiteY35-31970" fmla="*/ 6212 h 17230"/>
              <a:gd name="connsiteX36-31971" fmla="*/ 11374 w 13843"/>
              <a:gd name="connsiteY36-31972" fmla="*/ 11757 h 17230"/>
              <a:gd name="connsiteX37-31973" fmla="*/ 11574 w 13843"/>
              <a:gd name="connsiteY37-31974" fmla="*/ 14285 h 17230"/>
              <a:gd name="connsiteX38-31975" fmla="*/ 11403 w 13843"/>
              <a:gd name="connsiteY38-31976" fmla="*/ 16746 h 17230"/>
              <a:gd name="connsiteX39-31977" fmla="*/ 11211 w 13843"/>
              <a:gd name="connsiteY39-31978" fmla="*/ 13822 h 17230"/>
              <a:gd name="connsiteX40-31979" fmla="*/ 10807 w 13843"/>
              <a:gd name="connsiteY40-31980" fmla="*/ 16705 h 17230"/>
              <a:gd name="connsiteX41-31981" fmla="*/ 10464 w 13843"/>
              <a:gd name="connsiteY41-31982" fmla="*/ 17020 h 17230"/>
              <a:gd name="connsiteX42-31983" fmla="*/ 10543 w 13843"/>
              <a:gd name="connsiteY42-31984" fmla="*/ 16578 h 17230"/>
              <a:gd name="connsiteX43-31985" fmla="*/ 10656 w 13843"/>
              <a:gd name="connsiteY43-31986" fmla="*/ 15449 h 17230"/>
              <a:gd name="connsiteX44-31987" fmla="*/ 10782 w 13843"/>
              <a:gd name="connsiteY44-31988" fmla="*/ 14870 h 17230"/>
              <a:gd name="connsiteX45-31989" fmla="*/ 10671 w 13843"/>
              <a:gd name="connsiteY45-31990" fmla="*/ 15401 h 17230"/>
              <a:gd name="connsiteX46-31991" fmla="*/ 10281 w 13843"/>
              <a:gd name="connsiteY46-31992" fmla="*/ 15775 h 17230"/>
              <a:gd name="connsiteX47-31993" fmla="*/ 10129 w 13843"/>
              <a:gd name="connsiteY47-31994" fmla="*/ 16622 h 17230"/>
              <a:gd name="connsiteX48-31995" fmla="*/ 10139 w 13843"/>
              <a:gd name="connsiteY48-31996" fmla="*/ 15898 h 17230"/>
              <a:gd name="connsiteX49-31997" fmla="*/ 10390 w 13843"/>
              <a:gd name="connsiteY49-31998" fmla="*/ 14890 h 17230"/>
              <a:gd name="connsiteX50-31999" fmla="*/ 10589 w 13843"/>
              <a:gd name="connsiteY50-32000" fmla="*/ 14100 h 17230"/>
              <a:gd name="connsiteX51-32001" fmla="*/ 10680 w 13843"/>
              <a:gd name="connsiteY51-32002" fmla="*/ 10105 h 17230"/>
              <a:gd name="connsiteX52-32003" fmla="*/ 10823 w 13843"/>
              <a:gd name="connsiteY52-32004" fmla="*/ 8335 h 17230"/>
              <a:gd name="connsiteX53-32005" fmla="*/ 10354 w 13843"/>
              <a:gd name="connsiteY53-32006" fmla="*/ 12175 h 17230"/>
              <a:gd name="connsiteX54-32007" fmla="*/ 9983 w 13843"/>
              <a:gd name="connsiteY54-32008" fmla="*/ 14822 h 17230"/>
              <a:gd name="connsiteX55-32009" fmla="*/ 9249 w 13843"/>
              <a:gd name="connsiteY55-32010" fmla="*/ 15782 h 17230"/>
              <a:gd name="connsiteX56-32011" fmla="*/ 9969 w 13843"/>
              <a:gd name="connsiteY56-32012" fmla="*/ 11851 h 17230"/>
              <a:gd name="connsiteX57-32013" fmla="*/ 9027 w 13843"/>
              <a:gd name="connsiteY57-32014" fmla="*/ 14028 h 17230"/>
              <a:gd name="connsiteX58-32015" fmla="*/ 9699 w 13843"/>
              <a:gd name="connsiteY58-32016" fmla="*/ 11442 h 17230"/>
              <a:gd name="connsiteX59-32017" fmla="*/ 9968 w 13843"/>
              <a:gd name="connsiteY59-32018" fmla="*/ 10264 h 17230"/>
              <a:gd name="connsiteX60-32019" fmla="*/ 10158 w 13843"/>
              <a:gd name="connsiteY60-32020" fmla="*/ 5766 h 17230"/>
              <a:gd name="connsiteX61-32021" fmla="*/ 9331 w 13843"/>
              <a:gd name="connsiteY61-32022" fmla="*/ 3785 h 17230"/>
              <a:gd name="connsiteX62-32023" fmla="*/ 8495 w 13843"/>
              <a:gd name="connsiteY62-32024" fmla="*/ 4400 h 17230"/>
              <a:gd name="connsiteX63-32025" fmla="*/ 7411 w 13843"/>
              <a:gd name="connsiteY63-32026" fmla="*/ 5133 h 17230"/>
              <a:gd name="connsiteX64-32027" fmla="*/ 6860 w 13843"/>
              <a:gd name="connsiteY64-32028" fmla="*/ 5686 h 17230"/>
              <a:gd name="connsiteX65-32029" fmla="*/ 6527 w 13843"/>
              <a:gd name="connsiteY65-32030" fmla="*/ 6132 h 17230"/>
              <a:gd name="connsiteX66-32031" fmla="*/ 6435 w 13843"/>
              <a:gd name="connsiteY66-32032" fmla="*/ 6532 h 17230"/>
              <a:gd name="connsiteX67-32033" fmla="*/ 6001 w 13843"/>
              <a:gd name="connsiteY67-32034" fmla="*/ 6935 h 17230"/>
              <a:gd name="connsiteX68-32035" fmla="*/ 5399 w 13843"/>
              <a:gd name="connsiteY68-32036" fmla="*/ 7260 h 17230"/>
              <a:gd name="connsiteX69-32037" fmla="*/ 5530 w 13843"/>
              <a:gd name="connsiteY69-32038" fmla="*/ 7171 h 17230"/>
              <a:gd name="connsiteX70-32039" fmla="*/ 5907 w 13843"/>
              <a:gd name="connsiteY70-32040" fmla="*/ 7016 h 17230"/>
              <a:gd name="connsiteX71-32041" fmla="*/ 5409 w 13843"/>
              <a:gd name="connsiteY71-32042" fmla="*/ 7287 h 17230"/>
              <a:gd name="connsiteX72-32043" fmla="*/ 4445 w 13843"/>
              <a:gd name="connsiteY72-32044" fmla="*/ 8017 h 17230"/>
              <a:gd name="connsiteX73-32045" fmla="*/ 3889 w 13843"/>
              <a:gd name="connsiteY73-32046" fmla="*/ 8372 h 17230"/>
              <a:gd name="connsiteX74-32047" fmla="*/ 3037 w 13843"/>
              <a:gd name="connsiteY74-32048" fmla="*/ 9379 h 17230"/>
              <a:gd name="connsiteX75-32049" fmla="*/ 1578 w 13843"/>
              <a:gd name="connsiteY75-32050" fmla="*/ 10268 h 17230"/>
              <a:gd name="connsiteX76-32051" fmla="*/ 495 w 13843"/>
              <a:gd name="connsiteY76-32052" fmla="*/ 10196 h 17230"/>
              <a:gd name="connsiteX77-32053" fmla="*/ 330 w 13843"/>
              <a:gd name="connsiteY77-32054" fmla="*/ 8790 h 17230"/>
              <a:gd name="connsiteX78" fmla="*/ 109 w 13843"/>
              <a:gd name="connsiteY78" fmla="*/ 7008 h 17230"/>
              <a:gd name="connsiteX0-32055" fmla="*/ 109 w 13843"/>
              <a:gd name="connsiteY0-32056" fmla="*/ 7008 h 17230"/>
              <a:gd name="connsiteX1-32057" fmla="*/ 2370 w 13843"/>
              <a:gd name="connsiteY1-32058" fmla="*/ 6237 h 17230"/>
              <a:gd name="connsiteX2-32059" fmla="*/ 4241 w 13843"/>
              <a:gd name="connsiteY2-32060" fmla="*/ 5504 h 17230"/>
              <a:gd name="connsiteX3-32061" fmla="*/ 6507 w 13843"/>
              <a:gd name="connsiteY3-32062" fmla="*/ 3399 h 17230"/>
              <a:gd name="connsiteX4-32063" fmla="*/ 7079 w 13843"/>
              <a:gd name="connsiteY4-32064" fmla="*/ 2367 h 17230"/>
              <a:gd name="connsiteX5-32065" fmla="*/ 7253 w 13843"/>
              <a:gd name="connsiteY5-32066" fmla="*/ 2149 h 17230"/>
              <a:gd name="connsiteX6-32067" fmla="*/ 7474 w 13843"/>
              <a:gd name="connsiteY6-32068" fmla="*/ 826 h 17230"/>
              <a:gd name="connsiteX7-32069" fmla="*/ 7824 w 13843"/>
              <a:gd name="connsiteY7-32070" fmla="*/ 961 h 17230"/>
              <a:gd name="connsiteX8-32071" fmla="*/ 8180 w 13843"/>
              <a:gd name="connsiteY8-32072" fmla="*/ 1915 h 17230"/>
              <a:gd name="connsiteX9-32073" fmla="*/ 8912 w 13843"/>
              <a:gd name="connsiteY9-32074" fmla="*/ 752 h 17230"/>
              <a:gd name="connsiteX10-32075" fmla="*/ 8584 w 13843"/>
              <a:gd name="connsiteY10-32076" fmla="*/ 1546 h 17230"/>
              <a:gd name="connsiteX11-32077" fmla="*/ 9243 w 13843"/>
              <a:gd name="connsiteY11-32078" fmla="*/ 19 h 17230"/>
              <a:gd name="connsiteX12-32079" fmla="*/ 9729 w 13843"/>
              <a:gd name="connsiteY12-32080" fmla="*/ 14 h 17230"/>
              <a:gd name="connsiteX13-32081" fmla="*/ 9825 w 13843"/>
              <a:gd name="connsiteY13-32082" fmla="*/ 1200 h 17230"/>
              <a:gd name="connsiteX14-32083" fmla="*/ 11867 w 13843"/>
              <a:gd name="connsiteY14-32084" fmla="*/ 3664 h 17230"/>
              <a:gd name="connsiteX15-32085" fmla="*/ 13658 w 13843"/>
              <a:gd name="connsiteY15-32086" fmla="*/ 12081 h 17230"/>
              <a:gd name="connsiteX16-32087" fmla="*/ 13784 w 13843"/>
              <a:gd name="connsiteY16-32088" fmla="*/ 17145 h 17230"/>
              <a:gd name="connsiteX17-32089" fmla="*/ 13607 w 13843"/>
              <a:gd name="connsiteY17-32090" fmla="*/ 15125 h 17230"/>
              <a:gd name="connsiteX18-32091" fmla="*/ 13156 w 13843"/>
              <a:gd name="connsiteY18-32092" fmla="*/ 17058 h 17230"/>
              <a:gd name="connsiteX19-32093" fmla="*/ 13395 w 13843"/>
              <a:gd name="connsiteY19-32094" fmla="*/ 13248 h 17230"/>
              <a:gd name="connsiteX20-32095" fmla="*/ 12761 w 13843"/>
              <a:gd name="connsiteY20-32096" fmla="*/ 9413 h 17230"/>
              <a:gd name="connsiteX21-32097" fmla="*/ 13203 w 13843"/>
              <a:gd name="connsiteY21-32098" fmla="*/ 14014 h 17230"/>
              <a:gd name="connsiteX22-32099" fmla="*/ 12915 w 13843"/>
              <a:gd name="connsiteY22-32100" fmla="*/ 14786 h 17230"/>
              <a:gd name="connsiteX23-32101" fmla="*/ 12429 w 13843"/>
              <a:gd name="connsiteY23-32102" fmla="*/ 15779 h 17230"/>
              <a:gd name="connsiteX24-32103" fmla="*/ 12465 w 13843"/>
              <a:gd name="connsiteY24-32104" fmla="*/ 10366 h 17230"/>
              <a:gd name="connsiteX25-32105" fmla="*/ 11546 w 13843"/>
              <a:gd name="connsiteY25-32106" fmla="*/ 4727 h 17230"/>
              <a:gd name="connsiteX26-32107" fmla="*/ 11713 w 13843"/>
              <a:gd name="connsiteY26-32108" fmla="*/ 7113 h 17230"/>
              <a:gd name="connsiteX27-32109" fmla="*/ 11954 w 13843"/>
              <a:gd name="connsiteY27-32110" fmla="*/ 7984 h 17230"/>
              <a:gd name="connsiteX28-32111" fmla="*/ 12312 w 13843"/>
              <a:gd name="connsiteY28-32112" fmla="*/ 9938 h 17230"/>
              <a:gd name="connsiteX29-32113" fmla="*/ 11938 w 13843"/>
              <a:gd name="connsiteY29-32114" fmla="*/ 9257 h 17230"/>
              <a:gd name="connsiteX30-32115" fmla="*/ 12308 w 13843"/>
              <a:gd name="connsiteY30-32116" fmla="*/ 11544 h 17230"/>
              <a:gd name="connsiteX31-32117" fmla="*/ 12198 w 13843"/>
              <a:gd name="connsiteY31-32118" fmla="*/ 14201 h 17230"/>
              <a:gd name="connsiteX32-32119" fmla="*/ 12111 w 13843"/>
              <a:gd name="connsiteY32-32120" fmla="*/ 16228 h 17230"/>
              <a:gd name="connsiteX33-32121" fmla="*/ 11833 w 13843"/>
              <a:gd name="connsiteY33-32122" fmla="*/ 13325 h 17230"/>
              <a:gd name="connsiteX34-32123" fmla="*/ 11685 w 13843"/>
              <a:gd name="connsiteY34-32124" fmla="*/ 11252 h 17230"/>
              <a:gd name="connsiteX35-32125" fmla="*/ 11028 w 13843"/>
              <a:gd name="connsiteY35-32126" fmla="*/ 6212 h 17230"/>
              <a:gd name="connsiteX36-32127" fmla="*/ 11374 w 13843"/>
              <a:gd name="connsiteY36-32128" fmla="*/ 11757 h 17230"/>
              <a:gd name="connsiteX37-32129" fmla="*/ 11574 w 13843"/>
              <a:gd name="connsiteY37-32130" fmla="*/ 14285 h 17230"/>
              <a:gd name="connsiteX38-32131" fmla="*/ 11403 w 13843"/>
              <a:gd name="connsiteY38-32132" fmla="*/ 16746 h 17230"/>
              <a:gd name="connsiteX39-32133" fmla="*/ 11211 w 13843"/>
              <a:gd name="connsiteY39-32134" fmla="*/ 13822 h 17230"/>
              <a:gd name="connsiteX40-32135" fmla="*/ 10807 w 13843"/>
              <a:gd name="connsiteY40-32136" fmla="*/ 16705 h 17230"/>
              <a:gd name="connsiteX41-32137" fmla="*/ 10464 w 13843"/>
              <a:gd name="connsiteY41-32138" fmla="*/ 17020 h 17230"/>
              <a:gd name="connsiteX42-32139" fmla="*/ 10543 w 13843"/>
              <a:gd name="connsiteY42-32140" fmla="*/ 16578 h 17230"/>
              <a:gd name="connsiteX43-32141" fmla="*/ 10656 w 13843"/>
              <a:gd name="connsiteY43-32142" fmla="*/ 15449 h 17230"/>
              <a:gd name="connsiteX44-32143" fmla="*/ 10782 w 13843"/>
              <a:gd name="connsiteY44-32144" fmla="*/ 14870 h 17230"/>
              <a:gd name="connsiteX45-32145" fmla="*/ 10671 w 13843"/>
              <a:gd name="connsiteY45-32146" fmla="*/ 15401 h 17230"/>
              <a:gd name="connsiteX46-32147" fmla="*/ 10281 w 13843"/>
              <a:gd name="connsiteY46-32148" fmla="*/ 15775 h 17230"/>
              <a:gd name="connsiteX47-32149" fmla="*/ 10129 w 13843"/>
              <a:gd name="connsiteY47-32150" fmla="*/ 16622 h 17230"/>
              <a:gd name="connsiteX48-32151" fmla="*/ 10139 w 13843"/>
              <a:gd name="connsiteY48-32152" fmla="*/ 15898 h 17230"/>
              <a:gd name="connsiteX49-32153" fmla="*/ 10390 w 13843"/>
              <a:gd name="connsiteY49-32154" fmla="*/ 14890 h 17230"/>
              <a:gd name="connsiteX50-32155" fmla="*/ 10589 w 13843"/>
              <a:gd name="connsiteY50-32156" fmla="*/ 14100 h 17230"/>
              <a:gd name="connsiteX51-32157" fmla="*/ 10680 w 13843"/>
              <a:gd name="connsiteY51-32158" fmla="*/ 10105 h 17230"/>
              <a:gd name="connsiteX52-32159" fmla="*/ 10823 w 13843"/>
              <a:gd name="connsiteY52-32160" fmla="*/ 8335 h 17230"/>
              <a:gd name="connsiteX53-32161" fmla="*/ 10354 w 13843"/>
              <a:gd name="connsiteY53-32162" fmla="*/ 12175 h 17230"/>
              <a:gd name="connsiteX54-32163" fmla="*/ 9983 w 13843"/>
              <a:gd name="connsiteY54-32164" fmla="*/ 14822 h 17230"/>
              <a:gd name="connsiteX55-32165" fmla="*/ 9249 w 13843"/>
              <a:gd name="connsiteY55-32166" fmla="*/ 15782 h 17230"/>
              <a:gd name="connsiteX56-32167" fmla="*/ 9969 w 13843"/>
              <a:gd name="connsiteY56-32168" fmla="*/ 11851 h 17230"/>
              <a:gd name="connsiteX57-32169" fmla="*/ 9027 w 13843"/>
              <a:gd name="connsiteY57-32170" fmla="*/ 14028 h 17230"/>
              <a:gd name="connsiteX58-32171" fmla="*/ 9699 w 13843"/>
              <a:gd name="connsiteY58-32172" fmla="*/ 11442 h 17230"/>
              <a:gd name="connsiteX59-32173" fmla="*/ 9968 w 13843"/>
              <a:gd name="connsiteY59-32174" fmla="*/ 10264 h 17230"/>
              <a:gd name="connsiteX60-32175" fmla="*/ 10158 w 13843"/>
              <a:gd name="connsiteY60-32176" fmla="*/ 5766 h 17230"/>
              <a:gd name="connsiteX61-32177" fmla="*/ 9331 w 13843"/>
              <a:gd name="connsiteY61-32178" fmla="*/ 3785 h 17230"/>
              <a:gd name="connsiteX62-32179" fmla="*/ 8495 w 13843"/>
              <a:gd name="connsiteY62-32180" fmla="*/ 4400 h 17230"/>
              <a:gd name="connsiteX63-32181" fmla="*/ 7411 w 13843"/>
              <a:gd name="connsiteY63-32182" fmla="*/ 5133 h 17230"/>
              <a:gd name="connsiteX64-32183" fmla="*/ 6860 w 13843"/>
              <a:gd name="connsiteY64-32184" fmla="*/ 5686 h 17230"/>
              <a:gd name="connsiteX65-32185" fmla="*/ 6527 w 13843"/>
              <a:gd name="connsiteY65-32186" fmla="*/ 6132 h 17230"/>
              <a:gd name="connsiteX66-32187" fmla="*/ 6435 w 13843"/>
              <a:gd name="connsiteY66-32188" fmla="*/ 6532 h 17230"/>
              <a:gd name="connsiteX67-32189" fmla="*/ 6001 w 13843"/>
              <a:gd name="connsiteY67-32190" fmla="*/ 6935 h 17230"/>
              <a:gd name="connsiteX68-32191" fmla="*/ 5399 w 13843"/>
              <a:gd name="connsiteY68-32192" fmla="*/ 7260 h 17230"/>
              <a:gd name="connsiteX69-32193" fmla="*/ 5530 w 13843"/>
              <a:gd name="connsiteY69-32194" fmla="*/ 7171 h 17230"/>
              <a:gd name="connsiteX70-32195" fmla="*/ 5907 w 13843"/>
              <a:gd name="connsiteY70-32196" fmla="*/ 7016 h 17230"/>
              <a:gd name="connsiteX71-32197" fmla="*/ 5409 w 13843"/>
              <a:gd name="connsiteY71-32198" fmla="*/ 7287 h 17230"/>
              <a:gd name="connsiteX72-32199" fmla="*/ 4445 w 13843"/>
              <a:gd name="connsiteY72-32200" fmla="*/ 8017 h 17230"/>
              <a:gd name="connsiteX73-32201" fmla="*/ 3889 w 13843"/>
              <a:gd name="connsiteY73-32202" fmla="*/ 8372 h 17230"/>
              <a:gd name="connsiteX74-32203" fmla="*/ 3037 w 13843"/>
              <a:gd name="connsiteY74-32204" fmla="*/ 9379 h 17230"/>
              <a:gd name="connsiteX75-32205" fmla="*/ 1578 w 13843"/>
              <a:gd name="connsiteY75-32206" fmla="*/ 10268 h 17230"/>
              <a:gd name="connsiteX76-32207" fmla="*/ 495 w 13843"/>
              <a:gd name="connsiteY76-32208" fmla="*/ 10196 h 17230"/>
              <a:gd name="connsiteX77-32209" fmla="*/ 330 w 13843"/>
              <a:gd name="connsiteY77-32210" fmla="*/ 8790 h 17230"/>
              <a:gd name="connsiteX78-32211" fmla="*/ 109 w 13843"/>
              <a:gd name="connsiteY78-32212" fmla="*/ 7008 h 17230"/>
              <a:gd name="connsiteX0-32213" fmla="*/ 109 w 13843"/>
              <a:gd name="connsiteY0-32214" fmla="*/ 7008 h 17230"/>
              <a:gd name="connsiteX1-32215" fmla="*/ 2370 w 13843"/>
              <a:gd name="connsiteY1-32216" fmla="*/ 6237 h 17230"/>
              <a:gd name="connsiteX2-32217" fmla="*/ 4241 w 13843"/>
              <a:gd name="connsiteY2-32218" fmla="*/ 5504 h 17230"/>
              <a:gd name="connsiteX3-32219" fmla="*/ 6507 w 13843"/>
              <a:gd name="connsiteY3-32220" fmla="*/ 3399 h 17230"/>
              <a:gd name="connsiteX4-32221" fmla="*/ 7079 w 13843"/>
              <a:gd name="connsiteY4-32222" fmla="*/ 2367 h 17230"/>
              <a:gd name="connsiteX5-32223" fmla="*/ 7253 w 13843"/>
              <a:gd name="connsiteY5-32224" fmla="*/ 2149 h 17230"/>
              <a:gd name="connsiteX6-32225" fmla="*/ 7474 w 13843"/>
              <a:gd name="connsiteY6-32226" fmla="*/ 826 h 17230"/>
              <a:gd name="connsiteX7-32227" fmla="*/ 7824 w 13843"/>
              <a:gd name="connsiteY7-32228" fmla="*/ 961 h 17230"/>
              <a:gd name="connsiteX8-32229" fmla="*/ 8180 w 13843"/>
              <a:gd name="connsiteY8-32230" fmla="*/ 1915 h 17230"/>
              <a:gd name="connsiteX9-32231" fmla="*/ 8912 w 13843"/>
              <a:gd name="connsiteY9-32232" fmla="*/ 752 h 17230"/>
              <a:gd name="connsiteX10-32233" fmla="*/ 8584 w 13843"/>
              <a:gd name="connsiteY10-32234" fmla="*/ 1546 h 17230"/>
              <a:gd name="connsiteX11-32235" fmla="*/ 9243 w 13843"/>
              <a:gd name="connsiteY11-32236" fmla="*/ 19 h 17230"/>
              <a:gd name="connsiteX12-32237" fmla="*/ 9729 w 13843"/>
              <a:gd name="connsiteY12-32238" fmla="*/ 14 h 17230"/>
              <a:gd name="connsiteX13-32239" fmla="*/ 9825 w 13843"/>
              <a:gd name="connsiteY13-32240" fmla="*/ 1200 h 17230"/>
              <a:gd name="connsiteX14-32241" fmla="*/ 11867 w 13843"/>
              <a:gd name="connsiteY14-32242" fmla="*/ 3664 h 17230"/>
              <a:gd name="connsiteX15-32243" fmla="*/ 13658 w 13843"/>
              <a:gd name="connsiteY15-32244" fmla="*/ 12081 h 17230"/>
              <a:gd name="connsiteX16-32245" fmla="*/ 13784 w 13843"/>
              <a:gd name="connsiteY16-32246" fmla="*/ 17145 h 17230"/>
              <a:gd name="connsiteX17-32247" fmla="*/ 13607 w 13843"/>
              <a:gd name="connsiteY17-32248" fmla="*/ 15125 h 17230"/>
              <a:gd name="connsiteX18-32249" fmla="*/ 13156 w 13843"/>
              <a:gd name="connsiteY18-32250" fmla="*/ 17058 h 17230"/>
              <a:gd name="connsiteX19-32251" fmla="*/ 13395 w 13843"/>
              <a:gd name="connsiteY19-32252" fmla="*/ 13248 h 17230"/>
              <a:gd name="connsiteX20-32253" fmla="*/ 12761 w 13843"/>
              <a:gd name="connsiteY20-32254" fmla="*/ 9413 h 17230"/>
              <a:gd name="connsiteX21-32255" fmla="*/ 13203 w 13843"/>
              <a:gd name="connsiteY21-32256" fmla="*/ 14014 h 17230"/>
              <a:gd name="connsiteX22-32257" fmla="*/ 12915 w 13843"/>
              <a:gd name="connsiteY22-32258" fmla="*/ 14786 h 17230"/>
              <a:gd name="connsiteX23-32259" fmla="*/ 12429 w 13843"/>
              <a:gd name="connsiteY23-32260" fmla="*/ 15779 h 17230"/>
              <a:gd name="connsiteX24-32261" fmla="*/ 12465 w 13843"/>
              <a:gd name="connsiteY24-32262" fmla="*/ 10366 h 17230"/>
              <a:gd name="connsiteX25-32263" fmla="*/ 11546 w 13843"/>
              <a:gd name="connsiteY25-32264" fmla="*/ 4727 h 17230"/>
              <a:gd name="connsiteX26-32265" fmla="*/ 11713 w 13843"/>
              <a:gd name="connsiteY26-32266" fmla="*/ 7113 h 17230"/>
              <a:gd name="connsiteX27-32267" fmla="*/ 11954 w 13843"/>
              <a:gd name="connsiteY27-32268" fmla="*/ 7984 h 17230"/>
              <a:gd name="connsiteX28-32269" fmla="*/ 12312 w 13843"/>
              <a:gd name="connsiteY28-32270" fmla="*/ 9938 h 17230"/>
              <a:gd name="connsiteX29-32271" fmla="*/ 11938 w 13843"/>
              <a:gd name="connsiteY29-32272" fmla="*/ 9257 h 17230"/>
              <a:gd name="connsiteX30-32273" fmla="*/ 12308 w 13843"/>
              <a:gd name="connsiteY30-32274" fmla="*/ 11544 h 17230"/>
              <a:gd name="connsiteX31-32275" fmla="*/ 12198 w 13843"/>
              <a:gd name="connsiteY31-32276" fmla="*/ 14201 h 17230"/>
              <a:gd name="connsiteX32-32277" fmla="*/ 12111 w 13843"/>
              <a:gd name="connsiteY32-32278" fmla="*/ 16228 h 17230"/>
              <a:gd name="connsiteX33-32279" fmla="*/ 11833 w 13843"/>
              <a:gd name="connsiteY33-32280" fmla="*/ 13325 h 17230"/>
              <a:gd name="connsiteX34-32281" fmla="*/ 11685 w 13843"/>
              <a:gd name="connsiteY34-32282" fmla="*/ 11252 h 17230"/>
              <a:gd name="connsiteX35-32283" fmla="*/ 11028 w 13843"/>
              <a:gd name="connsiteY35-32284" fmla="*/ 6212 h 17230"/>
              <a:gd name="connsiteX36-32285" fmla="*/ 11374 w 13843"/>
              <a:gd name="connsiteY36-32286" fmla="*/ 11757 h 17230"/>
              <a:gd name="connsiteX37-32287" fmla="*/ 11574 w 13843"/>
              <a:gd name="connsiteY37-32288" fmla="*/ 14285 h 17230"/>
              <a:gd name="connsiteX38-32289" fmla="*/ 11403 w 13843"/>
              <a:gd name="connsiteY38-32290" fmla="*/ 16746 h 17230"/>
              <a:gd name="connsiteX39-32291" fmla="*/ 11211 w 13843"/>
              <a:gd name="connsiteY39-32292" fmla="*/ 13822 h 17230"/>
              <a:gd name="connsiteX40-32293" fmla="*/ 10807 w 13843"/>
              <a:gd name="connsiteY40-32294" fmla="*/ 16705 h 17230"/>
              <a:gd name="connsiteX41-32295" fmla="*/ 10464 w 13843"/>
              <a:gd name="connsiteY41-32296" fmla="*/ 17020 h 17230"/>
              <a:gd name="connsiteX42-32297" fmla="*/ 10543 w 13843"/>
              <a:gd name="connsiteY42-32298" fmla="*/ 16578 h 17230"/>
              <a:gd name="connsiteX43-32299" fmla="*/ 10656 w 13843"/>
              <a:gd name="connsiteY43-32300" fmla="*/ 15449 h 17230"/>
              <a:gd name="connsiteX44-32301" fmla="*/ 10782 w 13843"/>
              <a:gd name="connsiteY44-32302" fmla="*/ 14870 h 17230"/>
              <a:gd name="connsiteX45-32303" fmla="*/ 10671 w 13843"/>
              <a:gd name="connsiteY45-32304" fmla="*/ 15401 h 17230"/>
              <a:gd name="connsiteX46-32305" fmla="*/ 10281 w 13843"/>
              <a:gd name="connsiteY46-32306" fmla="*/ 15775 h 17230"/>
              <a:gd name="connsiteX47-32307" fmla="*/ 10129 w 13843"/>
              <a:gd name="connsiteY47-32308" fmla="*/ 16622 h 17230"/>
              <a:gd name="connsiteX48-32309" fmla="*/ 10139 w 13843"/>
              <a:gd name="connsiteY48-32310" fmla="*/ 15898 h 17230"/>
              <a:gd name="connsiteX49-32311" fmla="*/ 10390 w 13843"/>
              <a:gd name="connsiteY49-32312" fmla="*/ 14890 h 17230"/>
              <a:gd name="connsiteX50-32313" fmla="*/ 10589 w 13843"/>
              <a:gd name="connsiteY50-32314" fmla="*/ 14100 h 17230"/>
              <a:gd name="connsiteX51-32315" fmla="*/ 10680 w 13843"/>
              <a:gd name="connsiteY51-32316" fmla="*/ 10105 h 17230"/>
              <a:gd name="connsiteX52-32317" fmla="*/ 10823 w 13843"/>
              <a:gd name="connsiteY52-32318" fmla="*/ 8335 h 17230"/>
              <a:gd name="connsiteX53-32319" fmla="*/ 10354 w 13843"/>
              <a:gd name="connsiteY53-32320" fmla="*/ 12175 h 17230"/>
              <a:gd name="connsiteX54-32321" fmla="*/ 9983 w 13843"/>
              <a:gd name="connsiteY54-32322" fmla="*/ 14822 h 17230"/>
              <a:gd name="connsiteX55-32323" fmla="*/ 9249 w 13843"/>
              <a:gd name="connsiteY55-32324" fmla="*/ 15782 h 17230"/>
              <a:gd name="connsiteX56-32325" fmla="*/ 9969 w 13843"/>
              <a:gd name="connsiteY56-32326" fmla="*/ 11851 h 17230"/>
              <a:gd name="connsiteX57-32327" fmla="*/ 9027 w 13843"/>
              <a:gd name="connsiteY57-32328" fmla="*/ 14028 h 17230"/>
              <a:gd name="connsiteX58-32329" fmla="*/ 9699 w 13843"/>
              <a:gd name="connsiteY58-32330" fmla="*/ 11442 h 17230"/>
              <a:gd name="connsiteX59-32331" fmla="*/ 9677 w 13843"/>
              <a:gd name="connsiteY59-32332" fmla="*/ 10364 h 17230"/>
              <a:gd name="connsiteX60-32333" fmla="*/ 10158 w 13843"/>
              <a:gd name="connsiteY60-32334" fmla="*/ 5766 h 17230"/>
              <a:gd name="connsiteX61-32335" fmla="*/ 9331 w 13843"/>
              <a:gd name="connsiteY61-32336" fmla="*/ 3785 h 17230"/>
              <a:gd name="connsiteX62-32337" fmla="*/ 8495 w 13843"/>
              <a:gd name="connsiteY62-32338" fmla="*/ 4400 h 17230"/>
              <a:gd name="connsiteX63-32339" fmla="*/ 7411 w 13843"/>
              <a:gd name="connsiteY63-32340" fmla="*/ 5133 h 17230"/>
              <a:gd name="connsiteX64-32341" fmla="*/ 6860 w 13843"/>
              <a:gd name="connsiteY64-32342" fmla="*/ 5686 h 17230"/>
              <a:gd name="connsiteX65-32343" fmla="*/ 6527 w 13843"/>
              <a:gd name="connsiteY65-32344" fmla="*/ 6132 h 17230"/>
              <a:gd name="connsiteX66-32345" fmla="*/ 6435 w 13843"/>
              <a:gd name="connsiteY66-32346" fmla="*/ 6532 h 17230"/>
              <a:gd name="connsiteX67-32347" fmla="*/ 6001 w 13843"/>
              <a:gd name="connsiteY67-32348" fmla="*/ 6935 h 17230"/>
              <a:gd name="connsiteX68-32349" fmla="*/ 5399 w 13843"/>
              <a:gd name="connsiteY68-32350" fmla="*/ 7260 h 17230"/>
              <a:gd name="connsiteX69-32351" fmla="*/ 5530 w 13843"/>
              <a:gd name="connsiteY69-32352" fmla="*/ 7171 h 17230"/>
              <a:gd name="connsiteX70-32353" fmla="*/ 5907 w 13843"/>
              <a:gd name="connsiteY70-32354" fmla="*/ 7016 h 17230"/>
              <a:gd name="connsiteX71-32355" fmla="*/ 5409 w 13843"/>
              <a:gd name="connsiteY71-32356" fmla="*/ 7287 h 17230"/>
              <a:gd name="connsiteX72-32357" fmla="*/ 4445 w 13843"/>
              <a:gd name="connsiteY72-32358" fmla="*/ 8017 h 17230"/>
              <a:gd name="connsiteX73-32359" fmla="*/ 3889 w 13843"/>
              <a:gd name="connsiteY73-32360" fmla="*/ 8372 h 17230"/>
              <a:gd name="connsiteX74-32361" fmla="*/ 3037 w 13843"/>
              <a:gd name="connsiteY74-32362" fmla="*/ 9379 h 17230"/>
              <a:gd name="connsiteX75-32363" fmla="*/ 1578 w 13843"/>
              <a:gd name="connsiteY75-32364" fmla="*/ 10268 h 17230"/>
              <a:gd name="connsiteX76-32365" fmla="*/ 495 w 13843"/>
              <a:gd name="connsiteY76-32366" fmla="*/ 10196 h 17230"/>
              <a:gd name="connsiteX77-32367" fmla="*/ 330 w 13843"/>
              <a:gd name="connsiteY77-32368" fmla="*/ 8790 h 17230"/>
              <a:gd name="connsiteX78-32369" fmla="*/ 109 w 13843"/>
              <a:gd name="connsiteY78-32370" fmla="*/ 7008 h 17230"/>
              <a:gd name="connsiteX0-32371" fmla="*/ 109 w 13843"/>
              <a:gd name="connsiteY0-32372" fmla="*/ 7008 h 17230"/>
              <a:gd name="connsiteX1-32373" fmla="*/ 2370 w 13843"/>
              <a:gd name="connsiteY1-32374" fmla="*/ 6237 h 17230"/>
              <a:gd name="connsiteX2-32375" fmla="*/ 4241 w 13843"/>
              <a:gd name="connsiteY2-32376" fmla="*/ 5504 h 17230"/>
              <a:gd name="connsiteX3-32377" fmla="*/ 6507 w 13843"/>
              <a:gd name="connsiteY3-32378" fmla="*/ 3399 h 17230"/>
              <a:gd name="connsiteX4-32379" fmla="*/ 7079 w 13843"/>
              <a:gd name="connsiteY4-32380" fmla="*/ 2367 h 17230"/>
              <a:gd name="connsiteX5-32381" fmla="*/ 7253 w 13843"/>
              <a:gd name="connsiteY5-32382" fmla="*/ 2149 h 17230"/>
              <a:gd name="connsiteX6-32383" fmla="*/ 7474 w 13843"/>
              <a:gd name="connsiteY6-32384" fmla="*/ 826 h 17230"/>
              <a:gd name="connsiteX7-32385" fmla="*/ 7824 w 13843"/>
              <a:gd name="connsiteY7-32386" fmla="*/ 961 h 17230"/>
              <a:gd name="connsiteX8-32387" fmla="*/ 8180 w 13843"/>
              <a:gd name="connsiteY8-32388" fmla="*/ 1915 h 17230"/>
              <a:gd name="connsiteX9-32389" fmla="*/ 8912 w 13843"/>
              <a:gd name="connsiteY9-32390" fmla="*/ 752 h 17230"/>
              <a:gd name="connsiteX10-32391" fmla="*/ 8584 w 13843"/>
              <a:gd name="connsiteY10-32392" fmla="*/ 1546 h 17230"/>
              <a:gd name="connsiteX11-32393" fmla="*/ 9243 w 13843"/>
              <a:gd name="connsiteY11-32394" fmla="*/ 19 h 17230"/>
              <a:gd name="connsiteX12-32395" fmla="*/ 9729 w 13843"/>
              <a:gd name="connsiteY12-32396" fmla="*/ 14 h 17230"/>
              <a:gd name="connsiteX13-32397" fmla="*/ 9825 w 13843"/>
              <a:gd name="connsiteY13-32398" fmla="*/ 1200 h 17230"/>
              <a:gd name="connsiteX14-32399" fmla="*/ 11867 w 13843"/>
              <a:gd name="connsiteY14-32400" fmla="*/ 3664 h 17230"/>
              <a:gd name="connsiteX15-32401" fmla="*/ 13658 w 13843"/>
              <a:gd name="connsiteY15-32402" fmla="*/ 12081 h 17230"/>
              <a:gd name="connsiteX16-32403" fmla="*/ 13784 w 13843"/>
              <a:gd name="connsiteY16-32404" fmla="*/ 17145 h 17230"/>
              <a:gd name="connsiteX17-32405" fmla="*/ 13607 w 13843"/>
              <a:gd name="connsiteY17-32406" fmla="*/ 15125 h 17230"/>
              <a:gd name="connsiteX18-32407" fmla="*/ 13156 w 13843"/>
              <a:gd name="connsiteY18-32408" fmla="*/ 17058 h 17230"/>
              <a:gd name="connsiteX19-32409" fmla="*/ 13395 w 13843"/>
              <a:gd name="connsiteY19-32410" fmla="*/ 13248 h 17230"/>
              <a:gd name="connsiteX20-32411" fmla="*/ 12761 w 13843"/>
              <a:gd name="connsiteY20-32412" fmla="*/ 9413 h 17230"/>
              <a:gd name="connsiteX21-32413" fmla="*/ 13203 w 13843"/>
              <a:gd name="connsiteY21-32414" fmla="*/ 14014 h 17230"/>
              <a:gd name="connsiteX22-32415" fmla="*/ 12915 w 13843"/>
              <a:gd name="connsiteY22-32416" fmla="*/ 14786 h 17230"/>
              <a:gd name="connsiteX23-32417" fmla="*/ 12429 w 13843"/>
              <a:gd name="connsiteY23-32418" fmla="*/ 15779 h 17230"/>
              <a:gd name="connsiteX24-32419" fmla="*/ 12465 w 13843"/>
              <a:gd name="connsiteY24-32420" fmla="*/ 10366 h 17230"/>
              <a:gd name="connsiteX25-32421" fmla="*/ 11546 w 13843"/>
              <a:gd name="connsiteY25-32422" fmla="*/ 4727 h 17230"/>
              <a:gd name="connsiteX26-32423" fmla="*/ 11713 w 13843"/>
              <a:gd name="connsiteY26-32424" fmla="*/ 7113 h 17230"/>
              <a:gd name="connsiteX27-32425" fmla="*/ 11954 w 13843"/>
              <a:gd name="connsiteY27-32426" fmla="*/ 7984 h 17230"/>
              <a:gd name="connsiteX28-32427" fmla="*/ 12312 w 13843"/>
              <a:gd name="connsiteY28-32428" fmla="*/ 9938 h 17230"/>
              <a:gd name="connsiteX29-32429" fmla="*/ 11938 w 13843"/>
              <a:gd name="connsiteY29-32430" fmla="*/ 9257 h 17230"/>
              <a:gd name="connsiteX30-32431" fmla="*/ 12308 w 13843"/>
              <a:gd name="connsiteY30-32432" fmla="*/ 11544 h 17230"/>
              <a:gd name="connsiteX31-32433" fmla="*/ 12198 w 13843"/>
              <a:gd name="connsiteY31-32434" fmla="*/ 14201 h 17230"/>
              <a:gd name="connsiteX32-32435" fmla="*/ 12111 w 13843"/>
              <a:gd name="connsiteY32-32436" fmla="*/ 16228 h 17230"/>
              <a:gd name="connsiteX33-32437" fmla="*/ 11833 w 13843"/>
              <a:gd name="connsiteY33-32438" fmla="*/ 13325 h 17230"/>
              <a:gd name="connsiteX34-32439" fmla="*/ 11685 w 13843"/>
              <a:gd name="connsiteY34-32440" fmla="*/ 11252 h 17230"/>
              <a:gd name="connsiteX35-32441" fmla="*/ 11028 w 13843"/>
              <a:gd name="connsiteY35-32442" fmla="*/ 6212 h 17230"/>
              <a:gd name="connsiteX36-32443" fmla="*/ 11374 w 13843"/>
              <a:gd name="connsiteY36-32444" fmla="*/ 11757 h 17230"/>
              <a:gd name="connsiteX37-32445" fmla="*/ 11574 w 13843"/>
              <a:gd name="connsiteY37-32446" fmla="*/ 14285 h 17230"/>
              <a:gd name="connsiteX38-32447" fmla="*/ 11403 w 13843"/>
              <a:gd name="connsiteY38-32448" fmla="*/ 16746 h 17230"/>
              <a:gd name="connsiteX39-32449" fmla="*/ 11211 w 13843"/>
              <a:gd name="connsiteY39-32450" fmla="*/ 13822 h 17230"/>
              <a:gd name="connsiteX40-32451" fmla="*/ 10807 w 13843"/>
              <a:gd name="connsiteY40-32452" fmla="*/ 16705 h 17230"/>
              <a:gd name="connsiteX41-32453" fmla="*/ 10464 w 13843"/>
              <a:gd name="connsiteY41-32454" fmla="*/ 17020 h 17230"/>
              <a:gd name="connsiteX42-32455" fmla="*/ 10543 w 13843"/>
              <a:gd name="connsiteY42-32456" fmla="*/ 16578 h 17230"/>
              <a:gd name="connsiteX43-32457" fmla="*/ 10656 w 13843"/>
              <a:gd name="connsiteY43-32458" fmla="*/ 15449 h 17230"/>
              <a:gd name="connsiteX44-32459" fmla="*/ 10782 w 13843"/>
              <a:gd name="connsiteY44-32460" fmla="*/ 14870 h 17230"/>
              <a:gd name="connsiteX45-32461" fmla="*/ 10671 w 13843"/>
              <a:gd name="connsiteY45-32462" fmla="*/ 15401 h 17230"/>
              <a:gd name="connsiteX46-32463" fmla="*/ 10281 w 13843"/>
              <a:gd name="connsiteY46-32464" fmla="*/ 15775 h 17230"/>
              <a:gd name="connsiteX47-32465" fmla="*/ 10129 w 13843"/>
              <a:gd name="connsiteY47-32466" fmla="*/ 16622 h 17230"/>
              <a:gd name="connsiteX48-32467" fmla="*/ 10139 w 13843"/>
              <a:gd name="connsiteY48-32468" fmla="*/ 15898 h 17230"/>
              <a:gd name="connsiteX49-32469" fmla="*/ 10390 w 13843"/>
              <a:gd name="connsiteY49-32470" fmla="*/ 14890 h 17230"/>
              <a:gd name="connsiteX50-32471" fmla="*/ 10589 w 13843"/>
              <a:gd name="connsiteY50-32472" fmla="*/ 14100 h 17230"/>
              <a:gd name="connsiteX51-32473" fmla="*/ 10680 w 13843"/>
              <a:gd name="connsiteY51-32474" fmla="*/ 10105 h 17230"/>
              <a:gd name="connsiteX52-32475" fmla="*/ 10823 w 13843"/>
              <a:gd name="connsiteY52-32476" fmla="*/ 8335 h 17230"/>
              <a:gd name="connsiteX53-32477" fmla="*/ 10354 w 13843"/>
              <a:gd name="connsiteY53-32478" fmla="*/ 12175 h 17230"/>
              <a:gd name="connsiteX54-32479" fmla="*/ 9983 w 13843"/>
              <a:gd name="connsiteY54-32480" fmla="*/ 14822 h 17230"/>
              <a:gd name="connsiteX55-32481" fmla="*/ 9249 w 13843"/>
              <a:gd name="connsiteY55-32482" fmla="*/ 15782 h 17230"/>
              <a:gd name="connsiteX56-32483" fmla="*/ 9969 w 13843"/>
              <a:gd name="connsiteY56-32484" fmla="*/ 11851 h 17230"/>
              <a:gd name="connsiteX57-32485" fmla="*/ 9027 w 13843"/>
              <a:gd name="connsiteY57-32486" fmla="*/ 14028 h 17230"/>
              <a:gd name="connsiteX58-32487" fmla="*/ 9181 w 13843"/>
              <a:gd name="connsiteY58-32488" fmla="*/ 11706 h 17230"/>
              <a:gd name="connsiteX59-32489" fmla="*/ 9677 w 13843"/>
              <a:gd name="connsiteY59-32490" fmla="*/ 10364 h 17230"/>
              <a:gd name="connsiteX60-32491" fmla="*/ 10158 w 13843"/>
              <a:gd name="connsiteY60-32492" fmla="*/ 5766 h 17230"/>
              <a:gd name="connsiteX61-32493" fmla="*/ 9331 w 13843"/>
              <a:gd name="connsiteY61-32494" fmla="*/ 3785 h 17230"/>
              <a:gd name="connsiteX62-32495" fmla="*/ 8495 w 13843"/>
              <a:gd name="connsiteY62-32496" fmla="*/ 4400 h 17230"/>
              <a:gd name="connsiteX63-32497" fmla="*/ 7411 w 13843"/>
              <a:gd name="connsiteY63-32498" fmla="*/ 5133 h 17230"/>
              <a:gd name="connsiteX64-32499" fmla="*/ 6860 w 13843"/>
              <a:gd name="connsiteY64-32500" fmla="*/ 5686 h 17230"/>
              <a:gd name="connsiteX65-32501" fmla="*/ 6527 w 13843"/>
              <a:gd name="connsiteY65-32502" fmla="*/ 6132 h 17230"/>
              <a:gd name="connsiteX66-32503" fmla="*/ 6435 w 13843"/>
              <a:gd name="connsiteY66-32504" fmla="*/ 6532 h 17230"/>
              <a:gd name="connsiteX67-32505" fmla="*/ 6001 w 13843"/>
              <a:gd name="connsiteY67-32506" fmla="*/ 6935 h 17230"/>
              <a:gd name="connsiteX68-32507" fmla="*/ 5399 w 13843"/>
              <a:gd name="connsiteY68-32508" fmla="*/ 7260 h 17230"/>
              <a:gd name="connsiteX69-32509" fmla="*/ 5530 w 13843"/>
              <a:gd name="connsiteY69-32510" fmla="*/ 7171 h 17230"/>
              <a:gd name="connsiteX70-32511" fmla="*/ 5907 w 13843"/>
              <a:gd name="connsiteY70-32512" fmla="*/ 7016 h 17230"/>
              <a:gd name="connsiteX71-32513" fmla="*/ 5409 w 13843"/>
              <a:gd name="connsiteY71-32514" fmla="*/ 7287 h 17230"/>
              <a:gd name="connsiteX72-32515" fmla="*/ 4445 w 13843"/>
              <a:gd name="connsiteY72-32516" fmla="*/ 8017 h 17230"/>
              <a:gd name="connsiteX73-32517" fmla="*/ 3889 w 13843"/>
              <a:gd name="connsiteY73-32518" fmla="*/ 8372 h 17230"/>
              <a:gd name="connsiteX74-32519" fmla="*/ 3037 w 13843"/>
              <a:gd name="connsiteY74-32520" fmla="*/ 9379 h 17230"/>
              <a:gd name="connsiteX75-32521" fmla="*/ 1578 w 13843"/>
              <a:gd name="connsiteY75-32522" fmla="*/ 10268 h 17230"/>
              <a:gd name="connsiteX76-32523" fmla="*/ 495 w 13843"/>
              <a:gd name="connsiteY76-32524" fmla="*/ 10196 h 17230"/>
              <a:gd name="connsiteX77-32525" fmla="*/ 330 w 13843"/>
              <a:gd name="connsiteY77-32526" fmla="*/ 8790 h 17230"/>
              <a:gd name="connsiteX78-32527" fmla="*/ 109 w 13843"/>
              <a:gd name="connsiteY78-32528" fmla="*/ 7008 h 17230"/>
              <a:gd name="connsiteX0-32529" fmla="*/ 109 w 13935"/>
              <a:gd name="connsiteY0-32530" fmla="*/ 7008 h 17230"/>
              <a:gd name="connsiteX1-32531" fmla="*/ 2370 w 13935"/>
              <a:gd name="connsiteY1-32532" fmla="*/ 6237 h 17230"/>
              <a:gd name="connsiteX2-32533" fmla="*/ 4241 w 13935"/>
              <a:gd name="connsiteY2-32534" fmla="*/ 5504 h 17230"/>
              <a:gd name="connsiteX3-32535" fmla="*/ 6507 w 13935"/>
              <a:gd name="connsiteY3-32536" fmla="*/ 3399 h 17230"/>
              <a:gd name="connsiteX4-32537" fmla="*/ 7079 w 13935"/>
              <a:gd name="connsiteY4-32538" fmla="*/ 2367 h 17230"/>
              <a:gd name="connsiteX5-32539" fmla="*/ 7253 w 13935"/>
              <a:gd name="connsiteY5-32540" fmla="*/ 2149 h 17230"/>
              <a:gd name="connsiteX6-32541" fmla="*/ 7474 w 13935"/>
              <a:gd name="connsiteY6-32542" fmla="*/ 826 h 17230"/>
              <a:gd name="connsiteX7-32543" fmla="*/ 7824 w 13935"/>
              <a:gd name="connsiteY7-32544" fmla="*/ 961 h 17230"/>
              <a:gd name="connsiteX8-32545" fmla="*/ 8180 w 13935"/>
              <a:gd name="connsiteY8-32546" fmla="*/ 1915 h 17230"/>
              <a:gd name="connsiteX9-32547" fmla="*/ 8912 w 13935"/>
              <a:gd name="connsiteY9-32548" fmla="*/ 752 h 17230"/>
              <a:gd name="connsiteX10-32549" fmla="*/ 8584 w 13935"/>
              <a:gd name="connsiteY10-32550" fmla="*/ 1546 h 17230"/>
              <a:gd name="connsiteX11-32551" fmla="*/ 9243 w 13935"/>
              <a:gd name="connsiteY11-32552" fmla="*/ 19 h 17230"/>
              <a:gd name="connsiteX12-32553" fmla="*/ 9729 w 13935"/>
              <a:gd name="connsiteY12-32554" fmla="*/ 14 h 17230"/>
              <a:gd name="connsiteX13-32555" fmla="*/ 9825 w 13935"/>
              <a:gd name="connsiteY13-32556" fmla="*/ 1200 h 17230"/>
              <a:gd name="connsiteX14-32557" fmla="*/ 11867 w 13935"/>
              <a:gd name="connsiteY14-32558" fmla="*/ 3664 h 17230"/>
              <a:gd name="connsiteX15-32559" fmla="*/ 13797 w 13935"/>
              <a:gd name="connsiteY15-32560" fmla="*/ 12107 h 17230"/>
              <a:gd name="connsiteX16-32561" fmla="*/ 13784 w 13935"/>
              <a:gd name="connsiteY16-32562" fmla="*/ 17145 h 17230"/>
              <a:gd name="connsiteX17-32563" fmla="*/ 13607 w 13935"/>
              <a:gd name="connsiteY17-32564" fmla="*/ 15125 h 17230"/>
              <a:gd name="connsiteX18-32565" fmla="*/ 13156 w 13935"/>
              <a:gd name="connsiteY18-32566" fmla="*/ 17058 h 17230"/>
              <a:gd name="connsiteX19-32567" fmla="*/ 13395 w 13935"/>
              <a:gd name="connsiteY19-32568" fmla="*/ 13248 h 17230"/>
              <a:gd name="connsiteX20-32569" fmla="*/ 12761 w 13935"/>
              <a:gd name="connsiteY20-32570" fmla="*/ 9413 h 17230"/>
              <a:gd name="connsiteX21-32571" fmla="*/ 13203 w 13935"/>
              <a:gd name="connsiteY21-32572" fmla="*/ 14014 h 17230"/>
              <a:gd name="connsiteX22-32573" fmla="*/ 12915 w 13935"/>
              <a:gd name="connsiteY22-32574" fmla="*/ 14786 h 17230"/>
              <a:gd name="connsiteX23-32575" fmla="*/ 12429 w 13935"/>
              <a:gd name="connsiteY23-32576" fmla="*/ 15779 h 17230"/>
              <a:gd name="connsiteX24-32577" fmla="*/ 12465 w 13935"/>
              <a:gd name="connsiteY24-32578" fmla="*/ 10366 h 17230"/>
              <a:gd name="connsiteX25-32579" fmla="*/ 11546 w 13935"/>
              <a:gd name="connsiteY25-32580" fmla="*/ 4727 h 17230"/>
              <a:gd name="connsiteX26-32581" fmla="*/ 11713 w 13935"/>
              <a:gd name="connsiteY26-32582" fmla="*/ 7113 h 17230"/>
              <a:gd name="connsiteX27-32583" fmla="*/ 11954 w 13935"/>
              <a:gd name="connsiteY27-32584" fmla="*/ 7984 h 17230"/>
              <a:gd name="connsiteX28-32585" fmla="*/ 12312 w 13935"/>
              <a:gd name="connsiteY28-32586" fmla="*/ 9938 h 17230"/>
              <a:gd name="connsiteX29-32587" fmla="*/ 11938 w 13935"/>
              <a:gd name="connsiteY29-32588" fmla="*/ 9257 h 17230"/>
              <a:gd name="connsiteX30-32589" fmla="*/ 12308 w 13935"/>
              <a:gd name="connsiteY30-32590" fmla="*/ 11544 h 17230"/>
              <a:gd name="connsiteX31-32591" fmla="*/ 12198 w 13935"/>
              <a:gd name="connsiteY31-32592" fmla="*/ 14201 h 17230"/>
              <a:gd name="connsiteX32-32593" fmla="*/ 12111 w 13935"/>
              <a:gd name="connsiteY32-32594" fmla="*/ 16228 h 17230"/>
              <a:gd name="connsiteX33-32595" fmla="*/ 11833 w 13935"/>
              <a:gd name="connsiteY33-32596" fmla="*/ 13325 h 17230"/>
              <a:gd name="connsiteX34-32597" fmla="*/ 11685 w 13935"/>
              <a:gd name="connsiteY34-32598" fmla="*/ 11252 h 17230"/>
              <a:gd name="connsiteX35-32599" fmla="*/ 11028 w 13935"/>
              <a:gd name="connsiteY35-32600" fmla="*/ 6212 h 17230"/>
              <a:gd name="connsiteX36-32601" fmla="*/ 11374 w 13935"/>
              <a:gd name="connsiteY36-32602" fmla="*/ 11757 h 17230"/>
              <a:gd name="connsiteX37-32603" fmla="*/ 11574 w 13935"/>
              <a:gd name="connsiteY37-32604" fmla="*/ 14285 h 17230"/>
              <a:gd name="connsiteX38-32605" fmla="*/ 11403 w 13935"/>
              <a:gd name="connsiteY38-32606" fmla="*/ 16746 h 17230"/>
              <a:gd name="connsiteX39-32607" fmla="*/ 11211 w 13935"/>
              <a:gd name="connsiteY39-32608" fmla="*/ 13822 h 17230"/>
              <a:gd name="connsiteX40-32609" fmla="*/ 10807 w 13935"/>
              <a:gd name="connsiteY40-32610" fmla="*/ 16705 h 17230"/>
              <a:gd name="connsiteX41-32611" fmla="*/ 10464 w 13935"/>
              <a:gd name="connsiteY41-32612" fmla="*/ 17020 h 17230"/>
              <a:gd name="connsiteX42-32613" fmla="*/ 10543 w 13935"/>
              <a:gd name="connsiteY42-32614" fmla="*/ 16578 h 17230"/>
              <a:gd name="connsiteX43-32615" fmla="*/ 10656 w 13935"/>
              <a:gd name="connsiteY43-32616" fmla="*/ 15449 h 17230"/>
              <a:gd name="connsiteX44-32617" fmla="*/ 10782 w 13935"/>
              <a:gd name="connsiteY44-32618" fmla="*/ 14870 h 17230"/>
              <a:gd name="connsiteX45-32619" fmla="*/ 10671 w 13935"/>
              <a:gd name="connsiteY45-32620" fmla="*/ 15401 h 17230"/>
              <a:gd name="connsiteX46-32621" fmla="*/ 10281 w 13935"/>
              <a:gd name="connsiteY46-32622" fmla="*/ 15775 h 17230"/>
              <a:gd name="connsiteX47-32623" fmla="*/ 10129 w 13935"/>
              <a:gd name="connsiteY47-32624" fmla="*/ 16622 h 17230"/>
              <a:gd name="connsiteX48-32625" fmla="*/ 10139 w 13935"/>
              <a:gd name="connsiteY48-32626" fmla="*/ 15898 h 17230"/>
              <a:gd name="connsiteX49-32627" fmla="*/ 10390 w 13935"/>
              <a:gd name="connsiteY49-32628" fmla="*/ 14890 h 17230"/>
              <a:gd name="connsiteX50-32629" fmla="*/ 10589 w 13935"/>
              <a:gd name="connsiteY50-32630" fmla="*/ 14100 h 17230"/>
              <a:gd name="connsiteX51-32631" fmla="*/ 10680 w 13935"/>
              <a:gd name="connsiteY51-32632" fmla="*/ 10105 h 17230"/>
              <a:gd name="connsiteX52-32633" fmla="*/ 10823 w 13935"/>
              <a:gd name="connsiteY52-32634" fmla="*/ 8335 h 17230"/>
              <a:gd name="connsiteX53-32635" fmla="*/ 10354 w 13935"/>
              <a:gd name="connsiteY53-32636" fmla="*/ 12175 h 17230"/>
              <a:gd name="connsiteX54-32637" fmla="*/ 9983 w 13935"/>
              <a:gd name="connsiteY54-32638" fmla="*/ 14822 h 17230"/>
              <a:gd name="connsiteX55-32639" fmla="*/ 9249 w 13935"/>
              <a:gd name="connsiteY55-32640" fmla="*/ 15782 h 17230"/>
              <a:gd name="connsiteX56-32641" fmla="*/ 9969 w 13935"/>
              <a:gd name="connsiteY56-32642" fmla="*/ 11851 h 17230"/>
              <a:gd name="connsiteX57-32643" fmla="*/ 9027 w 13935"/>
              <a:gd name="connsiteY57-32644" fmla="*/ 14028 h 17230"/>
              <a:gd name="connsiteX58-32645" fmla="*/ 9181 w 13935"/>
              <a:gd name="connsiteY58-32646" fmla="*/ 11706 h 17230"/>
              <a:gd name="connsiteX59-32647" fmla="*/ 9677 w 13935"/>
              <a:gd name="connsiteY59-32648" fmla="*/ 10364 h 17230"/>
              <a:gd name="connsiteX60-32649" fmla="*/ 10158 w 13935"/>
              <a:gd name="connsiteY60-32650" fmla="*/ 5766 h 17230"/>
              <a:gd name="connsiteX61-32651" fmla="*/ 9331 w 13935"/>
              <a:gd name="connsiteY61-32652" fmla="*/ 3785 h 17230"/>
              <a:gd name="connsiteX62-32653" fmla="*/ 8495 w 13935"/>
              <a:gd name="connsiteY62-32654" fmla="*/ 4400 h 17230"/>
              <a:gd name="connsiteX63-32655" fmla="*/ 7411 w 13935"/>
              <a:gd name="connsiteY63-32656" fmla="*/ 5133 h 17230"/>
              <a:gd name="connsiteX64-32657" fmla="*/ 6860 w 13935"/>
              <a:gd name="connsiteY64-32658" fmla="*/ 5686 h 17230"/>
              <a:gd name="connsiteX65-32659" fmla="*/ 6527 w 13935"/>
              <a:gd name="connsiteY65-32660" fmla="*/ 6132 h 17230"/>
              <a:gd name="connsiteX66-32661" fmla="*/ 6435 w 13935"/>
              <a:gd name="connsiteY66-32662" fmla="*/ 6532 h 17230"/>
              <a:gd name="connsiteX67-32663" fmla="*/ 6001 w 13935"/>
              <a:gd name="connsiteY67-32664" fmla="*/ 6935 h 17230"/>
              <a:gd name="connsiteX68-32665" fmla="*/ 5399 w 13935"/>
              <a:gd name="connsiteY68-32666" fmla="*/ 7260 h 17230"/>
              <a:gd name="connsiteX69-32667" fmla="*/ 5530 w 13935"/>
              <a:gd name="connsiteY69-32668" fmla="*/ 7171 h 17230"/>
              <a:gd name="connsiteX70-32669" fmla="*/ 5907 w 13935"/>
              <a:gd name="connsiteY70-32670" fmla="*/ 7016 h 17230"/>
              <a:gd name="connsiteX71-32671" fmla="*/ 5409 w 13935"/>
              <a:gd name="connsiteY71-32672" fmla="*/ 7287 h 17230"/>
              <a:gd name="connsiteX72-32673" fmla="*/ 4445 w 13935"/>
              <a:gd name="connsiteY72-32674" fmla="*/ 8017 h 17230"/>
              <a:gd name="connsiteX73-32675" fmla="*/ 3889 w 13935"/>
              <a:gd name="connsiteY73-32676" fmla="*/ 8372 h 17230"/>
              <a:gd name="connsiteX74-32677" fmla="*/ 3037 w 13935"/>
              <a:gd name="connsiteY74-32678" fmla="*/ 9379 h 17230"/>
              <a:gd name="connsiteX75-32679" fmla="*/ 1578 w 13935"/>
              <a:gd name="connsiteY75-32680" fmla="*/ 10268 h 17230"/>
              <a:gd name="connsiteX76-32681" fmla="*/ 495 w 13935"/>
              <a:gd name="connsiteY76-32682" fmla="*/ 10196 h 17230"/>
              <a:gd name="connsiteX77-32683" fmla="*/ 330 w 13935"/>
              <a:gd name="connsiteY77-32684" fmla="*/ 8790 h 17230"/>
              <a:gd name="connsiteX78-32685" fmla="*/ 109 w 13935"/>
              <a:gd name="connsiteY78-32686" fmla="*/ 7008 h 17230"/>
              <a:gd name="connsiteX0-32687" fmla="*/ 109 w 13935"/>
              <a:gd name="connsiteY0-32688" fmla="*/ 7008 h 17230"/>
              <a:gd name="connsiteX1-32689" fmla="*/ 2370 w 13935"/>
              <a:gd name="connsiteY1-32690" fmla="*/ 6237 h 17230"/>
              <a:gd name="connsiteX2-32691" fmla="*/ 4241 w 13935"/>
              <a:gd name="connsiteY2-32692" fmla="*/ 5504 h 17230"/>
              <a:gd name="connsiteX3-32693" fmla="*/ 6507 w 13935"/>
              <a:gd name="connsiteY3-32694" fmla="*/ 3399 h 17230"/>
              <a:gd name="connsiteX4-32695" fmla="*/ 7079 w 13935"/>
              <a:gd name="connsiteY4-32696" fmla="*/ 2367 h 17230"/>
              <a:gd name="connsiteX5-32697" fmla="*/ 7253 w 13935"/>
              <a:gd name="connsiteY5-32698" fmla="*/ 2149 h 17230"/>
              <a:gd name="connsiteX6-32699" fmla="*/ 7474 w 13935"/>
              <a:gd name="connsiteY6-32700" fmla="*/ 826 h 17230"/>
              <a:gd name="connsiteX7-32701" fmla="*/ 7824 w 13935"/>
              <a:gd name="connsiteY7-32702" fmla="*/ 961 h 17230"/>
              <a:gd name="connsiteX8-32703" fmla="*/ 8180 w 13935"/>
              <a:gd name="connsiteY8-32704" fmla="*/ 1915 h 17230"/>
              <a:gd name="connsiteX9-32705" fmla="*/ 8912 w 13935"/>
              <a:gd name="connsiteY9-32706" fmla="*/ 752 h 17230"/>
              <a:gd name="connsiteX10-32707" fmla="*/ 8584 w 13935"/>
              <a:gd name="connsiteY10-32708" fmla="*/ 1546 h 17230"/>
              <a:gd name="connsiteX11-32709" fmla="*/ 9243 w 13935"/>
              <a:gd name="connsiteY11-32710" fmla="*/ 19 h 17230"/>
              <a:gd name="connsiteX12-32711" fmla="*/ 9729 w 13935"/>
              <a:gd name="connsiteY12-32712" fmla="*/ 14 h 17230"/>
              <a:gd name="connsiteX13-32713" fmla="*/ 9825 w 13935"/>
              <a:gd name="connsiteY13-32714" fmla="*/ 1200 h 17230"/>
              <a:gd name="connsiteX14-32715" fmla="*/ 11867 w 13935"/>
              <a:gd name="connsiteY14-32716" fmla="*/ 3664 h 17230"/>
              <a:gd name="connsiteX15-32717" fmla="*/ 13797 w 13935"/>
              <a:gd name="connsiteY15-32718" fmla="*/ 12107 h 17230"/>
              <a:gd name="connsiteX16-32719" fmla="*/ 13784 w 13935"/>
              <a:gd name="connsiteY16-32720" fmla="*/ 17145 h 17230"/>
              <a:gd name="connsiteX17-32721" fmla="*/ 13607 w 13935"/>
              <a:gd name="connsiteY17-32722" fmla="*/ 15125 h 17230"/>
              <a:gd name="connsiteX18-32723" fmla="*/ 13156 w 13935"/>
              <a:gd name="connsiteY18-32724" fmla="*/ 17058 h 17230"/>
              <a:gd name="connsiteX19-32725" fmla="*/ 13395 w 13935"/>
              <a:gd name="connsiteY19-32726" fmla="*/ 13248 h 17230"/>
              <a:gd name="connsiteX20-32727" fmla="*/ 12761 w 13935"/>
              <a:gd name="connsiteY20-32728" fmla="*/ 9413 h 17230"/>
              <a:gd name="connsiteX21-32729" fmla="*/ 13203 w 13935"/>
              <a:gd name="connsiteY21-32730" fmla="*/ 14014 h 17230"/>
              <a:gd name="connsiteX22-32731" fmla="*/ 12915 w 13935"/>
              <a:gd name="connsiteY22-32732" fmla="*/ 14786 h 17230"/>
              <a:gd name="connsiteX23-32733" fmla="*/ 12429 w 13935"/>
              <a:gd name="connsiteY23-32734" fmla="*/ 15779 h 17230"/>
              <a:gd name="connsiteX24-32735" fmla="*/ 12465 w 13935"/>
              <a:gd name="connsiteY24-32736" fmla="*/ 10366 h 17230"/>
              <a:gd name="connsiteX25-32737" fmla="*/ 11546 w 13935"/>
              <a:gd name="connsiteY25-32738" fmla="*/ 4727 h 17230"/>
              <a:gd name="connsiteX26-32739" fmla="*/ 11713 w 13935"/>
              <a:gd name="connsiteY26-32740" fmla="*/ 7113 h 17230"/>
              <a:gd name="connsiteX27-32741" fmla="*/ 11954 w 13935"/>
              <a:gd name="connsiteY27-32742" fmla="*/ 7984 h 17230"/>
              <a:gd name="connsiteX28-32743" fmla="*/ 12312 w 13935"/>
              <a:gd name="connsiteY28-32744" fmla="*/ 9938 h 17230"/>
              <a:gd name="connsiteX29-32745" fmla="*/ 11938 w 13935"/>
              <a:gd name="connsiteY29-32746" fmla="*/ 9257 h 17230"/>
              <a:gd name="connsiteX30-32747" fmla="*/ 12308 w 13935"/>
              <a:gd name="connsiteY30-32748" fmla="*/ 11544 h 17230"/>
              <a:gd name="connsiteX31-32749" fmla="*/ 12198 w 13935"/>
              <a:gd name="connsiteY31-32750" fmla="*/ 14201 h 17230"/>
              <a:gd name="connsiteX32-32751" fmla="*/ 12111 w 13935"/>
              <a:gd name="connsiteY32-32752" fmla="*/ 16228 h 17230"/>
              <a:gd name="connsiteX33-32753" fmla="*/ 11833 w 13935"/>
              <a:gd name="connsiteY33-32754" fmla="*/ 13325 h 17230"/>
              <a:gd name="connsiteX34-32755" fmla="*/ 11685 w 13935"/>
              <a:gd name="connsiteY34-32756" fmla="*/ 11252 h 17230"/>
              <a:gd name="connsiteX35-32757" fmla="*/ 11028 w 13935"/>
              <a:gd name="connsiteY35-32758" fmla="*/ 6212 h 17230"/>
              <a:gd name="connsiteX36-32759" fmla="*/ 11374 w 13935"/>
              <a:gd name="connsiteY36-32760" fmla="*/ 11757 h 17230"/>
              <a:gd name="connsiteX37-32761" fmla="*/ 11574 w 13935"/>
              <a:gd name="connsiteY37-32762" fmla="*/ 14285 h 17230"/>
              <a:gd name="connsiteX38-32763" fmla="*/ 11403 w 13935"/>
              <a:gd name="connsiteY38-32764" fmla="*/ 16746 h 17230"/>
              <a:gd name="connsiteX39-32765" fmla="*/ 11211 w 13935"/>
              <a:gd name="connsiteY39-32766" fmla="*/ 13822 h 17230"/>
              <a:gd name="connsiteX40-32767" fmla="*/ 10807 w 13935"/>
              <a:gd name="connsiteY40-32768" fmla="*/ 16705 h 17230"/>
              <a:gd name="connsiteX41-32769" fmla="*/ 10464 w 13935"/>
              <a:gd name="connsiteY41-32770" fmla="*/ 17020 h 17230"/>
              <a:gd name="connsiteX42-32771" fmla="*/ 10543 w 13935"/>
              <a:gd name="connsiteY42-32772" fmla="*/ 16578 h 17230"/>
              <a:gd name="connsiteX43-32773" fmla="*/ 10656 w 13935"/>
              <a:gd name="connsiteY43-32774" fmla="*/ 15449 h 17230"/>
              <a:gd name="connsiteX44-32775" fmla="*/ 10782 w 13935"/>
              <a:gd name="connsiteY44-32776" fmla="*/ 14870 h 17230"/>
              <a:gd name="connsiteX45-32777" fmla="*/ 10671 w 13935"/>
              <a:gd name="connsiteY45-32778" fmla="*/ 15401 h 17230"/>
              <a:gd name="connsiteX46-32779" fmla="*/ 10281 w 13935"/>
              <a:gd name="connsiteY46-32780" fmla="*/ 15775 h 17230"/>
              <a:gd name="connsiteX47-32781" fmla="*/ 10129 w 13935"/>
              <a:gd name="connsiteY47-32782" fmla="*/ 16622 h 17230"/>
              <a:gd name="connsiteX48-32783" fmla="*/ 10139 w 13935"/>
              <a:gd name="connsiteY48-32784" fmla="*/ 15898 h 17230"/>
              <a:gd name="connsiteX49-32785" fmla="*/ 10390 w 13935"/>
              <a:gd name="connsiteY49-32786" fmla="*/ 14890 h 17230"/>
              <a:gd name="connsiteX50-32787" fmla="*/ 10589 w 13935"/>
              <a:gd name="connsiteY50-32788" fmla="*/ 14100 h 17230"/>
              <a:gd name="connsiteX51-32789" fmla="*/ 10680 w 13935"/>
              <a:gd name="connsiteY51-32790" fmla="*/ 10105 h 17230"/>
              <a:gd name="connsiteX52-32791" fmla="*/ 10823 w 13935"/>
              <a:gd name="connsiteY52-32792" fmla="*/ 8335 h 17230"/>
              <a:gd name="connsiteX53-32793" fmla="*/ 10354 w 13935"/>
              <a:gd name="connsiteY53-32794" fmla="*/ 12175 h 17230"/>
              <a:gd name="connsiteX54-32795" fmla="*/ 9983 w 13935"/>
              <a:gd name="connsiteY54-32796" fmla="*/ 14822 h 17230"/>
              <a:gd name="connsiteX55-32797" fmla="*/ 9249 w 13935"/>
              <a:gd name="connsiteY55-32798" fmla="*/ 15782 h 17230"/>
              <a:gd name="connsiteX56-32799" fmla="*/ 9969 w 13935"/>
              <a:gd name="connsiteY56-32800" fmla="*/ 11851 h 17230"/>
              <a:gd name="connsiteX57-32801" fmla="*/ 9027 w 13935"/>
              <a:gd name="connsiteY57-32802" fmla="*/ 14028 h 17230"/>
              <a:gd name="connsiteX58-32803" fmla="*/ 9181 w 13935"/>
              <a:gd name="connsiteY58-32804" fmla="*/ 11706 h 17230"/>
              <a:gd name="connsiteX59-32805" fmla="*/ 9677 w 13935"/>
              <a:gd name="connsiteY59-32806" fmla="*/ 10364 h 17230"/>
              <a:gd name="connsiteX60-32807" fmla="*/ 10158 w 13935"/>
              <a:gd name="connsiteY60-32808" fmla="*/ 5766 h 17230"/>
              <a:gd name="connsiteX61-32809" fmla="*/ 9331 w 13935"/>
              <a:gd name="connsiteY61-32810" fmla="*/ 3785 h 17230"/>
              <a:gd name="connsiteX62-32811" fmla="*/ 8495 w 13935"/>
              <a:gd name="connsiteY62-32812" fmla="*/ 4400 h 17230"/>
              <a:gd name="connsiteX63-32813" fmla="*/ 7411 w 13935"/>
              <a:gd name="connsiteY63-32814" fmla="*/ 5133 h 17230"/>
              <a:gd name="connsiteX64-32815" fmla="*/ 6860 w 13935"/>
              <a:gd name="connsiteY64-32816" fmla="*/ 5686 h 17230"/>
              <a:gd name="connsiteX65-32817" fmla="*/ 6527 w 13935"/>
              <a:gd name="connsiteY65-32818" fmla="*/ 6132 h 17230"/>
              <a:gd name="connsiteX66-32819" fmla="*/ 6435 w 13935"/>
              <a:gd name="connsiteY66-32820" fmla="*/ 6532 h 17230"/>
              <a:gd name="connsiteX67-32821" fmla="*/ 6001 w 13935"/>
              <a:gd name="connsiteY67-32822" fmla="*/ 6935 h 17230"/>
              <a:gd name="connsiteX68-32823" fmla="*/ 5399 w 13935"/>
              <a:gd name="connsiteY68-32824" fmla="*/ 7260 h 17230"/>
              <a:gd name="connsiteX69-32825" fmla="*/ 5530 w 13935"/>
              <a:gd name="connsiteY69-32826" fmla="*/ 7171 h 17230"/>
              <a:gd name="connsiteX70-32827" fmla="*/ 5907 w 13935"/>
              <a:gd name="connsiteY70-32828" fmla="*/ 7016 h 17230"/>
              <a:gd name="connsiteX71-32829" fmla="*/ 5409 w 13935"/>
              <a:gd name="connsiteY71-32830" fmla="*/ 7287 h 17230"/>
              <a:gd name="connsiteX72-32831" fmla="*/ 4445 w 13935"/>
              <a:gd name="connsiteY72-32832" fmla="*/ 8017 h 17230"/>
              <a:gd name="connsiteX73-32833" fmla="*/ 3889 w 13935"/>
              <a:gd name="connsiteY73-32834" fmla="*/ 8372 h 17230"/>
              <a:gd name="connsiteX74-32835" fmla="*/ 3037 w 13935"/>
              <a:gd name="connsiteY74-32836" fmla="*/ 9379 h 17230"/>
              <a:gd name="connsiteX75-32837" fmla="*/ 1578 w 13935"/>
              <a:gd name="connsiteY75-32838" fmla="*/ 10268 h 17230"/>
              <a:gd name="connsiteX76-32839" fmla="*/ 495 w 13935"/>
              <a:gd name="connsiteY76-32840" fmla="*/ 10196 h 17230"/>
              <a:gd name="connsiteX77-32841" fmla="*/ 330 w 13935"/>
              <a:gd name="connsiteY77-32842" fmla="*/ 8790 h 17230"/>
              <a:gd name="connsiteX78-32843" fmla="*/ 109 w 13935"/>
              <a:gd name="connsiteY78-32844" fmla="*/ 7008 h 17230"/>
              <a:gd name="connsiteX0-32845" fmla="*/ 109 w 13935"/>
              <a:gd name="connsiteY0-32846" fmla="*/ 7008 h 17230"/>
              <a:gd name="connsiteX1-32847" fmla="*/ 2370 w 13935"/>
              <a:gd name="connsiteY1-32848" fmla="*/ 6237 h 17230"/>
              <a:gd name="connsiteX2-32849" fmla="*/ 4241 w 13935"/>
              <a:gd name="connsiteY2-32850" fmla="*/ 5504 h 17230"/>
              <a:gd name="connsiteX3-32851" fmla="*/ 6507 w 13935"/>
              <a:gd name="connsiteY3-32852" fmla="*/ 3399 h 17230"/>
              <a:gd name="connsiteX4-32853" fmla="*/ 7079 w 13935"/>
              <a:gd name="connsiteY4-32854" fmla="*/ 2367 h 17230"/>
              <a:gd name="connsiteX5-32855" fmla="*/ 7253 w 13935"/>
              <a:gd name="connsiteY5-32856" fmla="*/ 2149 h 17230"/>
              <a:gd name="connsiteX6-32857" fmla="*/ 7474 w 13935"/>
              <a:gd name="connsiteY6-32858" fmla="*/ 826 h 17230"/>
              <a:gd name="connsiteX7-32859" fmla="*/ 7824 w 13935"/>
              <a:gd name="connsiteY7-32860" fmla="*/ 961 h 17230"/>
              <a:gd name="connsiteX8-32861" fmla="*/ 8180 w 13935"/>
              <a:gd name="connsiteY8-32862" fmla="*/ 1915 h 17230"/>
              <a:gd name="connsiteX9-32863" fmla="*/ 8912 w 13935"/>
              <a:gd name="connsiteY9-32864" fmla="*/ 752 h 17230"/>
              <a:gd name="connsiteX10-32865" fmla="*/ 8584 w 13935"/>
              <a:gd name="connsiteY10-32866" fmla="*/ 1546 h 17230"/>
              <a:gd name="connsiteX11-32867" fmla="*/ 9243 w 13935"/>
              <a:gd name="connsiteY11-32868" fmla="*/ 19 h 17230"/>
              <a:gd name="connsiteX12-32869" fmla="*/ 9729 w 13935"/>
              <a:gd name="connsiteY12-32870" fmla="*/ 14 h 17230"/>
              <a:gd name="connsiteX13-32871" fmla="*/ 9825 w 13935"/>
              <a:gd name="connsiteY13-32872" fmla="*/ 1200 h 17230"/>
              <a:gd name="connsiteX14-32873" fmla="*/ 11867 w 13935"/>
              <a:gd name="connsiteY14-32874" fmla="*/ 3664 h 17230"/>
              <a:gd name="connsiteX15-32875" fmla="*/ 13797 w 13935"/>
              <a:gd name="connsiteY15-32876" fmla="*/ 12107 h 17230"/>
              <a:gd name="connsiteX16-32877" fmla="*/ 13784 w 13935"/>
              <a:gd name="connsiteY16-32878" fmla="*/ 17145 h 17230"/>
              <a:gd name="connsiteX17-32879" fmla="*/ 13607 w 13935"/>
              <a:gd name="connsiteY17-32880" fmla="*/ 15125 h 17230"/>
              <a:gd name="connsiteX18-32881" fmla="*/ 13156 w 13935"/>
              <a:gd name="connsiteY18-32882" fmla="*/ 17058 h 17230"/>
              <a:gd name="connsiteX19-32883" fmla="*/ 13395 w 13935"/>
              <a:gd name="connsiteY19-32884" fmla="*/ 13248 h 17230"/>
              <a:gd name="connsiteX20-32885" fmla="*/ 12865 w 13935"/>
              <a:gd name="connsiteY20-32886" fmla="*/ 9432 h 17230"/>
              <a:gd name="connsiteX21-32887" fmla="*/ 13203 w 13935"/>
              <a:gd name="connsiteY21-32888" fmla="*/ 14014 h 17230"/>
              <a:gd name="connsiteX22-32889" fmla="*/ 12915 w 13935"/>
              <a:gd name="connsiteY22-32890" fmla="*/ 14786 h 17230"/>
              <a:gd name="connsiteX23-32891" fmla="*/ 12429 w 13935"/>
              <a:gd name="connsiteY23-32892" fmla="*/ 15779 h 17230"/>
              <a:gd name="connsiteX24-32893" fmla="*/ 12465 w 13935"/>
              <a:gd name="connsiteY24-32894" fmla="*/ 10366 h 17230"/>
              <a:gd name="connsiteX25-32895" fmla="*/ 11546 w 13935"/>
              <a:gd name="connsiteY25-32896" fmla="*/ 4727 h 17230"/>
              <a:gd name="connsiteX26-32897" fmla="*/ 11713 w 13935"/>
              <a:gd name="connsiteY26-32898" fmla="*/ 7113 h 17230"/>
              <a:gd name="connsiteX27-32899" fmla="*/ 11954 w 13935"/>
              <a:gd name="connsiteY27-32900" fmla="*/ 7984 h 17230"/>
              <a:gd name="connsiteX28-32901" fmla="*/ 12312 w 13935"/>
              <a:gd name="connsiteY28-32902" fmla="*/ 9938 h 17230"/>
              <a:gd name="connsiteX29-32903" fmla="*/ 11938 w 13935"/>
              <a:gd name="connsiteY29-32904" fmla="*/ 9257 h 17230"/>
              <a:gd name="connsiteX30-32905" fmla="*/ 12308 w 13935"/>
              <a:gd name="connsiteY30-32906" fmla="*/ 11544 h 17230"/>
              <a:gd name="connsiteX31-32907" fmla="*/ 12198 w 13935"/>
              <a:gd name="connsiteY31-32908" fmla="*/ 14201 h 17230"/>
              <a:gd name="connsiteX32-32909" fmla="*/ 12111 w 13935"/>
              <a:gd name="connsiteY32-32910" fmla="*/ 16228 h 17230"/>
              <a:gd name="connsiteX33-32911" fmla="*/ 11833 w 13935"/>
              <a:gd name="connsiteY33-32912" fmla="*/ 13325 h 17230"/>
              <a:gd name="connsiteX34-32913" fmla="*/ 11685 w 13935"/>
              <a:gd name="connsiteY34-32914" fmla="*/ 11252 h 17230"/>
              <a:gd name="connsiteX35-32915" fmla="*/ 11028 w 13935"/>
              <a:gd name="connsiteY35-32916" fmla="*/ 6212 h 17230"/>
              <a:gd name="connsiteX36-32917" fmla="*/ 11374 w 13935"/>
              <a:gd name="connsiteY36-32918" fmla="*/ 11757 h 17230"/>
              <a:gd name="connsiteX37-32919" fmla="*/ 11574 w 13935"/>
              <a:gd name="connsiteY37-32920" fmla="*/ 14285 h 17230"/>
              <a:gd name="connsiteX38-32921" fmla="*/ 11403 w 13935"/>
              <a:gd name="connsiteY38-32922" fmla="*/ 16746 h 17230"/>
              <a:gd name="connsiteX39-32923" fmla="*/ 11211 w 13935"/>
              <a:gd name="connsiteY39-32924" fmla="*/ 13822 h 17230"/>
              <a:gd name="connsiteX40-32925" fmla="*/ 10807 w 13935"/>
              <a:gd name="connsiteY40-32926" fmla="*/ 16705 h 17230"/>
              <a:gd name="connsiteX41-32927" fmla="*/ 10464 w 13935"/>
              <a:gd name="connsiteY41-32928" fmla="*/ 17020 h 17230"/>
              <a:gd name="connsiteX42-32929" fmla="*/ 10543 w 13935"/>
              <a:gd name="connsiteY42-32930" fmla="*/ 16578 h 17230"/>
              <a:gd name="connsiteX43-32931" fmla="*/ 10656 w 13935"/>
              <a:gd name="connsiteY43-32932" fmla="*/ 15449 h 17230"/>
              <a:gd name="connsiteX44-32933" fmla="*/ 10782 w 13935"/>
              <a:gd name="connsiteY44-32934" fmla="*/ 14870 h 17230"/>
              <a:gd name="connsiteX45-32935" fmla="*/ 10671 w 13935"/>
              <a:gd name="connsiteY45-32936" fmla="*/ 15401 h 17230"/>
              <a:gd name="connsiteX46-32937" fmla="*/ 10281 w 13935"/>
              <a:gd name="connsiteY46-32938" fmla="*/ 15775 h 17230"/>
              <a:gd name="connsiteX47-32939" fmla="*/ 10129 w 13935"/>
              <a:gd name="connsiteY47-32940" fmla="*/ 16622 h 17230"/>
              <a:gd name="connsiteX48-32941" fmla="*/ 10139 w 13935"/>
              <a:gd name="connsiteY48-32942" fmla="*/ 15898 h 17230"/>
              <a:gd name="connsiteX49-32943" fmla="*/ 10390 w 13935"/>
              <a:gd name="connsiteY49-32944" fmla="*/ 14890 h 17230"/>
              <a:gd name="connsiteX50-32945" fmla="*/ 10589 w 13935"/>
              <a:gd name="connsiteY50-32946" fmla="*/ 14100 h 17230"/>
              <a:gd name="connsiteX51-32947" fmla="*/ 10680 w 13935"/>
              <a:gd name="connsiteY51-32948" fmla="*/ 10105 h 17230"/>
              <a:gd name="connsiteX52-32949" fmla="*/ 10823 w 13935"/>
              <a:gd name="connsiteY52-32950" fmla="*/ 8335 h 17230"/>
              <a:gd name="connsiteX53-32951" fmla="*/ 10354 w 13935"/>
              <a:gd name="connsiteY53-32952" fmla="*/ 12175 h 17230"/>
              <a:gd name="connsiteX54-32953" fmla="*/ 9983 w 13935"/>
              <a:gd name="connsiteY54-32954" fmla="*/ 14822 h 17230"/>
              <a:gd name="connsiteX55-32955" fmla="*/ 9249 w 13935"/>
              <a:gd name="connsiteY55-32956" fmla="*/ 15782 h 17230"/>
              <a:gd name="connsiteX56-32957" fmla="*/ 9969 w 13935"/>
              <a:gd name="connsiteY56-32958" fmla="*/ 11851 h 17230"/>
              <a:gd name="connsiteX57-32959" fmla="*/ 9027 w 13935"/>
              <a:gd name="connsiteY57-32960" fmla="*/ 14028 h 17230"/>
              <a:gd name="connsiteX58-32961" fmla="*/ 9181 w 13935"/>
              <a:gd name="connsiteY58-32962" fmla="*/ 11706 h 17230"/>
              <a:gd name="connsiteX59-32963" fmla="*/ 9677 w 13935"/>
              <a:gd name="connsiteY59-32964" fmla="*/ 10364 h 17230"/>
              <a:gd name="connsiteX60-32965" fmla="*/ 10158 w 13935"/>
              <a:gd name="connsiteY60-32966" fmla="*/ 5766 h 17230"/>
              <a:gd name="connsiteX61-32967" fmla="*/ 9331 w 13935"/>
              <a:gd name="connsiteY61-32968" fmla="*/ 3785 h 17230"/>
              <a:gd name="connsiteX62-32969" fmla="*/ 8495 w 13935"/>
              <a:gd name="connsiteY62-32970" fmla="*/ 4400 h 17230"/>
              <a:gd name="connsiteX63-32971" fmla="*/ 7411 w 13935"/>
              <a:gd name="connsiteY63-32972" fmla="*/ 5133 h 17230"/>
              <a:gd name="connsiteX64-32973" fmla="*/ 6860 w 13935"/>
              <a:gd name="connsiteY64-32974" fmla="*/ 5686 h 17230"/>
              <a:gd name="connsiteX65-32975" fmla="*/ 6527 w 13935"/>
              <a:gd name="connsiteY65-32976" fmla="*/ 6132 h 17230"/>
              <a:gd name="connsiteX66-32977" fmla="*/ 6435 w 13935"/>
              <a:gd name="connsiteY66-32978" fmla="*/ 6532 h 17230"/>
              <a:gd name="connsiteX67-32979" fmla="*/ 6001 w 13935"/>
              <a:gd name="connsiteY67-32980" fmla="*/ 6935 h 17230"/>
              <a:gd name="connsiteX68-32981" fmla="*/ 5399 w 13935"/>
              <a:gd name="connsiteY68-32982" fmla="*/ 7260 h 17230"/>
              <a:gd name="connsiteX69-32983" fmla="*/ 5530 w 13935"/>
              <a:gd name="connsiteY69-32984" fmla="*/ 7171 h 17230"/>
              <a:gd name="connsiteX70-32985" fmla="*/ 5907 w 13935"/>
              <a:gd name="connsiteY70-32986" fmla="*/ 7016 h 17230"/>
              <a:gd name="connsiteX71-32987" fmla="*/ 5409 w 13935"/>
              <a:gd name="connsiteY71-32988" fmla="*/ 7287 h 17230"/>
              <a:gd name="connsiteX72-32989" fmla="*/ 4445 w 13935"/>
              <a:gd name="connsiteY72-32990" fmla="*/ 8017 h 17230"/>
              <a:gd name="connsiteX73-32991" fmla="*/ 3889 w 13935"/>
              <a:gd name="connsiteY73-32992" fmla="*/ 8372 h 17230"/>
              <a:gd name="connsiteX74-32993" fmla="*/ 3037 w 13935"/>
              <a:gd name="connsiteY74-32994" fmla="*/ 9379 h 17230"/>
              <a:gd name="connsiteX75-32995" fmla="*/ 1578 w 13935"/>
              <a:gd name="connsiteY75-32996" fmla="*/ 10268 h 17230"/>
              <a:gd name="connsiteX76-32997" fmla="*/ 495 w 13935"/>
              <a:gd name="connsiteY76-32998" fmla="*/ 10196 h 17230"/>
              <a:gd name="connsiteX77-32999" fmla="*/ 330 w 13935"/>
              <a:gd name="connsiteY77-33000" fmla="*/ 8790 h 17230"/>
              <a:gd name="connsiteX78-33001" fmla="*/ 109 w 13935"/>
              <a:gd name="connsiteY78-33002" fmla="*/ 7008 h 17230"/>
              <a:gd name="connsiteX0-33003" fmla="*/ 109 w 13848"/>
              <a:gd name="connsiteY0-33004" fmla="*/ 7008 h 17230"/>
              <a:gd name="connsiteX1-33005" fmla="*/ 2370 w 13848"/>
              <a:gd name="connsiteY1-33006" fmla="*/ 6237 h 17230"/>
              <a:gd name="connsiteX2-33007" fmla="*/ 4241 w 13848"/>
              <a:gd name="connsiteY2-33008" fmla="*/ 5504 h 17230"/>
              <a:gd name="connsiteX3-33009" fmla="*/ 6507 w 13848"/>
              <a:gd name="connsiteY3-33010" fmla="*/ 3399 h 17230"/>
              <a:gd name="connsiteX4-33011" fmla="*/ 7079 w 13848"/>
              <a:gd name="connsiteY4-33012" fmla="*/ 2367 h 17230"/>
              <a:gd name="connsiteX5-33013" fmla="*/ 7253 w 13848"/>
              <a:gd name="connsiteY5-33014" fmla="*/ 2149 h 17230"/>
              <a:gd name="connsiteX6-33015" fmla="*/ 7474 w 13848"/>
              <a:gd name="connsiteY6-33016" fmla="*/ 826 h 17230"/>
              <a:gd name="connsiteX7-33017" fmla="*/ 7824 w 13848"/>
              <a:gd name="connsiteY7-33018" fmla="*/ 961 h 17230"/>
              <a:gd name="connsiteX8-33019" fmla="*/ 8180 w 13848"/>
              <a:gd name="connsiteY8-33020" fmla="*/ 1915 h 17230"/>
              <a:gd name="connsiteX9-33021" fmla="*/ 8912 w 13848"/>
              <a:gd name="connsiteY9-33022" fmla="*/ 752 h 17230"/>
              <a:gd name="connsiteX10-33023" fmla="*/ 8584 w 13848"/>
              <a:gd name="connsiteY10-33024" fmla="*/ 1546 h 17230"/>
              <a:gd name="connsiteX11-33025" fmla="*/ 9243 w 13848"/>
              <a:gd name="connsiteY11-33026" fmla="*/ 19 h 17230"/>
              <a:gd name="connsiteX12-33027" fmla="*/ 9729 w 13848"/>
              <a:gd name="connsiteY12-33028" fmla="*/ 14 h 17230"/>
              <a:gd name="connsiteX13-33029" fmla="*/ 9825 w 13848"/>
              <a:gd name="connsiteY13-33030" fmla="*/ 1200 h 17230"/>
              <a:gd name="connsiteX14-33031" fmla="*/ 11867 w 13848"/>
              <a:gd name="connsiteY14-33032" fmla="*/ 3664 h 17230"/>
              <a:gd name="connsiteX15-33033" fmla="*/ 13329 w 13848"/>
              <a:gd name="connsiteY15-33034" fmla="*/ 7670 h 17230"/>
              <a:gd name="connsiteX16-33035" fmla="*/ 13797 w 13848"/>
              <a:gd name="connsiteY16-33036" fmla="*/ 12107 h 17230"/>
              <a:gd name="connsiteX17-33037" fmla="*/ 13784 w 13848"/>
              <a:gd name="connsiteY17-33038" fmla="*/ 17145 h 17230"/>
              <a:gd name="connsiteX18-33039" fmla="*/ 13607 w 13848"/>
              <a:gd name="connsiteY18-33040" fmla="*/ 15125 h 17230"/>
              <a:gd name="connsiteX19-33041" fmla="*/ 13156 w 13848"/>
              <a:gd name="connsiteY19-33042" fmla="*/ 17058 h 17230"/>
              <a:gd name="connsiteX20-33043" fmla="*/ 13395 w 13848"/>
              <a:gd name="connsiteY20-33044" fmla="*/ 13248 h 17230"/>
              <a:gd name="connsiteX21-33045" fmla="*/ 12865 w 13848"/>
              <a:gd name="connsiteY21-33046" fmla="*/ 9432 h 17230"/>
              <a:gd name="connsiteX22-33047" fmla="*/ 13203 w 13848"/>
              <a:gd name="connsiteY22-33048" fmla="*/ 14014 h 17230"/>
              <a:gd name="connsiteX23-33049" fmla="*/ 12915 w 13848"/>
              <a:gd name="connsiteY23-33050" fmla="*/ 14786 h 17230"/>
              <a:gd name="connsiteX24-33051" fmla="*/ 12429 w 13848"/>
              <a:gd name="connsiteY24-33052" fmla="*/ 15779 h 17230"/>
              <a:gd name="connsiteX25-33053" fmla="*/ 12465 w 13848"/>
              <a:gd name="connsiteY25-33054" fmla="*/ 10366 h 17230"/>
              <a:gd name="connsiteX26-33055" fmla="*/ 11546 w 13848"/>
              <a:gd name="connsiteY26-33056" fmla="*/ 4727 h 17230"/>
              <a:gd name="connsiteX27-33057" fmla="*/ 11713 w 13848"/>
              <a:gd name="connsiteY27-33058" fmla="*/ 7113 h 17230"/>
              <a:gd name="connsiteX28-33059" fmla="*/ 11954 w 13848"/>
              <a:gd name="connsiteY28-33060" fmla="*/ 7984 h 17230"/>
              <a:gd name="connsiteX29-33061" fmla="*/ 12312 w 13848"/>
              <a:gd name="connsiteY29-33062" fmla="*/ 9938 h 17230"/>
              <a:gd name="connsiteX30-33063" fmla="*/ 11938 w 13848"/>
              <a:gd name="connsiteY30-33064" fmla="*/ 9257 h 17230"/>
              <a:gd name="connsiteX31-33065" fmla="*/ 12308 w 13848"/>
              <a:gd name="connsiteY31-33066" fmla="*/ 11544 h 17230"/>
              <a:gd name="connsiteX32-33067" fmla="*/ 12198 w 13848"/>
              <a:gd name="connsiteY32-33068" fmla="*/ 14201 h 17230"/>
              <a:gd name="connsiteX33-33069" fmla="*/ 12111 w 13848"/>
              <a:gd name="connsiteY33-33070" fmla="*/ 16228 h 17230"/>
              <a:gd name="connsiteX34-33071" fmla="*/ 11833 w 13848"/>
              <a:gd name="connsiteY34-33072" fmla="*/ 13325 h 17230"/>
              <a:gd name="connsiteX35-33073" fmla="*/ 11685 w 13848"/>
              <a:gd name="connsiteY35-33074" fmla="*/ 11252 h 17230"/>
              <a:gd name="connsiteX36-33075" fmla="*/ 11028 w 13848"/>
              <a:gd name="connsiteY36-33076" fmla="*/ 6212 h 17230"/>
              <a:gd name="connsiteX37-33077" fmla="*/ 11374 w 13848"/>
              <a:gd name="connsiteY37-33078" fmla="*/ 11757 h 17230"/>
              <a:gd name="connsiteX38-33079" fmla="*/ 11574 w 13848"/>
              <a:gd name="connsiteY38-33080" fmla="*/ 14285 h 17230"/>
              <a:gd name="connsiteX39-33081" fmla="*/ 11403 w 13848"/>
              <a:gd name="connsiteY39-33082" fmla="*/ 16746 h 17230"/>
              <a:gd name="connsiteX40-33083" fmla="*/ 11211 w 13848"/>
              <a:gd name="connsiteY40-33084" fmla="*/ 13822 h 17230"/>
              <a:gd name="connsiteX41-33085" fmla="*/ 10807 w 13848"/>
              <a:gd name="connsiteY41-33086" fmla="*/ 16705 h 17230"/>
              <a:gd name="connsiteX42-33087" fmla="*/ 10464 w 13848"/>
              <a:gd name="connsiteY42-33088" fmla="*/ 17020 h 17230"/>
              <a:gd name="connsiteX43-33089" fmla="*/ 10543 w 13848"/>
              <a:gd name="connsiteY43-33090" fmla="*/ 16578 h 17230"/>
              <a:gd name="connsiteX44-33091" fmla="*/ 10656 w 13848"/>
              <a:gd name="connsiteY44-33092" fmla="*/ 15449 h 17230"/>
              <a:gd name="connsiteX45-33093" fmla="*/ 10782 w 13848"/>
              <a:gd name="connsiteY45-33094" fmla="*/ 14870 h 17230"/>
              <a:gd name="connsiteX46-33095" fmla="*/ 10671 w 13848"/>
              <a:gd name="connsiteY46-33096" fmla="*/ 15401 h 17230"/>
              <a:gd name="connsiteX47-33097" fmla="*/ 10281 w 13848"/>
              <a:gd name="connsiteY47-33098" fmla="*/ 15775 h 17230"/>
              <a:gd name="connsiteX48-33099" fmla="*/ 10129 w 13848"/>
              <a:gd name="connsiteY48-33100" fmla="*/ 16622 h 17230"/>
              <a:gd name="connsiteX49-33101" fmla="*/ 10139 w 13848"/>
              <a:gd name="connsiteY49-33102" fmla="*/ 15898 h 17230"/>
              <a:gd name="connsiteX50-33103" fmla="*/ 10390 w 13848"/>
              <a:gd name="connsiteY50-33104" fmla="*/ 14890 h 17230"/>
              <a:gd name="connsiteX51-33105" fmla="*/ 10589 w 13848"/>
              <a:gd name="connsiteY51-33106" fmla="*/ 14100 h 17230"/>
              <a:gd name="connsiteX52-33107" fmla="*/ 10680 w 13848"/>
              <a:gd name="connsiteY52-33108" fmla="*/ 10105 h 17230"/>
              <a:gd name="connsiteX53-33109" fmla="*/ 10823 w 13848"/>
              <a:gd name="connsiteY53-33110" fmla="*/ 8335 h 17230"/>
              <a:gd name="connsiteX54-33111" fmla="*/ 10354 w 13848"/>
              <a:gd name="connsiteY54-33112" fmla="*/ 12175 h 17230"/>
              <a:gd name="connsiteX55-33113" fmla="*/ 9983 w 13848"/>
              <a:gd name="connsiteY55-33114" fmla="*/ 14822 h 17230"/>
              <a:gd name="connsiteX56-33115" fmla="*/ 9249 w 13848"/>
              <a:gd name="connsiteY56-33116" fmla="*/ 15782 h 17230"/>
              <a:gd name="connsiteX57-33117" fmla="*/ 9969 w 13848"/>
              <a:gd name="connsiteY57-33118" fmla="*/ 11851 h 17230"/>
              <a:gd name="connsiteX58-33119" fmla="*/ 9027 w 13848"/>
              <a:gd name="connsiteY58-33120" fmla="*/ 14028 h 17230"/>
              <a:gd name="connsiteX59-33121" fmla="*/ 9181 w 13848"/>
              <a:gd name="connsiteY59-33122" fmla="*/ 11706 h 17230"/>
              <a:gd name="connsiteX60-33123" fmla="*/ 9677 w 13848"/>
              <a:gd name="connsiteY60-33124" fmla="*/ 10364 h 17230"/>
              <a:gd name="connsiteX61-33125" fmla="*/ 10158 w 13848"/>
              <a:gd name="connsiteY61-33126" fmla="*/ 5766 h 17230"/>
              <a:gd name="connsiteX62-33127" fmla="*/ 9331 w 13848"/>
              <a:gd name="connsiteY62-33128" fmla="*/ 3785 h 17230"/>
              <a:gd name="connsiteX63-33129" fmla="*/ 8495 w 13848"/>
              <a:gd name="connsiteY63-33130" fmla="*/ 4400 h 17230"/>
              <a:gd name="connsiteX64-33131" fmla="*/ 7411 w 13848"/>
              <a:gd name="connsiteY64-33132" fmla="*/ 5133 h 17230"/>
              <a:gd name="connsiteX65-33133" fmla="*/ 6860 w 13848"/>
              <a:gd name="connsiteY65-33134" fmla="*/ 5686 h 17230"/>
              <a:gd name="connsiteX66-33135" fmla="*/ 6527 w 13848"/>
              <a:gd name="connsiteY66-33136" fmla="*/ 6132 h 17230"/>
              <a:gd name="connsiteX67-33137" fmla="*/ 6435 w 13848"/>
              <a:gd name="connsiteY67-33138" fmla="*/ 6532 h 17230"/>
              <a:gd name="connsiteX68-33139" fmla="*/ 6001 w 13848"/>
              <a:gd name="connsiteY68-33140" fmla="*/ 6935 h 17230"/>
              <a:gd name="connsiteX69-33141" fmla="*/ 5399 w 13848"/>
              <a:gd name="connsiteY69-33142" fmla="*/ 7260 h 17230"/>
              <a:gd name="connsiteX70-33143" fmla="*/ 5530 w 13848"/>
              <a:gd name="connsiteY70-33144" fmla="*/ 7171 h 17230"/>
              <a:gd name="connsiteX71-33145" fmla="*/ 5907 w 13848"/>
              <a:gd name="connsiteY71-33146" fmla="*/ 7016 h 17230"/>
              <a:gd name="connsiteX72-33147" fmla="*/ 5409 w 13848"/>
              <a:gd name="connsiteY72-33148" fmla="*/ 7287 h 17230"/>
              <a:gd name="connsiteX73-33149" fmla="*/ 4445 w 13848"/>
              <a:gd name="connsiteY73-33150" fmla="*/ 8017 h 17230"/>
              <a:gd name="connsiteX74-33151" fmla="*/ 3889 w 13848"/>
              <a:gd name="connsiteY74-33152" fmla="*/ 8372 h 17230"/>
              <a:gd name="connsiteX75-33153" fmla="*/ 3037 w 13848"/>
              <a:gd name="connsiteY75-33154" fmla="*/ 9379 h 17230"/>
              <a:gd name="connsiteX76-33155" fmla="*/ 1578 w 13848"/>
              <a:gd name="connsiteY76-33156" fmla="*/ 10268 h 17230"/>
              <a:gd name="connsiteX77-33157" fmla="*/ 495 w 13848"/>
              <a:gd name="connsiteY77-33158" fmla="*/ 10196 h 17230"/>
              <a:gd name="connsiteX78-33159" fmla="*/ 330 w 13848"/>
              <a:gd name="connsiteY78-33160" fmla="*/ 8790 h 17230"/>
              <a:gd name="connsiteX79" fmla="*/ 109 w 13848"/>
              <a:gd name="connsiteY79" fmla="*/ 7008 h 17230"/>
              <a:gd name="connsiteX0-33161" fmla="*/ 109 w 13848"/>
              <a:gd name="connsiteY0-33162" fmla="*/ 7008 h 17230"/>
              <a:gd name="connsiteX1-33163" fmla="*/ 2370 w 13848"/>
              <a:gd name="connsiteY1-33164" fmla="*/ 6237 h 17230"/>
              <a:gd name="connsiteX2-33165" fmla="*/ 4241 w 13848"/>
              <a:gd name="connsiteY2-33166" fmla="*/ 5504 h 17230"/>
              <a:gd name="connsiteX3-33167" fmla="*/ 6507 w 13848"/>
              <a:gd name="connsiteY3-33168" fmla="*/ 3399 h 17230"/>
              <a:gd name="connsiteX4-33169" fmla="*/ 7079 w 13848"/>
              <a:gd name="connsiteY4-33170" fmla="*/ 2367 h 17230"/>
              <a:gd name="connsiteX5-33171" fmla="*/ 7253 w 13848"/>
              <a:gd name="connsiteY5-33172" fmla="*/ 2149 h 17230"/>
              <a:gd name="connsiteX6-33173" fmla="*/ 7474 w 13848"/>
              <a:gd name="connsiteY6-33174" fmla="*/ 826 h 17230"/>
              <a:gd name="connsiteX7-33175" fmla="*/ 7824 w 13848"/>
              <a:gd name="connsiteY7-33176" fmla="*/ 961 h 17230"/>
              <a:gd name="connsiteX8-33177" fmla="*/ 8180 w 13848"/>
              <a:gd name="connsiteY8-33178" fmla="*/ 1915 h 17230"/>
              <a:gd name="connsiteX9-33179" fmla="*/ 8912 w 13848"/>
              <a:gd name="connsiteY9-33180" fmla="*/ 752 h 17230"/>
              <a:gd name="connsiteX10-33181" fmla="*/ 8584 w 13848"/>
              <a:gd name="connsiteY10-33182" fmla="*/ 1546 h 17230"/>
              <a:gd name="connsiteX11-33183" fmla="*/ 9243 w 13848"/>
              <a:gd name="connsiteY11-33184" fmla="*/ 19 h 17230"/>
              <a:gd name="connsiteX12-33185" fmla="*/ 9729 w 13848"/>
              <a:gd name="connsiteY12-33186" fmla="*/ 14 h 17230"/>
              <a:gd name="connsiteX13-33187" fmla="*/ 9825 w 13848"/>
              <a:gd name="connsiteY13-33188" fmla="*/ 1200 h 17230"/>
              <a:gd name="connsiteX14-33189" fmla="*/ 11867 w 13848"/>
              <a:gd name="connsiteY14-33190" fmla="*/ 3664 h 17230"/>
              <a:gd name="connsiteX15-33191" fmla="*/ 13329 w 13848"/>
              <a:gd name="connsiteY15-33192" fmla="*/ 7670 h 17230"/>
              <a:gd name="connsiteX16-33193" fmla="*/ 13797 w 13848"/>
              <a:gd name="connsiteY16-33194" fmla="*/ 12107 h 17230"/>
              <a:gd name="connsiteX17-33195" fmla="*/ 13784 w 13848"/>
              <a:gd name="connsiteY17-33196" fmla="*/ 17145 h 17230"/>
              <a:gd name="connsiteX18-33197" fmla="*/ 13607 w 13848"/>
              <a:gd name="connsiteY18-33198" fmla="*/ 15125 h 17230"/>
              <a:gd name="connsiteX19-33199" fmla="*/ 13156 w 13848"/>
              <a:gd name="connsiteY19-33200" fmla="*/ 17058 h 17230"/>
              <a:gd name="connsiteX20-33201" fmla="*/ 13395 w 13848"/>
              <a:gd name="connsiteY20-33202" fmla="*/ 13248 h 17230"/>
              <a:gd name="connsiteX21-33203" fmla="*/ 12865 w 13848"/>
              <a:gd name="connsiteY21-33204" fmla="*/ 9432 h 17230"/>
              <a:gd name="connsiteX22-33205" fmla="*/ 13203 w 13848"/>
              <a:gd name="connsiteY22-33206" fmla="*/ 14014 h 17230"/>
              <a:gd name="connsiteX23-33207" fmla="*/ 12915 w 13848"/>
              <a:gd name="connsiteY23-33208" fmla="*/ 14786 h 17230"/>
              <a:gd name="connsiteX24-33209" fmla="*/ 12429 w 13848"/>
              <a:gd name="connsiteY24-33210" fmla="*/ 15779 h 17230"/>
              <a:gd name="connsiteX25-33211" fmla="*/ 12465 w 13848"/>
              <a:gd name="connsiteY25-33212" fmla="*/ 10366 h 17230"/>
              <a:gd name="connsiteX26-33213" fmla="*/ 11546 w 13848"/>
              <a:gd name="connsiteY26-33214" fmla="*/ 4727 h 17230"/>
              <a:gd name="connsiteX27-33215" fmla="*/ 11713 w 13848"/>
              <a:gd name="connsiteY27-33216" fmla="*/ 7113 h 17230"/>
              <a:gd name="connsiteX28-33217" fmla="*/ 11954 w 13848"/>
              <a:gd name="connsiteY28-33218" fmla="*/ 7984 h 17230"/>
              <a:gd name="connsiteX29-33219" fmla="*/ 12312 w 13848"/>
              <a:gd name="connsiteY29-33220" fmla="*/ 9938 h 17230"/>
              <a:gd name="connsiteX30-33221" fmla="*/ 11938 w 13848"/>
              <a:gd name="connsiteY30-33222" fmla="*/ 9257 h 17230"/>
              <a:gd name="connsiteX31-33223" fmla="*/ 12308 w 13848"/>
              <a:gd name="connsiteY31-33224" fmla="*/ 11544 h 17230"/>
              <a:gd name="connsiteX32-33225" fmla="*/ 12198 w 13848"/>
              <a:gd name="connsiteY32-33226" fmla="*/ 14201 h 17230"/>
              <a:gd name="connsiteX33-33227" fmla="*/ 12111 w 13848"/>
              <a:gd name="connsiteY33-33228" fmla="*/ 16228 h 17230"/>
              <a:gd name="connsiteX34-33229" fmla="*/ 11833 w 13848"/>
              <a:gd name="connsiteY34-33230" fmla="*/ 13325 h 17230"/>
              <a:gd name="connsiteX35-33231" fmla="*/ 11685 w 13848"/>
              <a:gd name="connsiteY35-33232" fmla="*/ 11252 h 17230"/>
              <a:gd name="connsiteX36-33233" fmla="*/ 11028 w 13848"/>
              <a:gd name="connsiteY36-33234" fmla="*/ 6212 h 17230"/>
              <a:gd name="connsiteX37-33235" fmla="*/ 11374 w 13848"/>
              <a:gd name="connsiteY37-33236" fmla="*/ 11757 h 17230"/>
              <a:gd name="connsiteX38-33237" fmla="*/ 11574 w 13848"/>
              <a:gd name="connsiteY38-33238" fmla="*/ 14285 h 17230"/>
              <a:gd name="connsiteX39-33239" fmla="*/ 11403 w 13848"/>
              <a:gd name="connsiteY39-33240" fmla="*/ 16746 h 17230"/>
              <a:gd name="connsiteX40-33241" fmla="*/ 11211 w 13848"/>
              <a:gd name="connsiteY40-33242" fmla="*/ 13822 h 17230"/>
              <a:gd name="connsiteX41-33243" fmla="*/ 10807 w 13848"/>
              <a:gd name="connsiteY41-33244" fmla="*/ 16705 h 17230"/>
              <a:gd name="connsiteX42-33245" fmla="*/ 10464 w 13848"/>
              <a:gd name="connsiteY42-33246" fmla="*/ 17020 h 17230"/>
              <a:gd name="connsiteX43-33247" fmla="*/ 10543 w 13848"/>
              <a:gd name="connsiteY43-33248" fmla="*/ 16578 h 17230"/>
              <a:gd name="connsiteX44-33249" fmla="*/ 10656 w 13848"/>
              <a:gd name="connsiteY44-33250" fmla="*/ 15449 h 17230"/>
              <a:gd name="connsiteX45-33251" fmla="*/ 10782 w 13848"/>
              <a:gd name="connsiteY45-33252" fmla="*/ 14870 h 17230"/>
              <a:gd name="connsiteX46-33253" fmla="*/ 10671 w 13848"/>
              <a:gd name="connsiteY46-33254" fmla="*/ 15401 h 17230"/>
              <a:gd name="connsiteX47-33255" fmla="*/ 10281 w 13848"/>
              <a:gd name="connsiteY47-33256" fmla="*/ 15775 h 17230"/>
              <a:gd name="connsiteX48-33257" fmla="*/ 10129 w 13848"/>
              <a:gd name="connsiteY48-33258" fmla="*/ 16622 h 17230"/>
              <a:gd name="connsiteX49-33259" fmla="*/ 10139 w 13848"/>
              <a:gd name="connsiteY49-33260" fmla="*/ 15898 h 17230"/>
              <a:gd name="connsiteX50-33261" fmla="*/ 10390 w 13848"/>
              <a:gd name="connsiteY50-33262" fmla="*/ 14890 h 17230"/>
              <a:gd name="connsiteX51-33263" fmla="*/ 10589 w 13848"/>
              <a:gd name="connsiteY51-33264" fmla="*/ 14100 h 17230"/>
              <a:gd name="connsiteX52-33265" fmla="*/ 10680 w 13848"/>
              <a:gd name="connsiteY52-33266" fmla="*/ 10105 h 17230"/>
              <a:gd name="connsiteX53-33267" fmla="*/ 10961 w 13848"/>
              <a:gd name="connsiteY53-33268" fmla="*/ 8773 h 17230"/>
              <a:gd name="connsiteX54-33269" fmla="*/ 10354 w 13848"/>
              <a:gd name="connsiteY54-33270" fmla="*/ 12175 h 17230"/>
              <a:gd name="connsiteX55-33271" fmla="*/ 9983 w 13848"/>
              <a:gd name="connsiteY55-33272" fmla="*/ 14822 h 17230"/>
              <a:gd name="connsiteX56-33273" fmla="*/ 9249 w 13848"/>
              <a:gd name="connsiteY56-33274" fmla="*/ 15782 h 17230"/>
              <a:gd name="connsiteX57-33275" fmla="*/ 9969 w 13848"/>
              <a:gd name="connsiteY57-33276" fmla="*/ 11851 h 17230"/>
              <a:gd name="connsiteX58-33277" fmla="*/ 9027 w 13848"/>
              <a:gd name="connsiteY58-33278" fmla="*/ 14028 h 17230"/>
              <a:gd name="connsiteX59-33279" fmla="*/ 9181 w 13848"/>
              <a:gd name="connsiteY59-33280" fmla="*/ 11706 h 17230"/>
              <a:gd name="connsiteX60-33281" fmla="*/ 9677 w 13848"/>
              <a:gd name="connsiteY60-33282" fmla="*/ 10364 h 17230"/>
              <a:gd name="connsiteX61-33283" fmla="*/ 10158 w 13848"/>
              <a:gd name="connsiteY61-33284" fmla="*/ 5766 h 17230"/>
              <a:gd name="connsiteX62-33285" fmla="*/ 9331 w 13848"/>
              <a:gd name="connsiteY62-33286" fmla="*/ 3785 h 17230"/>
              <a:gd name="connsiteX63-33287" fmla="*/ 8495 w 13848"/>
              <a:gd name="connsiteY63-33288" fmla="*/ 4400 h 17230"/>
              <a:gd name="connsiteX64-33289" fmla="*/ 7411 w 13848"/>
              <a:gd name="connsiteY64-33290" fmla="*/ 5133 h 17230"/>
              <a:gd name="connsiteX65-33291" fmla="*/ 6860 w 13848"/>
              <a:gd name="connsiteY65-33292" fmla="*/ 5686 h 17230"/>
              <a:gd name="connsiteX66-33293" fmla="*/ 6527 w 13848"/>
              <a:gd name="connsiteY66-33294" fmla="*/ 6132 h 17230"/>
              <a:gd name="connsiteX67-33295" fmla="*/ 6435 w 13848"/>
              <a:gd name="connsiteY67-33296" fmla="*/ 6532 h 17230"/>
              <a:gd name="connsiteX68-33297" fmla="*/ 6001 w 13848"/>
              <a:gd name="connsiteY68-33298" fmla="*/ 6935 h 17230"/>
              <a:gd name="connsiteX69-33299" fmla="*/ 5399 w 13848"/>
              <a:gd name="connsiteY69-33300" fmla="*/ 7260 h 17230"/>
              <a:gd name="connsiteX70-33301" fmla="*/ 5530 w 13848"/>
              <a:gd name="connsiteY70-33302" fmla="*/ 7171 h 17230"/>
              <a:gd name="connsiteX71-33303" fmla="*/ 5907 w 13848"/>
              <a:gd name="connsiteY71-33304" fmla="*/ 7016 h 17230"/>
              <a:gd name="connsiteX72-33305" fmla="*/ 5409 w 13848"/>
              <a:gd name="connsiteY72-33306" fmla="*/ 7287 h 17230"/>
              <a:gd name="connsiteX73-33307" fmla="*/ 4445 w 13848"/>
              <a:gd name="connsiteY73-33308" fmla="*/ 8017 h 17230"/>
              <a:gd name="connsiteX74-33309" fmla="*/ 3889 w 13848"/>
              <a:gd name="connsiteY74-33310" fmla="*/ 8372 h 17230"/>
              <a:gd name="connsiteX75-33311" fmla="*/ 3037 w 13848"/>
              <a:gd name="connsiteY75-33312" fmla="*/ 9379 h 17230"/>
              <a:gd name="connsiteX76-33313" fmla="*/ 1578 w 13848"/>
              <a:gd name="connsiteY76-33314" fmla="*/ 10268 h 17230"/>
              <a:gd name="connsiteX77-33315" fmla="*/ 495 w 13848"/>
              <a:gd name="connsiteY77-33316" fmla="*/ 10196 h 17230"/>
              <a:gd name="connsiteX78-33317" fmla="*/ 330 w 13848"/>
              <a:gd name="connsiteY78-33318" fmla="*/ 8790 h 17230"/>
              <a:gd name="connsiteX79-33319" fmla="*/ 109 w 13848"/>
              <a:gd name="connsiteY79-33320" fmla="*/ 7008 h 17230"/>
              <a:gd name="connsiteX0-33321" fmla="*/ 109 w 13848"/>
              <a:gd name="connsiteY0-33322" fmla="*/ 7008 h 17230"/>
              <a:gd name="connsiteX1-33323" fmla="*/ 2370 w 13848"/>
              <a:gd name="connsiteY1-33324" fmla="*/ 6237 h 17230"/>
              <a:gd name="connsiteX2-33325" fmla="*/ 4241 w 13848"/>
              <a:gd name="connsiteY2-33326" fmla="*/ 5504 h 17230"/>
              <a:gd name="connsiteX3-33327" fmla="*/ 6507 w 13848"/>
              <a:gd name="connsiteY3-33328" fmla="*/ 3399 h 17230"/>
              <a:gd name="connsiteX4-33329" fmla="*/ 7079 w 13848"/>
              <a:gd name="connsiteY4-33330" fmla="*/ 2367 h 17230"/>
              <a:gd name="connsiteX5-33331" fmla="*/ 7253 w 13848"/>
              <a:gd name="connsiteY5-33332" fmla="*/ 2149 h 17230"/>
              <a:gd name="connsiteX6-33333" fmla="*/ 7474 w 13848"/>
              <a:gd name="connsiteY6-33334" fmla="*/ 826 h 17230"/>
              <a:gd name="connsiteX7-33335" fmla="*/ 7824 w 13848"/>
              <a:gd name="connsiteY7-33336" fmla="*/ 961 h 17230"/>
              <a:gd name="connsiteX8-33337" fmla="*/ 8180 w 13848"/>
              <a:gd name="connsiteY8-33338" fmla="*/ 1915 h 17230"/>
              <a:gd name="connsiteX9-33339" fmla="*/ 8912 w 13848"/>
              <a:gd name="connsiteY9-33340" fmla="*/ 752 h 17230"/>
              <a:gd name="connsiteX10-33341" fmla="*/ 8584 w 13848"/>
              <a:gd name="connsiteY10-33342" fmla="*/ 1546 h 17230"/>
              <a:gd name="connsiteX11-33343" fmla="*/ 9243 w 13848"/>
              <a:gd name="connsiteY11-33344" fmla="*/ 19 h 17230"/>
              <a:gd name="connsiteX12-33345" fmla="*/ 9729 w 13848"/>
              <a:gd name="connsiteY12-33346" fmla="*/ 14 h 17230"/>
              <a:gd name="connsiteX13-33347" fmla="*/ 9825 w 13848"/>
              <a:gd name="connsiteY13-33348" fmla="*/ 1200 h 17230"/>
              <a:gd name="connsiteX14-33349" fmla="*/ 11867 w 13848"/>
              <a:gd name="connsiteY14-33350" fmla="*/ 3664 h 17230"/>
              <a:gd name="connsiteX15-33351" fmla="*/ 13329 w 13848"/>
              <a:gd name="connsiteY15-33352" fmla="*/ 7670 h 17230"/>
              <a:gd name="connsiteX16-33353" fmla="*/ 13797 w 13848"/>
              <a:gd name="connsiteY16-33354" fmla="*/ 12107 h 17230"/>
              <a:gd name="connsiteX17-33355" fmla="*/ 13784 w 13848"/>
              <a:gd name="connsiteY17-33356" fmla="*/ 17145 h 17230"/>
              <a:gd name="connsiteX18-33357" fmla="*/ 13607 w 13848"/>
              <a:gd name="connsiteY18-33358" fmla="*/ 15125 h 17230"/>
              <a:gd name="connsiteX19-33359" fmla="*/ 13156 w 13848"/>
              <a:gd name="connsiteY19-33360" fmla="*/ 17058 h 17230"/>
              <a:gd name="connsiteX20-33361" fmla="*/ 13395 w 13848"/>
              <a:gd name="connsiteY20-33362" fmla="*/ 13248 h 17230"/>
              <a:gd name="connsiteX21-33363" fmla="*/ 12865 w 13848"/>
              <a:gd name="connsiteY21-33364" fmla="*/ 9432 h 17230"/>
              <a:gd name="connsiteX22-33365" fmla="*/ 13203 w 13848"/>
              <a:gd name="connsiteY22-33366" fmla="*/ 14014 h 17230"/>
              <a:gd name="connsiteX23-33367" fmla="*/ 12915 w 13848"/>
              <a:gd name="connsiteY23-33368" fmla="*/ 14786 h 17230"/>
              <a:gd name="connsiteX24-33369" fmla="*/ 12429 w 13848"/>
              <a:gd name="connsiteY24-33370" fmla="*/ 15779 h 17230"/>
              <a:gd name="connsiteX25-33371" fmla="*/ 12465 w 13848"/>
              <a:gd name="connsiteY25-33372" fmla="*/ 10366 h 17230"/>
              <a:gd name="connsiteX26-33373" fmla="*/ 11546 w 13848"/>
              <a:gd name="connsiteY26-33374" fmla="*/ 4727 h 17230"/>
              <a:gd name="connsiteX27-33375" fmla="*/ 11713 w 13848"/>
              <a:gd name="connsiteY27-33376" fmla="*/ 7113 h 17230"/>
              <a:gd name="connsiteX28-33377" fmla="*/ 11954 w 13848"/>
              <a:gd name="connsiteY28-33378" fmla="*/ 7984 h 17230"/>
              <a:gd name="connsiteX29-33379" fmla="*/ 12312 w 13848"/>
              <a:gd name="connsiteY29-33380" fmla="*/ 9938 h 17230"/>
              <a:gd name="connsiteX30-33381" fmla="*/ 11938 w 13848"/>
              <a:gd name="connsiteY30-33382" fmla="*/ 9257 h 17230"/>
              <a:gd name="connsiteX31-33383" fmla="*/ 12308 w 13848"/>
              <a:gd name="connsiteY31-33384" fmla="*/ 11544 h 17230"/>
              <a:gd name="connsiteX32-33385" fmla="*/ 12198 w 13848"/>
              <a:gd name="connsiteY32-33386" fmla="*/ 14201 h 17230"/>
              <a:gd name="connsiteX33-33387" fmla="*/ 12111 w 13848"/>
              <a:gd name="connsiteY33-33388" fmla="*/ 16228 h 17230"/>
              <a:gd name="connsiteX34-33389" fmla="*/ 11833 w 13848"/>
              <a:gd name="connsiteY34-33390" fmla="*/ 13325 h 17230"/>
              <a:gd name="connsiteX35-33391" fmla="*/ 11685 w 13848"/>
              <a:gd name="connsiteY35-33392" fmla="*/ 11252 h 17230"/>
              <a:gd name="connsiteX36-33393" fmla="*/ 11028 w 13848"/>
              <a:gd name="connsiteY36-33394" fmla="*/ 6212 h 17230"/>
              <a:gd name="connsiteX37-33395" fmla="*/ 11374 w 13848"/>
              <a:gd name="connsiteY37-33396" fmla="*/ 11757 h 17230"/>
              <a:gd name="connsiteX38-33397" fmla="*/ 11574 w 13848"/>
              <a:gd name="connsiteY38-33398" fmla="*/ 14285 h 17230"/>
              <a:gd name="connsiteX39-33399" fmla="*/ 11403 w 13848"/>
              <a:gd name="connsiteY39-33400" fmla="*/ 16746 h 17230"/>
              <a:gd name="connsiteX40-33401" fmla="*/ 11211 w 13848"/>
              <a:gd name="connsiteY40-33402" fmla="*/ 13822 h 17230"/>
              <a:gd name="connsiteX41-33403" fmla="*/ 10807 w 13848"/>
              <a:gd name="connsiteY41-33404" fmla="*/ 16705 h 17230"/>
              <a:gd name="connsiteX42-33405" fmla="*/ 10464 w 13848"/>
              <a:gd name="connsiteY42-33406" fmla="*/ 17020 h 17230"/>
              <a:gd name="connsiteX43-33407" fmla="*/ 10543 w 13848"/>
              <a:gd name="connsiteY43-33408" fmla="*/ 16578 h 17230"/>
              <a:gd name="connsiteX44-33409" fmla="*/ 10656 w 13848"/>
              <a:gd name="connsiteY44-33410" fmla="*/ 15449 h 17230"/>
              <a:gd name="connsiteX45-33411" fmla="*/ 10782 w 13848"/>
              <a:gd name="connsiteY45-33412" fmla="*/ 14870 h 17230"/>
              <a:gd name="connsiteX46-33413" fmla="*/ 10671 w 13848"/>
              <a:gd name="connsiteY46-33414" fmla="*/ 15401 h 17230"/>
              <a:gd name="connsiteX47-33415" fmla="*/ 10281 w 13848"/>
              <a:gd name="connsiteY47-33416" fmla="*/ 15775 h 17230"/>
              <a:gd name="connsiteX48-33417" fmla="*/ 10129 w 13848"/>
              <a:gd name="connsiteY48-33418" fmla="*/ 16622 h 17230"/>
              <a:gd name="connsiteX49-33419" fmla="*/ 10139 w 13848"/>
              <a:gd name="connsiteY49-33420" fmla="*/ 15898 h 17230"/>
              <a:gd name="connsiteX50-33421" fmla="*/ 10390 w 13848"/>
              <a:gd name="connsiteY50-33422" fmla="*/ 14890 h 17230"/>
              <a:gd name="connsiteX51-33423" fmla="*/ 10589 w 13848"/>
              <a:gd name="connsiteY51-33424" fmla="*/ 14100 h 17230"/>
              <a:gd name="connsiteX52-33425" fmla="*/ 10805 w 13848"/>
              <a:gd name="connsiteY52-33426" fmla="*/ 10695 h 17230"/>
              <a:gd name="connsiteX53-33427" fmla="*/ 10961 w 13848"/>
              <a:gd name="connsiteY53-33428" fmla="*/ 8773 h 17230"/>
              <a:gd name="connsiteX54-33429" fmla="*/ 10354 w 13848"/>
              <a:gd name="connsiteY54-33430" fmla="*/ 12175 h 17230"/>
              <a:gd name="connsiteX55-33431" fmla="*/ 9983 w 13848"/>
              <a:gd name="connsiteY55-33432" fmla="*/ 14822 h 17230"/>
              <a:gd name="connsiteX56-33433" fmla="*/ 9249 w 13848"/>
              <a:gd name="connsiteY56-33434" fmla="*/ 15782 h 17230"/>
              <a:gd name="connsiteX57-33435" fmla="*/ 9969 w 13848"/>
              <a:gd name="connsiteY57-33436" fmla="*/ 11851 h 17230"/>
              <a:gd name="connsiteX58-33437" fmla="*/ 9027 w 13848"/>
              <a:gd name="connsiteY58-33438" fmla="*/ 14028 h 17230"/>
              <a:gd name="connsiteX59-33439" fmla="*/ 9181 w 13848"/>
              <a:gd name="connsiteY59-33440" fmla="*/ 11706 h 17230"/>
              <a:gd name="connsiteX60-33441" fmla="*/ 9677 w 13848"/>
              <a:gd name="connsiteY60-33442" fmla="*/ 10364 h 17230"/>
              <a:gd name="connsiteX61-33443" fmla="*/ 10158 w 13848"/>
              <a:gd name="connsiteY61-33444" fmla="*/ 5766 h 17230"/>
              <a:gd name="connsiteX62-33445" fmla="*/ 9331 w 13848"/>
              <a:gd name="connsiteY62-33446" fmla="*/ 3785 h 17230"/>
              <a:gd name="connsiteX63-33447" fmla="*/ 8495 w 13848"/>
              <a:gd name="connsiteY63-33448" fmla="*/ 4400 h 17230"/>
              <a:gd name="connsiteX64-33449" fmla="*/ 7411 w 13848"/>
              <a:gd name="connsiteY64-33450" fmla="*/ 5133 h 17230"/>
              <a:gd name="connsiteX65-33451" fmla="*/ 6860 w 13848"/>
              <a:gd name="connsiteY65-33452" fmla="*/ 5686 h 17230"/>
              <a:gd name="connsiteX66-33453" fmla="*/ 6527 w 13848"/>
              <a:gd name="connsiteY66-33454" fmla="*/ 6132 h 17230"/>
              <a:gd name="connsiteX67-33455" fmla="*/ 6435 w 13848"/>
              <a:gd name="connsiteY67-33456" fmla="*/ 6532 h 17230"/>
              <a:gd name="connsiteX68-33457" fmla="*/ 6001 w 13848"/>
              <a:gd name="connsiteY68-33458" fmla="*/ 6935 h 17230"/>
              <a:gd name="connsiteX69-33459" fmla="*/ 5399 w 13848"/>
              <a:gd name="connsiteY69-33460" fmla="*/ 7260 h 17230"/>
              <a:gd name="connsiteX70-33461" fmla="*/ 5530 w 13848"/>
              <a:gd name="connsiteY70-33462" fmla="*/ 7171 h 17230"/>
              <a:gd name="connsiteX71-33463" fmla="*/ 5907 w 13848"/>
              <a:gd name="connsiteY71-33464" fmla="*/ 7016 h 17230"/>
              <a:gd name="connsiteX72-33465" fmla="*/ 5409 w 13848"/>
              <a:gd name="connsiteY72-33466" fmla="*/ 7287 h 17230"/>
              <a:gd name="connsiteX73-33467" fmla="*/ 4445 w 13848"/>
              <a:gd name="connsiteY73-33468" fmla="*/ 8017 h 17230"/>
              <a:gd name="connsiteX74-33469" fmla="*/ 3889 w 13848"/>
              <a:gd name="connsiteY74-33470" fmla="*/ 8372 h 17230"/>
              <a:gd name="connsiteX75-33471" fmla="*/ 3037 w 13848"/>
              <a:gd name="connsiteY75-33472" fmla="*/ 9379 h 17230"/>
              <a:gd name="connsiteX76-33473" fmla="*/ 1578 w 13848"/>
              <a:gd name="connsiteY76-33474" fmla="*/ 10268 h 17230"/>
              <a:gd name="connsiteX77-33475" fmla="*/ 495 w 13848"/>
              <a:gd name="connsiteY77-33476" fmla="*/ 10196 h 17230"/>
              <a:gd name="connsiteX78-33477" fmla="*/ 330 w 13848"/>
              <a:gd name="connsiteY78-33478" fmla="*/ 8790 h 17230"/>
              <a:gd name="connsiteX79-33479" fmla="*/ 109 w 13848"/>
              <a:gd name="connsiteY79-33480" fmla="*/ 7008 h 17230"/>
              <a:gd name="connsiteX0-33481" fmla="*/ 109 w 13848"/>
              <a:gd name="connsiteY0-33482" fmla="*/ 7008 h 17230"/>
              <a:gd name="connsiteX1-33483" fmla="*/ 2370 w 13848"/>
              <a:gd name="connsiteY1-33484" fmla="*/ 6237 h 17230"/>
              <a:gd name="connsiteX2-33485" fmla="*/ 4241 w 13848"/>
              <a:gd name="connsiteY2-33486" fmla="*/ 5504 h 17230"/>
              <a:gd name="connsiteX3-33487" fmla="*/ 6507 w 13848"/>
              <a:gd name="connsiteY3-33488" fmla="*/ 3399 h 17230"/>
              <a:gd name="connsiteX4-33489" fmla="*/ 7079 w 13848"/>
              <a:gd name="connsiteY4-33490" fmla="*/ 2367 h 17230"/>
              <a:gd name="connsiteX5-33491" fmla="*/ 7253 w 13848"/>
              <a:gd name="connsiteY5-33492" fmla="*/ 2149 h 17230"/>
              <a:gd name="connsiteX6-33493" fmla="*/ 7474 w 13848"/>
              <a:gd name="connsiteY6-33494" fmla="*/ 826 h 17230"/>
              <a:gd name="connsiteX7-33495" fmla="*/ 7824 w 13848"/>
              <a:gd name="connsiteY7-33496" fmla="*/ 961 h 17230"/>
              <a:gd name="connsiteX8-33497" fmla="*/ 8180 w 13848"/>
              <a:gd name="connsiteY8-33498" fmla="*/ 1915 h 17230"/>
              <a:gd name="connsiteX9-33499" fmla="*/ 8912 w 13848"/>
              <a:gd name="connsiteY9-33500" fmla="*/ 752 h 17230"/>
              <a:gd name="connsiteX10-33501" fmla="*/ 8584 w 13848"/>
              <a:gd name="connsiteY10-33502" fmla="*/ 1546 h 17230"/>
              <a:gd name="connsiteX11-33503" fmla="*/ 9243 w 13848"/>
              <a:gd name="connsiteY11-33504" fmla="*/ 19 h 17230"/>
              <a:gd name="connsiteX12-33505" fmla="*/ 9729 w 13848"/>
              <a:gd name="connsiteY12-33506" fmla="*/ 14 h 17230"/>
              <a:gd name="connsiteX13-33507" fmla="*/ 9825 w 13848"/>
              <a:gd name="connsiteY13-33508" fmla="*/ 1200 h 17230"/>
              <a:gd name="connsiteX14-33509" fmla="*/ 11867 w 13848"/>
              <a:gd name="connsiteY14-33510" fmla="*/ 3664 h 17230"/>
              <a:gd name="connsiteX15-33511" fmla="*/ 13329 w 13848"/>
              <a:gd name="connsiteY15-33512" fmla="*/ 7670 h 17230"/>
              <a:gd name="connsiteX16-33513" fmla="*/ 13797 w 13848"/>
              <a:gd name="connsiteY16-33514" fmla="*/ 12107 h 17230"/>
              <a:gd name="connsiteX17-33515" fmla="*/ 13784 w 13848"/>
              <a:gd name="connsiteY17-33516" fmla="*/ 17145 h 17230"/>
              <a:gd name="connsiteX18-33517" fmla="*/ 13607 w 13848"/>
              <a:gd name="connsiteY18-33518" fmla="*/ 15125 h 17230"/>
              <a:gd name="connsiteX19-33519" fmla="*/ 13156 w 13848"/>
              <a:gd name="connsiteY19-33520" fmla="*/ 17058 h 17230"/>
              <a:gd name="connsiteX20-33521" fmla="*/ 13395 w 13848"/>
              <a:gd name="connsiteY20-33522" fmla="*/ 13248 h 17230"/>
              <a:gd name="connsiteX21-33523" fmla="*/ 12865 w 13848"/>
              <a:gd name="connsiteY21-33524" fmla="*/ 9432 h 17230"/>
              <a:gd name="connsiteX22-33525" fmla="*/ 13203 w 13848"/>
              <a:gd name="connsiteY22-33526" fmla="*/ 14014 h 17230"/>
              <a:gd name="connsiteX23-33527" fmla="*/ 12915 w 13848"/>
              <a:gd name="connsiteY23-33528" fmla="*/ 14786 h 17230"/>
              <a:gd name="connsiteX24-33529" fmla="*/ 12429 w 13848"/>
              <a:gd name="connsiteY24-33530" fmla="*/ 15779 h 17230"/>
              <a:gd name="connsiteX25-33531" fmla="*/ 12465 w 13848"/>
              <a:gd name="connsiteY25-33532" fmla="*/ 10366 h 17230"/>
              <a:gd name="connsiteX26-33533" fmla="*/ 11546 w 13848"/>
              <a:gd name="connsiteY26-33534" fmla="*/ 4727 h 17230"/>
              <a:gd name="connsiteX27-33535" fmla="*/ 11713 w 13848"/>
              <a:gd name="connsiteY27-33536" fmla="*/ 7113 h 17230"/>
              <a:gd name="connsiteX28-33537" fmla="*/ 11954 w 13848"/>
              <a:gd name="connsiteY28-33538" fmla="*/ 7984 h 17230"/>
              <a:gd name="connsiteX29-33539" fmla="*/ 12312 w 13848"/>
              <a:gd name="connsiteY29-33540" fmla="*/ 9938 h 17230"/>
              <a:gd name="connsiteX30-33541" fmla="*/ 11938 w 13848"/>
              <a:gd name="connsiteY30-33542" fmla="*/ 9257 h 17230"/>
              <a:gd name="connsiteX31-33543" fmla="*/ 12308 w 13848"/>
              <a:gd name="connsiteY31-33544" fmla="*/ 11544 h 17230"/>
              <a:gd name="connsiteX32-33545" fmla="*/ 12198 w 13848"/>
              <a:gd name="connsiteY32-33546" fmla="*/ 14201 h 17230"/>
              <a:gd name="connsiteX33-33547" fmla="*/ 12111 w 13848"/>
              <a:gd name="connsiteY33-33548" fmla="*/ 16228 h 17230"/>
              <a:gd name="connsiteX34-33549" fmla="*/ 11833 w 13848"/>
              <a:gd name="connsiteY34-33550" fmla="*/ 13325 h 17230"/>
              <a:gd name="connsiteX35-33551" fmla="*/ 11685 w 13848"/>
              <a:gd name="connsiteY35-33552" fmla="*/ 11252 h 17230"/>
              <a:gd name="connsiteX36-33553" fmla="*/ 11028 w 13848"/>
              <a:gd name="connsiteY36-33554" fmla="*/ 6212 h 17230"/>
              <a:gd name="connsiteX37-33555" fmla="*/ 11374 w 13848"/>
              <a:gd name="connsiteY37-33556" fmla="*/ 11757 h 17230"/>
              <a:gd name="connsiteX38-33557" fmla="*/ 11574 w 13848"/>
              <a:gd name="connsiteY38-33558" fmla="*/ 14285 h 17230"/>
              <a:gd name="connsiteX39-33559" fmla="*/ 11403 w 13848"/>
              <a:gd name="connsiteY39-33560" fmla="*/ 16746 h 17230"/>
              <a:gd name="connsiteX40-33561" fmla="*/ 11211 w 13848"/>
              <a:gd name="connsiteY40-33562" fmla="*/ 13822 h 17230"/>
              <a:gd name="connsiteX41-33563" fmla="*/ 10807 w 13848"/>
              <a:gd name="connsiteY41-33564" fmla="*/ 16705 h 17230"/>
              <a:gd name="connsiteX42-33565" fmla="*/ 10464 w 13848"/>
              <a:gd name="connsiteY42-33566" fmla="*/ 17020 h 17230"/>
              <a:gd name="connsiteX43-33567" fmla="*/ 10543 w 13848"/>
              <a:gd name="connsiteY43-33568" fmla="*/ 16578 h 17230"/>
              <a:gd name="connsiteX44-33569" fmla="*/ 10656 w 13848"/>
              <a:gd name="connsiteY44-33570" fmla="*/ 15449 h 17230"/>
              <a:gd name="connsiteX45-33571" fmla="*/ 10782 w 13848"/>
              <a:gd name="connsiteY45-33572" fmla="*/ 14870 h 17230"/>
              <a:gd name="connsiteX46-33573" fmla="*/ 10671 w 13848"/>
              <a:gd name="connsiteY46-33574" fmla="*/ 15401 h 17230"/>
              <a:gd name="connsiteX47-33575" fmla="*/ 10281 w 13848"/>
              <a:gd name="connsiteY47-33576" fmla="*/ 15775 h 17230"/>
              <a:gd name="connsiteX48-33577" fmla="*/ 10129 w 13848"/>
              <a:gd name="connsiteY48-33578" fmla="*/ 16622 h 17230"/>
              <a:gd name="connsiteX49-33579" fmla="*/ 10139 w 13848"/>
              <a:gd name="connsiteY49-33580" fmla="*/ 15898 h 17230"/>
              <a:gd name="connsiteX50-33581" fmla="*/ 10390 w 13848"/>
              <a:gd name="connsiteY50-33582" fmla="*/ 14890 h 17230"/>
              <a:gd name="connsiteX51-33583" fmla="*/ 10589 w 13848"/>
              <a:gd name="connsiteY51-33584" fmla="*/ 14100 h 17230"/>
              <a:gd name="connsiteX52-33585" fmla="*/ 10449 w 13848"/>
              <a:gd name="connsiteY52-33586" fmla="*/ 10732 h 17230"/>
              <a:gd name="connsiteX53-33587" fmla="*/ 10961 w 13848"/>
              <a:gd name="connsiteY53-33588" fmla="*/ 8773 h 17230"/>
              <a:gd name="connsiteX54-33589" fmla="*/ 10354 w 13848"/>
              <a:gd name="connsiteY54-33590" fmla="*/ 12175 h 17230"/>
              <a:gd name="connsiteX55-33591" fmla="*/ 9983 w 13848"/>
              <a:gd name="connsiteY55-33592" fmla="*/ 14822 h 17230"/>
              <a:gd name="connsiteX56-33593" fmla="*/ 9249 w 13848"/>
              <a:gd name="connsiteY56-33594" fmla="*/ 15782 h 17230"/>
              <a:gd name="connsiteX57-33595" fmla="*/ 9969 w 13848"/>
              <a:gd name="connsiteY57-33596" fmla="*/ 11851 h 17230"/>
              <a:gd name="connsiteX58-33597" fmla="*/ 9027 w 13848"/>
              <a:gd name="connsiteY58-33598" fmla="*/ 14028 h 17230"/>
              <a:gd name="connsiteX59-33599" fmla="*/ 9181 w 13848"/>
              <a:gd name="connsiteY59-33600" fmla="*/ 11706 h 17230"/>
              <a:gd name="connsiteX60-33601" fmla="*/ 9677 w 13848"/>
              <a:gd name="connsiteY60-33602" fmla="*/ 10364 h 17230"/>
              <a:gd name="connsiteX61-33603" fmla="*/ 10158 w 13848"/>
              <a:gd name="connsiteY61-33604" fmla="*/ 5766 h 17230"/>
              <a:gd name="connsiteX62-33605" fmla="*/ 9331 w 13848"/>
              <a:gd name="connsiteY62-33606" fmla="*/ 3785 h 17230"/>
              <a:gd name="connsiteX63-33607" fmla="*/ 8495 w 13848"/>
              <a:gd name="connsiteY63-33608" fmla="*/ 4400 h 17230"/>
              <a:gd name="connsiteX64-33609" fmla="*/ 7411 w 13848"/>
              <a:gd name="connsiteY64-33610" fmla="*/ 5133 h 17230"/>
              <a:gd name="connsiteX65-33611" fmla="*/ 6860 w 13848"/>
              <a:gd name="connsiteY65-33612" fmla="*/ 5686 h 17230"/>
              <a:gd name="connsiteX66-33613" fmla="*/ 6527 w 13848"/>
              <a:gd name="connsiteY66-33614" fmla="*/ 6132 h 17230"/>
              <a:gd name="connsiteX67-33615" fmla="*/ 6435 w 13848"/>
              <a:gd name="connsiteY67-33616" fmla="*/ 6532 h 17230"/>
              <a:gd name="connsiteX68-33617" fmla="*/ 6001 w 13848"/>
              <a:gd name="connsiteY68-33618" fmla="*/ 6935 h 17230"/>
              <a:gd name="connsiteX69-33619" fmla="*/ 5399 w 13848"/>
              <a:gd name="connsiteY69-33620" fmla="*/ 7260 h 17230"/>
              <a:gd name="connsiteX70-33621" fmla="*/ 5530 w 13848"/>
              <a:gd name="connsiteY70-33622" fmla="*/ 7171 h 17230"/>
              <a:gd name="connsiteX71-33623" fmla="*/ 5907 w 13848"/>
              <a:gd name="connsiteY71-33624" fmla="*/ 7016 h 17230"/>
              <a:gd name="connsiteX72-33625" fmla="*/ 5409 w 13848"/>
              <a:gd name="connsiteY72-33626" fmla="*/ 7287 h 17230"/>
              <a:gd name="connsiteX73-33627" fmla="*/ 4445 w 13848"/>
              <a:gd name="connsiteY73-33628" fmla="*/ 8017 h 17230"/>
              <a:gd name="connsiteX74-33629" fmla="*/ 3889 w 13848"/>
              <a:gd name="connsiteY74-33630" fmla="*/ 8372 h 17230"/>
              <a:gd name="connsiteX75-33631" fmla="*/ 3037 w 13848"/>
              <a:gd name="connsiteY75-33632" fmla="*/ 9379 h 17230"/>
              <a:gd name="connsiteX76-33633" fmla="*/ 1578 w 13848"/>
              <a:gd name="connsiteY76-33634" fmla="*/ 10268 h 17230"/>
              <a:gd name="connsiteX77-33635" fmla="*/ 495 w 13848"/>
              <a:gd name="connsiteY77-33636" fmla="*/ 10196 h 17230"/>
              <a:gd name="connsiteX78-33637" fmla="*/ 330 w 13848"/>
              <a:gd name="connsiteY78-33638" fmla="*/ 8790 h 17230"/>
              <a:gd name="connsiteX79-33639" fmla="*/ 109 w 13848"/>
              <a:gd name="connsiteY79-33640" fmla="*/ 7008 h 17230"/>
              <a:gd name="connsiteX0-33641" fmla="*/ 109 w 13848"/>
              <a:gd name="connsiteY0-33642" fmla="*/ 7008 h 17230"/>
              <a:gd name="connsiteX1-33643" fmla="*/ 2370 w 13848"/>
              <a:gd name="connsiteY1-33644" fmla="*/ 6237 h 17230"/>
              <a:gd name="connsiteX2-33645" fmla="*/ 4241 w 13848"/>
              <a:gd name="connsiteY2-33646" fmla="*/ 5504 h 17230"/>
              <a:gd name="connsiteX3-33647" fmla="*/ 6507 w 13848"/>
              <a:gd name="connsiteY3-33648" fmla="*/ 3399 h 17230"/>
              <a:gd name="connsiteX4-33649" fmla="*/ 7079 w 13848"/>
              <a:gd name="connsiteY4-33650" fmla="*/ 2367 h 17230"/>
              <a:gd name="connsiteX5-33651" fmla="*/ 7253 w 13848"/>
              <a:gd name="connsiteY5-33652" fmla="*/ 2149 h 17230"/>
              <a:gd name="connsiteX6-33653" fmla="*/ 7474 w 13848"/>
              <a:gd name="connsiteY6-33654" fmla="*/ 826 h 17230"/>
              <a:gd name="connsiteX7-33655" fmla="*/ 7824 w 13848"/>
              <a:gd name="connsiteY7-33656" fmla="*/ 961 h 17230"/>
              <a:gd name="connsiteX8-33657" fmla="*/ 8180 w 13848"/>
              <a:gd name="connsiteY8-33658" fmla="*/ 1915 h 17230"/>
              <a:gd name="connsiteX9-33659" fmla="*/ 8912 w 13848"/>
              <a:gd name="connsiteY9-33660" fmla="*/ 752 h 17230"/>
              <a:gd name="connsiteX10-33661" fmla="*/ 8584 w 13848"/>
              <a:gd name="connsiteY10-33662" fmla="*/ 1546 h 17230"/>
              <a:gd name="connsiteX11-33663" fmla="*/ 9243 w 13848"/>
              <a:gd name="connsiteY11-33664" fmla="*/ 19 h 17230"/>
              <a:gd name="connsiteX12-33665" fmla="*/ 9729 w 13848"/>
              <a:gd name="connsiteY12-33666" fmla="*/ 14 h 17230"/>
              <a:gd name="connsiteX13-33667" fmla="*/ 9825 w 13848"/>
              <a:gd name="connsiteY13-33668" fmla="*/ 1200 h 17230"/>
              <a:gd name="connsiteX14-33669" fmla="*/ 11867 w 13848"/>
              <a:gd name="connsiteY14-33670" fmla="*/ 3664 h 17230"/>
              <a:gd name="connsiteX15-33671" fmla="*/ 13329 w 13848"/>
              <a:gd name="connsiteY15-33672" fmla="*/ 7670 h 17230"/>
              <a:gd name="connsiteX16-33673" fmla="*/ 13797 w 13848"/>
              <a:gd name="connsiteY16-33674" fmla="*/ 12107 h 17230"/>
              <a:gd name="connsiteX17-33675" fmla="*/ 13784 w 13848"/>
              <a:gd name="connsiteY17-33676" fmla="*/ 17145 h 17230"/>
              <a:gd name="connsiteX18-33677" fmla="*/ 13607 w 13848"/>
              <a:gd name="connsiteY18-33678" fmla="*/ 15125 h 17230"/>
              <a:gd name="connsiteX19-33679" fmla="*/ 13156 w 13848"/>
              <a:gd name="connsiteY19-33680" fmla="*/ 17058 h 17230"/>
              <a:gd name="connsiteX20-33681" fmla="*/ 13395 w 13848"/>
              <a:gd name="connsiteY20-33682" fmla="*/ 13248 h 17230"/>
              <a:gd name="connsiteX21-33683" fmla="*/ 12865 w 13848"/>
              <a:gd name="connsiteY21-33684" fmla="*/ 9432 h 17230"/>
              <a:gd name="connsiteX22-33685" fmla="*/ 13203 w 13848"/>
              <a:gd name="connsiteY22-33686" fmla="*/ 14014 h 17230"/>
              <a:gd name="connsiteX23-33687" fmla="*/ 12915 w 13848"/>
              <a:gd name="connsiteY23-33688" fmla="*/ 14786 h 17230"/>
              <a:gd name="connsiteX24-33689" fmla="*/ 12429 w 13848"/>
              <a:gd name="connsiteY24-33690" fmla="*/ 15779 h 17230"/>
              <a:gd name="connsiteX25-33691" fmla="*/ 12465 w 13848"/>
              <a:gd name="connsiteY25-33692" fmla="*/ 10366 h 17230"/>
              <a:gd name="connsiteX26-33693" fmla="*/ 11546 w 13848"/>
              <a:gd name="connsiteY26-33694" fmla="*/ 4727 h 17230"/>
              <a:gd name="connsiteX27-33695" fmla="*/ 11713 w 13848"/>
              <a:gd name="connsiteY27-33696" fmla="*/ 7113 h 17230"/>
              <a:gd name="connsiteX28-33697" fmla="*/ 11954 w 13848"/>
              <a:gd name="connsiteY28-33698" fmla="*/ 7984 h 17230"/>
              <a:gd name="connsiteX29-33699" fmla="*/ 12312 w 13848"/>
              <a:gd name="connsiteY29-33700" fmla="*/ 9938 h 17230"/>
              <a:gd name="connsiteX30-33701" fmla="*/ 11938 w 13848"/>
              <a:gd name="connsiteY30-33702" fmla="*/ 9257 h 17230"/>
              <a:gd name="connsiteX31-33703" fmla="*/ 12308 w 13848"/>
              <a:gd name="connsiteY31-33704" fmla="*/ 11544 h 17230"/>
              <a:gd name="connsiteX32-33705" fmla="*/ 12198 w 13848"/>
              <a:gd name="connsiteY32-33706" fmla="*/ 14201 h 17230"/>
              <a:gd name="connsiteX33-33707" fmla="*/ 12111 w 13848"/>
              <a:gd name="connsiteY33-33708" fmla="*/ 16228 h 17230"/>
              <a:gd name="connsiteX34-33709" fmla="*/ 11833 w 13848"/>
              <a:gd name="connsiteY34-33710" fmla="*/ 13325 h 17230"/>
              <a:gd name="connsiteX35-33711" fmla="*/ 11685 w 13848"/>
              <a:gd name="connsiteY35-33712" fmla="*/ 11252 h 17230"/>
              <a:gd name="connsiteX36-33713" fmla="*/ 11028 w 13848"/>
              <a:gd name="connsiteY36-33714" fmla="*/ 6212 h 17230"/>
              <a:gd name="connsiteX37-33715" fmla="*/ 11374 w 13848"/>
              <a:gd name="connsiteY37-33716" fmla="*/ 11757 h 17230"/>
              <a:gd name="connsiteX38-33717" fmla="*/ 11574 w 13848"/>
              <a:gd name="connsiteY38-33718" fmla="*/ 14285 h 17230"/>
              <a:gd name="connsiteX39-33719" fmla="*/ 11403 w 13848"/>
              <a:gd name="connsiteY39-33720" fmla="*/ 16746 h 17230"/>
              <a:gd name="connsiteX40-33721" fmla="*/ 11211 w 13848"/>
              <a:gd name="connsiteY40-33722" fmla="*/ 13822 h 17230"/>
              <a:gd name="connsiteX41-33723" fmla="*/ 10807 w 13848"/>
              <a:gd name="connsiteY41-33724" fmla="*/ 16705 h 17230"/>
              <a:gd name="connsiteX42-33725" fmla="*/ 10464 w 13848"/>
              <a:gd name="connsiteY42-33726" fmla="*/ 17020 h 17230"/>
              <a:gd name="connsiteX43-33727" fmla="*/ 10543 w 13848"/>
              <a:gd name="connsiteY43-33728" fmla="*/ 16578 h 17230"/>
              <a:gd name="connsiteX44-33729" fmla="*/ 10656 w 13848"/>
              <a:gd name="connsiteY44-33730" fmla="*/ 15449 h 17230"/>
              <a:gd name="connsiteX45-33731" fmla="*/ 10782 w 13848"/>
              <a:gd name="connsiteY45-33732" fmla="*/ 14870 h 17230"/>
              <a:gd name="connsiteX46-33733" fmla="*/ 10671 w 13848"/>
              <a:gd name="connsiteY46-33734" fmla="*/ 15401 h 17230"/>
              <a:gd name="connsiteX47-33735" fmla="*/ 10281 w 13848"/>
              <a:gd name="connsiteY47-33736" fmla="*/ 15775 h 17230"/>
              <a:gd name="connsiteX48-33737" fmla="*/ 10129 w 13848"/>
              <a:gd name="connsiteY48-33738" fmla="*/ 16622 h 17230"/>
              <a:gd name="connsiteX49-33739" fmla="*/ 10139 w 13848"/>
              <a:gd name="connsiteY49-33740" fmla="*/ 15898 h 17230"/>
              <a:gd name="connsiteX50-33741" fmla="*/ 10390 w 13848"/>
              <a:gd name="connsiteY50-33742" fmla="*/ 14890 h 17230"/>
              <a:gd name="connsiteX51-33743" fmla="*/ 10589 w 13848"/>
              <a:gd name="connsiteY51-33744" fmla="*/ 14100 h 17230"/>
              <a:gd name="connsiteX52-33745" fmla="*/ 10449 w 13848"/>
              <a:gd name="connsiteY52-33746" fmla="*/ 10732 h 17230"/>
              <a:gd name="connsiteX53-33747" fmla="*/ 10548 w 13848"/>
              <a:gd name="connsiteY53-33748" fmla="*/ 9056 h 17230"/>
              <a:gd name="connsiteX54-33749" fmla="*/ 10354 w 13848"/>
              <a:gd name="connsiteY54-33750" fmla="*/ 12175 h 17230"/>
              <a:gd name="connsiteX55-33751" fmla="*/ 9983 w 13848"/>
              <a:gd name="connsiteY55-33752" fmla="*/ 14822 h 17230"/>
              <a:gd name="connsiteX56-33753" fmla="*/ 9249 w 13848"/>
              <a:gd name="connsiteY56-33754" fmla="*/ 15782 h 17230"/>
              <a:gd name="connsiteX57-33755" fmla="*/ 9969 w 13848"/>
              <a:gd name="connsiteY57-33756" fmla="*/ 11851 h 17230"/>
              <a:gd name="connsiteX58-33757" fmla="*/ 9027 w 13848"/>
              <a:gd name="connsiteY58-33758" fmla="*/ 14028 h 17230"/>
              <a:gd name="connsiteX59-33759" fmla="*/ 9181 w 13848"/>
              <a:gd name="connsiteY59-33760" fmla="*/ 11706 h 17230"/>
              <a:gd name="connsiteX60-33761" fmla="*/ 9677 w 13848"/>
              <a:gd name="connsiteY60-33762" fmla="*/ 10364 h 17230"/>
              <a:gd name="connsiteX61-33763" fmla="*/ 10158 w 13848"/>
              <a:gd name="connsiteY61-33764" fmla="*/ 5766 h 17230"/>
              <a:gd name="connsiteX62-33765" fmla="*/ 9331 w 13848"/>
              <a:gd name="connsiteY62-33766" fmla="*/ 3785 h 17230"/>
              <a:gd name="connsiteX63-33767" fmla="*/ 8495 w 13848"/>
              <a:gd name="connsiteY63-33768" fmla="*/ 4400 h 17230"/>
              <a:gd name="connsiteX64-33769" fmla="*/ 7411 w 13848"/>
              <a:gd name="connsiteY64-33770" fmla="*/ 5133 h 17230"/>
              <a:gd name="connsiteX65-33771" fmla="*/ 6860 w 13848"/>
              <a:gd name="connsiteY65-33772" fmla="*/ 5686 h 17230"/>
              <a:gd name="connsiteX66-33773" fmla="*/ 6527 w 13848"/>
              <a:gd name="connsiteY66-33774" fmla="*/ 6132 h 17230"/>
              <a:gd name="connsiteX67-33775" fmla="*/ 6435 w 13848"/>
              <a:gd name="connsiteY67-33776" fmla="*/ 6532 h 17230"/>
              <a:gd name="connsiteX68-33777" fmla="*/ 6001 w 13848"/>
              <a:gd name="connsiteY68-33778" fmla="*/ 6935 h 17230"/>
              <a:gd name="connsiteX69-33779" fmla="*/ 5399 w 13848"/>
              <a:gd name="connsiteY69-33780" fmla="*/ 7260 h 17230"/>
              <a:gd name="connsiteX70-33781" fmla="*/ 5530 w 13848"/>
              <a:gd name="connsiteY70-33782" fmla="*/ 7171 h 17230"/>
              <a:gd name="connsiteX71-33783" fmla="*/ 5907 w 13848"/>
              <a:gd name="connsiteY71-33784" fmla="*/ 7016 h 17230"/>
              <a:gd name="connsiteX72-33785" fmla="*/ 5409 w 13848"/>
              <a:gd name="connsiteY72-33786" fmla="*/ 7287 h 17230"/>
              <a:gd name="connsiteX73-33787" fmla="*/ 4445 w 13848"/>
              <a:gd name="connsiteY73-33788" fmla="*/ 8017 h 17230"/>
              <a:gd name="connsiteX74-33789" fmla="*/ 3889 w 13848"/>
              <a:gd name="connsiteY74-33790" fmla="*/ 8372 h 17230"/>
              <a:gd name="connsiteX75-33791" fmla="*/ 3037 w 13848"/>
              <a:gd name="connsiteY75-33792" fmla="*/ 9379 h 17230"/>
              <a:gd name="connsiteX76-33793" fmla="*/ 1578 w 13848"/>
              <a:gd name="connsiteY76-33794" fmla="*/ 10268 h 17230"/>
              <a:gd name="connsiteX77-33795" fmla="*/ 495 w 13848"/>
              <a:gd name="connsiteY77-33796" fmla="*/ 10196 h 17230"/>
              <a:gd name="connsiteX78-33797" fmla="*/ 330 w 13848"/>
              <a:gd name="connsiteY78-33798" fmla="*/ 8790 h 17230"/>
              <a:gd name="connsiteX79-33799" fmla="*/ 109 w 13848"/>
              <a:gd name="connsiteY79-33800" fmla="*/ 7008 h 17230"/>
              <a:gd name="connsiteX0-33801" fmla="*/ 109 w 13848"/>
              <a:gd name="connsiteY0-33802" fmla="*/ 7008 h 17230"/>
              <a:gd name="connsiteX1-33803" fmla="*/ 2370 w 13848"/>
              <a:gd name="connsiteY1-33804" fmla="*/ 6237 h 17230"/>
              <a:gd name="connsiteX2-33805" fmla="*/ 4241 w 13848"/>
              <a:gd name="connsiteY2-33806" fmla="*/ 5504 h 17230"/>
              <a:gd name="connsiteX3-33807" fmla="*/ 6507 w 13848"/>
              <a:gd name="connsiteY3-33808" fmla="*/ 3399 h 17230"/>
              <a:gd name="connsiteX4-33809" fmla="*/ 7079 w 13848"/>
              <a:gd name="connsiteY4-33810" fmla="*/ 2367 h 17230"/>
              <a:gd name="connsiteX5-33811" fmla="*/ 7253 w 13848"/>
              <a:gd name="connsiteY5-33812" fmla="*/ 2149 h 17230"/>
              <a:gd name="connsiteX6-33813" fmla="*/ 7474 w 13848"/>
              <a:gd name="connsiteY6-33814" fmla="*/ 826 h 17230"/>
              <a:gd name="connsiteX7-33815" fmla="*/ 7824 w 13848"/>
              <a:gd name="connsiteY7-33816" fmla="*/ 961 h 17230"/>
              <a:gd name="connsiteX8-33817" fmla="*/ 8180 w 13848"/>
              <a:gd name="connsiteY8-33818" fmla="*/ 1915 h 17230"/>
              <a:gd name="connsiteX9-33819" fmla="*/ 8912 w 13848"/>
              <a:gd name="connsiteY9-33820" fmla="*/ 752 h 17230"/>
              <a:gd name="connsiteX10-33821" fmla="*/ 8584 w 13848"/>
              <a:gd name="connsiteY10-33822" fmla="*/ 1546 h 17230"/>
              <a:gd name="connsiteX11-33823" fmla="*/ 9243 w 13848"/>
              <a:gd name="connsiteY11-33824" fmla="*/ 19 h 17230"/>
              <a:gd name="connsiteX12-33825" fmla="*/ 9729 w 13848"/>
              <a:gd name="connsiteY12-33826" fmla="*/ 14 h 17230"/>
              <a:gd name="connsiteX13-33827" fmla="*/ 9825 w 13848"/>
              <a:gd name="connsiteY13-33828" fmla="*/ 1200 h 17230"/>
              <a:gd name="connsiteX14-33829" fmla="*/ 11867 w 13848"/>
              <a:gd name="connsiteY14-33830" fmla="*/ 3664 h 17230"/>
              <a:gd name="connsiteX15-33831" fmla="*/ 13329 w 13848"/>
              <a:gd name="connsiteY15-33832" fmla="*/ 7670 h 17230"/>
              <a:gd name="connsiteX16-33833" fmla="*/ 13797 w 13848"/>
              <a:gd name="connsiteY16-33834" fmla="*/ 12107 h 17230"/>
              <a:gd name="connsiteX17-33835" fmla="*/ 13784 w 13848"/>
              <a:gd name="connsiteY17-33836" fmla="*/ 17145 h 17230"/>
              <a:gd name="connsiteX18-33837" fmla="*/ 13607 w 13848"/>
              <a:gd name="connsiteY18-33838" fmla="*/ 15125 h 17230"/>
              <a:gd name="connsiteX19-33839" fmla="*/ 13156 w 13848"/>
              <a:gd name="connsiteY19-33840" fmla="*/ 17058 h 17230"/>
              <a:gd name="connsiteX20-33841" fmla="*/ 13395 w 13848"/>
              <a:gd name="connsiteY20-33842" fmla="*/ 13248 h 17230"/>
              <a:gd name="connsiteX21-33843" fmla="*/ 12865 w 13848"/>
              <a:gd name="connsiteY21-33844" fmla="*/ 9432 h 17230"/>
              <a:gd name="connsiteX22-33845" fmla="*/ 13203 w 13848"/>
              <a:gd name="connsiteY22-33846" fmla="*/ 14014 h 17230"/>
              <a:gd name="connsiteX23-33847" fmla="*/ 12799 w 13848"/>
              <a:gd name="connsiteY23-33848" fmla="*/ 14147 h 17230"/>
              <a:gd name="connsiteX24-33849" fmla="*/ 12429 w 13848"/>
              <a:gd name="connsiteY24-33850" fmla="*/ 15779 h 17230"/>
              <a:gd name="connsiteX25-33851" fmla="*/ 12465 w 13848"/>
              <a:gd name="connsiteY25-33852" fmla="*/ 10366 h 17230"/>
              <a:gd name="connsiteX26-33853" fmla="*/ 11546 w 13848"/>
              <a:gd name="connsiteY26-33854" fmla="*/ 4727 h 17230"/>
              <a:gd name="connsiteX27-33855" fmla="*/ 11713 w 13848"/>
              <a:gd name="connsiteY27-33856" fmla="*/ 7113 h 17230"/>
              <a:gd name="connsiteX28-33857" fmla="*/ 11954 w 13848"/>
              <a:gd name="connsiteY28-33858" fmla="*/ 7984 h 17230"/>
              <a:gd name="connsiteX29-33859" fmla="*/ 12312 w 13848"/>
              <a:gd name="connsiteY29-33860" fmla="*/ 9938 h 17230"/>
              <a:gd name="connsiteX30-33861" fmla="*/ 11938 w 13848"/>
              <a:gd name="connsiteY30-33862" fmla="*/ 9257 h 17230"/>
              <a:gd name="connsiteX31-33863" fmla="*/ 12308 w 13848"/>
              <a:gd name="connsiteY31-33864" fmla="*/ 11544 h 17230"/>
              <a:gd name="connsiteX32-33865" fmla="*/ 12198 w 13848"/>
              <a:gd name="connsiteY32-33866" fmla="*/ 14201 h 17230"/>
              <a:gd name="connsiteX33-33867" fmla="*/ 12111 w 13848"/>
              <a:gd name="connsiteY33-33868" fmla="*/ 16228 h 17230"/>
              <a:gd name="connsiteX34-33869" fmla="*/ 11833 w 13848"/>
              <a:gd name="connsiteY34-33870" fmla="*/ 13325 h 17230"/>
              <a:gd name="connsiteX35-33871" fmla="*/ 11685 w 13848"/>
              <a:gd name="connsiteY35-33872" fmla="*/ 11252 h 17230"/>
              <a:gd name="connsiteX36-33873" fmla="*/ 11028 w 13848"/>
              <a:gd name="connsiteY36-33874" fmla="*/ 6212 h 17230"/>
              <a:gd name="connsiteX37-33875" fmla="*/ 11374 w 13848"/>
              <a:gd name="connsiteY37-33876" fmla="*/ 11757 h 17230"/>
              <a:gd name="connsiteX38-33877" fmla="*/ 11574 w 13848"/>
              <a:gd name="connsiteY38-33878" fmla="*/ 14285 h 17230"/>
              <a:gd name="connsiteX39-33879" fmla="*/ 11403 w 13848"/>
              <a:gd name="connsiteY39-33880" fmla="*/ 16746 h 17230"/>
              <a:gd name="connsiteX40-33881" fmla="*/ 11211 w 13848"/>
              <a:gd name="connsiteY40-33882" fmla="*/ 13822 h 17230"/>
              <a:gd name="connsiteX41-33883" fmla="*/ 10807 w 13848"/>
              <a:gd name="connsiteY41-33884" fmla="*/ 16705 h 17230"/>
              <a:gd name="connsiteX42-33885" fmla="*/ 10464 w 13848"/>
              <a:gd name="connsiteY42-33886" fmla="*/ 17020 h 17230"/>
              <a:gd name="connsiteX43-33887" fmla="*/ 10543 w 13848"/>
              <a:gd name="connsiteY43-33888" fmla="*/ 16578 h 17230"/>
              <a:gd name="connsiteX44-33889" fmla="*/ 10656 w 13848"/>
              <a:gd name="connsiteY44-33890" fmla="*/ 15449 h 17230"/>
              <a:gd name="connsiteX45-33891" fmla="*/ 10782 w 13848"/>
              <a:gd name="connsiteY45-33892" fmla="*/ 14870 h 17230"/>
              <a:gd name="connsiteX46-33893" fmla="*/ 10671 w 13848"/>
              <a:gd name="connsiteY46-33894" fmla="*/ 15401 h 17230"/>
              <a:gd name="connsiteX47-33895" fmla="*/ 10281 w 13848"/>
              <a:gd name="connsiteY47-33896" fmla="*/ 15775 h 17230"/>
              <a:gd name="connsiteX48-33897" fmla="*/ 10129 w 13848"/>
              <a:gd name="connsiteY48-33898" fmla="*/ 16622 h 17230"/>
              <a:gd name="connsiteX49-33899" fmla="*/ 10139 w 13848"/>
              <a:gd name="connsiteY49-33900" fmla="*/ 15898 h 17230"/>
              <a:gd name="connsiteX50-33901" fmla="*/ 10390 w 13848"/>
              <a:gd name="connsiteY50-33902" fmla="*/ 14890 h 17230"/>
              <a:gd name="connsiteX51-33903" fmla="*/ 10589 w 13848"/>
              <a:gd name="connsiteY51-33904" fmla="*/ 14100 h 17230"/>
              <a:gd name="connsiteX52-33905" fmla="*/ 10449 w 13848"/>
              <a:gd name="connsiteY52-33906" fmla="*/ 10732 h 17230"/>
              <a:gd name="connsiteX53-33907" fmla="*/ 10548 w 13848"/>
              <a:gd name="connsiteY53-33908" fmla="*/ 9056 h 17230"/>
              <a:gd name="connsiteX54-33909" fmla="*/ 10354 w 13848"/>
              <a:gd name="connsiteY54-33910" fmla="*/ 12175 h 17230"/>
              <a:gd name="connsiteX55-33911" fmla="*/ 9983 w 13848"/>
              <a:gd name="connsiteY55-33912" fmla="*/ 14822 h 17230"/>
              <a:gd name="connsiteX56-33913" fmla="*/ 9249 w 13848"/>
              <a:gd name="connsiteY56-33914" fmla="*/ 15782 h 17230"/>
              <a:gd name="connsiteX57-33915" fmla="*/ 9969 w 13848"/>
              <a:gd name="connsiteY57-33916" fmla="*/ 11851 h 17230"/>
              <a:gd name="connsiteX58-33917" fmla="*/ 9027 w 13848"/>
              <a:gd name="connsiteY58-33918" fmla="*/ 14028 h 17230"/>
              <a:gd name="connsiteX59-33919" fmla="*/ 9181 w 13848"/>
              <a:gd name="connsiteY59-33920" fmla="*/ 11706 h 17230"/>
              <a:gd name="connsiteX60-33921" fmla="*/ 9677 w 13848"/>
              <a:gd name="connsiteY60-33922" fmla="*/ 10364 h 17230"/>
              <a:gd name="connsiteX61-33923" fmla="*/ 10158 w 13848"/>
              <a:gd name="connsiteY61-33924" fmla="*/ 5766 h 17230"/>
              <a:gd name="connsiteX62-33925" fmla="*/ 9331 w 13848"/>
              <a:gd name="connsiteY62-33926" fmla="*/ 3785 h 17230"/>
              <a:gd name="connsiteX63-33927" fmla="*/ 8495 w 13848"/>
              <a:gd name="connsiteY63-33928" fmla="*/ 4400 h 17230"/>
              <a:gd name="connsiteX64-33929" fmla="*/ 7411 w 13848"/>
              <a:gd name="connsiteY64-33930" fmla="*/ 5133 h 17230"/>
              <a:gd name="connsiteX65-33931" fmla="*/ 6860 w 13848"/>
              <a:gd name="connsiteY65-33932" fmla="*/ 5686 h 17230"/>
              <a:gd name="connsiteX66-33933" fmla="*/ 6527 w 13848"/>
              <a:gd name="connsiteY66-33934" fmla="*/ 6132 h 17230"/>
              <a:gd name="connsiteX67-33935" fmla="*/ 6435 w 13848"/>
              <a:gd name="connsiteY67-33936" fmla="*/ 6532 h 17230"/>
              <a:gd name="connsiteX68-33937" fmla="*/ 6001 w 13848"/>
              <a:gd name="connsiteY68-33938" fmla="*/ 6935 h 17230"/>
              <a:gd name="connsiteX69-33939" fmla="*/ 5399 w 13848"/>
              <a:gd name="connsiteY69-33940" fmla="*/ 7260 h 17230"/>
              <a:gd name="connsiteX70-33941" fmla="*/ 5530 w 13848"/>
              <a:gd name="connsiteY70-33942" fmla="*/ 7171 h 17230"/>
              <a:gd name="connsiteX71-33943" fmla="*/ 5907 w 13848"/>
              <a:gd name="connsiteY71-33944" fmla="*/ 7016 h 17230"/>
              <a:gd name="connsiteX72-33945" fmla="*/ 5409 w 13848"/>
              <a:gd name="connsiteY72-33946" fmla="*/ 7287 h 17230"/>
              <a:gd name="connsiteX73-33947" fmla="*/ 4445 w 13848"/>
              <a:gd name="connsiteY73-33948" fmla="*/ 8017 h 17230"/>
              <a:gd name="connsiteX74-33949" fmla="*/ 3889 w 13848"/>
              <a:gd name="connsiteY74-33950" fmla="*/ 8372 h 17230"/>
              <a:gd name="connsiteX75-33951" fmla="*/ 3037 w 13848"/>
              <a:gd name="connsiteY75-33952" fmla="*/ 9379 h 17230"/>
              <a:gd name="connsiteX76-33953" fmla="*/ 1578 w 13848"/>
              <a:gd name="connsiteY76-33954" fmla="*/ 10268 h 17230"/>
              <a:gd name="connsiteX77-33955" fmla="*/ 495 w 13848"/>
              <a:gd name="connsiteY77-33956" fmla="*/ 10196 h 17230"/>
              <a:gd name="connsiteX78-33957" fmla="*/ 330 w 13848"/>
              <a:gd name="connsiteY78-33958" fmla="*/ 8790 h 17230"/>
              <a:gd name="connsiteX79-33959" fmla="*/ 109 w 13848"/>
              <a:gd name="connsiteY79-33960" fmla="*/ 7008 h 17230"/>
              <a:gd name="connsiteX0-33961" fmla="*/ 109 w 13848"/>
              <a:gd name="connsiteY0-33962" fmla="*/ 7008 h 17230"/>
              <a:gd name="connsiteX1-33963" fmla="*/ 2370 w 13848"/>
              <a:gd name="connsiteY1-33964" fmla="*/ 6237 h 17230"/>
              <a:gd name="connsiteX2-33965" fmla="*/ 4241 w 13848"/>
              <a:gd name="connsiteY2-33966" fmla="*/ 5504 h 17230"/>
              <a:gd name="connsiteX3-33967" fmla="*/ 6507 w 13848"/>
              <a:gd name="connsiteY3-33968" fmla="*/ 3399 h 17230"/>
              <a:gd name="connsiteX4-33969" fmla="*/ 7079 w 13848"/>
              <a:gd name="connsiteY4-33970" fmla="*/ 2367 h 17230"/>
              <a:gd name="connsiteX5-33971" fmla="*/ 7253 w 13848"/>
              <a:gd name="connsiteY5-33972" fmla="*/ 2149 h 17230"/>
              <a:gd name="connsiteX6-33973" fmla="*/ 7474 w 13848"/>
              <a:gd name="connsiteY6-33974" fmla="*/ 826 h 17230"/>
              <a:gd name="connsiteX7-33975" fmla="*/ 7824 w 13848"/>
              <a:gd name="connsiteY7-33976" fmla="*/ 961 h 17230"/>
              <a:gd name="connsiteX8-33977" fmla="*/ 8180 w 13848"/>
              <a:gd name="connsiteY8-33978" fmla="*/ 1915 h 17230"/>
              <a:gd name="connsiteX9-33979" fmla="*/ 8912 w 13848"/>
              <a:gd name="connsiteY9-33980" fmla="*/ 752 h 17230"/>
              <a:gd name="connsiteX10-33981" fmla="*/ 8584 w 13848"/>
              <a:gd name="connsiteY10-33982" fmla="*/ 1546 h 17230"/>
              <a:gd name="connsiteX11-33983" fmla="*/ 9243 w 13848"/>
              <a:gd name="connsiteY11-33984" fmla="*/ 19 h 17230"/>
              <a:gd name="connsiteX12-33985" fmla="*/ 9729 w 13848"/>
              <a:gd name="connsiteY12-33986" fmla="*/ 14 h 17230"/>
              <a:gd name="connsiteX13-33987" fmla="*/ 9825 w 13848"/>
              <a:gd name="connsiteY13-33988" fmla="*/ 1200 h 17230"/>
              <a:gd name="connsiteX14-33989" fmla="*/ 11867 w 13848"/>
              <a:gd name="connsiteY14-33990" fmla="*/ 3664 h 17230"/>
              <a:gd name="connsiteX15-33991" fmla="*/ 13329 w 13848"/>
              <a:gd name="connsiteY15-33992" fmla="*/ 7670 h 17230"/>
              <a:gd name="connsiteX16-33993" fmla="*/ 13797 w 13848"/>
              <a:gd name="connsiteY16-33994" fmla="*/ 12107 h 17230"/>
              <a:gd name="connsiteX17-33995" fmla="*/ 13784 w 13848"/>
              <a:gd name="connsiteY17-33996" fmla="*/ 17145 h 17230"/>
              <a:gd name="connsiteX18-33997" fmla="*/ 13607 w 13848"/>
              <a:gd name="connsiteY18-33998" fmla="*/ 15125 h 17230"/>
              <a:gd name="connsiteX19-33999" fmla="*/ 13156 w 13848"/>
              <a:gd name="connsiteY19-34000" fmla="*/ 17058 h 17230"/>
              <a:gd name="connsiteX20-34001" fmla="*/ 13395 w 13848"/>
              <a:gd name="connsiteY20-34002" fmla="*/ 13248 h 17230"/>
              <a:gd name="connsiteX21-34003" fmla="*/ 12865 w 13848"/>
              <a:gd name="connsiteY21-34004" fmla="*/ 9432 h 17230"/>
              <a:gd name="connsiteX22-34005" fmla="*/ 13317 w 13848"/>
              <a:gd name="connsiteY22-34006" fmla="*/ 16868 h 17230"/>
              <a:gd name="connsiteX23-34007" fmla="*/ 12799 w 13848"/>
              <a:gd name="connsiteY23-34008" fmla="*/ 14147 h 17230"/>
              <a:gd name="connsiteX24-34009" fmla="*/ 12429 w 13848"/>
              <a:gd name="connsiteY24-34010" fmla="*/ 15779 h 17230"/>
              <a:gd name="connsiteX25-34011" fmla="*/ 12465 w 13848"/>
              <a:gd name="connsiteY25-34012" fmla="*/ 10366 h 17230"/>
              <a:gd name="connsiteX26-34013" fmla="*/ 11546 w 13848"/>
              <a:gd name="connsiteY26-34014" fmla="*/ 4727 h 17230"/>
              <a:gd name="connsiteX27-34015" fmla="*/ 11713 w 13848"/>
              <a:gd name="connsiteY27-34016" fmla="*/ 7113 h 17230"/>
              <a:gd name="connsiteX28-34017" fmla="*/ 11954 w 13848"/>
              <a:gd name="connsiteY28-34018" fmla="*/ 7984 h 17230"/>
              <a:gd name="connsiteX29-34019" fmla="*/ 12312 w 13848"/>
              <a:gd name="connsiteY29-34020" fmla="*/ 9938 h 17230"/>
              <a:gd name="connsiteX30-34021" fmla="*/ 11938 w 13848"/>
              <a:gd name="connsiteY30-34022" fmla="*/ 9257 h 17230"/>
              <a:gd name="connsiteX31-34023" fmla="*/ 12308 w 13848"/>
              <a:gd name="connsiteY31-34024" fmla="*/ 11544 h 17230"/>
              <a:gd name="connsiteX32-34025" fmla="*/ 12198 w 13848"/>
              <a:gd name="connsiteY32-34026" fmla="*/ 14201 h 17230"/>
              <a:gd name="connsiteX33-34027" fmla="*/ 12111 w 13848"/>
              <a:gd name="connsiteY33-34028" fmla="*/ 16228 h 17230"/>
              <a:gd name="connsiteX34-34029" fmla="*/ 11833 w 13848"/>
              <a:gd name="connsiteY34-34030" fmla="*/ 13325 h 17230"/>
              <a:gd name="connsiteX35-34031" fmla="*/ 11685 w 13848"/>
              <a:gd name="connsiteY35-34032" fmla="*/ 11252 h 17230"/>
              <a:gd name="connsiteX36-34033" fmla="*/ 11028 w 13848"/>
              <a:gd name="connsiteY36-34034" fmla="*/ 6212 h 17230"/>
              <a:gd name="connsiteX37-34035" fmla="*/ 11374 w 13848"/>
              <a:gd name="connsiteY37-34036" fmla="*/ 11757 h 17230"/>
              <a:gd name="connsiteX38-34037" fmla="*/ 11574 w 13848"/>
              <a:gd name="connsiteY38-34038" fmla="*/ 14285 h 17230"/>
              <a:gd name="connsiteX39-34039" fmla="*/ 11403 w 13848"/>
              <a:gd name="connsiteY39-34040" fmla="*/ 16746 h 17230"/>
              <a:gd name="connsiteX40-34041" fmla="*/ 11211 w 13848"/>
              <a:gd name="connsiteY40-34042" fmla="*/ 13822 h 17230"/>
              <a:gd name="connsiteX41-34043" fmla="*/ 10807 w 13848"/>
              <a:gd name="connsiteY41-34044" fmla="*/ 16705 h 17230"/>
              <a:gd name="connsiteX42-34045" fmla="*/ 10464 w 13848"/>
              <a:gd name="connsiteY42-34046" fmla="*/ 17020 h 17230"/>
              <a:gd name="connsiteX43-34047" fmla="*/ 10543 w 13848"/>
              <a:gd name="connsiteY43-34048" fmla="*/ 16578 h 17230"/>
              <a:gd name="connsiteX44-34049" fmla="*/ 10656 w 13848"/>
              <a:gd name="connsiteY44-34050" fmla="*/ 15449 h 17230"/>
              <a:gd name="connsiteX45-34051" fmla="*/ 10782 w 13848"/>
              <a:gd name="connsiteY45-34052" fmla="*/ 14870 h 17230"/>
              <a:gd name="connsiteX46-34053" fmla="*/ 10671 w 13848"/>
              <a:gd name="connsiteY46-34054" fmla="*/ 15401 h 17230"/>
              <a:gd name="connsiteX47-34055" fmla="*/ 10281 w 13848"/>
              <a:gd name="connsiteY47-34056" fmla="*/ 15775 h 17230"/>
              <a:gd name="connsiteX48-34057" fmla="*/ 10129 w 13848"/>
              <a:gd name="connsiteY48-34058" fmla="*/ 16622 h 17230"/>
              <a:gd name="connsiteX49-34059" fmla="*/ 10139 w 13848"/>
              <a:gd name="connsiteY49-34060" fmla="*/ 15898 h 17230"/>
              <a:gd name="connsiteX50-34061" fmla="*/ 10390 w 13848"/>
              <a:gd name="connsiteY50-34062" fmla="*/ 14890 h 17230"/>
              <a:gd name="connsiteX51-34063" fmla="*/ 10589 w 13848"/>
              <a:gd name="connsiteY51-34064" fmla="*/ 14100 h 17230"/>
              <a:gd name="connsiteX52-34065" fmla="*/ 10449 w 13848"/>
              <a:gd name="connsiteY52-34066" fmla="*/ 10732 h 17230"/>
              <a:gd name="connsiteX53-34067" fmla="*/ 10548 w 13848"/>
              <a:gd name="connsiteY53-34068" fmla="*/ 9056 h 17230"/>
              <a:gd name="connsiteX54-34069" fmla="*/ 10354 w 13848"/>
              <a:gd name="connsiteY54-34070" fmla="*/ 12175 h 17230"/>
              <a:gd name="connsiteX55-34071" fmla="*/ 9983 w 13848"/>
              <a:gd name="connsiteY55-34072" fmla="*/ 14822 h 17230"/>
              <a:gd name="connsiteX56-34073" fmla="*/ 9249 w 13848"/>
              <a:gd name="connsiteY56-34074" fmla="*/ 15782 h 17230"/>
              <a:gd name="connsiteX57-34075" fmla="*/ 9969 w 13848"/>
              <a:gd name="connsiteY57-34076" fmla="*/ 11851 h 17230"/>
              <a:gd name="connsiteX58-34077" fmla="*/ 9027 w 13848"/>
              <a:gd name="connsiteY58-34078" fmla="*/ 14028 h 17230"/>
              <a:gd name="connsiteX59-34079" fmla="*/ 9181 w 13848"/>
              <a:gd name="connsiteY59-34080" fmla="*/ 11706 h 17230"/>
              <a:gd name="connsiteX60-34081" fmla="*/ 9677 w 13848"/>
              <a:gd name="connsiteY60-34082" fmla="*/ 10364 h 17230"/>
              <a:gd name="connsiteX61-34083" fmla="*/ 10158 w 13848"/>
              <a:gd name="connsiteY61-34084" fmla="*/ 5766 h 17230"/>
              <a:gd name="connsiteX62-34085" fmla="*/ 9331 w 13848"/>
              <a:gd name="connsiteY62-34086" fmla="*/ 3785 h 17230"/>
              <a:gd name="connsiteX63-34087" fmla="*/ 8495 w 13848"/>
              <a:gd name="connsiteY63-34088" fmla="*/ 4400 h 17230"/>
              <a:gd name="connsiteX64-34089" fmla="*/ 7411 w 13848"/>
              <a:gd name="connsiteY64-34090" fmla="*/ 5133 h 17230"/>
              <a:gd name="connsiteX65-34091" fmla="*/ 6860 w 13848"/>
              <a:gd name="connsiteY65-34092" fmla="*/ 5686 h 17230"/>
              <a:gd name="connsiteX66-34093" fmla="*/ 6527 w 13848"/>
              <a:gd name="connsiteY66-34094" fmla="*/ 6132 h 17230"/>
              <a:gd name="connsiteX67-34095" fmla="*/ 6435 w 13848"/>
              <a:gd name="connsiteY67-34096" fmla="*/ 6532 h 17230"/>
              <a:gd name="connsiteX68-34097" fmla="*/ 6001 w 13848"/>
              <a:gd name="connsiteY68-34098" fmla="*/ 6935 h 17230"/>
              <a:gd name="connsiteX69-34099" fmla="*/ 5399 w 13848"/>
              <a:gd name="connsiteY69-34100" fmla="*/ 7260 h 17230"/>
              <a:gd name="connsiteX70-34101" fmla="*/ 5530 w 13848"/>
              <a:gd name="connsiteY70-34102" fmla="*/ 7171 h 17230"/>
              <a:gd name="connsiteX71-34103" fmla="*/ 5907 w 13848"/>
              <a:gd name="connsiteY71-34104" fmla="*/ 7016 h 17230"/>
              <a:gd name="connsiteX72-34105" fmla="*/ 5409 w 13848"/>
              <a:gd name="connsiteY72-34106" fmla="*/ 7287 h 17230"/>
              <a:gd name="connsiteX73-34107" fmla="*/ 4445 w 13848"/>
              <a:gd name="connsiteY73-34108" fmla="*/ 8017 h 17230"/>
              <a:gd name="connsiteX74-34109" fmla="*/ 3889 w 13848"/>
              <a:gd name="connsiteY74-34110" fmla="*/ 8372 h 17230"/>
              <a:gd name="connsiteX75-34111" fmla="*/ 3037 w 13848"/>
              <a:gd name="connsiteY75-34112" fmla="*/ 9379 h 17230"/>
              <a:gd name="connsiteX76-34113" fmla="*/ 1578 w 13848"/>
              <a:gd name="connsiteY76-34114" fmla="*/ 10268 h 17230"/>
              <a:gd name="connsiteX77-34115" fmla="*/ 495 w 13848"/>
              <a:gd name="connsiteY77-34116" fmla="*/ 10196 h 17230"/>
              <a:gd name="connsiteX78-34117" fmla="*/ 330 w 13848"/>
              <a:gd name="connsiteY78-34118" fmla="*/ 8790 h 17230"/>
              <a:gd name="connsiteX79-34119" fmla="*/ 109 w 13848"/>
              <a:gd name="connsiteY79-34120" fmla="*/ 7008 h 17230"/>
              <a:gd name="connsiteX0-34121" fmla="*/ 109 w 13848"/>
              <a:gd name="connsiteY0-34122" fmla="*/ 7008 h 17230"/>
              <a:gd name="connsiteX1-34123" fmla="*/ 2370 w 13848"/>
              <a:gd name="connsiteY1-34124" fmla="*/ 6237 h 17230"/>
              <a:gd name="connsiteX2-34125" fmla="*/ 4241 w 13848"/>
              <a:gd name="connsiteY2-34126" fmla="*/ 5504 h 17230"/>
              <a:gd name="connsiteX3-34127" fmla="*/ 6507 w 13848"/>
              <a:gd name="connsiteY3-34128" fmla="*/ 3399 h 17230"/>
              <a:gd name="connsiteX4-34129" fmla="*/ 7079 w 13848"/>
              <a:gd name="connsiteY4-34130" fmla="*/ 2367 h 17230"/>
              <a:gd name="connsiteX5-34131" fmla="*/ 7253 w 13848"/>
              <a:gd name="connsiteY5-34132" fmla="*/ 2149 h 17230"/>
              <a:gd name="connsiteX6-34133" fmla="*/ 7474 w 13848"/>
              <a:gd name="connsiteY6-34134" fmla="*/ 826 h 17230"/>
              <a:gd name="connsiteX7-34135" fmla="*/ 7824 w 13848"/>
              <a:gd name="connsiteY7-34136" fmla="*/ 961 h 17230"/>
              <a:gd name="connsiteX8-34137" fmla="*/ 8180 w 13848"/>
              <a:gd name="connsiteY8-34138" fmla="*/ 1915 h 17230"/>
              <a:gd name="connsiteX9-34139" fmla="*/ 8912 w 13848"/>
              <a:gd name="connsiteY9-34140" fmla="*/ 752 h 17230"/>
              <a:gd name="connsiteX10-34141" fmla="*/ 8584 w 13848"/>
              <a:gd name="connsiteY10-34142" fmla="*/ 1546 h 17230"/>
              <a:gd name="connsiteX11-34143" fmla="*/ 9243 w 13848"/>
              <a:gd name="connsiteY11-34144" fmla="*/ 19 h 17230"/>
              <a:gd name="connsiteX12-34145" fmla="*/ 9729 w 13848"/>
              <a:gd name="connsiteY12-34146" fmla="*/ 14 h 17230"/>
              <a:gd name="connsiteX13-34147" fmla="*/ 9825 w 13848"/>
              <a:gd name="connsiteY13-34148" fmla="*/ 1200 h 17230"/>
              <a:gd name="connsiteX14-34149" fmla="*/ 11867 w 13848"/>
              <a:gd name="connsiteY14-34150" fmla="*/ 3664 h 17230"/>
              <a:gd name="connsiteX15-34151" fmla="*/ 13329 w 13848"/>
              <a:gd name="connsiteY15-34152" fmla="*/ 7670 h 17230"/>
              <a:gd name="connsiteX16-34153" fmla="*/ 13797 w 13848"/>
              <a:gd name="connsiteY16-34154" fmla="*/ 12107 h 17230"/>
              <a:gd name="connsiteX17-34155" fmla="*/ 13784 w 13848"/>
              <a:gd name="connsiteY17-34156" fmla="*/ 17145 h 17230"/>
              <a:gd name="connsiteX18-34157" fmla="*/ 13607 w 13848"/>
              <a:gd name="connsiteY18-34158" fmla="*/ 15125 h 17230"/>
              <a:gd name="connsiteX19-34159" fmla="*/ 13156 w 13848"/>
              <a:gd name="connsiteY19-34160" fmla="*/ 17058 h 17230"/>
              <a:gd name="connsiteX20-34161" fmla="*/ 13395 w 13848"/>
              <a:gd name="connsiteY20-34162" fmla="*/ 13248 h 17230"/>
              <a:gd name="connsiteX21-34163" fmla="*/ 12865 w 13848"/>
              <a:gd name="connsiteY21-34164" fmla="*/ 9432 h 17230"/>
              <a:gd name="connsiteX22-34165" fmla="*/ 13317 w 13848"/>
              <a:gd name="connsiteY22-34166" fmla="*/ 16868 h 17230"/>
              <a:gd name="connsiteX23-34167" fmla="*/ 12799 w 13848"/>
              <a:gd name="connsiteY23-34168" fmla="*/ 14147 h 17230"/>
              <a:gd name="connsiteX24-34169" fmla="*/ 12429 w 13848"/>
              <a:gd name="connsiteY24-34170" fmla="*/ 15779 h 17230"/>
              <a:gd name="connsiteX25-34171" fmla="*/ 12465 w 13848"/>
              <a:gd name="connsiteY25-34172" fmla="*/ 10366 h 17230"/>
              <a:gd name="connsiteX26-34173" fmla="*/ 11546 w 13848"/>
              <a:gd name="connsiteY26-34174" fmla="*/ 4727 h 17230"/>
              <a:gd name="connsiteX27-34175" fmla="*/ 11713 w 13848"/>
              <a:gd name="connsiteY27-34176" fmla="*/ 7113 h 17230"/>
              <a:gd name="connsiteX28-34177" fmla="*/ 11954 w 13848"/>
              <a:gd name="connsiteY28-34178" fmla="*/ 7984 h 17230"/>
              <a:gd name="connsiteX29-34179" fmla="*/ 12312 w 13848"/>
              <a:gd name="connsiteY29-34180" fmla="*/ 9938 h 17230"/>
              <a:gd name="connsiteX30-34181" fmla="*/ 11938 w 13848"/>
              <a:gd name="connsiteY30-34182" fmla="*/ 9257 h 17230"/>
              <a:gd name="connsiteX31-34183" fmla="*/ 12308 w 13848"/>
              <a:gd name="connsiteY31-34184" fmla="*/ 11544 h 17230"/>
              <a:gd name="connsiteX32-34185" fmla="*/ 12198 w 13848"/>
              <a:gd name="connsiteY32-34186" fmla="*/ 14201 h 17230"/>
              <a:gd name="connsiteX33-34187" fmla="*/ 12111 w 13848"/>
              <a:gd name="connsiteY33-34188" fmla="*/ 16228 h 17230"/>
              <a:gd name="connsiteX34-34189" fmla="*/ 11833 w 13848"/>
              <a:gd name="connsiteY34-34190" fmla="*/ 13325 h 17230"/>
              <a:gd name="connsiteX35-34191" fmla="*/ 11685 w 13848"/>
              <a:gd name="connsiteY35-34192" fmla="*/ 11252 h 17230"/>
              <a:gd name="connsiteX36-34193" fmla="*/ 11028 w 13848"/>
              <a:gd name="connsiteY36-34194" fmla="*/ 6212 h 17230"/>
              <a:gd name="connsiteX37-34195" fmla="*/ 11374 w 13848"/>
              <a:gd name="connsiteY37-34196" fmla="*/ 11757 h 17230"/>
              <a:gd name="connsiteX38-34197" fmla="*/ 11574 w 13848"/>
              <a:gd name="connsiteY38-34198" fmla="*/ 14285 h 17230"/>
              <a:gd name="connsiteX39-34199" fmla="*/ 11403 w 13848"/>
              <a:gd name="connsiteY39-34200" fmla="*/ 16746 h 17230"/>
              <a:gd name="connsiteX40-34201" fmla="*/ 11211 w 13848"/>
              <a:gd name="connsiteY40-34202" fmla="*/ 13822 h 17230"/>
              <a:gd name="connsiteX41-34203" fmla="*/ 10807 w 13848"/>
              <a:gd name="connsiteY41-34204" fmla="*/ 16705 h 17230"/>
              <a:gd name="connsiteX42-34205" fmla="*/ 10464 w 13848"/>
              <a:gd name="connsiteY42-34206" fmla="*/ 17020 h 17230"/>
              <a:gd name="connsiteX43-34207" fmla="*/ 10543 w 13848"/>
              <a:gd name="connsiteY43-34208" fmla="*/ 16578 h 17230"/>
              <a:gd name="connsiteX44-34209" fmla="*/ 10656 w 13848"/>
              <a:gd name="connsiteY44-34210" fmla="*/ 15449 h 17230"/>
              <a:gd name="connsiteX45-34211" fmla="*/ 10782 w 13848"/>
              <a:gd name="connsiteY45-34212" fmla="*/ 14870 h 17230"/>
              <a:gd name="connsiteX46-34213" fmla="*/ 10671 w 13848"/>
              <a:gd name="connsiteY46-34214" fmla="*/ 15401 h 17230"/>
              <a:gd name="connsiteX47-34215" fmla="*/ 10281 w 13848"/>
              <a:gd name="connsiteY47-34216" fmla="*/ 15775 h 17230"/>
              <a:gd name="connsiteX48-34217" fmla="*/ 10129 w 13848"/>
              <a:gd name="connsiteY48-34218" fmla="*/ 16622 h 17230"/>
              <a:gd name="connsiteX49-34219" fmla="*/ 9600 w 13848"/>
              <a:gd name="connsiteY49-34220" fmla="*/ 17058 h 17230"/>
              <a:gd name="connsiteX50-34221" fmla="*/ 10390 w 13848"/>
              <a:gd name="connsiteY50-34222" fmla="*/ 14890 h 17230"/>
              <a:gd name="connsiteX51-34223" fmla="*/ 10589 w 13848"/>
              <a:gd name="connsiteY51-34224" fmla="*/ 14100 h 17230"/>
              <a:gd name="connsiteX52-34225" fmla="*/ 10449 w 13848"/>
              <a:gd name="connsiteY52-34226" fmla="*/ 10732 h 17230"/>
              <a:gd name="connsiteX53-34227" fmla="*/ 10548 w 13848"/>
              <a:gd name="connsiteY53-34228" fmla="*/ 9056 h 17230"/>
              <a:gd name="connsiteX54-34229" fmla="*/ 10354 w 13848"/>
              <a:gd name="connsiteY54-34230" fmla="*/ 12175 h 17230"/>
              <a:gd name="connsiteX55-34231" fmla="*/ 9983 w 13848"/>
              <a:gd name="connsiteY55-34232" fmla="*/ 14822 h 17230"/>
              <a:gd name="connsiteX56-34233" fmla="*/ 9249 w 13848"/>
              <a:gd name="connsiteY56-34234" fmla="*/ 15782 h 17230"/>
              <a:gd name="connsiteX57-34235" fmla="*/ 9969 w 13848"/>
              <a:gd name="connsiteY57-34236" fmla="*/ 11851 h 17230"/>
              <a:gd name="connsiteX58-34237" fmla="*/ 9027 w 13848"/>
              <a:gd name="connsiteY58-34238" fmla="*/ 14028 h 17230"/>
              <a:gd name="connsiteX59-34239" fmla="*/ 9181 w 13848"/>
              <a:gd name="connsiteY59-34240" fmla="*/ 11706 h 17230"/>
              <a:gd name="connsiteX60-34241" fmla="*/ 9677 w 13848"/>
              <a:gd name="connsiteY60-34242" fmla="*/ 10364 h 17230"/>
              <a:gd name="connsiteX61-34243" fmla="*/ 10158 w 13848"/>
              <a:gd name="connsiteY61-34244" fmla="*/ 5766 h 17230"/>
              <a:gd name="connsiteX62-34245" fmla="*/ 9331 w 13848"/>
              <a:gd name="connsiteY62-34246" fmla="*/ 3785 h 17230"/>
              <a:gd name="connsiteX63-34247" fmla="*/ 8495 w 13848"/>
              <a:gd name="connsiteY63-34248" fmla="*/ 4400 h 17230"/>
              <a:gd name="connsiteX64-34249" fmla="*/ 7411 w 13848"/>
              <a:gd name="connsiteY64-34250" fmla="*/ 5133 h 17230"/>
              <a:gd name="connsiteX65-34251" fmla="*/ 6860 w 13848"/>
              <a:gd name="connsiteY65-34252" fmla="*/ 5686 h 17230"/>
              <a:gd name="connsiteX66-34253" fmla="*/ 6527 w 13848"/>
              <a:gd name="connsiteY66-34254" fmla="*/ 6132 h 17230"/>
              <a:gd name="connsiteX67-34255" fmla="*/ 6435 w 13848"/>
              <a:gd name="connsiteY67-34256" fmla="*/ 6532 h 17230"/>
              <a:gd name="connsiteX68-34257" fmla="*/ 6001 w 13848"/>
              <a:gd name="connsiteY68-34258" fmla="*/ 6935 h 17230"/>
              <a:gd name="connsiteX69-34259" fmla="*/ 5399 w 13848"/>
              <a:gd name="connsiteY69-34260" fmla="*/ 7260 h 17230"/>
              <a:gd name="connsiteX70-34261" fmla="*/ 5530 w 13848"/>
              <a:gd name="connsiteY70-34262" fmla="*/ 7171 h 17230"/>
              <a:gd name="connsiteX71-34263" fmla="*/ 5907 w 13848"/>
              <a:gd name="connsiteY71-34264" fmla="*/ 7016 h 17230"/>
              <a:gd name="connsiteX72-34265" fmla="*/ 5409 w 13848"/>
              <a:gd name="connsiteY72-34266" fmla="*/ 7287 h 17230"/>
              <a:gd name="connsiteX73-34267" fmla="*/ 4445 w 13848"/>
              <a:gd name="connsiteY73-34268" fmla="*/ 8017 h 17230"/>
              <a:gd name="connsiteX74-34269" fmla="*/ 3889 w 13848"/>
              <a:gd name="connsiteY74-34270" fmla="*/ 8372 h 17230"/>
              <a:gd name="connsiteX75-34271" fmla="*/ 3037 w 13848"/>
              <a:gd name="connsiteY75-34272" fmla="*/ 9379 h 17230"/>
              <a:gd name="connsiteX76-34273" fmla="*/ 1578 w 13848"/>
              <a:gd name="connsiteY76-34274" fmla="*/ 10268 h 17230"/>
              <a:gd name="connsiteX77-34275" fmla="*/ 495 w 13848"/>
              <a:gd name="connsiteY77-34276" fmla="*/ 10196 h 17230"/>
              <a:gd name="connsiteX78-34277" fmla="*/ 330 w 13848"/>
              <a:gd name="connsiteY78-34278" fmla="*/ 8790 h 17230"/>
              <a:gd name="connsiteX79-34279" fmla="*/ 109 w 13848"/>
              <a:gd name="connsiteY79-34280" fmla="*/ 7008 h 17230"/>
              <a:gd name="connsiteX0-34281" fmla="*/ 109 w 13848"/>
              <a:gd name="connsiteY0-34282" fmla="*/ 7008 h 17230"/>
              <a:gd name="connsiteX1-34283" fmla="*/ 2370 w 13848"/>
              <a:gd name="connsiteY1-34284" fmla="*/ 6237 h 17230"/>
              <a:gd name="connsiteX2-34285" fmla="*/ 4241 w 13848"/>
              <a:gd name="connsiteY2-34286" fmla="*/ 5504 h 17230"/>
              <a:gd name="connsiteX3-34287" fmla="*/ 6507 w 13848"/>
              <a:gd name="connsiteY3-34288" fmla="*/ 3399 h 17230"/>
              <a:gd name="connsiteX4-34289" fmla="*/ 7079 w 13848"/>
              <a:gd name="connsiteY4-34290" fmla="*/ 2367 h 17230"/>
              <a:gd name="connsiteX5-34291" fmla="*/ 7253 w 13848"/>
              <a:gd name="connsiteY5-34292" fmla="*/ 2149 h 17230"/>
              <a:gd name="connsiteX6-34293" fmla="*/ 7474 w 13848"/>
              <a:gd name="connsiteY6-34294" fmla="*/ 826 h 17230"/>
              <a:gd name="connsiteX7-34295" fmla="*/ 7824 w 13848"/>
              <a:gd name="connsiteY7-34296" fmla="*/ 961 h 17230"/>
              <a:gd name="connsiteX8-34297" fmla="*/ 8180 w 13848"/>
              <a:gd name="connsiteY8-34298" fmla="*/ 1915 h 17230"/>
              <a:gd name="connsiteX9-34299" fmla="*/ 8912 w 13848"/>
              <a:gd name="connsiteY9-34300" fmla="*/ 752 h 17230"/>
              <a:gd name="connsiteX10-34301" fmla="*/ 8584 w 13848"/>
              <a:gd name="connsiteY10-34302" fmla="*/ 1546 h 17230"/>
              <a:gd name="connsiteX11-34303" fmla="*/ 9243 w 13848"/>
              <a:gd name="connsiteY11-34304" fmla="*/ 19 h 17230"/>
              <a:gd name="connsiteX12-34305" fmla="*/ 9729 w 13848"/>
              <a:gd name="connsiteY12-34306" fmla="*/ 14 h 17230"/>
              <a:gd name="connsiteX13-34307" fmla="*/ 9825 w 13848"/>
              <a:gd name="connsiteY13-34308" fmla="*/ 1200 h 17230"/>
              <a:gd name="connsiteX14-34309" fmla="*/ 11867 w 13848"/>
              <a:gd name="connsiteY14-34310" fmla="*/ 3664 h 17230"/>
              <a:gd name="connsiteX15-34311" fmla="*/ 13329 w 13848"/>
              <a:gd name="connsiteY15-34312" fmla="*/ 7670 h 17230"/>
              <a:gd name="connsiteX16-34313" fmla="*/ 13797 w 13848"/>
              <a:gd name="connsiteY16-34314" fmla="*/ 12107 h 17230"/>
              <a:gd name="connsiteX17-34315" fmla="*/ 13784 w 13848"/>
              <a:gd name="connsiteY17-34316" fmla="*/ 17145 h 17230"/>
              <a:gd name="connsiteX18-34317" fmla="*/ 13607 w 13848"/>
              <a:gd name="connsiteY18-34318" fmla="*/ 15125 h 17230"/>
              <a:gd name="connsiteX19-34319" fmla="*/ 13156 w 13848"/>
              <a:gd name="connsiteY19-34320" fmla="*/ 17058 h 17230"/>
              <a:gd name="connsiteX20-34321" fmla="*/ 13395 w 13848"/>
              <a:gd name="connsiteY20-34322" fmla="*/ 13248 h 17230"/>
              <a:gd name="connsiteX21-34323" fmla="*/ 12865 w 13848"/>
              <a:gd name="connsiteY21-34324" fmla="*/ 9432 h 17230"/>
              <a:gd name="connsiteX22-34325" fmla="*/ 13317 w 13848"/>
              <a:gd name="connsiteY22-34326" fmla="*/ 16868 h 17230"/>
              <a:gd name="connsiteX23-34327" fmla="*/ 12799 w 13848"/>
              <a:gd name="connsiteY23-34328" fmla="*/ 14147 h 17230"/>
              <a:gd name="connsiteX24-34329" fmla="*/ 12429 w 13848"/>
              <a:gd name="connsiteY24-34330" fmla="*/ 15779 h 17230"/>
              <a:gd name="connsiteX25-34331" fmla="*/ 12465 w 13848"/>
              <a:gd name="connsiteY25-34332" fmla="*/ 10366 h 17230"/>
              <a:gd name="connsiteX26-34333" fmla="*/ 11546 w 13848"/>
              <a:gd name="connsiteY26-34334" fmla="*/ 4727 h 17230"/>
              <a:gd name="connsiteX27-34335" fmla="*/ 11713 w 13848"/>
              <a:gd name="connsiteY27-34336" fmla="*/ 7113 h 17230"/>
              <a:gd name="connsiteX28-34337" fmla="*/ 11954 w 13848"/>
              <a:gd name="connsiteY28-34338" fmla="*/ 7984 h 17230"/>
              <a:gd name="connsiteX29-34339" fmla="*/ 12312 w 13848"/>
              <a:gd name="connsiteY29-34340" fmla="*/ 9938 h 17230"/>
              <a:gd name="connsiteX30-34341" fmla="*/ 11938 w 13848"/>
              <a:gd name="connsiteY30-34342" fmla="*/ 9257 h 17230"/>
              <a:gd name="connsiteX31-34343" fmla="*/ 12308 w 13848"/>
              <a:gd name="connsiteY31-34344" fmla="*/ 11544 h 17230"/>
              <a:gd name="connsiteX32-34345" fmla="*/ 12198 w 13848"/>
              <a:gd name="connsiteY32-34346" fmla="*/ 14201 h 17230"/>
              <a:gd name="connsiteX33-34347" fmla="*/ 12111 w 13848"/>
              <a:gd name="connsiteY33-34348" fmla="*/ 16228 h 17230"/>
              <a:gd name="connsiteX34-34349" fmla="*/ 11833 w 13848"/>
              <a:gd name="connsiteY34-34350" fmla="*/ 13325 h 17230"/>
              <a:gd name="connsiteX35-34351" fmla="*/ 11685 w 13848"/>
              <a:gd name="connsiteY35-34352" fmla="*/ 11252 h 17230"/>
              <a:gd name="connsiteX36-34353" fmla="*/ 11028 w 13848"/>
              <a:gd name="connsiteY36-34354" fmla="*/ 6212 h 17230"/>
              <a:gd name="connsiteX37-34355" fmla="*/ 11374 w 13848"/>
              <a:gd name="connsiteY37-34356" fmla="*/ 11757 h 17230"/>
              <a:gd name="connsiteX38-34357" fmla="*/ 11574 w 13848"/>
              <a:gd name="connsiteY38-34358" fmla="*/ 14285 h 17230"/>
              <a:gd name="connsiteX39-34359" fmla="*/ 11403 w 13848"/>
              <a:gd name="connsiteY39-34360" fmla="*/ 16746 h 17230"/>
              <a:gd name="connsiteX40-34361" fmla="*/ 11211 w 13848"/>
              <a:gd name="connsiteY40-34362" fmla="*/ 13822 h 17230"/>
              <a:gd name="connsiteX41-34363" fmla="*/ 10807 w 13848"/>
              <a:gd name="connsiteY41-34364" fmla="*/ 16705 h 17230"/>
              <a:gd name="connsiteX42-34365" fmla="*/ 10464 w 13848"/>
              <a:gd name="connsiteY42-34366" fmla="*/ 17020 h 17230"/>
              <a:gd name="connsiteX43-34367" fmla="*/ 10543 w 13848"/>
              <a:gd name="connsiteY43-34368" fmla="*/ 16578 h 17230"/>
              <a:gd name="connsiteX44-34369" fmla="*/ 10656 w 13848"/>
              <a:gd name="connsiteY44-34370" fmla="*/ 15449 h 17230"/>
              <a:gd name="connsiteX45-34371" fmla="*/ 10782 w 13848"/>
              <a:gd name="connsiteY45-34372" fmla="*/ 14870 h 17230"/>
              <a:gd name="connsiteX46-34373" fmla="*/ 10671 w 13848"/>
              <a:gd name="connsiteY46-34374" fmla="*/ 15401 h 17230"/>
              <a:gd name="connsiteX47-34375" fmla="*/ 10281 w 13848"/>
              <a:gd name="connsiteY47-34376" fmla="*/ 15775 h 17230"/>
              <a:gd name="connsiteX48-34377" fmla="*/ 10129 w 13848"/>
              <a:gd name="connsiteY48-34378" fmla="*/ 16622 h 17230"/>
              <a:gd name="connsiteX49-34379" fmla="*/ 9600 w 13848"/>
              <a:gd name="connsiteY49-34380" fmla="*/ 17058 h 17230"/>
              <a:gd name="connsiteX50-34381" fmla="*/ 10476 w 13848"/>
              <a:gd name="connsiteY50-34382" fmla="*/ 15215 h 17230"/>
              <a:gd name="connsiteX51-34383" fmla="*/ 10589 w 13848"/>
              <a:gd name="connsiteY51-34384" fmla="*/ 14100 h 17230"/>
              <a:gd name="connsiteX52-34385" fmla="*/ 10449 w 13848"/>
              <a:gd name="connsiteY52-34386" fmla="*/ 10732 h 17230"/>
              <a:gd name="connsiteX53-34387" fmla="*/ 10548 w 13848"/>
              <a:gd name="connsiteY53-34388" fmla="*/ 9056 h 17230"/>
              <a:gd name="connsiteX54-34389" fmla="*/ 10354 w 13848"/>
              <a:gd name="connsiteY54-34390" fmla="*/ 12175 h 17230"/>
              <a:gd name="connsiteX55-34391" fmla="*/ 9983 w 13848"/>
              <a:gd name="connsiteY55-34392" fmla="*/ 14822 h 17230"/>
              <a:gd name="connsiteX56-34393" fmla="*/ 9249 w 13848"/>
              <a:gd name="connsiteY56-34394" fmla="*/ 15782 h 17230"/>
              <a:gd name="connsiteX57-34395" fmla="*/ 9969 w 13848"/>
              <a:gd name="connsiteY57-34396" fmla="*/ 11851 h 17230"/>
              <a:gd name="connsiteX58-34397" fmla="*/ 9027 w 13848"/>
              <a:gd name="connsiteY58-34398" fmla="*/ 14028 h 17230"/>
              <a:gd name="connsiteX59-34399" fmla="*/ 9181 w 13848"/>
              <a:gd name="connsiteY59-34400" fmla="*/ 11706 h 17230"/>
              <a:gd name="connsiteX60-34401" fmla="*/ 9677 w 13848"/>
              <a:gd name="connsiteY60-34402" fmla="*/ 10364 h 17230"/>
              <a:gd name="connsiteX61-34403" fmla="*/ 10158 w 13848"/>
              <a:gd name="connsiteY61-34404" fmla="*/ 5766 h 17230"/>
              <a:gd name="connsiteX62-34405" fmla="*/ 9331 w 13848"/>
              <a:gd name="connsiteY62-34406" fmla="*/ 3785 h 17230"/>
              <a:gd name="connsiteX63-34407" fmla="*/ 8495 w 13848"/>
              <a:gd name="connsiteY63-34408" fmla="*/ 4400 h 17230"/>
              <a:gd name="connsiteX64-34409" fmla="*/ 7411 w 13848"/>
              <a:gd name="connsiteY64-34410" fmla="*/ 5133 h 17230"/>
              <a:gd name="connsiteX65-34411" fmla="*/ 6860 w 13848"/>
              <a:gd name="connsiteY65-34412" fmla="*/ 5686 h 17230"/>
              <a:gd name="connsiteX66-34413" fmla="*/ 6527 w 13848"/>
              <a:gd name="connsiteY66-34414" fmla="*/ 6132 h 17230"/>
              <a:gd name="connsiteX67-34415" fmla="*/ 6435 w 13848"/>
              <a:gd name="connsiteY67-34416" fmla="*/ 6532 h 17230"/>
              <a:gd name="connsiteX68-34417" fmla="*/ 6001 w 13848"/>
              <a:gd name="connsiteY68-34418" fmla="*/ 6935 h 17230"/>
              <a:gd name="connsiteX69-34419" fmla="*/ 5399 w 13848"/>
              <a:gd name="connsiteY69-34420" fmla="*/ 7260 h 17230"/>
              <a:gd name="connsiteX70-34421" fmla="*/ 5530 w 13848"/>
              <a:gd name="connsiteY70-34422" fmla="*/ 7171 h 17230"/>
              <a:gd name="connsiteX71-34423" fmla="*/ 5907 w 13848"/>
              <a:gd name="connsiteY71-34424" fmla="*/ 7016 h 17230"/>
              <a:gd name="connsiteX72-34425" fmla="*/ 5409 w 13848"/>
              <a:gd name="connsiteY72-34426" fmla="*/ 7287 h 17230"/>
              <a:gd name="connsiteX73-34427" fmla="*/ 4445 w 13848"/>
              <a:gd name="connsiteY73-34428" fmla="*/ 8017 h 17230"/>
              <a:gd name="connsiteX74-34429" fmla="*/ 3889 w 13848"/>
              <a:gd name="connsiteY74-34430" fmla="*/ 8372 h 17230"/>
              <a:gd name="connsiteX75-34431" fmla="*/ 3037 w 13848"/>
              <a:gd name="connsiteY75-34432" fmla="*/ 9379 h 17230"/>
              <a:gd name="connsiteX76-34433" fmla="*/ 1578 w 13848"/>
              <a:gd name="connsiteY76-34434" fmla="*/ 10268 h 17230"/>
              <a:gd name="connsiteX77-34435" fmla="*/ 495 w 13848"/>
              <a:gd name="connsiteY77-34436" fmla="*/ 10196 h 17230"/>
              <a:gd name="connsiteX78-34437" fmla="*/ 330 w 13848"/>
              <a:gd name="connsiteY78-34438" fmla="*/ 8790 h 17230"/>
              <a:gd name="connsiteX79-34439" fmla="*/ 109 w 13848"/>
              <a:gd name="connsiteY79-34440" fmla="*/ 7008 h 17230"/>
              <a:gd name="connsiteX0-34441" fmla="*/ 109 w 13848"/>
              <a:gd name="connsiteY0-34442" fmla="*/ 7008 h 17230"/>
              <a:gd name="connsiteX1-34443" fmla="*/ 2370 w 13848"/>
              <a:gd name="connsiteY1-34444" fmla="*/ 6237 h 17230"/>
              <a:gd name="connsiteX2-34445" fmla="*/ 4241 w 13848"/>
              <a:gd name="connsiteY2-34446" fmla="*/ 5504 h 17230"/>
              <a:gd name="connsiteX3-34447" fmla="*/ 6507 w 13848"/>
              <a:gd name="connsiteY3-34448" fmla="*/ 3399 h 17230"/>
              <a:gd name="connsiteX4-34449" fmla="*/ 7079 w 13848"/>
              <a:gd name="connsiteY4-34450" fmla="*/ 2367 h 17230"/>
              <a:gd name="connsiteX5-34451" fmla="*/ 7253 w 13848"/>
              <a:gd name="connsiteY5-34452" fmla="*/ 2149 h 17230"/>
              <a:gd name="connsiteX6-34453" fmla="*/ 7474 w 13848"/>
              <a:gd name="connsiteY6-34454" fmla="*/ 826 h 17230"/>
              <a:gd name="connsiteX7-34455" fmla="*/ 7824 w 13848"/>
              <a:gd name="connsiteY7-34456" fmla="*/ 961 h 17230"/>
              <a:gd name="connsiteX8-34457" fmla="*/ 8180 w 13848"/>
              <a:gd name="connsiteY8-34458" fmla="*/ 1915 h 17230"/>
              <a:gd name="connsiteX9-34459" fmla="*/ 8912 w 13848"/>
              <a:gd name="connsiteY9-34460" fmla="*/ 752 h 17230"/>
              <a:gd name="connsiteX10-34461" fmla="*/ 8584 w 13848"/>
              <a:gd name="connsiteY10-34462" fmla="*/ 1546 h 17230"/>
              <a:gd name="connsiteX11-34463" fmla="*/ 9243 w 13848"/>
              <a:gd name="connsiteY11-34464" fmla="*/ 19 h 17230"/>
              <a:gd name="connsiteX12-34465" fmla="*/ 9729 w 13848"/>
              <a:gd name="connsiteY12-34466" fmla="*/ 14 h 17230"/>
              <a:gd name="connsiteX13-34467" fmla="*/ 9825 w 13848"/>
              <a:gd name="connsiteY13-34468" fmla="*/ 1200 h 17230"/>
              <a:gd name="connsiteX14-34469" fmla="*/ 11867 w 13848"/>
              <a:gd name="connsiteY14-34470" fmla="*/ 3664 h 17230"/>
              <a:gd name="connsiteX15-34471" fmla="*/ 13329 w 13848"/>
              <a:gd name="connsiteY15-34472" fmla="*/ 7670 h 17230"/>
              <a:gd name="connsiteX16-34473" fmla="*/ 13797 w 13848"/>
              <a:gd name="connsiteY16-34474" fmla="*/ 12107 h 17230"/>
              <a:gd name="connsiteX17-34475" fmla="*/ 13784 w 13848"/>
              <a:gd name="connsiteY17-34476" fmla="*/ 17145 h 17230"/>
              <a:gd name="connsiteX18-34477" fmla="*/ 13607 w 13848"/>
              <a:gd name="connsiteY18-34478" fmla="*/ 15125 h 17230"/>
              <a:gd name="connsiteX19-34479" fmla="*/ 13156 w 13848"/>
              <a:gd name="connsiteY19-34480" fmla="*/ 17058 h 17230"/>
              <a:gd name="connsiteX20-34481" fmla="*/ 13395 w 13848"/>
              <a:gd name="connsiteY20-34482" fmla="*/ 13248 h 17230"/>
              <a:gd name="connsiteX21-34483" fmla="*/ 12865 w 13848"/>
              <a:gd name="connsiteY21-34484" fmla="*/ 9432 h 17230"/>
              <a:gd name="connsiteX22-34485" fmla="*/ 13317 w 13848"/>
              <a:gd name="connsiteY22-34486" fmla="*/ 16868 h 17230"/>
              <a:gd name="connsiteX23-34487" fmla="*/ 12799 w 13848"/>
              <a:gd name="connsiteY23-34488" fmla="*/ 14147 h 17230"/>
              <a:gd name="connsiteX24-34489" fmla="*/ 12429 w 13848"/>
              <a:gd name="connsiteY24-34490" fmla="*/ 15779 h 17230"/>
              <a:gd name="connsiteX25-34491" fmla="*/ 12465 w 13848"/>
              <a:gd name="connsiteY25-34492" fmla="*/ 10366 h 17230"/>
              <a:gd name="connsiteX26-34493" fmla="*/ 11546 w 13848"/>
              <a:gd name="connsiteY26-34494" fmla="*/ 4727 h 17230"/>
              <a:gd name="connsiteX27-34495" fmla="*/ 11713 w 13848"/>
              <a:gd name="connsiteY27-34496" fmla="*/ 7113 h 17230"/>
              <a:gd name="connsiteX28-34497" fmla="*/ 11954 w 13848"/>
              <a:gd name="connsiteY28-34498" fmla="*/ 7984 h 17230"/>
              <a:gd name="connsiteX29-34499" fmla="*/ 12312 w 13848"/>
              <a:gd name="connsiteY29-34500" fmla="*/ 9938 h 17230"/>
              <a:gd name="connsiteX30-34501" fmla="*/ 11938 w 13848"/>
              <a:gd name="connsiteY30-34502" fmla="*/ 9257 h 17230"/>
              <a:gd name="connsiteX31-34503" fmla="*/ 12308 w 13848"/>
              <a:gd name="connsiteY31-34504" fmla="*/ 11544 h 17230"/>
              <a:gd name="connsiteX32-34505" fmla="*/ 12198 w 13848"/>
              <a:gd name="connsiteY32-34506" fmla="*/ 14201 h 17230"/>
              <a:gd name="connsiteX33-34507" fmla="*/ 12111 w 13848"/>
              <a:gd name="connsiteY33-34508" fmla="*/ 16228 h 17230"/>
              <a:gd name="connsiteX34-34509" fmla="*/ 11833 w 13848"/>
              <a:gd name="connsiteY34-34510" fmla="*/ 13325 h 17230"/>
              <a:gd name="connsiteX35-34511" fmla="*/ 11685 w 13848"/>
              <a:gd name="connsiteY35-34512" fmla="*/ 11252 h 17230"/>
              <a:gd name="connsiteX36-34513" fmla="*/ 11028 w 13848"/>
              <a:gd name="connsiteY36-34514" fmla="*/ 6212 h 17230"/>
              <a:gd name="connsiteX37-34515" fmla="*/ 11374 w 13848"/>
              <a:gd name="connsiteY37-34516" fmla="*/ 11757 h 17230"/>
              <a:gd name="connsiteX38-34517" fmla="*/ 11574 w 13848"/>
              <a:gd name="connsiteY38-34518" fmla="*/ 14285 h 17230"/>
              <a:gd name="connsiteX39-34519" fmla="*/ 11403 w 13848"/>
              <a:gd name="connsiteY39-34520" fmla="*/ 16746 h 17230"/>
              <a:gd name="connsiteX40-34521" fmla="*/ 11211 w 13848"/>
              <a:gd name="connsiteY40-34522" fmla="*/ 13822 h 17230"/>
              <a:gd name="connsiteX41-34523" fmla="*/ 10807 w 13848"/>
              <a:gd name="connsiteY41-34524" fmla="*/ 16705 h 17230"/>
              <a:gd name="connsiteX42-34525" fmla="*/ 10464 w 13848"/>
              <a:gd name="connsiteY42-34526" fmla="*/ 17020 h 17230"/>
              <a:gd name="connsiteX43-34527" fmla="*/ 10543 w 13848"/>
              <a:gd name="connsiteY43-34528" fmla="*/ 16578 h 17230"/>
              <a:gd name="connsiteX44-34529" fmla="*/ 10656 w 13848"/>
              <a:gd name="connsiteY44-34530" fmla="*/ 15449 h 17230"/>
              <a:gd name="connsiteX45-34531" fmla="*/ 10782 w 13848"/>
              <a:gd name="connsiteY45-34532" fmla="*/ 14870 h 17230"/>
              <a:gd name="connsiteX46-34533" fmla="*/ 10671 w 13848"/>
              <a:gd name="connsiteY46-34534" fmla="*/ 15401 h 17230"/>
              <a:gd name="connsiteX47-34535" fmla="*/ 10281 w 13848"/>
              <a:gd name="connsiteY47-34536" fmla="*/ 15775 h 17230"/>
              <a:gd name="connsiteX48-34537" fmla="*/ 10129 w 13848"/>
              <a:gd name="connsiteY48-34538" fmla="*/ 16622 h 17230"/>
              <a:gd name="connsiteX49-34539" fmla="*/ 9600 w 13848"/>
              <a:gd name="connsiteY49-34540" fmla="*/ 17058 h 17230"/>
              <a:gd name="connsiteX50-34541" fmla="*/ 10476 w 13848"/>
              <a:gd name="connsiteY50-34542" fmla="*/ 15215 h 17230"/>
              <a:gd name="connsiteX51-34543" fmla="*/ 10589 w 13848"/>
              <a:gd name="connsiteY51-34544" fmla="*/ 14100 h 17230"/>
              <a:gd name="connsiteX52-34545" fmla="*/ 10449 w 13848"/>
              <a:gd name="connsiteY52-34546" fmla="*/ 10732 h 17230"/>
              <a:gd name="connsiteX53-34547" fmla="*/ 10548 w 13848"/>
              <a:gd name="connsiteY53-34548" fmla="*/ 9056 h 17230"/>
              <a:gd name="connsiteX54-34549" fmla="*/ 10354 w 13848"/>
              <a:gd name="connsiteY54-34550" fmla="*/ 12175 h 17230"/>
              <a:gd name="connsiteX55-34551" fmla="*/ 10078 w 13848"/>
              <a:gd name="connsiteY55-34552" fmla="*/ 15485 h 17230"/>
              <a:gd name="connsiteX56-34553" fmla="*/ 9249 w 13848"/>
              <a:gd name="connsiteY56-34554" fmla="*/ 15782 h 17230"/>
              <a:gd name="connsiteX57-34555" fmla="*/ 9969 w 13848"/>
              <a:gd name="connsiteY57-34556" fmla="*/ 11851 h 17230"/>
              <a:gd name="connsiteX58-34557" fmla="*/ 9027 w 13848"/>
              <a:gd name="connsiteY58-34558" fmla="*/ 14028 h 17230"/>
              <a:gd name="connsiteX59-34559" fmla="*/ 9181 w 13848"/>
              <a:gd name="connsiteY59-34560" fmla="*/ 11706 h 17230"/>
              <a:gd name="connsiteX60-34561" fmla="*/ 9677 w 13848"/>
              <a:gd name="connsiteY60-34562" fmla="*/ 10364 h 17230"/>
              <a:gd name="connsiteX61-34563" fmla="*/ 10158 w 13848"/>
              <a:gd name="connsiteY61-34564" fmla="*/ 5766 h 17230"/>
              <a:gd name="connsiteX62-34565" fmla="*/ 9331 w 13848"/>
              <a:gd name="connsiteY62-34566" fmla="*/ 3785 h 17230"/>
              <a:gd name="connsiteX63-34567" fmla="*/ 8495 w 13848"/>
              <a:gd name="connsiteY63-34568" fmla="*/ 4400 h 17230"/>
              <a:gd name="connsiteX64-34569" fmla="*/ 7411 w 13848"/>
              <a:gd name="connsiteY64-34570" fmla="*/ 5133 h 17230"/>
              <a:gd name="connsiteX65-34571" fmla="*/ 6860 w 13848"/>
              <a:gd name="connsiteY65-34572" fmla="*/ 5686 h 17230"/>
              <a:gd name="connsiteX66-34573" fmla="*/ 6527 w 13848"/>
              <a:gd name="connsiteY66-34574" fmla="*/ 6132 h 17230"/>
              <a:gd name="connsiteX67-34575" fmla="*/ 6435 w 13848"/>
              <a:gd name="connsiteY67-34576" fmla="*/ 6532 h 17230"/>
              <a:gd name="connsiteX68-34577" fmla="*/ 6001 w 13848"/>
              <a:gd name="connsiteY68-34578" fmla="*/ 6935 h 17230"/>
              <a:gd name="connsiteX69-34579" fmla="*/ 5399 w 13848"/>
              <a:gd name="connsiteY69-34580" fmla="*/ 7260 h 17230"/>
              <a:gd name="connsiteX70-34581" fmla="*/ 5530 w 13848"/>
              <a:gd name="connsiteY70-34582" fmla="*/ 7171 h 17230"/>
              <a:gd name="connsiteX71-34583" fmla="*/ 5907 w 13848"/>
              <a:gd name="connsiteY71-34584" fmla="*/ 7016 h 17230"/>
              <a:gd name="connsiteX72-34585" fmla="*/ 5409 w 13848"/>
              <a:gd name="connsiteY72-34586" fmla="*/ 7287 h 17230"/>
              <a:gd name="connsiteX73-34587" fmla="*/ 4445 w 13848"/>
              <a:gd name="connsiteY73-34588" fmla="*/ 8017 h 17230"/>
              <a:gd name="connsiteX74-34589" fmla="*/ 3889 w 13848"/>
              <a:gd name="connsiteY74-34590" fmla="*/ 8372 h 17230"/>
              <a:gd name="connsiteX75-34591" fmla="*/ 3037 w 13848"/>
              <a:gd name="connsiteY75-34592" fmla="*/ 9379 h 17230"/>
              <a:gd name="connsiteX76-34593" fmla="*/ 1578 w 13848"/>
              <a:gd name="connsiteY76-34594" fmla="*/ 10268 h 17230"/>
              <a:gd name="connsiteX77-34595" fmla="*/ 495 w 13848"/>
              <a:gd name="connsiteY77-34596" fmla="*/ 10196 h 17230"/>
              <a:gd name="connsiteX78-34597" fmla="*/ 330 w 13848"/>
              <a:gd name="connsiteY78-34598" fmla="*/ 8790 h 17230"/>
              <a:gd name="connsiteX79-34599" fmla="*/ 109 w 13848"/>
              <a:gd name="connsiteY79-34600" fmla="*/ 7008 h 17230"/>
              <a:gd name="connsiteX0-34601" fmla="*/ 109 w 13848"/>
              <a:gd name="connsiteY0-34602" fmla="*/ 7008 h 17230"/>
              <a:gd name="connsiteX1-34603" fmla="*/ 2370 w 13848"/>
              <a:gd name="connsiteY1-34604" fmla="*/ 6237 h 17230"/>
              <a:gd name="connsiteX2-34605" fmla="*/ 4241 w 13848"/>
              <a:gd name="connsiteY2-34606" fmla="*/ 5504 h 17230"/>
              <a:gd name="connsiteX3-34607" fmla="*/ 6507 w 13848"/>
              <a:gd name="connsiteY3-34608" fmla="*/ 3399 h 17230"/>
              <a:gd name="connsiteX4-34609" fmla="*/ 7079 w 13848"/>
              <a:gd name="connsiteY4-34610" fmla="*/ 2367 h 17230"/>
              <a:gd name="connsiteX5-34611" fmla="*/ 7253 w 13848"/>
              <a:gd name="connsiteY5-34612" fmla="*/ 2149 h 17230"/>
              <a:gd name="connsiteX6-34613" fmla="*/ 7474 w 13848"/>
              <a:gd name="connsiteY6-34614" fmla="*/ 826 h 17230"/>
              <a:gd name="connsiteX7-34615" fmla="*/ 7824 w 13848"/>
              <a:gd name="connsiteY7-34616" fmla="*/ 961 h 17230"/>
              <a:gd name="connsiteX8-34617" fmla="*/ 8180 w 13848"/>
              <a:gd name="connsiteY8-34618" fmla="*/ 1915 h 17230"/>
              <a:gd name="connsiteX9-34619" fmla="*/ 8912 w 13848"/>
              <a:gd name="connsiteY9-34620" fmla="*/ 752 h 17230"/>
              <a:gd name="connsiteX10-34621" fmla="*/ 8584 w 13848"/>
              <a:gd name="connsiteY10-34622" fmla="*/ 1546 h 17230"/>
              <a:gd name="connsiteX11-34623" fmla="*/ 9243 w 13848"/>
              <a:gd name="connsiteY11-34624" fmla="*/ 19 h 17230"/>
              <a:gd name="connsiteX12-34625" fmla="*/ 9729 w 13848"/>
              <a:gd name="connsiteY12-34626" fmla="*/ 14 h 17230"/>
              <a:gd name="connsiteX13-34627" fmla="*/ 9825 w 13848"/>
              <a:gd name="connsiteY13-34628" fmla="*/ 1200 h 17230"/>
              <a:gd name="connsiteX14-34629" fmla="*/ 11867 w 13848"/>
              <a:gd name="connsiteY14-34630" fmla="*/ 3664 h 17230"/>
              <a:gd name="connsiteX15-34631" fmla="*/ 13329 w 13848"/>
              <a:gd name="connsiteY15-34632" fmla="*/ 7670 h 17230"/>
              <a:gd name="connsiteX16-34633" fmla="*/ 13797 w 13848"/>
              <a:gd name="connsiteY16-34634" fmla="*/ 12107 h 17230"/>
              <a:gd name="connsiteX17-34635" fmla="*/ 13784 w 13848"/>
              <a:gd name="connsiteY17-34636" fmla="*/ 17145 h 17230"/>
              <a:gd name="connsiteX18-34637" fmla="*/ 13607 w 13848"/>
              <a:gd name="connsiteY18-34638" fmla="*/ 15125 h 17230"/>
              <a:gd name="connsiteX19-34639" fmla="*/ 13156 w 13848"/>
              <a:gd name="connsiteY19-34640" fmla="*/ 17058 h 17230"/>
              <a:gd name="connsiteX20-34641" fmla="*/ 13395 w 13848"/>
              <a:gd name="connsiteY20-34642" fmla="*/ 13248 h 17230"/>
              <a:gd name="connsiteX21-34643" fmla="*/ 12865 w 13848"/>
              <a:gd name="connsiteY21-34644" fmla="*/ 9432 h 17230"/>
              <a:gd name="connsiteX22-34645" fmla="*/ 13317 w 13848"/>
              <a:gd name="connsiteY22-34646" fmla="*/ 16868 h 17230"/>
              <a:gd name="connsiteX23-34647" fmla="*/ 12799 w 13848"/>
              <a:gd name="connsiteY23-34648" fmla="*/ 14147 h 17230"/>
              <a:gd name="connsiteX24-34649" fmla="*/ 12429 w 13848"/>
              <a:gd name="connsiteY24-34650" fmla="*/ 15779 h 17230"/>
              <a:gd name="connsiteX25-34651" fmla="*/ 12465 w 13848"/>
              <a:gd name="connsiteY25-34652" fmla="*/ 10366 h 17230"/>
              <a:gd name="connsiteX26-34653" fmla="*/ 11546 w 13848"/>
              <a:gd name="connsiteY26-34654" fmla="*/ 4727 h 17230"/>
              <a:gd name="connsiteX27-34655" fmla="*/ 11713 w 13848"/>
              <a:gd name="connsiteY27-34656" fmla="*/ 7113 h 17230"/>
              <a:gd name="connsiteX28-34657" fmla="*/ 11954 w 13848"/>
              <a:gd name="connsiteY28-34658" fmla="*/ 7984 h 17230"/>
              <a:gd name="connsiteX29-34659" fmla="*/ 12312 w 13848"/>
              <a:gd name="connsiteY29-34660" fmla="*/ 9938 h 17230"/>
              <a:gd name="connsiteX30-34661" fmla="*/ 11938 w 13848"/>
              <a:gd name="connsiteY30-34662" fmla="*/ 9257 h 17230"/>
              <a:gd name="connsiteX31-34663" fmla="*/ 12308 w 13848"/>
              <a:gd name="connsiteY31-34664" fmla="*/ 11544 h 17230"/>
              <a:gd name="connsiteX32-34665" fmla="*/ 12198 w 13848"/>
              <a:gd name="connsiteY32-34666" fmla="*/ 14201 h 17230"/>
              <a:gd name="connsiteX33-34667" fmla="*/ 12111 w 13848"/>
              <a:gd name="connsiteY33-34668" fmla="*/ 16228 h 17230"/>
              <a:gd name="connsiteX34-34669" fmla="*/ 11833 w 13848"/>
              <a:gd name="connsiteY34-34670" fmla="*/ 13325 h 17230"/>
              <a:gd name="connsiteX35-34671" fmla="*/ 11685 w 13848"/>
              <a:gd name="connsiteY35-34672" fmla="*/ 11252 h 17230"/>
              <a:gd name="connsiteX36-34673" fmla="*/ 11028 w 13848"/>
              <a:gd name="connsiteY36-34674" fmla="*/ 6212 h 17230"/>
              <a:gd name="connsiteX37-34675" fmla="*/ 11374 w 13848"/>
              <a:gd name="connsiteY37-34676" fmla="*/ 11757 h 17230"/>
              <a:gd name="connsiteX38-34677" fmla="*/ 11574 w 13848"/>
              <a:gd name="connsiteY38-34678" fmla="*/ 14285 h 17230"/>
              <a:gd name="connsiteX39-34679" fmla="*/ 11403 w 13848"/>
              <a:gd name="connsiteY39-34680" fmla="*/ 16746 h 17230"/>
              <a:gd name="connsiteX40-34681" fmla="*/ 11211 w 13848"/>
              <a:gd name="connsiteY40-34682" fmla="*/ 13822 h 17230"/>
              <a:gd name="connsiteX41-34683" fmla="*/ 10807 w 13848"/>
              <a:gd name="connsiteY41-34684" fmla="*/ 16705 h 17230"/>
              <a:gd name="connsiteX42-34685" fmla="*/ 10464 w 13848"/>
              <a:gd name="connsiteY42-34686" fmla="*/ 17020 h 17230"/>
              <a:gd name="connsiteX43-34687" fmla="*/ 10543 w 13848"/>
              <a:gd name="connsiteY43-34688" fmla="*/ 16578 h 17230"/>
              <a:gd name="connsiteX44-34689" fmla="*/ 10656 w 13848"/>
              <a:gd name="connsiteY44-34690" fmla="*/ 15449 h 17230"/>
              <a:gd name="connsiteX45-34691" fmla="*/ 10782 w 13848"/>
              <a:gd name="connsiteY45-34692" fmla="*/ 14870 h 17230"/>
              <a:gd name="connsiteX46-34693" fmla="*/ 10671 w 13848"/>
              <a:gd name="connsiteY46-34694" fmla="*/ 15401 h 17230"/>
              <a:gd name="connsiteX47-34695" fmla="*/ 10281 w 13848"/>
              <a:gd name="connsiteY47-34696" fmla="*/ 15775 h 17230"/>
              <a:gd name="connsiteX48-34697" fmla="*/ 10129 w 13848"/>
              <a:gd name="connsiteY48-34698" fmla="*/ 16622 h 17230"/>
              <a:gd name="connsiteX49-34699" fmla="*/ 9600 w 13848"/>
              <a:gd name="connsiteY49-34700" fmla="*/ 17058 h 17230"/>
              <a:gd name="connsiteX50-34701" fmla="*/ 10476 w 13848"/>
              <a:gd name="connsiteY50-34702" fmla="*/ 15215 h 17230"/>
              <a:gd name="connsiteX51-34703" fmla="*/ 10589 w 13848"/>
              <a:gd name="connsiteY51-34704" fmla="*/ 14100 h 17230"/>
              <a:gd name="connsiteX52-34705" fmla="*/ 10449 w 13848"/>
              <a:gd name="connsiteY52-34706" fmla="*/ 10732 h 17230"/>
              <a:gd name="connsiteX53-34707" fmla="*/ 10548 w 13848"/>
              <a:gd name="connsiteY53-34708" fmla="*/ 9056 h 17230"/>
              <a:gd name="connsiteX54-34709" fmla="*/ 10354 w 13848"/>
              <a:gd name="connsiteY54-34710" fmla="*/ 12175 h 17230"/>
              <a:gd name="connsiteX55-34711" fmla="*/ 10078 w 13848"/>
              <a:gd name="connsiteY55-34712" fmla="*/ 15485 h 17230"/>
              <a:gd name="connsiteX56-34713" fmla="*/ 9249 w 13848"/>
              <a:gd name="connsiteY56-34714" fmla="*/ 15782 h 17230"/>
              <a:gd name="connsiteX57-34715" fmla="*/ 9969 w 13848"/>
              <a:gd name="connsiteY57-34716" fmla="*/ 11851 h 17230"/>
              <a:gd name="connsiteX58-34717" fmla="*/ 9027 w 13848"/>
              <a:gd name="connsiteY58-34718" fmla="*/ 14028 h 17230"/>
              <a:gd name="connsiteX59-34719" fmla="*/ 9181 w 13848"/>
              <a:gd name="connsiteY59-34720" fmla="*/ 11706 h 17230"/>
              <a:gd name="connsiteX60-34721" fmla="*/ 9677 w 13848"/>
              <a:gd name="connsiteY60-34722" fmla="*/ 10364 h 17230"/>
              <a:gd name="connsiteX61-34723" fmla="*/ 10158 w 13848"/>
              <a:gd name="connsiteY61-34724" fmla="*/ 5766 h 17230"/>
              <a:gd name="connsiteX62-34725" fmla="*/ 9331 w 13848"/>
              <a:gd name="connsiteY62-34726" fmla="*/ 3785 h 17230"/>
              <a:gd name="connsiteX63-34727" fmla="*/ 8495 w 13848"/>
              <a:gd name="connsiteY63-34728" fmla="*/ 4400 h 17230"/>
              <a:gd name="connsiteX64-34729" fmla="*/ 7411 w 13848"/>
              <a:gd name="connsiteY64-34730" fmla="*/ 5133 h 17230"/>
              <a:gd name="connsiteX65-34731" fmla="*/ 6860 w 13848"/>
              <a:gd name="connsiteY65-34732" fmla="*/ 5686 h 17230"/>
              <a:gd name="connsiteX66-34733" fmla="*/ 6527 w 13848"/>
              <a:gd name="connsiteY66-34734" fmla="*/ 6132 h 17230"/>
              <a:gd name="connsiteX67-34735" fmla="*/ 6435 w 13848"/>
              <a:gd name="connsiteY67-34736" fmla="*/ 6532 h 17230"/>
              <a:gd name="connsiteX68-34737" fmla="*/ 6001 w 13848"/>
              <a:gd name="connsiteY68-34738" fmla="*/ 6935 h 17230"/>
              <a:gd name="connsiteX69-34739" fmla="*/ 5399 w 13848"/>
              <a:gd name="connsiteY69-34740" fmla="*/ 7260 h 17230"/>
              <a:gd name="connsiteX70-34741" fmla="*/ 5530 w 13848"/>
              <a:gd name="connsiteY70-34742" fmla="*/ 7171 h 17230"/>
              <a:gd name="connsiteX71-34743" fmla="*/ 5907 w 13848"/>
              <a:gd name="connsiteY71-34744" fmla="*/ 7016 h 17230"/>
              <a:gd name="connsiteX72-34745" fmla="*/ 5409 w 13848"/>
              <a:gd name="connsiteY72-34746" fmla="*/ 7287 h 17230"/>
              <a:gd name="connsiteX73-34747" fmla="*/ 4445 w 13848"/>
              <a:gd name="connsiteY73-34748" fmla="*/ 8017 h 17230"/>
              <a:gd name="connsiteX74-34749" fmla="*/ 3889 w 13848"/>
              <a:gd name="connsiteY74-34750" fmla="*/ 8372 h 17230"/>
              <a:gd name="connsiteX75-34751" fmla="*/ 3037 w 13848"/>
              <a:gd name="connsiteY75-34752" fmla="*/ 9379 h 17230"/>
              <a:gd name="connsiteX76-34753" fmla="*/ 1578 w 13848"/>
              <a:gd name="connsiteY76-34754" fmla="*/ 10268 h 17230"/>
              <a:gd name="connsiteX77-34755" fmla="*/ 495 w 13848"/>
              <a:gd name="connsiteY77-34756" fmla="*/ 10196 h 17230"/>
              <a:gd name="connsiteX78-34757" fmla="*/ 330 w 13848"/>
              <a:gd name="connsiteY78-34758" fmla="*/ 8790 h 17230"/>
              <a:gd name="connsiteX79-34759" fmla="*/ 109 w 13848"/>
              <a:gd name="connsiteY79-34760" fmla="*/ 7008 h 17230"/>
              <a:gd name="connsiteX0-34761" fmla="*/ 109 w 13848"/>
              <a:gd name="connsiteY0-34762" fmla="*/ 7008 h 17230"/>
              <a:gd name="connsiteX1-34763" fmla="*/ 2370 w 13848"/>
              <a:gd name="connsiteY1-34764" fmla="*/ 6237 h 17230"/>
              <a:gd name="connsiteX2-34765" fmla="*/ 4241 w 13848"/>
              <a:gd name="connsiteY2-34766" fmla="*/ 5504 h 17230"/>
              <a:gd name="connsiteX3-34767" fmla="*/ 6507 w 13848"/>
              <a:gd name="connsiteY3-34768" fmla="*/ 3399 h 17230"/>
              <a:gd name="connsiteX4-34769" fmla="*/ 7079 w 13848"/>
              <a:gd name="connsiteY4-34770" fmla="*/ 2367 h 17230"/>
              <a:gd name="connsiteX5-34771" fmla="*/ 7253 w 13848"/>
              <a:gd name="connsiteY5-34772" fmla="*/ 2149 h 17230"/>
              <a:gd name="connsiteX6-34773" fmla="*/ 7474 w 13848"/>
              <a:gd name="connsiteY6-34774" fmla="*/ 826 h 17230"/>
              <a:gd name="connsiteX7-34775" fmla="*/ 7824 w 13848"/>
              <a:gd name="connsiteY7-34776" fmla="*/ 961 h 17230"/>
              <a:gd name="connsiteX8-34777" fmla="*/ 8180 w 13848"/>
              <a:gd name="connsiteY8-34778" fmla="*/ 1915 h 17230"/>
              <a:gd name="connsiteX9-34779" fmla="*/ 8912 w 13848"/>
              <a:gd name="connsiteY9-34780" fmla="*/ 752 h 17230"/>
              <a:gd name="connsiteX10-34781" fmla="*/ 8584 w 13848"/>
              <a:gd name="connsiteY10-34782" fmla="*/ 1546 h 17230"/>
              <a:gd name="connsiteX11-34783" fmla="*/ 9243 w 13848"/>
              <a:gd name="connsiteY11-34784" fmla="*/ 19 h 17230"/>
              <a:gd name="connsiteX12-34785" fmla="*/ 9729 w 13848"/>
              <a:gd name="connsiteY12-34786" fmla="*/ 14 h 17230"/>
              <a:gd name="connsiteX13-34787" fmla="*/ 9825 w 13848"/>
              <a:gd name="connsiteY13-34788" fmla="*/ 1200 h 17230"/>
              <a:gd name="connsiteX14-34789" fmla="*/ 11867 w 13848"/>
              <a:gd name="connsiteY14-34790" fmla="*/ 3664 h 17230"/>
              <a:gd name="connsiteX15-34791" fmla="*/ 13329 w 13848"/>
              <a:gd name="connsiteY15-34792" fmla="*/ 7670 h 17230"/>
              <a:gd name="connsiteX16-34793" fmla="*/ 13797 w 13848"/>
              <a:gd name="connsiteY16-34794" fmla="*/ 12107 h 17230"/>
              <a:gd name="connsiteX17-34795" fmla="*/ 13784 w 13848"/>
              <a:gd name="connsiteY17-34796" fmla="*/ 17145 h 17230"/>
              <a:gd name="connsiteX18-34797" fmla="*/ 13607 w 13848"/>
              <a:gd name="connsiteY18-34798" fmla="*/ 15125 h 17230"/>
              <a:gd name="connsiteX19-34799" fmla="*/ 13156 w 13848"/>
              <a:gd name="connsiteY19-34800" fmla="*/ 17058 h 17230"/>
              <a:gd name="connsiteX20-34801" fmla="*/ 13395 w 13848"/>
              <a:gd name="connsiteY20-34802" fmla="*/ 13248 h 17230"/>
              <a:gd name="connsiteX21-34803" fmla="*/ 12865 w 13848"/>
              <a:gd name="connsiteY21-34804" fmla="*/ 9432 h 17230"/>
              <a:gd name="connsiteX22-34805" fmla="*/ 13317 w 13848"/>
              <a:gd name="connsiteY22-34806" fmla="*/ 16868 h 17230"/>
              <a:gd name="connsiteX23-34807" fmla="*/ 12799 w 13848"/>
              <a:gd name="connsiteY23-34808" fmla="*/ 14147 h 17230"/>
              <a:gd name="connsiteX24-34809" fmla="*/ 12429 w 13848"/>
              <a:gd name="connsiteY24-34810" fmla="*/ 15779 h 17230"/>
              <a:gd name="connsiteX25-34811" fmla="*/ 12465 w 13848"/>
              <a:gd name="connsiteY25-34812" fmla="*/ 10366 h 17230"/>
              <a:gd name="connsiteX26-34813" fmla="*/ 11546 w 13848"/>
              <a:gd name="connsiteY26-34814" fmla="*/ 4727 h 17230"/>
              <a:gd name="connsiteX27-34815" fmla="*/ 11713 w 13848"/>
              <a:gd name="connsiteY27-34816" fmla="*/ 7113 h 17230"/>
              <a:gd name="connsiteX28-34817" fmla="*/ 11954 w 13848"/>
              <a:gd name="connsiteY28-34818" fmla="*/ 7984 h 17230"/>
              <a:gd name="connsiteX29-34819" fmla="*/ 12312 w 13848"/>
              <a:gd name="connsiteY29-34820" fmla="*/ 9938 h 17230"/>
              <a:gd name="connsiteX30-34821" fmla="*/ 11938 w 13848"/>
              <a:gd name="connsiteY30-34822" fmla="*/ 9257 h 17230"/>
              <a:gd name="connsiteX31-34823" fmla="*/ 12308 w 13848"/>
              <a:gd name="connsiteY31-34824" fmla="*/ 11544 h 17230"/>
              <a:gd name="connsiteX32-34825" fmla="*/ 12198 w 13848"/>
              <a:gd name="connsiteY32-34826" fmla="*/ 14201 h 17230"/>
              <a:gd name="connsiteX33-34827" fmla="*/ 12111 w 13848"/>
              <a:gd name="connsiteY33-34828" fmla="*/ 16228 h 17230"/>
              <a:gd name="connsiteX34-34829" fmla="*/ 11833 w 13848"/>
              <a:gd name="connsiteY34-34830" fmla="*/ 13325 h 17230"/>
              <a:gd name="connsiteX35-34831" fmla="*/ 11685 w 13848"/>
              <a:gd name="connsiteY35-34832" fmla="*/ 11252 h 17230"/>
              <a:gd name="connsiteX36-34833" fmla="*/ 11028 w 13848"/>
              <a:gd name="connsiteY36-34834" fmla="*/ 6212 h 17230"/>
              <a:gd name="connsiteX37-34835" fmla="*/ 11374 w 13848"/>
              <a:gd name="connsiteY37-34836" fmla="*/ 11757 h 17230"/>
              <a:gd name="connsiteX38-34837" fmla="*/ 11574 w 13848"/>
              <a:gd name="connsiteY38-34838" fmla="*/ 14285 h 17230"/>
              <a:gd name="connsiteX39-34839" fmla="*/ 11403 w 13848"/>
              <a:gd name="connsiteY39-34840" fmla="*/ 16746 h 17230"/>
              <a:gd name="connsiteX40-34841" fmla="*/ 11211 w 13848"/>
              <a:gd name="connsiteY40-34842" fmla="*/ 13822 h 17230"/>
              <a:gd name="connsiteX41-34843" fmla="*/ 10807 w 13848"/>
              <a:gd name="connsiteY41-34844" fmla="*/ 16705 h 17230"/>
              <a:gd name="connsiteX42-34845" fmla="*/ 10464 w 13848"/>
              <a:gd name="connsiteY42-34846" fmla="*/ 17020 h 17230"/>
              <a:gd name="connsiteX43-34847" fmla="*/ 10543 w 13848"/>
              <a:gd name="connsiteY43-34848" fmla="*/ 16578 h 17230"/>
              <a:gd name="connsiteX44-34849" fmla="*/ 10656 w 13848"/>
              <a:gd name="connsiteY44-34850" fmla="*/ 15449 h 17230"/>
              <a:gd name="connsiteX45-34851" fmla="*/ 10782 w 13848"/>
              <a:gd name="connsiteY45-34852" fmla="*/ 14870 h 17230"/>
              <a:gd name="connsiteX46-34853" fmla="*/ 10671 w 13848"/>
              <a:gd name="connsiteY46-34854" fmla="*/ 15401 h 17230"/>
              <a:gd name="connsiteX47-34855" fmla="*/ 10281 w 13848"/>
              <a:gd name="connsiteY47-34856" fmla="*/ 15775 h 17230"/>
              <a:gd name="connsiteX48-34857" fmla="*/ 10129 w 13848"/>
              <a:gd name="connsiteY48-34858" fmla="*/ 16622 h 17230"/>
              <a:gd name="connsiteX49-34859" fmla="*/ 9600 w 13848"/>
              <a:gd name="connsiteY49-34860" fmla="*/ 17058 h 17230"/>
              <a:gd name="connsiteX50-34861" fmla="*/ 10476 w 13848"/>
              <a:gd name="connsiteY50-34862" fmla="*/ 15215 h 17230"/>
              <a:gd name="connsiteX51-34863" fmla="*/ 10589 w 13848"/>
              <a:gd name="connsiteY51-34864" fmla="*/ 14100 h 17230"/>
              <a:gd name="connsiteX52-34865" fmla="*/ 10449 w 13848"/>
              <a:gd name="connsiteY52-34866" fmla="*/ 10732 h 17230"/>
              <a:gd name="connsiteX53-34867" fmla="*/ 10548 w 13848"/>
              <a:gd name="connsiteY53-34868" fmla="*/ 9056 h 17230"/>
              <a:gd name="connsiteX54-34869" fmla="*/ 10354 w 13848"/>
              <a:gd name="connsiteY54-34870" fmla="*/ 12175 h 17230"/>
              <a:gd name="connsiteX55-34871" fmla="*/ 10078 w 13848"/>
              <a:gd name="connsiteY55-34872" fmla="*/ 15485 h 17230"/>
              <a:gd name="connsiteX56-34873" fmla="*/ 9808 w 13848"/>
              <a:gd name="connsiteY56-34874" fmla="*/ 14746 h 17230"/>
              <a:gd name="connsiteX57-34875" fmla="*/ 9249 w 13848"/>
              <a:gd name="connsiteY57-34876" fmla="*/ 15782 h 17230"/>
              <a:gd name="connsiteX58-34877" fmla="*/ 9969 w 13848"/>
              <a:gd name="connsiteY58-34878" fmla="*/ 11851 h 17230"/>
              <a:gd name="connsiteX59-34879" fmla="*/ 9027 w 13848"/>
              <a:gd name="connsiteY59-34880" fmla="*/ 14028 h 17230"/>
              <a:gd name="connsiteX60-34881" fmla="*/ 9181 w 13848"/>
              <a:gd name="connsiteY60-34882" fmla="*/ 11706 h 17230"/>
              <a:gd name="connsiteX61-34883" fmla="*/ 9677 w 13848"/>
              <a:gd name="connsiteY61-34884" fmla="*/ 10364 h 17230"/>
              <a:gd name="connsiteX62-34885" fmla="*/ 10158 w 13848"/>
              <a:gd name="connsiteY62-34886" fmla="*/ 5766 h 17230"/>
              <a:gd name="connsiteX63-34887" fmla="*/ 9331 w 13848"/>
              <a:gd name="connsiteY63-34888" fmla="*/ 3785 h 17230"/>
              <a:gd name="connsiteX64-34889" fmla="*/ 8495 w 13848"/>
              <a:gd name="connsiteY64-34890" fmla="*/ 4400 h 17230"/>
              <a:gd name="connsiteX65-34891" fmla="*/ 7411 w 13848"/>
              <a:gd name="connsiteY65-34892" fmla="*/ 5133 h 17230"/>
              <a:gd name="connsiteX66-34893" fmla="*/ 6860 w 13848"/>
              <a:gd name="connsiteY66-34894" fmla="*/ 5686 h 17230"/>
              <a:gd name="connsiteX67-34895" fmla="*/ 6527 w 13848"/>
              <a:gd name="connsiteY67-34896" fmla="*/ 6132 h 17230"/>
              <a:gd name="connsiteX68-34897" fmla="*/ 6435 w 13848"/>
              <a:gd name="connsiteY68-34898" fmla="*/ 6532 h 17230"/>
              <a:gd name="connsiteX69-34899" fmla="*/ 6001 w 13848"/>
              <a:gd name="connsiteY69-34900" fmla="*/ 6935 h 17230"/>
              <a:gd name="connsiteX70-34901" fmla="*/ 5399 w 13848"/>
              <a:gd name="connsiteY70-34902" fmla="*/ 7260 h 17230"/>
              <a:gd name="connsiteX71-34903" fmla="*/ 5530 w 13848"/>
              <a:gd name="connsiteY71-34904" fmla="*/ 7171 h 17230"/>
              <a:gd name="connsiteX72-34905" fmla="*/ 5907 w 13848"/>
              <a:gd name="connsiteY72-34906" fmla="*/ 7016 h 17230"/>
              <a:gd name="connsiteX73-34907" fmla="*/ 5409 w 13848"/>
              <a:gd name="connsiteY73-34908" fmla="*/ 7287 h 17230"/>
              <a:gd name="connsiteX74-34909" fmla="*/ 4445 w 13848"/>
              <a:gd name="connsiteY74-34910" fmla="*/ 8017 h 17230"/>
              <a:gd name="connsiteX75-34911" fmla="*/ 3889 w 13848"/>
              <a:gd name="connsiteY75-34912" fmla="*/ 8372 h 17230"/>
              <a:gd name="connsiteX76-34913" fmla="*/ 3037 w 13848"/>
              <a:gd name="connsiteY76-34914" fmla="*/ 9379 h 17230"/>
              <a:gd name="connsiteX77-34915" fmla="*/ 1578 w 13848"/>
              <a:gd name="connsiteY77-34916" fmla="*/ 10268 h 17230"/>
              <a:gd name="connsiteX78-34917" fmla="*/ 495 w 13848"/>
              <a:gd name="connsiteY78-34918" fmla="*/ 10196 h 17230"/>
              <a:gd name="connsiteX79-34919" fmla="*/ 330 w 13848"/>
              <a:gd name="connsiteY79-34920" fmla="*/ 8790 h 17230"/>
              <a:gd name="connsiteX80" fmla="*/ 109 w 13848"/>
              <a:gd name="connsiteY80" fmla="*/ 7008 h 17230"/>
              <a:gd name="connsiteX0-34921" fmla="*/ 109 w 13848"/>
              <a:gd name="connsiteY0-34922" fmla="*/ 7008 h 17230"/>
              <a:gd name="connsiteX1-34923" fmla="*/ 2370 w 13848"/>
              <a:gd name="connsiteY1-34924" fmla="*/ 6237 h 17230"/>
              <a:gd name="connsiteX2-34925" fmla="*/ 4241 w 13848"/>
              <a:gd name="connsiteY2-34926" fmla="*/ 5504 h 17230"/>
              <a:gd name="connsiteX3-34927" fmla="*/ 6507 w 13848"/>
              <a:gd name="connsiteY3-34928" fmla="*/ 3399 h 17230"/>
              <a:gd name="connsiteX4-34929" fmla="*/ 7079 w 13848"/>
              <a:gd name="connsiteY4-34930" fmla="*/ 2367 h 17230"/>
              <a:gd name="connsiteX5-34931" fmla="*/ 7253 w 13848"/>
              <a:gd name="connsiteY5-34932" fmla="*/ 2149 h 17230"/>
              <a:gd name="connsiteX6-34933" fmla="*/ 7474 w 13848"/>
              <a:gd name="connsiteY6-34934" fmla="*/ 826 h 17230"/>
              <a:gd name="connsiteX7-34935" fmla="*/ 7824 w 13848"/>
              <a:gd name="connsiteY7-34936" fmla="*/ 961 h 17230"/>
              <a:gd name="connsiteX8-34937" fmla="*/ 8180 w 13848"/>
              <a:gd name="connsiteY8-34938" fmla="*/ 1915 h 17230"/>
              <a:gd name="connsiteX9-34939" fmla="*/ 8912 w 13848"/>
              <a:gd name="connsiteY9-34940" fmla="*/ 752 h 17230"/>
              <a:gd name="connsiteX10-34941" fmla="*/ 8584 w 13848"/>
              <a:gd name="connsiteY10-34942" fmla="*/ 1546 h 17230"/>
              <a:gd name="connsiteX11-34943" fmla="*/ 9243 w 13848"/>
              <a:gd name="connsiteY11-34944" fmla="*/ 19 h 17230"/>
              <a:gd name="connsiteX12-34945" fmla="*/ 9729 w 13848"/>
              <a:gd name="connsiteY12-34946" fmla="*/ 14 h 17230"/>
              <a:gd name="connsiteX13-34947" fmla="*/ 9825 w 13848"/>
              <a:gd name="connsiteY13-34948" fmla="*/ 1200 h 17230"/>
              <a:gd name="connsiteX14-34949" fmla="*/ 11867 w 13848"/>
              <a:gd name="connsiteY14-34950" fmla="*/ 3664 h 17230"/>
              <a:gd name="connsiteX15-34951" fmla="*/ 13329 w 13848"/>
              <a:gd name="connsiteY15-34952" fmla="*/ 7670 h 17230"/>
              <a:gd name="connsiteX16-34953" fmla="*/ 13797 w 13848"/>
              <a:gd name="connsiteY16-34954" fmla="*/ 12107 h 17230"/>
              <a:gd name="connsiteX17-34955" fmla="*/ 13784 w 13848"/>
              <a:gd name="connsiteY17-34956" fmla="*/ 17145 h 17230"/>
              <a:gd name="connsiteX18-34957" fmla="*/ 13607 w 13848"/>
              <a:gd name="connsiteY18-34958" fmla="*/ 15125 h 17230"/>
              <a:gd name="connsiteX19-34959" fmla="*/ 13156 w 13848"/>
              <a:gd name="connsiteY19-34960" fmla="*/ 17058 h 17230"/>
              <a:gd name="connsiteX20-34961" fmla="*/ 13395 w 13848"/>
              <a:gd name="connsiteY20-34962" fmla="*/ 13248 h 17230"/>
              <a:gd name="connsiteX21-34963" fmla="*/ 12865 w 13848"/>
              <a:gd name="connsiteY21-34964" fmla="*/ 9432 h 17230"/>
              <a:gd name="connsiteX22-34965" fmla="*/ 13317 w 13848"/>
              <a:gd name="connsiteY22-34966" fmla="*/ 16868 h 17230"/>
              <a:gd name="connsiteX23-34967" fmla="*/ 12799 w 13848"/>
              <a:gd name="connsiteY23-34968" fmla="*/ 14147 h 17230"/>
              <a:gd name="connsiteX24-34969" fmla="*/ 12429 w 13848"/>
              <a:gd name="connsiteY24-34970" fmla="*/ 15779 h 17230"/>
              <a:gd name="connsiteX25-34971" fmla="*/ 12465 w 13848"/>
              <a:gd name="connsiteY25-34972" fmla="*/ 10366 h 17230"/>
              <a:gd name="connsiteX26-34973" fmla="*/ 11546 w 13848"/>
              <a:gd name="connsiteY26-34974" fmla="*/ 4727 h 17230"/>
              <a:gd name="connsiteX27-34975" fmla="*/ 11713 w 13848"/>
              <a:gd name="connsiteY27-34976" fmla="*/ 7113 h 17230"/>
              <a:gd name="connsiteX28-34977" fmla="*/ 11954 w 13848"/>
              <a:gd name="connsiteY28-34978" fmla="*/ 7984 h 17230"/>
              <a:gd name="connsiteX29-34979" fmla="*/ 12312 w 13848"/>
              <a:gd name="connsiteY29-34980" fmla="*/ 9938 h 17230"/>
              <a:gd name="connsiteX30-34981" fmla="*/ 11938 w 13848"/>
              <a:gd name="connsiteY30-34982" fmla="*/ 9257 h 17230"/>
              <a:gd name="connsiteX31-34983" fmla="*/ 12308 w 13848"/>
              <a:gd name="connsiteY31-34984" fmla="*/ 11544 h 17230"/>
              <a:gd name="connsiteX32-34985" fmla="*/ 12198 w 13848"/>
              <a:gd name="connsiteY32-34986" fmla="*/ 14201 h 17230"/>
              <a:gd name="connsiteX33-34987" fmla="*/ 12111 w 13848"/>
              <a:gd name="connsiteY33-34988" fmla="*/ 16228 h 17230"/>
              <a:gd name="connsiteX34-34989" fmla="*/ 11833 w 13848"/>
              <a:gd name="connsiteY34-34990" fmla="*/ 13325 h 17230"/>
              <a:gd name="connsiteX35-34991" fmla="*/ 11685 w 13848"/>
              <a:gd name="connsiteY35-34992" fmla="*/ 11252 h 17230"/>
              <a:gd name="connsiteX36-34993" fmla="*/ 11028 w 13848"/>
              <a:gd name="connsiteY36-34994" fmla="*/ 6212 h 17230"/>
              <a:gd name="connsiteX37-34995" fmla="*/ 11374 w 13848"/>
              <a:gd name="connsiteY37-34996" fmla="*/ 11757 h 17230"/>
              <a:gd name="connsiteX38-34997" fmla="*/ 11574 w 13848"/>
              <a:gd name="connsiteY38-34998" fmla="*/ 14285 h 17230"/>
              <a:gd name="connsiteX39-34999" fmla="*/ 11403 w 13848"/>
              <a:gd name="connsiteY39-35000" fmla="*/ 16746 h 17230"/>
              <a:gd name="connsiteX40-35001" fmla="*/ 11211 w 13848"/>
              <a:gd name="connsiteY40-35002" fmla="*/ 13822 h 17230"/>
              <a:gd name="connsiteX41-35003" fmla="*/ 10807 w 13848"/>
              <a:gd name="connsiteY41-35004" fmla="*/ 16705 h 17230"/>
              <a:gd name="connsiteX42-35005" fmla="*/ 10464 w 13848"/>
              <a:gd name="connsiteY42-35006" fmla="*/ 17020 h 17230"/>
              <a:gd name="connsiteX43-35007" fmla="*/ 10543 w 13848"/>
              <a:gd name="connsiteY43-35008" fmla="*/ 16578 h 17230"/>
              <a:gd name="connsiteX44-35009" fmla="*/ 10656 w 13848"/>
              <a:gd name="connsiteY44-35010" fmla="*/ 15449 h 17230"/>
              <a:gd name="connsiteX45-35011" fmla="*/ 10782 w 13848"/>
              <a:gd name="connsiteY45-35012" fmla="*/ 14870 h 17230"/>
              <a:gd name="connsiteX46-35013" fmla="*/ 10671 w 13848"/>
              <a:gd name="connsiteY46-35014" fmla="*/ 15401 h 17230"/>
              <a:gd name="connsiteX47-35015" fmla="*/ 10281 w 13848"/>
              <a:gd name="connsiteY47-35016" fmla="*/ 15775 h 17230"/>
              <a:gd name="connsiteX48-35017" fmla="*/ 10129 w 13848"/>
              <a:gd name="connsiteY48-35018" fmla="*/ 16622 h 17230"/>
              <a:gd name="connsiteX49-35019" fmla="*/ 9600 w 13848"/>
              <a:gd name="connsiteY49-35020" fmla="*/ 17058 h 17230"/>
              <a:gd name="connsiteX50-35021" fmla="*/ 10476 w 13848"/>
              <a:gd name="connsiteY50-35022" fmla="*/ 15215 h 17230"/>
              <a:gd name="connsiteX51-35023" fmla="*/ 10589 w 13848"/>
              <a:gd name="connsiteY51-35024" fmla="*/ 14100 h 17230"/>
              <a:gd name="connsiteX52-35025" fmla="*/ 10449 w 13848"/>
              <a:gd name="connsiteY52-35026" fmla="*/ 10732 h 17230"/>
              <a:gd name="connsiteX53-35027" fmla="*/ 10548 w 13848"/>
              <a:gd name="connsiteY53-35028" fmla="*/ 9056 h 17230"/>
              <a:gd name="connsiteX54-35029" fmla="*/ 10354 w 13848"/>
              <a:gd name="connsiteY54-35030" fmla="*/ 12175 h 17230"/>
              <a:gd name="connsiteX55-35031" fmla="*/ 10078 w 13848"/>
              <a:gd name="connsiteY55-35032" fmla="*/ 15485 h 17230"/>
              <a:gd name="connsiteX56-35033" fmla="*/ 9808 w 13848"/>
              <a:gd name="connsiteY56-35034" fmla="*/ 14746 h 17230"/>
              <a:gd name="connsiteX57-35035" fmla="*/ 9249 w 13848"/>
              <a:gd name="connsiteY57-35036" fmla="*/ 15782 h 17230"/>
              <a:gd name="connsiteX58-35037" fmla="*/ 9969 w 13848"/>
              <a:gd name="connsiteY58-35038" fmla="*/ 11851 h 17230"/>
              <a:gd name="connsiteX59-35039" fmla="*/ 9027 w 13848"/>
              <a:gd name="connsiteY59-35040" fmla="*/ 14028 h 17230"/>
              <a:gd name="connsiteX60-35041" fmla="*/ 9181 w 13848"/>
              <a:gd name="connsiteY60-35042" fmla="*/ 11706 h 17230"/>
              <a:gd name="connsiteX61-35043" fmla="*/ 9677 w 13848"/>
              <a:gd name="connsiteY61-35044" fmla="*/ 10364 h 17230"/>
              <a:gd name="connsiteX62-35045" fmla="*/ 10158 w 13848"/>
              <a:gd name="connsiteY62-35046" fmla="*/ 5766 h 17230"/>
              <a:gd name="connsiteX63-35047" fmla="*/ 9331 w 13848"/>
              <a:gd name="connsiteY63-35048" fmla="*/ 3785 h 17230"/>
              <a:gd name="connsiteX64-35049" fmla="*/ 8495 w 13848"/>
              <a:gd name="connsiteY64-35050" fmla="*/ 4400 h 17230"/>
              <a:gd name="connsiteX65-35051" fmla="*/ 7411 w 13848"/>
              <a:gd name="connsiteY65-35052" fmla="*/ 5133 h 17230"/>
              <a:gd name="connsiteX66-35053" fmla="*/ 6860 w 13848"/>
              <a:gd name="connsiteY66-35054" fmla="*/ 5686 h 17230"/>
              <a:gd name="connsiteX67-35055" fmla="*/ 6527 w 13848"/>
              <a:gd name="connsiteY67-35056" fmla="*/ 6132 h 17230"/>
              <a:gd name="connsiteX68-35057" fmla="*/ 6435 w 13848"/>
              <a:gd name="connsiteY68-35058" fmla="*/ 6532 h 17230"/>
              <a:gd name="connsiteX69-35059" fmla="*/ 6001 w 13848"/>
              <a:gd name="connsiteY69-35060" fmla="*/ 6935 h 17230"/>
              <a:gd name="connsiteX70-35061" fmla="*/ 5399 w 13848"/>
              <a:gd name="connsiteY70-35062" fmla="*/ 7260 h 17230"/>
              <a:gd name="connsiteX71-35063" fmla="*/ 5530 w 13848"/>
              <a:gd name="connsiteY71-35064" fmla="*/ 7171 h 17230"/>
              <a:gd name="connsiteX72-35065" fmla="*/ 5907 w 13848"/>
              <a:gd name="connsiteY72-35066" fmla="*/ 7016 h 17230"/>
              <a:gd name="connsiteX73-35067" fmla="*/ 5409 w 13848"/>
              <a:gd name="connsiteY73-35068" fmla="*/ 7287 h 17230"/>
              <a:gd name="connsiteX74-35069" fmla="*/ 4445 w 13848"/>
              <a:gd name="connsiteY74-35070" fmla="*/ 8017 h 17230"/>
              <a:gd name="connsiteX75-35071" fmla="*/ 3889 w 13848"/>
              <a:gd name="connsiteY75-35072" fmla="*/ 8372 h 17230"/>
              <a:gd name="connsiteX76-35073" fmla="*/ 3037 w 13848"/>
              <a:gd name="connsiteY76-35074" fmla="*/ 9379 h 17230"/>
              <a:gd name="connsiteX77-35075" fmla="*/ 1578 w 13848"/>
              <a:gd name="connsiteY77-35076" fmla="*/ 10268 h 17230"/>
              <a:gd name="connsiteX78-35077" fmla="*/ 495 w 13848"/>
              <a:gd name="connsiteY78-35078" fmla="*/ 10196 h 17230"/>
              <a:gd name="connsiteX79-35079" fmla="*/ 330 w 13848"/>
              <a:gd name="connsiteY79-35080" fmla="*/ 8790 h 17230"/>
              <a:gd name="connsiteX80-35081" fmla="*/ 109 w 13848"/>
              <a:gd name="connsiteY80-35082" fmla="*/ 7008 h 17230"/>
              <a:gd name="connsiteX0-35083" fmla="*/ 109 w 13848"/>
              <a:gd name="connsiteY0-35084" fmla="*/ 7008 h 17230"/>
              <a:gd name="connsiteX1-35085" fmla="*/ 2370 w 13848"/>
              <a:gd name="connsiteY1-35086" fmla="*/ 6237 h 17230"/>
              <a:gd name="connsiteX2-35087" fmla="*/ 4241 w 13848"/>
              <a:gd name="connsiteY2-35088" fmla="*/ 5504 h 17230"/>
              <a:gd name="connsiteX3-35089" fmla="*/ 6507 w 13848"/>
              <a:gd name="connsiteY3-35090" fmla="*/ 3399 h 17230"/>
              <a:gd name="connsiteX4-35091" fmla="*/ 7079 w 13848"/>
              <a:gd name="connsiteY4-35092" fmla="*/ 2367 h 17230"/>
              <a:gd name="connsiteX5-35093" fmla="*/ 7253 w 13848"/>
              <a:gd name="connsiteY5-35094" fmla="*/ 2149 h 17230"/>
              <a:gd name="connsiteX6-35095" fmla="*/ 7474 w 13848"/>
              <a:gd name="connsiteY6-35096" fmla="*/ 826 h 17230"/>
              <a:gd name="connsiteX7-35097" fmla="*/ 7824 w 13848"/>
              <a:gd name="connsiteY7-35098" fmla="*/ 961 h 17230"/>
              <a:gd name="connsiteX8-35099" fmla="*/ 8180 w 13848"/>
              <a:gd name="connsiteY8-35100" fmla="*/ 1915 h 17230"/>
              <a:gd name="connsiteX9-35101" fmla="*/ 8912 w 13848"/>
              <a:gd name="connsiteY9-35102" fmla="*/ 752 h 17230"/>
              <a:gd name="connsiteX10-35103" fmla="*/ 8584 w 13848"/>
              <a:gd name="connsiteY10-35104" fmla="*/ 1546 h 17230"/>
              <a:gd name="connsiteX11-35105" fmla="*/ 9243 w 13848"/>
              <a:gd name="connsiteY11-35106" fmla="*/ 19 h 17230"/>
              <a:gd name="connsiteX12-35107" fmla="*/ 9729 w 13848"/>
              <a:gd name="connsiteY12-35108" fmla="*/ 14 h 17230"/>
              <a:gd name="connsiteX13-35109" fmla="*/ 9825 w 13848"/>
              <a:gd name="connsiteY13-35110" fmla="*/ 1200 h 17230"/>
              <a:gd name="connsiteX14-35111" fmla="*/ 11867 w 13848"/>
              <a:gd name="connsiteY14-35112" fmla="*/ 3664 h 17230"/>
              <a:gd name="connsiteX15-35113" fmla="*/ 13329 w 13848"/>
              <a:gd name="connsiteY15-35114" fmla="*/ 7670 h 17230"/>
              <a:gd name="connsiteX16-35115" fmla="*/ 13797 w 13848"/>
              <a:gd name="connsiteY16-35116" fmla="*/ 12107 h 17230"/>
              <a:gd name="connsiteX17-35117" fmla="*/ 13784 w 13848"/>
              <a:gd name="connsiteY17-35118" fmla="*/ 17145 h 17230"/>
              <a:gd name="connsiteX18-35119" fmla="*/ 13607 w 13848"/>
              <a:gd name="connsiteY18-35120" fmla="*/ 15125 h 17230"/>
              <a:gd name="connsiteX19-35121" fmla="*/ 13156 w 13848"/>
              <a:gd name="connsiteY19-35122" fmla="*/ 17058 h 17230"/>
              <a:gd name="connsiteX20-35123" fmla="*/ 13395 w 13848"/>
              <a:gd name="connsiteY20-35124" fmla="*/ 13248 h 17230"/>
              <a:gd name="connsiteX21-35125" fmla="*/ 12865 w 13848"/>
              <a:gd name="connsiteY21-35126" fmla="*/ 9432 h 17230"/>
              <a:gd name="connsiteX22-35127" fmla="*/ 13317 w 13848"/>
              <a:gd name="connsiteY22-35128" fmla="*/ 16868 h 17230"/>
              <a:gd name="connsiteX23-35129" fmla="*/ 12799 w 13848"/>
              <a:gd name="connsiteY23-35130" fmla="*/ 14147 h 17230"/>
              <a:gd name="connsiteX24-35131" fmla="*/ 12429 w 13848"/>
              <a:gd name="connsiteY24-35132" fmla="*/ 15779 h 17230"/>
              <a:gd name="connsiteX25-35133" fmla="*/ 12465 w 13848"/>
              <a:gd name="connsiteY25-35134" fmla="*/ 10366 h 17230"/>
              <a:gd name="connsiteX26-35135" fmla="*/ 11546 w 13848"/>
              <a:gd name="connsiteY26-35136" fmla="*/ 4727 h 17230"/>
              <a:gd name="connsiteX27-35137" fmla="*/ 11713 w 13848"/>
              <a:gd name="connsiteY27-35138" fmla="*/ 7113 h 17230"/>
              <a:gd name="connsiteX28-35139" fmla="*/ 11954 w 13848"/>
              <a:gd name="connsiteY28-35140" fmla="*/ 7984 h 17230"/>
              <a:gd name="connsiteX29-35141" fmla="*/ 12312 w 13848"/>
              <a:gd name="connsiteY29-35142" fmla="*/ 9938 h 17230"/>
              <a:gd name="connsiteX30-35143" fmla="*/ 11938 w 13848"/>
              <a:gd name="connsiteY30-35144" fmla="*/ 9257 h 17230"/>
              <a:gd name="connsiteX31-35145" fmla="*/ 12308 w 13848"/>
              <a:gd name="connsiteY31-35146" fmla="*/ 11544 h 17230"/>
              <a:gd name="connsiteX32-35147" fmla="*/ 12198 w 13848"/>
              <a:gd name="connsiteY32-35148" fmla="*/ 14201 h 17230"/>
              <a:gd name="connsiteX33-35149" fmla="*/ 12111 w 13848"/>
              <a:gd name="connsiteY33-35150" fmla="*/ 16228 h 17230"/>
              <a:gd name="connsiteX34-35151" fmla="*/ 11833 w 13848"/>
              <a:gd name="connsiteY34-35152" fmla="*/ 13325 h 17230"/>
              <a:gd name="connsiteX35-35153" fmla="*/ 11685 w 13848"/>
              <a:gd name="connsiteY35-35154" fmla="*/ 11252 h 17230"/>
              <a:gd name="connsiteX36-35155" fmla="*/ 11028 w 13848"/>
              <a:gd name="connsiteY36-35156" fmla="*/ 6212 h 17230"/>
              <a:gd name="connsiteX37-35157" fmla="*/ 11374 w 13848"/>
              <a:gd name="connsiteY37-35158" fmla="*/ 11757 h 17230"/>
              <a:gd name="connsiteX38-35159" fmla="*/ 11574 w 13848"/>
              <a:gd name="connsiteY38-35160" fmla="*/ 14285 h 17230"/>
              <a:gd name="connsiteX39-35161" fmla="*/ 11403 w 13848"/>
              <a:gd name="connsiteY39-35162" fmla="*/ 16746 h 17230"/>
              <a:gd name="connsiteX40-35163" fmla="*/ 11211 w 13848"/>
              <a:gd name="connsiteY40-35164" fmla="*/ 13822 h 17230"/>
              <a:gd name="connsiteX41-35165" fmla="*/ 10807 w 13848"/>
              <a:gd name="connsiteY41-35166" fmla="*/ 16705 h 17230"/>
              <a:gd name="connsiteX42-35167" fmla="*/ 10464 w 13848"/>
              <a:gd name="connsiteY42-35168" fmla="*/ 17020 h 17230"/>
              <a:gd name="connsiteX43-35169" fmla="*/ 10543 w 13848"/>
              <a:gd name="connsiteY43-35170" fmla="*/ 16578 h 17230"/>
              <a:gd name="connsiteX44-35171" fmla="*/ 10656 w 13848"/>
              <a:gd name="connsiteY44-35172" fmla="*/ 15449 h 17230"/>
              <a:gd name="connsiteX45-35173" fmla="*/ 10782 w 13848"/>
              <a:gd name="connsiteY45-35174" fmla="*/ 14870 h 17230"/>
              <a:gd name="connsiteX46-35175" fmla="*/ 10671 w 13848"/>
              <a:gd name="connsiteY46-35176" fmla="*/ 15401 h 17230"/>
              <a:gd name="connsiteX47-35177" fmla="*/ 10281 w 13848"/>
              <a:gd name="connsiteY47-35178" fmla="*/ 15775 h 17230"/>
              <a:gd name="connsiteX48-35179" fmla="*/ 10129 w 13848"/>
              <a:gd name="connsiteY48-35180" fmla="*/ 16622 h 17230"/>
              <a:gd name="connsiteX49-35181" fmla="*/ 9600 w 13848"/>
              <a:gd name="connsiteY49-35182" fmla="*/ 17058 h 17230"/>
              <a:gd name="connsiteX50-35183" fmla="*/ 10476 w 13848"/>
              <a:gd name="connsiteY50-35184" fmla="*/ 15215 h 17230"/>
              <a:gd name="connsiteX51-35185" fmla="*/ 10589 w 13848"/>
              <a:gd name="connsiteY51-35186" fmla="*/ 14100 h 17230"/>
              <a:gd name="connsiteX52-35187" fmla="*/ 10449 w 13848"/>
              <a:gd name="connsiteY52-35188" fmla="*/ 10732 h 17230"/>
              <a:gd name="connsiteX53-35189" fmla="*/ 10548 w 13848"/>
              <a:gd name="connsiteY53-35190" fmla="*/ 9056 h 17230"/>
              <a:gd name="connsiteX54-35191" fmla="*/ 10354 w 13848"/>
              <a:gd name="connsiteY54-35192" fmla="*/ 12175 h 17230"/>
              <a:gd name="connsiteX55-35193" fmla="*/ 10078 w 13848"/>
              <a:gd name="connsiteY55-35194" fmla="*/ 15485 h 17230"/>
              <a:gd name="connsiteX56-35195" fmla="*/ 9808 w 13848"/>
              <a:gd name="connsiteY56-35196" fmla="*/ 14746 h 17230"/>
              <a:gd name="connsiteX57-35197" fmla="*/ 8794 w 13848"/>
              <a:gd name="connsiteY57-35198" fmla="*/ 15977 h 17230"/>
              <a:gd name="connsiteX58-35199" fmla="*/ 9969 w 13848"/>
              <a:gd name="connsiteY58-35200" fmla="*/ 11851 h 17230"/>
              <a:gd name="connsiteX59-35201" fmla="*/ 9027 w 13848"/>
              <a:gd name="connsiteY59-35202" fmla="*/ 14028 h 17230"/>
              <a:gd name="connsiteX60-35203" fmla="*/ 9181 w 13848"/>
              <a:gd name="connsiteY60-35204" fmla="*/ 11706 h 17230"/>
              <a:gd name="connsiteX61-35205" fmla="*/ 9677 w 13848"/>
              <a:gd name="connsiteY61-35206" fmla="*/ 10364 h 17230"/>
              <a:gd name="connsiteX62-35207" fmla="*/ 10158 w 13848"/>
              <a:gd name="connsiteY62-35208" fmla="*/ 5766 h 17230"/>
              <a:gd name="connsiteX63-35209" fmla="*/ 9331 w 13848"/>
              <a:gd name="connsiteY63-35210" fmla="*/ 3785 h 17230"/>
              <a:gd name="connsiteX64-35211" fmla="*/ 8495 w 13848"/>
              <a:gd name="connsiteY64-35212" fmla="*/ 4400 h 17230"/>
              <a:gd name="connsiteX65-35213" fmla="*/ 7411 w 13848"/>
              <a:gd name="connsiteY65-35214" fmla="*/ 5133 h 17230"/>
              <a:gd name="connsiteX66-35215" fmla="*/ 6860 w 13848"/>
              <a:gd name="connsiteY66-35216" fmla="*/ 5686 h 17230"/>
              <a:gd name="connsiteX67-35217" fmla="*/ 6527 w 13848"/>
              <a:gd name="connsiteY67-35218" fmla="*/ 6132 h 17230"/>
              <a:gd name="connsiteX68-35219" fmla="*/ 6435 w 13848"/>
              <a:gd name="connsiteY68-35220" fmla="*/ 6532 h 17230"/>
              <a:gd name="connsiteX69-35221" fmla="*/ 6001 w 13848"/>
              <a:gd name="connsiteY69-35222" fmla="*/ 6935 h 17230"/>
              <a:gd name="connsiteX70-35223" fmla="*/ 5399 w 13848"/>
              <a:gd name="connsiteY70-35224" fmla="*/ 7260 h 17230"/>
              <a:gd name="connsiteX71-35225" fmla="*/ 5530 w 13848"/>
              <a:gd name="connsiteY71-35226" fmla="*/ 7171 h 17230"/>
              <a:gd name="connsiteX72-35227" fmla="*/ 5907 w 13848"/>
              <a:gd name="connsiteY72-35228" fmla="*/ 7016 h 17230"/>
              <a:gd name="connsiteX73-35229" fmla="*/ 5409 w 13848"/>
              <a:gd name="connsiteY73-35230" fmla="*/ 7287 h 17230"/>
              <a:gd name="connsiteX74-35231" fmla="*/ 4445 w 13848"/>
              <a:gd name="connsiteY74-35232" fmla="*/ 8017 h 17230"/>
              <a:gd name="connsiteX75-35233" fmla="*/ 3889 w 13848"/>
              <a:gd name="connsiteY75-35234" fmla="*/ 8372 h 17230"/>
              <a:gd name="connsiteX76-35235" fmla="*/ 3037 w 13848"/>
              <a:gd name="connsiteY76-35236" fmla="*/ 9379 h 17230"/>
              <a:gd name="connsiteX77-35237" fmla="*/ 1578 w 13848"/>
              <a:gd name="connsiteY77-35238" fmla="*/ 10268 h 17230"/>
              <a:gd name="connsiteX78-35239" fmla="*/ 495 w 13848"/>
              <a:gd name="connsiteY78-35240" fmla="*/ 10196 h 17230"/>
              <a:gd name="connsiteX79-35241" fmla="*/ 330 w 13848"/>
              <a:gd name="connsiteY79-35242" fmla="*/ 8790 h 17230"/>
              <a:gd name="connsiteX80-35243" fmla="*/ 109 w 13848"/>
              <a:gd name="connsiteY80-35244" fmla="*/ 7008 h 17230"/>
              <a:gd name="connsiteX0-35245" fmla="*/ 109 w 13848"/>
              <a:gd name="connsiteY0-35246" fmla="*/ 7008 h 17230"/>
              <a:gd name="connsiteX1-35247" fmla="*/ 2370 w 13848"/>
              <a:gd name="connsiteY1-35248" fmla="*/ 6237 h 17230"/>
              <a:gd name="connsiteX2-35249" fmla="*/ 4241 w 13848"/>
              <a:gd name="connsiteY2-35250" fmla="*/ 5504 h 17230"/>
              <a:gd name="connsiteX3-35251" fmla="*/ 6507 w 13848"/>
              <a:gd name="connsiteY3-35252" fmla="*/ 3399 h 17230"/>
              <a:gd name="connsiteX4-35253" fmla="*/ 7079 w 13848"/>
              <a:gd name="connsiteY4-35254" fmla="*/ 2367 h 17230"/>
              <a:gd name="connsiteX5-35255" fmla="*/ 7253 w 13848"/>
              <a:gd name="connsiteY5-35256" fmla="*/ 2149 h 17230"/>
              <a:gd name="connsiteX6-35257" fmla="*/ 7474 w 13848"/>
              <a:gd name="connsiteY6-35258" fmla="*/ 826 h 17230"/>
              <a:gd name="connsiteX7-35259" fmla="*/ 7824 w 13848"/>
              <a:gd name="connsiteY7-35260" fmla="*/ 961 h 17230"/>
              <a:gd name="connsiteX8-35261" fmla="*/ 8180 w 13848"/>
              <a:gd name="connsiteY8-35262" fmla="*/ 1915 h 17230"/>
              <a:gd name="connsiteX9-35263" fmla="*/ 8912 w 13848"/>
              <a:gd name="connsiteY9-35264" fmla="*/ 752 h 17230"/>
              <a:gd name="connsiteX10-35265" fmla="*/ 8584 w 13848"/>
              <a:gd name="connsiteY10-35266" fmla="*/ 1546 h 17230"/>
              <a:gd name="connsiteX11-35267" fmla="*/ 9243 w 13848"/>
              <a:gd name="connsiteY11-35268" fmla="*/ 19 h 17230"/>
              <a:gd name="connsiteX12-35269" fmla="*/ 9729 w 13848"/>
              <a:gd name="connsiteY12-35270" fmla="*/ 14 h 17230"/>
              <a:gd name="connsiteX13-35271" fmla="*/ 9825 w 13848"/>
              <a:gd name="connsiteY13-35272" fmla="*/ 1200 h 17230"/>
              <a:gd name="connsiteX14-35273" fmla="*/ 11867 w 13848"/>
              <a:gd name="connsiteY14-35274" fmla="*/ 3664 h 17230"/>
              <a:gd name="connsiteX15-35275" fmla="*/ 13329 w 13848"/>
              <a:gd name="connsiteY15-35276" fmla="*/ 7670 h 17230"/>
              <a:gd name="connsiteX16-35277" fmla="*/ 13797 w 13848"/>
              <a:gd name="connsiteY16-35278" fmla="*/ 12107 h 17230"/>
              <a:gd name="connsiteX17-35279" fmla="*/ 13784 w 13848"/>
              <a:gd name="connsiteY17-35280" fmla="*/ 17145 h 17230"/>
              <a:gd name="connsiteX18-35281" fmla="*/ 13607 w 13848"/>
              <a:gd name="connsiteY18-35282" fmla="*/ 15125 h 17230"/>
              <a:gd name="connsiteX19-35283" fmla="*/ 13156 w 13848"/>
              <a:gd name="connsiteY19-35284" fmla="*/ 17058 h 17230"/>
              <a:gd name="connsiteX20-35285" fmla="*/ 13395 w 13848"/>
              <a:gd name="connsiteY20-35286" fmla="*/ 13248 h 17230"/>
              <a:gd name="connsiteX21-35287" fmla="*/ 12865 w 13848"/>
              <a:gd name="connsiteY21-35288" fmla="*/ 9432 h 17230"/>
              <a:gd name="connsiteX22-35289" fmla="*/ 13317 w 13848"/>
              <a:gd name="connsiteY22-35290" fmla="*/ 16868 h 17230"/>
              <a:gd name="connsiteX23-35291" fmla="*/ 12799 w 13848"/>
              <a:gd name="connsiteY23-35292" fmla="*/ 14147 h 17230"/>
              <a:gd name="connsiteX24-35293" fmla="*/ 12429 w 13848"/>
              <a:gd name="connsiteY24-35294" fmla="*/ 15779 h 17230"/>
              <a:gd name="connsiteX25-35295" fmla="*/ 12465 w 13848"/>
              <a:gd name="connsiteY25-35296" fmla="*/ 10366 h 17230"/>
              <a:gd name="connsiteX26-35297" fmla="*/ 11546 w 13848"/>
              <a:gd name="connsiteY26-35298" fmla="*/ 4727 h 17230"/>
              <a:gd name="connsiteX27-35299" fmla="*/ 11713 w 13848"/>
              <a:gd name="connsiteY27-35300" fmla="*/ 7113 h 17230"/>
              <a:gd name="connsiteX28-35301" fmla="*/ 11954 w 13848"/>
              <a:gd name="connsiteY28-35302" fmla="*/ 7984 h 17230"/>
              <a:gd name="connsiteX29-35303" fmla="*/ 12312 w 13848"/>
              <a:gd name="connsiteY29-35304" fmla="*/ 9938 h 17230"/>
              <a:gd name="connsiteX30-35305" fmla="*/ 11938 w 13848"/>
              <a:gd name="connsiteY30-35306" fmla="*/ 9257 h 17230"/>
              <a:gd name="connsiteX31-35307" fmla="*/ 12308 w 13848"/>
              <a:gd name="connsiteY31-35308" fmla="*/ 11544 h 17230"/>
              <a:gd name="connsiteX32-35309" fmla="*/ 12198 w 13848"/>
              <a:gd name="connsiteY32-35310" fmla="*/ 14201 h 17230"/>
              <a:gd name="connsiteX33-35311" fmla="*/ 12111 w 13848"/>
              <a:gd name="connsiteY33-35312" fmla="*/ 16228 h 17230"/>
              <a:gd name="connsiteX34-35313" fmla="*/ 11833 w 13848"/>
              <a:gd name="connsiteY34-35314" fmla="*/ 13325 h 17230"/>
              <a:gd name="connsiteX35-35315" fmla="*/ 11685 w 13848"/>
              <a:gd name="connsiteY35-35316" fmla="*/ 11252 h 17230"/>
              <a:gd name="connsiteX36-35317" fmla="*/ 11028 w 13848"/>
              <a:gd name="connsiteY36-35318" fmla="*/ 6212 h 17230"/>
              <a:gd name="connsiteX37-35319" fmla="*/ 11374 w 13848"/>
              <a:gd name="connsiteY37-35320" fmla="*/ 11757 h 17230"/>
              <a:gd name="connsiteX38-35321" fmla="*/ 11574 w 13848"/>
              <a:gd name="connsiteY38-35322" fmla="*/ 14285 h 17230"/>
              <a:gd name="connsiteX39-35323" fmla="*/ 11403 w 13848"/>
              <a:gd name="connsiteY39-35324" fmla="*/ 16746 h 17230"/>
              <a:gd name="connsiteX40-35325" fmla="*/ 11211 w 13848"/>
              <a:gd name="connsiteY40-35326" fmla="*/ 13822 h 17230"/>
              <a:gd name="connsiteX41-35327" fmla="*/ 10807 w 13848"/>
              <a:gd name="connsiteY41-35328" fmla="*/ 16705 h 17230"/>
              <a:gd name="connsiteX42-35329" fmla="*/ 10464 w 13848"/>
              <a:gd name="connsiteY42-35330" fmla="*/ 17020 h 17230"/>
              <a:gd name="connsiteX43-35331" fmla="*/ 10543 w 13848"/>
              <a:gd name="connsiteY43-35332" fmla="*/ 16578 h 17230"/>
              <a:gd name="connsiteX44-35333" fmla="*/ 10656 w 13848"/>
              <a:gd name="connsiteY44-35334" fmla="*/ 15449 h 17230"/>
              <a:gd name="connsiteX45-35335" fmla="*/ 10782 w 13848"/>
              <a:gd name="connsiteY45-35336" fmla="*/ 14870 h 17230"/>
              <a:gd name="connsiteX46-35337" fmla="*/ 10671 w 13848"/>
              <a:gd name="connsiteY46-35338" fmla="*/ 15401 h 17230"/>
              <a:gd name="connsiteX47-35339" fmla="*/ 10281 w 13848"/>
              <a:gd name="connsiteY47-35340" fmla="*/ 15775 h 17230"/>
              <a:gd name="connsiteX48-35341" fmla="*/ 10129 w 13848"/>
              <a:gd name="connsiteY48-35342" fmla="*/ 16622 h 17230"/>
              <a:gd name="connsiteX49-35343" fmla="*/ 9600 w 13848"/>
              <a:gd name="connsiteY49-35344" fmla="*/ 17058 h 17230"/>
              <a:gd name="connsiteX50-35345" fmla="*/ 10476 w 13848"/>
              <a:gd name="connsiteY50-35346" fmla="*/ 15215 h 17230"/>
              <a:gd name="connsiteX51-35347" fmla="*/ 10589 w 13848"/>
              <a:gd name="connsiteY51-35348" fmla="*/ 14100 h 17230"/>
              <a:gd name="connsiteX52-35349" fmla="*/ 10449 w 13848"/>
              <a:gd name="connsiteY52-35350" fmla="*/ 10732 h 17230"/>
              <a:gd name="connsiteX53-35351" fmla="*/ 10548 w 13848"/>
              <a:gd name="connsiteY53-35352" fmla="*/ 9056 h 17230"/>
              <a:gd name="connsiteX54-35353" fmla="*/ 10354 w 13848"/>
              <a:gd name="connsiteY54-35354" fmla="*/ 12175 h 17230"/>
              <a:gd name="connsiteX55-35355" fmla="*/ 10078 w 13848"/>
              <a:gd name="connsiteY55-35356" fmla="*/ 15485 h 17230"/>
              <a:gd name="connsiteX56-35357" fmla="*/ 9808 w 13848"/>
              <a:gd name="connsiteY56-35358" fmla="*/ 14746 h 17230"/>
              <a:gd name="connsiteX57-35359" fmla="*/ 9337 w 13848"/>
              <a:gd name="connsiteY57-35360" fmla="*/ 15555 h 17230"/>
              <a:gd name="connsiteX58-35361" fmla="*/ 8794 w 13848"/>
              <a:gd name="connsiteY58-35362" fmla="*/ 15977 h 17230"/>
              <a:gd name="connsiteX59-35363" fmla="*/ 9969 w 13848"/>
              <a:gd name="connsiteY59-35364" fmla="*/ 11851 h 17230"/>
              <a:gd name="connsiteX60-35365" fmla="*/ 9027 w 13848"/>
              <a:gd name="connsiteY60-35366" fmla="*/ 14028 h 17230"/>
              <a:gd name="connsiteX61-35367" fmla="*/ 9181 w 13848"/>
              <a:gd name="connsiteY61-35368" fmla="*/ 11706 h 17230"/>
              <a:gd name="connsiteX62-35369" fmla="*/ 9677 w 13848"/>
              <a:gd name="connsiteY62-35370" fmla="*/ 10364 h 17230"/>
              <a:gd name="connsiteX63-35371" fmla="*/ 10158 w 13848"/>
              <a:gd name="connsiteY63-35372" fmla="*/ 5766 h 17230"/>
              <a:gd name="connsiteX64-35373" fmla="*/ 9331 w 13848"/>
              <a:gd name="connsiteY64-35374" fmla="*/ 3785 h 17230"/>
              <a:gd name="connsiteX65-35375" fmla="*/ 8495 w 13848"/>
              <a:gd name="connsiteY65-35376" fmla="*/ 4400 h 17230"/>
              <a:gd name="connsiteX66-35377" fmla="*/ 7411 w 13848"/>
              <a:gd name="connsiteY66-35378" fmla="*/ 5133 h 17230"/>
              <a:gd name="connsiteX67-35379" fmla="*/ 6860 w 13848"/>
              <a:gd name="connsiteY67-35380" fmla="*/ 5686 h 17230"/>
              <a:gd name="connsiteX68-35381" fmla="*/ 6527 w 13848"/>
              <a:gd name="connsiteY68-35382" fmla="*/ 6132 h 17230"/>
              <a:gd name="connsiteX69-35383" fmla="*/ 6435 w 13848"/>
              <a:gd name="connsiteY69-35384" fmla="*/ 6532 h 17230"/>
              <a:gd name="connsiteX70-35385" fmla="*/ 6001 w 13848"/>
              <a:gd name="connsiteY70-35386" fmla="*/ 6935 h 17230"/>
              <a:gd name="connsiteX71-35387" fmla="*/ 5399 w 13848"/>
              <a:gd name="connsiteY71-35388" fmla="*/ 7260 h 17230"/>
              <a:gd name="connsiteX72-35389" fmla="*/ 5530 w 13848"/>
              <a:gd name="connsiteY72-35390" fmla="*/ 7171 h 17230"/>
              <a:gd name="connsiteX73-35391" fmla="*/ 5907 w 13848"/>
              <a:gd name="connsiteY73-35392" fmla="*/ 7016 h 17230"/>
              <a:gd name="connsiteX74-35393" fmla="*/ 5409 w 13848"/>
              <a:gd name="connsiteY74-35394" fmla="*/ 7287 h 17230"/>
              <a:gd name="connsiteX75-35395" fmla="*/ 4445 w 13848"/>
              <a:gd name="connsiteY75-35396" fmla="*/ 8017 h 17230"/>
              <a:gd name="connsiteX76-35397" fmla="*/ 3889 w 13848"/>
              <a:gd name="connsiteY76-35398" fmla="*/ 8372 h 17230"/>
              <a:gd name="connsiteX77-35399" fmla="*/ 3037 w 13848"/>
              <a:gd name="connsiteY77-35400" fmla="*/ 9379 h 17230"/>
              <a:gd name="connsiteX78-35401" fmla="*/ 1578 w 13848"/>
              <a:gd name="connsiteY78-35402" fmla="*/ 10268 h 17230"/>
              <a:gd name="connsiteX79-35403" fmla="*/ 495 w 13848"/>
              <a:gd name="connsiteY79-35404" fmla="*/ 10196 h 17230"/>
              <a:gd name="connsiteX80-35405" fmla="*/ 330 w 13848"/>
              <a:gd name="connsiteY80-35406" fmla="*/ 8790 h 17230"/>
              <a:gd name="connsiteX81" fmla="*/ 109 w 13848"/>
              <a:gd name="connsiteY81" fmla="*/ 7008 h 17230"/>
              <a:gd name="connsiteX0-35407" fmla="*/ 109 w 13848"/>
              <a:gd name="connsiteY0-35408" fmla="*/ 7008 h 17230"/>
              <a:gd name="connsiteX1-35409" fmla="*/ 2370 w 13848"/>
              <a:gd name="connsiteY1-35410" fmla="*/ 6237 h 17230"/>
              <a:gd name="connsiteX2-35411" fmla="*/ 4241 w 13848"/>
              <a:gd name="connsiteY2-35412" fmla="*/ 5504 h 17230"/>
              <a:gd name="connsiteX3-35413" fmla="*/ 6507 w 13848"/>
              <a:gd name="connsiteY3-35414" fmla="*/ 3399 h 17230"/>
              <a:gd name="connsiteX4-35415" fmla="*/ 7079 w 13848"/>
              <a:gd name="connsiteY4-35416" fmla="*/ 2367 h 17230"/>
              <a:gd name="connsiteX5-35417" fmla="*/ 7253 w 13848"/>
              <a:gd name="connsiteY5-35418" fmla="*/ 2149 h 17230"/>
              <a:gd name="connsiteX6-35419" fmla="*/ 7474 w 13848"/>
              <a:gd name="connsiteY6-35420" fmla="*/ 826 h 17230"/>
              <a:gd name="connsiteX7-35421" fmla="*/ 7824 w 13848"/>
              <a:gd name="connsiteY7-35422" fmla="*/ 961 h 17230"/>
              <a:gd name="connsiteX8-35423" fmla="*/ 8180 w 13848"/>
              <a:gd name="connsiteY8-35424" fmla="*/ 1915 h 17230"/>
              <a:gd name="connsiteX9-35425" fmla="*/ 8912 w 13848"/>
              <a:gd name="connsiteY9-35426" fmla="*/ 752 h 17230"/>
              <a:gd name="connsiteX10-35427" fmla="*/ 8584 w 13848"/>
              <a:gd name="connsiteY10-35428" fmla="*/ 1546 h 17230"/>
              <a:gd name="connsiteX11-35429" fmla="*/ 9243 w 13848"/>
              <a:gd name="connsiteY11-35430" fmla="*/ 19 h 17230"/>
              <a:gd name="connsiteX12-35431" fmla="*/ 9729 w 13848"/>
              <a:gd name="connsiteY12-35432" fmla="*/ 14 h 17230"/>
              <a:gd name="connsiteX13-35433" fmla="*/ 9825 w 13848"/>
              <a:gd name="connsiteY13-35434" fmla="*/ 1200 h 17230"/>
              <a:gd name="connsiteX14-35435" fmla="*/ 11867 w 13848"/>
              <a:gd name="connsiteY14-35436" fmla="*/ 3664 h 17230"/>
              <a:gd name="connsiteX15-35437" fmla="*/ 13329 w 13848"/>
              <a:gd name="connsiteY15-35438" fmla="*/ 7670 h 17230"/>
              <a:gd name="connsiteX16-35439" fmla="*/ 13797 w 13848"/>
              <a:gd name="connsiteY16-35440" fmla="*/ 12107 h 17230"/>
              <a:gd name="connsiteX17-35441" fmla="*/ 13784 w 13848"/>
              <a:gd name="connsiteY17-35442" fmla="*/ 17145 h 17230"/>
              <a:gd name="connsiteX18-35443" fmla="*/ 13607 w 13848"/>
              <a:gd name="connsiteY18-35444" fmla="*/ 15125 h 17230"/>
              <a:gd name="connsiteX19-35445" fmla="*/ 13156 w 13848"/>
              <a:gd name="connsiteY19-35446" fmla="*/ 17058 h 17230"/>
              <a:gd name="connsiteX20-35447" fmla="*/ 13395 w 13848"/>
              <a:gd name="connsiteY20-35448" fmla="*/ 13248 h 17230"/>
              <a:gd name="connsiteX21-35449" fmla="*/ 12865 w 13848"/>
              <a:gd name="connsiteY21-35450" fmla="*/ 9432 h 17230"/>
              <a:gd name="connsiteX22-35451" fmla="*/ 13317 w 13848"/>
              <a:gd name="connsiteY22-35452" fmla="*/ 16868 h 17230"/>
              <a:gd name="connsiteX23-35453" fmla="*/ 12799 w 13848"/>
              <a:gd name="connsiteY23-35454" fmla="*/ 14147 h 17230"/>
              <a:gd name="connsiteX24-35455" fmla="*/ 12429 w 13848"/>
              <a:gd name="connsiteY24-35456" fmla="*/ 15779 h 17230"/>
              <a:gd name="connsiteX25-35457" fmla="*/ 12465 w 13848"/>
              <a:gd name="connsiteY25-35458" fmla="*/ 10366 h 17230"/>
              <a:gd name="connsiteX26-35459" fmla="*/ 11546 w 13848"/>
              <a:gd name="connsiteY26-35460" fmla="*/ 4727 h 17230"/>
              <a:gd name="connsiteX27-35461" fmla="*/ 11713 w 13848"/>
              <a:gd name="connsiteY27-35462" fmla="*/ 7113 h 17230"/>
              <a:gd name="connsiteX28-35463" fmla="*/ 11954 w 13848"/>
              <a:gd name="connsiteY28-35464" fmla="*/ 7984 h 17230"/>
              <a:gd name="connsiteX29-35465" fmla="*/ 12312 w 13848"/>
              <a:gd name="connsiteY29-35466" fmla="*/ 9938 h 17230"/>
              <a:gd name="connsiteX30-35467" fmla="*/ 11938 w 13848"/>
              <a:gd name="connsiteY30-35468" fmla="*/ 9257 h 17230"/>
              <a:gd name="connsiteX31-35469" fmla="*/ 12308 w 13848"/>
              <a:gd name="connsiteY31-35470" fmla="*/ 11544 h 17230"/>
              <a:gd name="connsiteX32-35471" fmla="*/ 12198 w 13848"/>
              <a:gd name="connsiteY32-35472" fmla="*/ 14201 h 17230"/>
              <a:gd name="connsiteX33-35473" fmla="*/ 12111 w 13848"/>
              <a:gd name="connsiteY33-35474" fmla="*/ 16228 h 17230"/>
              <a:gd name="connsiteX34-35475" fmla="*/ 11833 w 13848"/>
              <a:gd name="connsiteY34-35476" fmla="*/ 13325 h 17230"/>
              <a:gd name="connsiteX35-35477" fmla="*/ 11685 w 13848"/>
              <a:gd name="connsiteY35-35478" fmla="*/ 11252 h 17230"/>
              <a:gd name="connsiteX36-35479" fmla="*/ 11028 w 13848"/>
              <a:gd name="connsiteY36-35480" fmla="*/ 6212 h 17230"/>
              <a:gd name="connsiteX37-35481" fmla="*/ 11374 w 13848"/>
              <a:gd name="connsiteY37-35482" fmla="*/ 11757 h 17230"/>
              <a:gd name="connsiteX38-35483" fmla="*/ 11574 w 13848"/>
              <a:gd name="connsiteY38-35484" fmla="*/ 14285 h 17230"/>
              <a:gd name="connsiteX39-35485" fmla="*/ 11403 w 13848"/>
              <a:gd name="connsiteY39-35486" fmla="*/ 16746 h 17230"/>
              <a:gd name="connsiteX40-35487" fmla="*/ 11211 w 13848"/>
              <a:gd name="connsiteY40-35488" fmla="*/ 13822 h 17230"/>
              <a:gd name="connsiteX41-35489" fmla="*/ 10807 w 13848"/>
              <a:gd name="connsiteY41-35490" fmla="*/ 16705 h 17230"/>
              <a:gd name="connsiteX42-35491" fmla="*/ 10464 w 13848"/>
              <a:gd name="connsiteY42-35492" fmla="*/ 17020 h 17230"/>
              <a:gd name="connsiteX43-35493" fmla="*/ 10543 w 13848"/>
              <a:gd name="connsiteY43-35494" fmla="*/ 16578 h 17230"/>
              <a:gd name="connsiteX44-35495" fmla="*/ 10656 w 13848"/>
              <a:gd name="connsiteY44-35496" fmla="*/ 15449 h 17230"/>
              <a:gd name="connsiteX45-35497" fmla="*/ 10782 w 13848"/>
              <a:gd name="connsiteY45-35498" fmla="*/ 14870 h 17230"/>
              <a:gd name="connsiteX46-35499" fmla="*/ 10671 w 13848"/>
              <a:gd name="connsiteY46-35500" fmla="*/ 15401 h 17230"/>
              <a:gd name="connsiteX47-35501" fmla="*/ 10281 w 13848"/>
              <a:gd name="connsiteY47-35502" fmla="*/ 15775 h 17230"/>
              <a:gd name="connsiteX48-35503" fmla="*/ 10129 w 13848"/>
              <a:gd name="connsiteY48-35504" fmla="*/ 16622 h 17230"/>
              <a:gd name="connsiteX49-35505" fmla="*/ 9600 w 13848"/>
              <a:gd name="connsiteY49-35506" fmla="*/ 17058 h 17230"/>
              <a:gd name="connsiteX50-35507" fmla="*/ 10476 w 13848"/>
              <a:gd name="connsiteY50-35508" fmla="*/ 15215 h 17230"/>
              <a:gd name="connsiteX51-35509" fmla="*/ 10589 w 13848"/>
              <a:gd name="connsiteY51-35510" fmla="*/ 14100 h 17230"/>
              <a:gd name="connsiteX52-35511" fmla="*/ 10449 w 13848"/>
              <a:gd name="connsiteY52-35512" fmla="*/ 10732 h 17230"/>
              <a:gd name="connsiteX53-35513" fmla="*/ 10548 w 13848"/>
              <a:gd name="connsiteY53-35514" fmla="*/ 9056 h 17230"/>
              <a:gd name="connsiteX54-35515" fmla="*/ 10354 w 13848"/>
              <a:gd name="connsiteY54-35516" fmla="*/ 12175 h 17230"/>
              <a:gd name="connsiteX55-35517" fmla="*/ 10078 w 13848"/>
              <a:gd name="connsiteY55-35518" fmla="*/ 15485 h 17230"/>
              <a:gd name="connsiteX56-35519" fmla="*/ 9734 w 13848"/>
              <a:gd name="connsiteY56-35520" fmla="*/ 16695 h 17230"/>
              <a:gd name="connsiteX57-35521" fmla="*/ 9337 w 13848"/>
              <a:gd name="connsiteY57-35522" fmla="*/ 15555 h 17230"/>
              <a:gd name="connsiteX58-35523" fmla="*/ 8794 w 13848"/>
              <a:gd name="connsiteY58-35524" fmla="*/ 15977 h 17230"/>
              <a:gd name="connsiteX59-35525" fmla="*/ 9969 w 13848"/>
              <a:gd name="connsiteY59-35526" fmla="*/ 11851 h 17230"/>
              <a:gd name="connsiteX60-35527" fmla="*/ 9027 w 13848"/>
              <a:gd name="connsiteY60-35528" fmla="*/ 14028 h 17230"/>
              <a:gd name="connsiteX61-35529" fmla="*/ 9181 w 13848"/>
              <a:gd name="connsiteY61-35530" fmla="*/ 11706 h 17230"/>
              <a:gd name="connsiteX62-35531" fmla="*/ 9677 w 13848"/>
              <a:gd name="connsiteY62-35532" fmla="*/ 10364 h 17230"/>
              <a:gd name="connsiteX63-35533" fmla="*/ 10158 w 13848"/>
              <a:gd name="connsiteY63-35534" fmla="*/ 5766 h 17230"/>
              <a:gd name="connsiteX64-35535" fmla="*/ 9331 w 13848"/>
              <a:gd name="connsiteY64-35536" fmla="*/ 3785 h 17230"/>
              <a:gd name="connsiteX65-35537" fmla="*/ 8495 w 13848"/>
              <a:gd name="connsiteY65-35538" fmla="*/ 4400 h 17230"/>
              <a:gd name="connsiteX66-35539" fmla="*/ 7411 w 13848"/>
              <a:gd name="connsiteY66-35540" fmla="*/ 5133 h 17230"/>
              <a:gd name="connsiteX67-35541" fmla="*/ 6860 w 13848"/>
              <a:gd name="connsiteY67-35542" fmla="*/ 5686 h 17230"/>
              <a:gd name="connsiteX68-35543" fmla="*/ 6527 w 13848"/>
              <a:gd name="connsiteY68-35544" fmla="*/ 6132 h 17230"/>
              <a:gd name="connsiteX69-35545" fmla="*/ 6435 w 13848"/>
              <a:gd name="connsiteY69-35546" fmla="*/ 6532 h 17230"/>
              <a:gd name="connsiteX70-35547" fmla="*/ 6001 w 13848"/>
              <a:gd name="connsiteY70-35548" fmla="*/ 6935 h 17230"/>
              <a:gd name="connsiteX71-35549" fmla="*/ 5399 w 13848"/>
              <a:gd name="connsiteY71-35550" fmla="*/ 7260 h 17230"/>
              <a:gd name="connsiteX72-35551" fmla="*/ 5530 w 13848"/>
              <a:gd name="connsiteY72-35552" fmla="*/ 7171 h 17230"/>
              <a:gd name="connsiteX73-35553" fmla="*/ 5907 w 13848"/>
              <a:gd name="connsiteY73-35554" fmla="*/ 7016 h 17230"/>
              <a:gd name="connsiteX74-35555" fmla="*/ 5409 w 13848"/>
              <a:gd name="connsiteY74-35556" fmla="*/ 7287 h 17230"/>
              <a:gd name="connsiteX75-35557" fmla="*/ 4445 w 13848"/>
              <a:gd name="connsiteY75-35558" fmla="*/ 8017 h 17230"/>
              <a:gd name="connsiteX76-35559" fmla="*/ 3889 w 13848"/>
              <a:gd name="connsiteY76-35560" fmla="*/ 8372 h 17230"/>
              <a:gd name="connsiteX77-35561" fmla="*/ 3037 w 13848"/>
              <a:gd name="connsiteY77-35562" fmla="*/ 9379 h 17230"/>
              <a:gd name="connsiteX78-35563" fmla="*/ 1578 w 13848"/>
              <a:gd name="connsiteY78-35564" fmla="*/ 10268 h 17230"/>
              <a:gd name="connsiteX79-35565" fmla="*/ 495 w 13848"/>
              <a:gd name="connsiteY79-35566" fmla="*/ 10196 h 17230"/>
              <a:gd name="connsiteX80-35567" fmla="*/ 330 w 13848"/>
              <a:gd name="connsiteY80-35568" fmla="*/ 8790 h 17230"/>
              <a:gd name="connsiteX81-35569" fmla="*/ 109 w 13848"/>
              <a:gd name="connsiteY81-35570" fmla="*/ 7008 h 17230"/>
              <a:gd name="connsiteX0-35571" fmla="*/ 109 w 13848"/>
              <a:gd name="connsiteY0-35572" fmla="*/ 7008 h 17230"/>
              <a:gd name="connsiteX1-35573" fmla="*/ 2370 w 13848"/>
              <a:gd name="connsiteY1-35574" fmla="*/ 6237 h 17230"/>
              <a:gd name="connsiteX2-35575" fmla="*/ 4241 w 13848"/>
              <a:gd name="connsiteY2-35576" fmla="*/ 5504 h 17230"/>
              <a:gd name="connsiteX3-35577" fmla="*/ 6507 w 13848"/>
              <a:gd name="connsiteY3-35578" fmla="*/ 3399 h 17230"/>
              <a:gd name="connsiteX4-35579" fmla="*/ 7079 w 13848"/>
              <a:gd name="connsiteY4-35580" fmla="*/ 2367 h 17230"/>
              <a:gd name="connsiteX5-35581" fmla="*/ 7253 w 13848"/>
              <a:gd name="connsiteY5-35582" fmla="*/ 2149 h 17230"/>
              <a:gd name="connsiteX6-35583" fmla="*/ 7474 w 13848"/>
              <a:gd name="connsiteY6-35584" fmla="*/ 826 h 17230"/>
              <a:gd name="connsiteX7-35585" fmla="*/ 7824 w 13848"/>
              <a:gd name="connsiteY7-35586" fmla="*/ 961 h 17230"/>
              <a:gd name="connsiteX8-35587" fmla="*/ 8180 w 13848"/>
              <a:gd name="connsiteY8-35588" fmla="*/ 1915 h 17230"/>
              <a:gd name="connsiteX9-35589" fmla="*/ 8912 w 13848"/>
              <a:gd name="connsiteY9-35590" fmla="*/ 752 h 17230"/>
              <a:gd name="connsiteX10-35591" fmla="*/ 8584 w 13848"/>
              <a:gd name="connsiteY10-35592" fmla="*/ 1546 h 17230"/>
              <a:gd name="connsiteX11-35593" fmla="*/ 9243 w 13848"/>
              <a:gd name="connsiteY11-35594" fmla="*/ 19 h 17230"/>
              <a:gd name="connsiteX12-35595" fmla="*/ 9729 w 13848"/>
              <a:gd name="connsiteY12-35596" fmla="*/ 14 h 17230"/>
              <a:gd name="connsiteX13-35597" fmla="*/ 9825 w 13848"/>
              <a:gd name="connsiteY13-35598" fmla="*/ 1200 h 17230"/>
              <a:gd name="connsiteX14-35599" fmla="*/ 11867 w 13848"/>
              <a:gd name="connsiteY14-35600" fmla="*/ 3664 h 17230"/>
              <a:gd name="connsiteX15-35601" fmla="*/ 13329 w 13848"/>
              <a:gd name="connsiteY15-35602" fmla="*/ 7670 h 17230"/>
              <a:gd name="connsiteX16-35603" fmla="*/ 13797 w 13848"/>
              <a:gd name="connsiteY16-35604" fmla="*/ 12107 h 17230"/>
              <a:gd name="connsiteX17-35605" fmla="*/ 13784 w 13848"/>
              <a:gd name="connsiteY17-35606" fmla="*/ 17145 h 17230"/>
              <a:gd name="connsiteX18-35607" fmla="*/ 13607 w 13848"/>
              <a:gd name="connsiteY18-35608" fmla="*/ 15125 h 17230"/>
              <a:gd name="connsiteX19-35609" fmla="*/ 13156 w 13848"/>
              <a:gd name="connsiteY19-35610" fmla="*/ 17058 h 17230"/>
              <a:gd name="connsiteX20-35611" fmla="*/ 13395 w 13848"/>
              <a:gd name="connsiteY20-35612" fmla="*/ 13248 h 17230"/>
              <a:gd name="connsiteX21-35613" fmla="*/ 12865 w 13848"/>
              <a:gd name="connsiteY21-35614" fmla="*/ 9432 h 17230"/>
              <a:gd name="connsiteX22-35615" fmla="*/ 13317 w 13848"/>
              <a:gd name="connsiteY22-35616" fmla="*/ 16868 h 17230"/>
              <a:gd name="connsiteX23-35617" fmla="*/ 12799 w 13848"/>
              <a:gd name="connsiteY23-35618" fmla="*/ 14147 h 17230"/>
              <a:gd name="connsiteX24-35619" fmla="*/ 12429 w 13848"/>
              <a:gd name="connsiteY24-35620" fmla="*/ 15779 h 17230"/>
              <a:gd name="connsiteX25-35621" fmla="*/ 12465 w 13848"/>
              <a:gd name="connsiteY25-35622" fmla="*/ 10366 h 17230"/>
              <a:gd name="connsiteX26-35623" fmla="*/ 11546 w 13848"/>
              <a:gd name="connsiteY26-35624" fmla="*/ 4727 h 17230"/>
              <a:gd name="connsiteX27-35625" fmla="*/ 11713 w 13848"/>
              <a:gd name="connsiteY27-35626" fmla="*/ 7113 h 17230"/>
              <a:gd name="connsiteX28-35627" fmla="*/ 11954 w 13848"/>
              <a:gd name="connsiteY28-35628" fmla="*/ 7984 h 17230"/>
              <a:gd name="connsiteX29-35629" fmla="*/ 12312 w 13848"/>
              <a:gd name="connsiteY29-35630" fmla="*/ 9938 h 17230"/>
              <a:gd name="connsiteX30-35631" fmla="*/ 11938 w 13848"/>
              <a:gd name="connsiteY30-35632" fmla="*/ 9257 h 17230"/>
              <a:gd name="connsiteX31-35633" fmla="*/ 12308 w 13848"/>
              <a:gd name="connsiteY31-35634" fmla="*/ 11544 h 17230"/>
              <a:gd name="connsiteX32-35635" fmla="*/ 12198 w 13848"/>
              <a:gd name="connsiteY32-35636" fmla="*/ 14201 h 17230"/>
              <a:gd name="connsiteX33-35637" fmla="*/ 12111 w 13848"/>
              <a:gd name="connsiteY33-35638" fmla="*/ 16228 h 17230"/>
              <a:gd name="connsiteX34-35639" fmla="*/ 11833 w 13848"/>
              <a:gd name="connsiteY34-35640" fmla="*/ 13325 h 17230"/>
              <a:gd name="connsiteX35-35641" fmla="*/ 11685 w 13848"/>
              <a:gd name="connsiteY35-35642" fmla="*/ 11252 h 17230"/>
              <a:gd name="connsiteX36-35643" fmla="*/ 11028 w 13848"/>
              <a:gd name="connsiteY36-35644" fmla="*/ 6212 h 17230"/>
              <a:gd name="connsiteX37-35645" fmla="*/ 11374 w 13848"/>
              <a:gd name="connsiteY37-35646" fmla="*/ 11757 h 17230"/>
              <a:gd name="connsiteX38-35647" fmla="*/ 11574 w 13848"/>
              <a:gd name="connsiteY38-35648" fmla="*/ 14285 h 17230"/>
              <a:gd name="connsiteX39-35649" fmla="*/ 11403 w 13848"/>
              <a:gd name="connsiteY39-35650" fmla="*/ 16746 h 17230"/>
              <a:gd name="connsiteX40-35651" fmla="*/ 11211 w 13848"/>
              <a:gd name="connsiteY40-35652" fmla="*/ 13822 h 17230"/>
              <a:gd name="connsiteX41-35653" fmla="*/ 10807 w 13848"/>
              <a:gd name="connsiteY41-35654" fmla="*/ 16705 h 17230"/>
              <a:gd name="connsiteX42-35655" fmla="*/ 10464 w 13848"/>
              <a:gd name="connsiteY42-35656" fmla="*/ 17020 h 17230"/>
              <a:gd name="connsiteX43-35657" fmla="*/ 10543 w 13848"/>
              <a:gd name="connsiteY43-35658" fmla="*/ 16578 h 17230"/>
              <a:gd name="connsiteX44-35659" fmla="*/ 10656 w 13848"/>
              <a:gd name="connsiteY44-35660" fmla="*/ 15449 h 17230"/>
              <a:gd name="connsiteX45-35661" fmla="*/ 10782 w 13848"/>
              <a:gd name="connsiteY45-35662" fmla="*/ 14870 h 17230"/>
              <a:gd name="connsiteX46-35663" fmla="*/ 10671 w 13848"/>
              <a:gd name="connsiteY46-35664" fmla="*/ 15401 h 17230"/>
              <a:gd name="connsiteX47-35665" fmla="*/ 10281 w 13848"/>
              <a:gd name="connsiteY47-35666" fmla="*/ 15775 h 17230"/>
              <a:gd name="connsiteX48-35667" fmla="*/ 10129 w 13848"/>
              <a:gd name="connsiteY48-35668" fmla="*/ 16622 h 17230"/>
              <a:gd name="connsiteX49-35669" fmla="*/ 9600 w 13848"/>
              <a:gd name="connsiteY49-35670" fmla="*/ 17058 h 17230"/>
              <a:gd name="connsiteX50-35671" fmla="*/ 10476 w 13848"/>
              <a:gd name="connsiteY50-35672" fmla="*/ 15215 h 17230"/>
              <a:gd name="connsiteX51-35673" fmla="*/ 10589 w 13848"/>
              <a:gd name="connsiteY51-35674" fmla="*/ 14100 h 17230"/>
              <a:gd name="connsiteX52-35675" fmla="*/ 10449 w 13848"/>
              <a:gd name="connsiteY52-35676" fmla="*/ 10732 h 17230"/>
              <a:gd name="connsiteX53-35677" fmla="*/ 10548 w 13848"/>
              <a:gd name="connsiteY53-35678" fmla="*/ 9056 h 17230"/>
              <a:gd name="connsiteX54-35679" fmla="*/ 10354 w 13848"/>
              <a:gd name="connsiteY54-35680" fmla="*/ 12175 h 17230"/>
              <a:gd name="connsiteX55-35681" fmla="*/ 9681 w 13848"/>
              <a:gd name="connsiteY55-35682" fmla="*/ 14666 h 17230"/>
              <a:gd name="connsiteX56-35683" fmla="*/ 10078 w 13848"/>
              <a:gd name="connsiteY56-35684" fmla="*/ 15485 h 17230"/>
              <a:gd name="connsiteX57-35685" fmla="*/ 9734 w 13848"/>
              <a:gd name="connsiteY57-35686" fmla="*/ 16695 h 17230"/>
              <a:gd name="connsiteX58-35687" fmla="*/ 9337 w 13848"/>
              <a:gd name="connsiteY58-35688" fmla="*/ 15555 h 17230"/>
              <a:gd name="connsiteX59-35689" fmla="*/ 8794 w 13848"/>
              <a:gd name="connsiteY59-35690" fmla="*/ 15977 h 17230"/>
              <a:gd name="connsiteX60-35691" fmla="*/ 9969 w 13848"/>
              <a:gd name="connsiteY60-35692" fmla="*/ 11851 h 17230"/>
              <a:gd name="connsiteX61-35693" fmla="*/ 9027 w 13848"/>
              <a:gd name="connsiteY61-35694" fmla="*/ 14028 h 17230"/>
              <a:gd name="connsiteX62-35695" fmla="*/ 9181 w 13848"/>
              <a:gd name="connsiteY62-35696" fmla="*/ 11706 h 17230"/>
              <a:gd name="connsiteX63-35697" fmla="*/ 9677 w 13848"/>
              <a:gd name="connsiteY63-35698" fmla="*/ 10364 h 17230"/>
              <a:gd name="connsiteX64-35699" fmla="*/ 10158 w 13848"/>
              <a:gd name="connsiteY64-35700" fmla="*/ 5766 h 17230"/>
              <a:gd name="connsiteX65-35701" fmla="*/ 9331 w 13848"/>
              <a:gd name="connsiteY65-35702" fmla="*/ 3785 h 17230"/>
              <a:gd name="connsiteX66-35703" fmla="*/ 8495 w 13848"/>
              <a:gd name="connsiteY66-35704" fmla="*/ 4400 h 17230"/>
              <a:gd name="connsiteX67-35705" fmla="*/ 7411 w 13848"/>
              <a:gd name="connsiteY67-35706" fmla="*/ 5133 h 17230"/>
              <a:gd name="connsiteX68-35707" fmla="*/ 6860 w 13848"/>
              <a:gd name="connsiteY68-35708" fmla="*/ 5686 h 17230"/>
              <a:gd name="connsiteX69-35709" fmla="*/ 6527 w 13848"/>
              <a:gd name="connsiteY69-35710" fmla="*/ 6132 h 17230"/>
              <a:gd name="connsiteX70-35711" fmla="*/ 6435 w 13848"/>
              <a:gd name="connsiteY70-35712" fmla="*/ 6532 h 17230"/>
              <a:gd name="connsiteX71-35713" fmla="*/ 6001 w 13848"/>
              <a:gd name="connsiteY71-35714" fmla="*/ 6935 h 17230"/>
              <a:gd name="connsiteX72-35715" fmla="*/ 5399 w 13848"/>
              <a:gd name="connsiteY72-35716" fmla="*/ 7260 h 17230"/>
              <a:gd name="connsiteX73-35717" fmla="*/ 5530 w 13848"/>
              <a:gd name="connsiteY73-35718" fmla="*/ 7171 h 17230"/>
              <a:gd name="connsiteX74-35719" fmla="*/ 5907 w 13848"/>
              <a:gd name="connsiteY74-35720" fmla="*/ 7016 h 17230"/>
              <a:gd name="connsiteX75-35721" fmla="*/ 5409 w 13848"/>
              <a:gd name="connsiteY75-35722" fmla="*/ 7287 h 17230"/>
              <a:gd name="connsiteX76-35723" fmla="*/ 4445 w 13848"/>
              <a:gd name="connsiteY76-35724" fmla="*/ 8017 h 17230"/>
              <a:gd name="connsiteX77-35725" fmla="*/ 3889 w 13848"/>
              <a:gd name="connsiteY77-35726" fmla="*/ 8372 h 17230"/>
              <a:gd name="connsiteX78-35727" fmla="*/ 3037 w 13848"/>
              <a:gd name="connsiteY78-35728" fmla="*/ 9379 h 17230"/>
              <a:gd name="connsiteX79-35729" fmla="*/ 1578 w 13848"/>
              <a:gd name="connsiteY79-35730" fmla="*/ 10268 h 17230"/>
              <a:gd name="connsiteX80-35731" fmla="*/ 495 w 13848"/>
              <a:gd name="connsiteY80-35732" fmla="*/ 10196 h 17230"/>
              <a:gd name="connsiteX81-35733" fmla="*/ 330 w 13848"/>
              <a:gd name="connsiteY81-35734" fmla="*/ 8790 h 17230"/>
              <a:gd name="connsiteX82" fmla="*/ 109 w 13848"/>
              <a:gd name="connsiteY82" fmla="*/ 7008 h 17230"/>
              <a:gd name="connsiteX0-35735" fmla="*/ 109 w 13848"/>
              <a:gd name="connsiteY0-35736" fmla="*/ 7008 h 17230"/>
              <a:gd name="connsiteX1-35737" fmla="*/ 2370 w 13848"/>
              <a:gd name="connsiteY1-35738" fmla="*/ 6237 h 17230"/>
              <a:gd name="connsiteX2-35739" fmla="*/ 4241 w 13848"/>
              <a:gd name="connsiteY2-35740" fmla="*/ 5504 h 17230"/>
              <a:gd name="connsiteX3-35741" fmla="*/ 6507 w 13848"/>
              <a:gd name="connsiteY3-35742" fmla="*/ 3399 h 17230"/>
              <a:gd name="connsiteX4-35743" fmla="*/ 7079 w 13848"/>
              <a:gd name="connsiteY4-35744" fmla="*/ 2367 h 17230"/>
              <a:gd name="connsiteX5-35745" fmla="*/ 7253 w 13848"/>
              <a:gd name="connsiteY5-35746" fmla="*/ 2149 h 17230"/>
              <a:gd name="connsiteX6-35747" fmla="*/ 7474 w 13848"/>
              <a:gd name="connsiteY6-35748" fmla="*/ 826 h 17230"/>
              <a:gd name="connsiteX7-35749" fmla="*/ 7824 w 13848"/>
              <a:gd name="connsiteY7-35750" fmla="*/ 961 h 17230"/>
              <a:gd name="connsiteX8-35751" fmla="*/ 8180 w 13848"/>
              <a:gd name="connsiteY8-35752" fmla="*/ 1915 h 17230"/>
              <a:gd name="connsiteX9-35753" fmla="*/ 8912 w 13848"/>
              <a:gd name="connsiteY9-35754" fmla="*/ 752 h 17230"/>
              <a:gd name="connsiteX10-35755" fmla="*/ 8584 w 13848"/>
              <a:gd name="connsiteY10-35756" fmla="*/ 1546 h 17230"/>
              <a:gd name="connsiteX11-35757" fmla="*/ 9243 w 13848"/>
              <a:gd name="connsiteY11-35758" fmla="*/ 19 h 17230"/>
              <a:gd name="connsiteX12-35759" fmla="*/ 9729 w 13848"/>
              <a:gd name="connsiteY12-35760" fmla="*/ 14 h 17230"/>
              <a:gd name="connsiteX13-35761" fmla="*/ 9825 w 13848"/>
              <a:gd name="connsiteY13-35762" fmla="*/ 1200 h 17230"/>
              <a:gd name="connsiteX14-35763" fmla="*/ 11867 w 13848"/>
              <a:gd name="connsiteY14-35764" fmla="*/ 3664 h 17230"/>
              <a:gd name="connsiteX15-35765" fmla="*/ 13329 w 13848"/>
              <a:gd name="connsiteY15-35766" fmla="*/ 7670 h 17230"/>
              <a:gd name="connsiteX16-35767" fmla="*/ 13797 w 13848"/>
              <a:gd name="connsiteY16-35768" fmla="*/ 12107 h 17230"/>
              <a:gd name="connsiteX17-35769" fmla="*/ 13784 w 13848"/>
              <a:gd name="connsiteY17-35770" fmla="*/ 17145 h 17230"/>
              <a:gd name="connsiteX18-35771" fmla="*/ 13607 w 13848"/>
              <a:gd name="connsiteY18-35772" fmla="*/ 15125 h 17230"/>
              <a:gd name="connsiteX19-35773" fmla="*/ 13156 w 13848"/>
              <a:gd name="connsiteY19-35774" fmla="*/ 17058 h 17230"/>
              <a:gd name="connsiteX20-35775" fmla="*/ 13395 w 13848"/>
              <a:gd name="connsiteY20-35776" fmla="*/ 13248 h 17230"/>
              <a:gd name="connsiteX21-35777" fmla="*/ 12865 w 13848"/>
              <a:gd name="connsiteY21-35778" fmla="*/ 9432 h 17230"/>
              <a:gd name="connsiteX22-35779" fmla="*/ 13317 w 13848"/>
              <a:gd name="connsiteY22-35780" fmla="*/ 16868 h 17230"/>
              <a:gd name="connsiteX23-35781" fmla="*/ 12799 w 13848"/>
              <a:gd name="connsiteY23-35782" fmla="*/ 14147 h 17230"/>
              <a:gd name="connsiteX24-35783" fmla="*/ 12429 w 13848"/>
              <a:gd name="connsiteY24-35784" fmla="*/ 15779 h 17230"/>
              <a:gd name="connsiteX25-35785" fmla="*/ 12465 w 13848"/>
              <a:gd name="connsiteY25-35786" fmla="*/ 10366 h 17230"/>
              <a:gd name="connsiteX26-35787" fmla="*/ 11546 w 13848"/>
              <a:gd name="connsiteY26-35788" fmla="*/ 4727 h 17230"/>
              <a:gd name="connsiteX27-35789" fmla="*/ 11713 w 13848"/>
              <a:gd name="connsiteY27-35790" fmla="*/ 7113 h 17230"/>
              <a:gd name="connsiteX28-35791" fmla="*/ 11954 w 13848"/>
              <a:gd name="connsiteY28-35792" fmla="*/ 7984 h 17230"/>
              <a:gd name="connsiteX29-35793" fmla="*/ 12312 w 13848"/>
              <a:gd name="connsiteY29-35794" fmla="*/ 9938 h 17230"/>
              <a:gd name="connsiteX30-35795" fmla="*/ 11938 w 13848"/>
              <a:gd name="connsiteY30-35796" fmla="*/ 9257 h 17230"/>
              <a:gd name="connsiteX31-35797" fmla="*/ 12308 w 13848"/>
              <a:gd name="connsiteY31-35798" fmla="*/ 11544 h 17230"/>
              <a:gd name="connsiteX32-35799" fmla="*/ 12198 w 13848"/>
              <a:gd name="connsiteY32-35800" fmla="*/ 14201 h 17230"/>
              <a:gd name="connsiteX33-35801" fmla="*/ 12111 w 13848"/>
              <a:gd name="connsiteY33-35802" fmla="*/ 16228 h 17230"/>
              <a:gd name="connsiteX34-35803" fmla="*/ 11833 w 13848"/>
              <a:gd name="connsiteY34-35804" fmla="*/ 13325 h 17230"/>
              <a:gd name="connsiteX35-35805" fmla="*/ 11685 w 13848"/>
              <a:gd name="connsiteY35-35806" fmla="*/ 11252 h 17230"/>
              <a:gd name="connsiteX36-35807" fmla="*/ 11028 w 13848"/>
              <a:gd name="connsiteY36-35808" fmla="*/ 6212 h 17230"/>
              <a:gd name="connsiteX37-35809" fmla="*/ 11374 w 13848"/>
              <a:gd name="connsiteY37-35810" fmla="*/ 11757 h 17230"/>
              <a:gd name="connsiteX38-35811" fmla="*/ 11574 w 13848"/>
              <a:gd name="connsiteY38-35812" fmla="*/ 14285 h 17230"/>
              <a:gd name="connsiteX39-35813" fmla="*/ 11403 w 13848"/>
              <a:gd name="connsiteY39-35814" fmla="*/ 16746 h 17230"/>
              <a:gd name="connsiteX40-35815" fmla="*/ 11211 w 13848"/>
              <a:gd name="connsiteY40-35816" fmla="*/ 13822 h 17230"/>
              <a:gd name="connsiteX41-35817" fmla="*/ 10807 w 13848"/>
              <a:gd name="connsiteY41-35818" fmla="*/ 16705 h 17230"/>
              <a:gd name="connsiteX42-35819" fmla="*/ 10464 w 13848"/>
              <a:gd name="connsiteY42-35820" fmla="*/ 17020 h 17230"/>
              <a:gd name="connsiteX43-35821" fmla="*/ 10543 w 13848"/>
              <a:gd name="connsiteY43-35822" fmla="*/ 16578 h 17230"/>
              <a:gd name="connsiteX44-35823" fmla="*/ 10656 w 13848"/>
              <a:gd name="connsiteY44-35824" fmla="*/ 15449 h 17230"/>
              <a:gd name="connsiteX45-35825" fmla="*/ 10782 w 13848"/>
              <a:gd name="connsiteY45-35826" fmla="*/ 14870 h 17230"/>
              <a:gd name="connsiteX46-35827" fmla="*/ 10671 w 13848"/>
              <a:gd name="connsiteY46-35828" fmla="*/ 15401 h 17230"/>
              <a:gd name="connsiteX47-35829" fmla="*/ 10281 w 13848"/>
              <a:gd name="connsiteY47-35830" fmla="*/ 15775 h 17230"/>
              <a:gd name="connsiteX48-35831" fmla="*/ 10129 w 13848"/>
              <a:gd name="connsiteY48-35832" fmla="*/ 16622 h 17230"/>
              <a:gd name="connsiteX49-35833" fmla="*/ 9600 w 13848"/>
              <a:gd name="connsiteY49-35834" fmla="*/ 17058 h 17230"/>
              <a:gd name="connsiteX50-35835" fmla="*/ 10476 w 13848"/>
              <a:gd name="connsiteY50-35836" fmla="*/ 15215 h 17230"/>
              <a:gd name="connsiteX51-35837" fmla="*/ 10589 w 13848"/>
              <a:gd name="connsiteY51-35838" fmla="*/ 14100 h 17230"/>
              <a:gd name="connsiteX52-35839" fmla="*/ 10449 w 13848"/>
              <a:gd name="connsiteY52-35840" fmla="*/ 10732 h 17230"/>
              <a:gd name="connsiteX53-35841" fmla="*/ 10548 w 13848"/>
              <a:gd name="connsiteY53-35842" fmla="*/ 9056 h 17230"/>
              <a:gd name="connsiteX54-35843" fmla="*/ 10354 w 13848"/>
              <a:gd name="connsiteY54-35844" fmla="*/ 12175 h 17230"/>
              <a:gd name="connsiteX55-35845" fmla="*/ 9681 w 13848"/>
              <a:gd name="connsiteY55-35846" fmla="*/ 14666 h 17230"/>
              <a:gd name="connsiteX56-35847" fmla="*/ 9862 w 13848"/>
              <a:gd name="connsiteY56-35848" fmla="*/ 15557 h 17230"/>
              <a:gd name="connsiteX57-35849" fmla="*/ 9734 w 13848"/>
              <a:gd name="connsiteY57-35850" fmla="*/ 16695 h 17230"/>
              <a:gd name="connsiteX58-35851" fmla="*/ 9337 w 13848"/>
              <a:gd name="connsiteY58-35852" fmla="*/ 15555 h 17230"/>
              <a:gd name="connsiteX59-35853" fmla="*/ 8794 w 13848"/>
              <a:gd name="connsiteY59-35854" fmla="*/ 15977 h 17230"/>
              <a:gd name="connsiteX60-35855" fmla="*/ 9969 w 13848"/>
              <a:gd name="connsiteY60-35856" fmla="*/ 11851 h 17230"/>
              <a:gd name="connsiteX61-35857" fmla="*/ 9027 w 13848"/>
              <a:gd name="connsiteY61-35858" fmla="*/ 14028 h 17230"/>
              <a:gd name="connsiteX62-35859" fmla="*/ 9181 w 13848"/>
              <a:gd name="connsiteY62-35860" fmla="*/ 11706 h 17230"/>
              <a:gd name="connsiteX63-35861" fmla="*/ 9677 w 13848"/>
              <a:gd name="connsiteY63-35862" fmla="*/ 10364 h 17230"/>
              <a:gd name="connsiteX64-35863" fmla="*/ 10158 w 13848"/>
              <a:gd name="connsiteY64-35864" fmla="*/ 5766 h 17230"/>
              <a:gd name="connsiteX65-35865" fmla="*/ 9331 w 13848"/>
              <a:gd name="connsiteY65-35866" fmla="*/ 3785 h 17230"/>
              <a:gd name="connsiteX66-35867" fmla="*/ 8495 w 13848"/>
              <a:gd name="connsiteY66-35868" fmla="*/ 4400 h 17230"/>
              <a:gd name="connsiteX67-35869" fmla="*/ 7411 w 13848"/>
              <a:gd name="connsiteY67-35870" fmla="*/ 5133 h 17230"/>
              <a:gd name="connsiteX68-35871" fmla="*/ 6860 w 13848"/>
              <a:gd name="connsiteY68-35872" fmla="*/ 5686 h 17230"/>
              <a:gd name="connsiteX69-35873" fmla="*/ 6527 w 13848"/>
              <a:gd name="connsiteY69-35874" fmla="*/ 6132 h 17230"/>
              <a:gd name="connsiteX70-35875" fmla="*/ 6435 w 13848"/>
              <a:gd name="connsiteY70-35876" fmla="*/ 6532 h 17230"/>
              <a:gd name="connsiteX71-35877" fmla="*/ 6001 w 13848"/>
              <a:gd name="connsiteY71-35878" fmla="*/ 6935 h 17230"/>
              <a:gd name="connsiteX72-35879" fmla="*/ 5399 w 13848"/>
              <a:gd name="connsiteY72-35880" fmla="*/ 7260 h 17230"/>
              <a:gd name="connsiteX73-35881" fmla="*/ 5530 w 13848"/>
              <a:gd name="connsiteY73-35882" fmla="*/ 7171 h 17230"/>
              <a:gd name="connsiteX74-35883" fmla="*/ 5907 w 13848"/>
              <a:gd name="connsiteY74-35884" fmla="*/ 7016 h 17230"/>
              <a:gd name="connsiteX75-35885" fmla="*/ 5409 w 13848"/>
              <a:gd name="connsiteY75-35886" fmla="*/ 7287 h 17230"/>
              <a:gd name="connsiteX76-35887" fmla="*/ 4445 w 13848"/>
              <a:gd name="connsiteY76-35888" fmla="*/ 8017 h 17230"/>
              <a:gd name="connsiteX77-35889" fmla="*/ 3889 w 13848"/>
              <a:gd name="connsiteY77-35890" fmla="*/ 8372 h 17230"/>
              <a:gd name="connsiteX78-35891" fmla="*/ 3037 w 13848"/>
              <a:gd name="connsiteY78-35892" fmla="*/ 9379 h 17230"/>
              <a:gd name="connsiteX79-35893" fmla="*/ 1578 w 13848"/>
              <a:gd name="connsiteY79-35894" fmla="*/ 10268 h 17230"/>
              <a:gd name="connsiteX80-35895" fmla="*/ 495 w 13848"/>
              <a:gd name="connsiteY80-35896" fmla="*/ 10196 h 17230"/>
              <a:gd name="connsiteX81-35897" fmla="*/ 330 w 13848"/>
              <a:gd name="connsiteY81-35898" fmla="*/ 8790 h 17230"/>
              <a:gd name="connsiteX82-35899" fmla="*/ 109 w 13848"/>
              <a:gd name="connsiteY82-35900" fmla="*/ 7008 h 17230"/>
              <a:gd name="connsiteX0-35901" fmla="*/ 109 w 13848"/>
              <a:gd name="connsiteY0-35902" fmla="*/ 7008 h 17230"/>
              <a:gd name="connsiteX1-35903" fmla="*/ 2370 w 13848"/>
              <a:gd name="connsiteY1-35904" fmla="*/ 6237 h 17230"/>
              <a:gd name="connsiteX2-35905" fmla="*/ 4241 w 13848"/>
              <a:gd name="connsiteY2-35906" fmla="*/ 5504 h 17230"/>
              <a:gd name="connsiteX3-35907" fmla="*/ 6507 w 13848"/>
              <a:gd name="connsiteY3-35908" fmla="*/ 3399 h 17230"/>
              <a:gd name="connsiteX4-35909" fmla="*/ 7079 w 13848"/>
              <a:gd name="connsiteY4-35910" fmla="*/ 2367 h 17230"/>
              <a:gd name="connsiteX5-35911" fmla="*/ 7253 w 13848"/>
              <a:gd name="connsiteY5-35912" fmla="*/ 2149 h 17230"/>
              <a:gd name="connsiteX6-35913" fmla="*/ 7474 w 13848"/>
              <a:gd name="connsiteY6-35914" fmla="*/ 826 h 17230"/>
              <a:gd name="connsiteX7-35915" fmla="*/ 7824 w 13848"/>
              <a:gd name="connsiteY7-35916" fmla="*/ 961 h 17230"/>
              <a:gd name="connsiteX8-35917" fmla="*/ 8180 w 13848"/>
              <a:gd name="connsiteY8-35918" fmla="*/ 1915 h 17230"/>
              <a:gd name="connsiteX9-35919" fmla="*/ 8912 w 13848"/>
              <a:gd name="connsiteY9-35920" fmla="*/ 752 h 17230"/>
              <a:gd name="connsiteX10-35921" fmla="*/ 8584 w 13848"/>
              <a:gd name="connsiteY10-35922" fmla="*/ 1546 h 17230"/>
              <a:gd name="connsiteX11-35923" fmla="*/ 9243 w 13848"/>
              <a:gd name="connsiteY11-35924" fmla="*/ 19 h 17230"/>
              <a:gd name="connsiteX12-35925" fmla="*/ 9729 w 13848"/>
              <a:gd name="connsiteY12-35926" fmla="*/ 14 h 17230"/>
              <a:gd name="connsiteX13-35927" fmla="*/ 9825 w 13848"/>
              <a:gd name="connsiteY13-35928" fmla="*/ 1200 h 17230"/>
              <a:gd name="connsiteX14-35929" fmla="*/ 11867 w 13848"/>
              <a:gd name="connsiteY14-35930" fmla="*/ 3664 h 17230"/>
              <a:gd name="connsiteX15-35931" fmla="*/ 13329 w 13848"/>
              <a:gd name="connsiteY15-35932" fmla="*/ 7670 h 17230"/>
              <a:gd name="connsiteX16-35933" fmla="*/ 13797 w 13848"/>
              <a:gd name="connsiteY16-35934" fmla="*/ 12107 h 17230"/>
              <a:gd name="connsiteX17-35935" fmla="*/ 13784 w 13848"/>
              <a:gd name="connsiteY17-35936" fmla="*/ 17145 h 17230"/>
              <a:gd name="connsiteX18-35937" fmla="*/ 13607 w 13848"/>
              <a:gd name="connsiteY18-35938" fmla="*/ 15125 h 17230"/>
              <a:gd name="connsiteX19-35939" fmla="*/ 13156 w 13848"/>
              <a:gd name="connsiteY19-35940" fmla="*/ 17058 h 17230"/>
              <a:gd name="connsiteX20-35941" fmla="*/ 13395 w 13848"/>
              <a:gd name="connsiteY20-35942" fmla="*/ 13248 h 17230"/>
              <a:gd name="connsiteX21-35943" fmla="*/ 12865 w 13848"/>
              <a:gd name="connsiteY21-35944" fmla="*/ 9432 h 17230"/>
              <a:gd name="connsiteX22-35945" fmla="*/ 13317 w 13848"/>
              <a:gd name="connsiteY22-35946" fmla="*/ 16868 h 17230"/>
              <a:gd name="connsiteX23-35947" fmla="*/ 12799 w 13848"/>
              <a:gd name="connsiteY23-35948" fmla="*/ 14147 h 17230"/>
              <a:gd name="connsiteX24-35949" fmla="*/ 12429 w 13848"/>
              <a:gd name="connsiteY24-35950" fmla="*/ 15779 h 17230"/>
              <a:gd name="connsiteX25-35951" fmla="*/ 12465 w 13848"/>
              <a:gd name="connsiteY25-35952" fmla="*/ 10366 h 17230"/>
              <a:gd name="connsiteX26-35953" fmla="*/ 11546 w 13848"/>
              <a:gd name="connsiteY26-35954" fmla="*/ 4727 h 17230"/>
              <a:gd name="connsiteX27-35955" fmla="*/ 11713 w 13848"/>
              <a:gd name="connsiteY27-35956" fmla="*/ 7113 h 17230"/>
              <a:gd name="connsiteX28-35957" fmla="*/ 11954 w 13848"/>
              <a:gd name="connsiteY28-35958" fmla="*/ 7984 h 17230"/>
              <a:gd name="connsiteX29-35959" fmla="*/ 12312 w 13848"/>
              <a:gd name="connsiteY29-35960" fmla="*/ 9938 h 17230"/>
              <a:gd name="connsiteX30-35961" fmla="*/ 11938 w 13848"/>
              <a:gd name="connsiteY30-35962" fmla="*/ 9257 h 17230"/>
              <a:gd name="connsiteX31-35963" fmla="*/ 12308 w 13848"/>
              <a:gd name="connsiteY31-35964" fmla="*/ 11544 h 17230"/>
              <a:gd name="connsiteX32-35965" fmla="*/ 12198 w 13848"/>
              <a:gd name="connsiteY32-35966" fmla="*/ 14201 h 17230"/>
              <a:gd name="connsiteX33-35967" fmla="*/ 12111 w 13848"/>
              <a:gd name="connsiteY33-35968" fmla="*/ 16228 h 17230"/>
              <a:gd name="connsiteX34-35969" fmla="*/ 11833 w 13848"/>
              <a:gd name="connsiteY34-35970" fmla="*/ 13325 h 17230"/>
              <a:gd name="connsiteX35-35971" fmla="*/ 11685 w 13848"/>
              <a:gd name="connsiteY35-35972" fmla="*/ 11252 h 17230"/>
              <a:gd name="connsiteX36-35973" fmla="*/ 11028 w 13848"/>
              <a:gd name="connsiteY36-35974" fmla="*/ 6212 h 17230"/>
              <a:gd name="connsiteX37-35975" fmla="*/ 11374 w 13848"/>
              <a:gd name="connsiteY37-35976" fmla="*/ 11757 h 17230"/>
              <a:gd name="connsiteX38-35977" fmla="*/ 11574 w 13848"/>
              <a:gd name="connsiteY38-35978" fmla="*/ 14285 h 17230"/>
              <a:gd name="connsiteX39-35979" fmla="*/ 12154 w 13848"/>
              <a:gd name="connsiteY39-35980" fmla="*/ 16057 h 17230"/>
              <a:gd name="connsiteX40-35981" fmla="*/ 11403 w 13848"/>
              <a:gd name="connsiteY40-35982" fmla="*/ 16746 h 17230"/>
              <a:gd name="connsiteX41-35983" fmla="*/ 11211 w 13848"/>
              <a:gd name="connsiteY41-35984" fmla="*/ 13822 h 17230"/>
              <a:gd name="connsiteX42-35985" fmla="*/ 10807 w 13848"/>
              <a:gd name="connsiteY42-35986" fmla="*/ 16705 h 17230"/>
              <a:gd name="connsiteX43-35987" fmla="*/ 10464 w 13848"/>
              <a:gd name="connsiteY43-35988" fmla="*/ 17020 h 17230"/>
              <a:gd name="connsiteX44-35989" fmla="*/ 10543 w 13848"/>
              <a:gd name="connsiteY44-35990" fmla="*/ 16578 h 17230"/>
              <a:gd name="connsiteX45-35991" fmla="*/ 10656 w 13848"/>
              <a:gd name="connsiteY45-35992" fmla="*/ 15449 h 17230"/>
              <a:gd name="connsiteX46-35993" fmla="*/ 10782 w 13848"/>
              <a:gd name="connsiteY46-35994" fmla="*/ 14870 h 17230"/>
              <a:gd name="connsiteX47-35995" fmla="*/ 10671 w 13848"/>
              <a:gd name="connsiteY47-35996" fmla="*/ 15401 h 17230"/>
              <a:gd name="connsiteX48-35997" fmla="*/ 10281 w 13848"/>
              <a:gd name="connsiteY48-35998" fmla="*/ 15775 h 17230"/>
              <a:gd name="connsiteX49-35999" fmla="*/ 10129 w 13848"/>
              <a:gd name="connsiteY49-36000" fmla="*/ 16622 h 17230"/>
              <a:gd name="connsiteX50-36001" fmla="*/ 9600 w 13848"/>
              <a:gd name="connsiteY50-36002" fmla="*/ 17058 h 17230"/>
              <a:gd name="connsiteX51-36003" fmla="*/ 10476 w 13848"/>
              <a:gd name="connsiteY51-36004" fmla="*/ 15215 h 17230"/>
              <a:gd name="connsiteX52-36005" fmla="*/ 10589 w 13848"/>
              <a:gd name="connsiteY52-36006" fmla="*/ 14100 h 17230"/>
              <a:gd name="connsiteX53-36007" fmla="*/ 10449 w 13848"/>
              <a:gd name="connsiteY53-36008" fmla="*/ 10732 h 17230"/>
              <a:gd name="connsiteX54-36009" fmla="*/ 10548 w 13848"/>
              <a:gd name="connsiteY54-36010" fmla="*/ 9056 h 17230"/>
              <a:gd name="connsiteX55-36011" fmla="*/ 10354 w 13848"/>
              <a:gd name="connsiteY55-36012" fmla="*/ 12175 h 17230"/>
              <a:gd name="connsiteX56-36013" fmla="*/ 9681 w 13848"/>
              <a:gd name="connsiteY56-36014" fmla="*/ 14666 h 17230"/>
              <a:gd name="connsiteX57-36015" fmla="*/ 9862 w 13848"/>
              <a:gd name="connsiteY57-36016" fmla="*/ 15557 h 17230"/>
              <a:gd name="connsiteX58-36017" fmla="*/ 9734 w 13848"/>
              <a:gd name="connsiteY58-36018" fmla="*/ 16695 h 17230"/>
              <a:gd name="connsiteX59-36019" fmla="*/ 9337 w 13848"/>
              <a:gd name="connsiteY59-36020" fmla="*/ 15555 h 17230"/>
              <a:gd name="connsiteX60-36021" fmla="*/ 8794 w 13848"/>
              <a:gd name="connsiteY60-36022" fmla="*/ 15977 h 17230"/>
              <a:gd name="connsiteX61-36023" fmla="*/ 9969 w 13848"/>
              <a:gd name="connsiteY61-36024" fmla="*/ 11851 h 17230"/>
              <a:gd name="connsiteX62-36025" fmla="*/ 9027 w 13848"/>
              <a:gd name="connsiteY62-36026" fmla="*/ 14028 h 17230"/>
              <a:gd name="connsiteX63-36027" fmla="*/ 9181 w 13848"/>
              <a:gd name="connsiteY63-36028" fmla="*/ 11706 h 17230"/>
              <a:gd name="connsiteX64-36029" fmla="*/ 9677 w 13848"/>
              <a:gd name="connsiteY64-36030" fmla="*/ 10364 h 17230"/>
              <a:gd name="connsiteX65-36031" fmla="*/ 10158 w 13848"/>
              <a:gd name="connsiteY65-36032" fmla="*/ 5766 h 17230"/>
              <a:gd name="connsiteX66-36033" fmla="*/ 9331 w 13848"/>
              <a:gd name="connsiteY66-36034" fmla="*/ 3785 h 17230"/>
              <a:gd name="connsiteX67-36035" fmla="*/ 8495 w 13848"/>
              <a:gd name="connsiteY67-36036" fmla="*/ 4400 h 17230"/>
              <a:gd name="connsiteX68-36037" fmla="*/ 7411 w 13848"/>
              <a:gd name="connsiteY68-36038" fmla="*/ 5133 h 17230"/>
              <a:gd name="connsiteX69-36039" fmla="*/ 6860 w 13848"/>
              <a:gd name="connsiteY69-36040" fmla="*/ 5686 h 17230"/>
              <a:gd name="connsiteX70-36041" fmla="*/ 6527 w 13848"/>
              <a:gd name="connsiteY70-36042" fmla="*/ 6132 h 17230"/>
              <a:gd name="connsiteX71-36043" fmla="*/ 6435 w 13848"/>
              <a:gd name="connsiteY71-36044" fmla="*/ 6532 h 17230"/>
              <a:gd name="connsiteX72-36045" fmla="*/ 6001 w 13848"/>
              <a:gd name="connsiteY72-36046" fmla="*/ 6935 h 17230"/>
              <a:gd name="connsiteX73-36047" fmla="*/ 5399 w 13848"/>
              <a:gd name="connsiteY73-36048" fmla="*/ 7260 h 17230"/>
              <a:gd name="connsiteX74-36049" fmla="*/ 5530 w 13848"/>
              <a:gd name="connsiteY74-36050" fmla="*/ 7171 h 17230"/>
              <a:gd name="connsiteX75-36051" fmla="*/ 5907 w 13848"/>
              <a:gd name="connsiteY75-36052" fmla="*/ 7016 h 17230"/>
              <a:gd name="connsiteX76-36053" fmla="*/ 5409 w 13848"/>
              <a:gd name="connsiteY76-36054" fmla="*/ 7287 h 17230"/>
              <a:gd name="connsiteX77-36055" fmla="*/ 4445 w 13848"/>
              <a:gd name="connsiteY77-36056" fmla="*/ 8017 h 17230"/>
              <a:gd name="connsiteX78-36057" fmla="*/ 3889 w 13848"/>
              <a:gd name="connsiteY78-36058" fmla="*/ 8372 h 17230"/>
              <a:gd name="connsiteX79-36059" fmla="*/ 3037 w 13848"/>
              <a:gd name="connsiteY79-36060" fmla="*/ 9379 h 17230"/>
              <a:gd name="connsiteX80-36061" fmla="*/ 1578 w 13848"/>
              <a:gd name="connsiteY80-36062" fmla="*/ 10268 h 17230"/>
              <a:gd name="connsiteX81-36063" fmla="*/ 495 w 13848"/>
              <a:gd name="connsiteY81-36064" fmla="*/ 10196 h 17230"/>
              <a:gd name="connsiteX82-36065" fmla="*/ 330 w 13848"/>
              <a:gd name="connsiteY82-36066" fmla="*/ 8790 h 17230"/>
              <a:gd name="connsiteX83" fmla="*/ 109 w 13848"/>
              <a:gd name="connsiteY83" fmla="*/ 7008 h 17230"/>
              <a:gd name="connsiteX0-36067" fmla="*/ 109 w 13848"/>
              <a:gd name="connsiteY0-36068" fmla="*/ 7008 h 17230"/>
              <a:gd name="connsiteX1-36069" fmla="*/ 2370 w 13848"/>
              <a:gd name="connsiteY1-36070" fmla="*/ 6237 h 17230"/>
              <a:gd name="connsiteX2-36071" fmla="*/ 4241 w 13848"/>
              <a:gd name="connsiteY2-36072" fmla="*/ 5504 h 17230"/>
              <a:gd name="connsiteX3-36073" fmla="*/ 6507 w 13848"/>
              <a:gd name="connsiteY3-36074" fmla="*/ 3399 h 17230"/>
              <a:gd name="connsiteX4-36075" fmla="*/ 7079 w 13848"/>
              <a:gd name="connsiteY4-36076" fmla="*/ 2367 h 17230"/>
              <a:gd name="connsiteX5-36077" fmla="*/ 7253 w 13848"/>
              <a:gd name="connsiteY5-36078" fmla="*/ 2149 h 17230"/>
              <a:gd name="connsiteX6-36079" fmla="*/ 7474 w 13848"/>
              <a:gd name="connsiteY6-36080" fmla="*/ 826 h 17230"/>
              <a:gd name="connsiteX7-36081" fmla="*/ 7824 w 13848"/>
              <a:gd name="connsiteY7-36082" fmla="*/ 961 h 17230"/>
              <a:gd name="connsiteX8-36083" fmla="*/ 8180 w 13848"/>
              <a:gd name="connsiteY8-36084" fmla="*/ 1915 h 17230"/>
              <a:gd name="connsiteX9-36085" fmla="*/ 8912 w 13848"/>
              <a:gd name="connsiteY9-36086" fmla="*/ 752 h 17230"/>
              <a:gd name="connsiteX10-36087" fmla="*/ 8584 w 13848"/>
              <a:gd name="connsiteY10-36088" fmla="*/ 1546 h 17230"/>
              <a:gd name="connsiteX11-36089" fmla="*/ 9243 w 13848"/>
              <a:gd name="connsiteY11-36090" fmla="*/ 19 h 17230"/>
              <a:gd name="connsiteX12-36091" fmla="*/ 9729 w 13848"/>
              <a:gd name="connsiteY12-36092" fmla="*/ 14 h 17230"/>
              <a:gd name="connsiteX13-36093" fmla="*/ 9825 w 13848"/>
              <a:gd name="connsiteY13-36094" fmla="*/ 1200 h 17230"/>
              <a:gd name="connsiteX14-36095" fmla="*/ 11867 w 13848"/>
              <a:gd name="connsiteY14-36096" fmla="*/ 3664 h 17230"/>
              <a:gd name="connsiteX15-36097" fmla="*/ 13329 w 13848"/>
              <a:gd name="connsiteY15-36098" fmla="*/ 7670 h 17230"/>
              <a:gd name="connsiteX16-36099" fmla="*/ 13797 w 13848"/>
              <a:gd name="connsiteY16-36100" fmla="*/ 12107 h 17230"/>
              <a:gd name="connsiteX17-36101" fmla="*/ 13784 w 13848"/>
              <a:gd name="connsiteY17-36102" fmla="*/ 17145 h 17230"/>
              <a:gd name="connsiteX18-36103" fmla="*/ 13607 w 13848"/>
              <a:gd name="connsiteY18-36104" fmla="*/ 15125 h 17230"/>
              <a:gd name="connsiteX19-36105" fmla="*/ 13156 w 13848"/>
              <a:gd name="connsiteY19-36106" fmla="*/ 17058 h 17230"/>
              <a:gd name="connsiteX20-36107" fmla="*/ 13395 w 13848"/>
              <a:gd name="connsiteY20-36108" fmla="*/ 13248 h 17230"/>
              <a:gd name="connsiteX21-36109" fmla="*/ 12865 w 13848"/>
              <a:gd name="connsiteY21-36110" fmla="*/ 9432 h 17230"/>
              <a:gd name="connsiteX22-36111" fmla="*/ 13317 w 13848"/>
              <a:gd name="connsiteY22-36112" fmla="*/ 16868 h 17230"/>
              <a:gd name="connsiteX23-36113" fmla="*/ 12799 w 13848"/>
              <a:gd name="connsiteY23-36114" fmla="*/ 14147 h 17230"/>
              <a:gd name="connsiteX24-36115" fmla="*/ 12429 w 13848"/>
              <a:gd name="connsiteY24-36116" fmla="*/ 15779 h 17230"/>
              <a:gd name="connsiteX25-36117" fmla="*/ 12465 w 13848"/>
              <a:gd name="connsiteY25-36118" fmla="*/ 10366 h 17230"/>
              <a:gd name="connsiteX26-36119" fmla="*/ 11546 w 13848"/>
              <a:gd name="connsiteY26-36120" fmla="*/ 4727 h 17230"/>
              <a:gd name="connsiteX27-36121" fmla="*/ 11713 w 13848"/>
              <a:gd name="connsiteY27-36122" fmla="*/ 7113 h 17230"/>
              <a:gd name="connsiteX28-36123" fmla="*/ 11954 w 13848"/>
              <a:gd name="connsiteY28-36124" fmla="*/ 7984 h 17230"/>
              <a:gd name="connsiteX29-36125" fmla="*/ 12312 w 13848"/>
              <a:gd name="connsiteY29-36126" fmla="*/ 9938 h 17230"/>
              <a:gd name="connsiteX30-36127" fmla="*/ 11938 w 13848"/>
              <a:gd name="connsiteY30-36128" fmla="*/ 9257 h 17230"/>
              <a:gd name="connsiteX31-36129" fmla="*/ 12308 w 13848"/>
              <a:gd name="connsiteY31-36130" fmla="*/ 11544 h 17230"/>
              <a:gd name="connsiteX32-36131" fmla="*/ 12198 w 13848"/>
              <a:gd name="connsiteY32-36132" fmla="*/ 14201 h 17230"/>
              <a:gd name="connsiteX33-36133" fmla="*/ 12111 w 13848"/>
              <a:gd name="connsiteY33-36134" fmla="*/ 16228 h 17230"/>
              <a:gd name="connsiteX34-36135" fmla="*/ 11833 w 13848"/>
              <a:gd name="connsiteY34-36136" fmla="*/ 13325 h 17230"/>
              <a:gd name="connsiteX35-36137" fmla="*/ 11685 w 13848"/>
              <a:gd name="connsiteY35-36138" fmla="*/ 11252 h 17230"/>
              <a:gd name="connsiteX36-36139" fmla="*/ 11028 w 13848"/>
              <a:gd name="connsiteY36-36140" fmla="*/ 6212 h 17230"/>
              <a:gd name="connsiteX37-36141" fmla="*/ 11374 w 13848"/>
              <a:gd name="connsiteY37-36142" fmla="*/ 11757 h 17230"/>
              <a:gd name="connsiteX38-36143" fmla="*/ 11574 w 13848"/>
              <a:gd name="connsiteY38-36144" fmla="*/ 14285 h 17230"/>
              <a:gd name="connsiteX39-36145" fmla="*/ 12154 w 13848"/>
              <a:gd name="connsiteY39-36146" fmla="*/ 16057 h 17230"/>
              <a:gd name="connsiteX40-36147" fmla="*/ 11403 w 13848"/>
              <a:gd name="connsiteY40-36148" fmla="*/ 16746 h 17230"/>
              <a:gd name="connsiteX41-36149" fmla="*/ 11211 w 13848"/>
              <a:gd name="connsiteY41-36150" fmla="*/ 13822 h 17230"/>
              <a:gd name="connsiteX42-36151" fmla="*/ 10807 w 13848"/>
              <a:gd name="connsiteY42-36152" fmla="*/ 16705 h 17230"/>
              <a:gd name="connsiteX43-36153" fmla="*/ 10464 w 13848"/>
              <a:gd name="connsiteY43-36154" fmla="*/ 17020 h 17230"/>
              <a:gd name="connsiteX44-36155" fmla="*/ 10543 w 13848"/>
              <a:gd name="connsiteY44-36156" fmla="*/ 16578 h 17230"/>
              <a:gd name="connsiteX45-36157" fmla="*/ 10656 w 13848"/>
              <a:gd name="connsiteY45-36158" fmla="*/ 15449 h 17230"/>
              <a:gd name="connsiteX46-36159" fmla="*/ 10782 w 13848"/>
              <a:gd name="connsiteY46-36160" fmla="*/ 14870 h 17230"/>
              <a:gd name="connsiteX47-36161" fmla="*/ 10671 w 13848"/>
              <a:gd name="connsiteY47-36162" fmla="*/ 15401 h 17230"/>
              <a:gd name="connsiteX48-36163" fmla="*/ 10281 w 13848"/>
              <a:gd name="connsiteY48-36164" fmla="*/ 15775 h 17230"/>
              <a:gd name="connsiteX49-36165" fmla="*/ 10129 w 13848"/>
              <a:gd name="connsiteY49-36166" fmla="*/ 16622 h 17230"/>
              <a:gd name="connsiteX50-36167" fmla="*/ 9600 w 13848"/>
              <a:gd name="connsiteY50-36168" fmla="*/ 17058 h 17230"/>
              <a:gd name="connsiteX51-36169" fmla="*/ 10476 w 13848"/>
              <a:gd name="connsiteY51-36170" fmla="*/ 15215 h 17230"/>
              <a:gd name="connsiteX52-36171" fmla="*/ 10589 w 13848"/>
              <a:gd name="connsiteY52-36172" fmla="*/ 14100 h 17230"/>
              <a:gd name="connsiteX53-36173" fmla="*/ 10449 w 13848"/>
              <a:gd name="connsiteY53-36174" fmla="*/ 10732 h 17230"/>
              <a:gd name="connsiteX54-36175" fmla="*/ 10548 w 13848"/>
              <a:gd name="connsiteY54-36176" fmla="*/ 9056 h 17230"/>
              <a:gd name="connsiteX55-36177" fmla="*/ 10354 w 13848"/>
              <a:gd name="connsiteY55-36178" fmla="*/ 12175 h 17230"/>
              <a:gd name="connsiteX56-36179" fmla="*/ 9681 w 13848"/>
              <a:gd name="connsiteY56-36180" fmla="*/ 14666 h 17230"/>
              <a:gd name="connsiteX57-36181" fmla="*/ 9862 w 13848"/>
              <a:gd name="connsiteY57-36182" fmla="*/ 15557 h 17230"/>
              <a:gd name="connsiteX58-36183" fmla="*/ 9734 w 13848"/>
              <a:gd name="connsiteY58-36184" fmla="*/ 16695 h 17230"/>
              <a:gd name="connsiteX59-36185" fmla="*/ 9337 w 13848"/>
              <a:gd name="connsiteY59-36186" fmla="*/ 15555 h 17230"/>
              <a:gd name="connsiteX60-36187" fmla="*/ 8794 w 13848"/>
              <a:gd name="connsiteY60-36188" fmla="*/ 15977 h 17230"/>
              <a:gd name="connsiteX61-36189" fmla="*/ 9969 w 13848"/>
              <a:gd name="connsiteY61-36190" fmla="*/ 11851 h 17230"/>
              <a:gd name="connsiteX62-36191" fmla="*/ 9027 w 13848"/>
              <a:gd name="connsiteY62-36192" fmla="*/ 14028 h 17230"/>
              <a:gd name="connsiteX63-36193" fmla="*/ 9181 w 13848"/>
              <a:gd name="connsiteY63-36194" fmla="*/ 11706 h 17230"/>
              <a:gd name="connsiteX64-36195" fmla="*/ 9677 w 13848"/>
              <a:gd name="connsiteY64-36196" fmla="*/ 10364 h 17230"/>
              <a:gd name="connsiteX65-36197" fmla="*/ 10158 w 13848"/>
              <a:gd name="connsiteY65-36198" fmla="*/ 5766 h 17230"/>
              <a:gd name="connsiteX66-36199" fmla="*/ 9331 w 13848"/>
              <a:gd name="connsiteY66-36200" fmla="*/ 3785 h 17230"/>
              <a:gd name="connsiteX67-36201" fmla="*/ 8495 w 13848"/>
              <a:gd name="connsiteY67-36202" fmla="*/ 4400 h 17230"/>
              <a:gd name="connsiteX68-36203" fmla="*/ 7411 w 13848"/>
              <a:gd name="connsiteY68-36204" fmla="*/ 5133 h 17230"/>
              <a:gd name="connsiteX69-36205" fmla="*/ 6860 w 13848"/>
              <a:gd name="connsiteY69-36206" fmla="*/ 5686 h 17230"/>
              <a:gd name="connsiteX70-36207" fmla="*/ 6527 w 13848"/>
              <a:gd name="connsiteY70-36208" fmla="*/ 6132 h 17230"/>
              <a:gd name="connsiteX71-36209" fmla="*/ 6435 w 13848"/>
              <a:gd name="connsiteY71-36210" fmla="*/ 6532 h 17230"/>
              <a:gd name="connsiteX72-36211" fmla="*/ 6001 w 13848"/>
              <a:gd name="connsiteY72-36212" fmla="*/ 6935 h 17230"/>
              <a:gd name="connsiteX73-36213" fmla="*/ 5399 w 13848"/>
              <a:gd name="connsiteY73-36214" fmla="*/ 7260 h 17230"/>
              <a:gd name="connsiteX74-36215" fmla="*/ 5530 w 13848"/>
              <a:gd name="connsiteY74-36216" fmla="*/ 7171 h 17230"/>
              <a:gd name="connsiteX75-36217" fmla="*/ 5907 w 13848"/>
              <a:gd name="connsiteY75-36218" fmla="*/ 7016 h 17230"/>
              <a:gd name="connsiteX76-36219" fmla="*/ 5409 w 13848"/>
              <a:gd name="connsiteY76-36220" fmla="*/ 7287 h 17230"/>
              <a:gd name="connsiteX77-36221" fmla="*/ 4445 w 13848"/>
              <a:gd name="connsiteY77-36222" fmla="*/ 8017 h 17230"/>
              <a:gd name="connsiteX78-36223" fmla="*/ 3889 w 13848"/>
              <a:gd name="connsiteY78-36224" fmla="*/ 8372 h 17230"/>
              <a:gd name="connsiteX79-36225" fmla="*/ 3037 w 13848"/>
              <a:gd name="connsiteY79-36226" fmla="*/ 9379 h 17230"/>
              <a:gd name="connsiteX80-36227" fmla="*/ 1578 w 13848"/>
              <a:gd name="connsiteY80-36228" fmla="*/ 10268 h 17230"/>
              <a:gd name="connsiteX81-36229" fmla="*/ 495 w 13848"/>
              <a:gd name="connsiteY81-36230" fmla="*/ 10196 h 17230"/>
              <a:gd name="connsiteX82-36231" fmla="*/ 330 w 13848"/>
              <a:gd name="connsiteY82-36232" fmla="*/ 8790 h 17230"/>
              <a:gd name="connsiteX83-36233" fmla="*/ 109 w 13848"/>
              <a:gd name="connsiteY83-36234" fmla="*/ 7008 h 17230"/>
              <a:gd name="connsiteX0-36235" fmla="*/ 109 w 13848"/>
              <a:gd name="connsiteY0-36236" fmla="*/ 7008 h 17230"/>
              <a:gd name="connsiteX1-36237" fmla="*/ 2370 w 13848"/>
              <a:gd name="connsiteY1-36238" fmla="*/ 6237 h 17230"/>
              <a:gd name="connsiteX2-36239" fmla="*/ 4241 w 13848"/>
              <a:gd name="connsiteY2-36240" fmla="*/ 5504 h 17230"/>
              <a:gd name="connsiteX3-36241" fmla="*/ 6507 w 13848"/>
              <a:gd name="connsiteY3-36242" fmla="*/ 3399 h 17230"/>
              <a:gd name="connsiteX4-36243" fmla="*/ 7079 w 13848"/>
              <a:gd name="connsiteY4-36244" fmla="*/ 2367 h 17230"/>
              <a:gd name="connsiteX5-36245" fmla="*/ 7253 w 13848"/>
              <a:gd name="connsiteY5-36246" fmla="*/ 2149 h 17230"/>
              <a:gd name="connsiteX6-36247" fmla="*/ 7474 w 13848"/>
              <a:gd name="connsiteY6-36248" fmla="*/ 826 h 17230"/>
              <a:gd name="connsiteX7-36249" fmla="*/ 7824 w 13848"/>
              <a:gd name="connsiteY7-36250" fmla="*/ 961 h 17230"/>
              <a:gd name="connsiteX8-36251" fmla="*/ 8180 w 13848"/>
              <a:gd name="connsiteY8-36252" fmla="*/ 1915 h 17230"/>
              <a:gd name="connsiteX9-36253" fmla="*/ 8912 w 13848"/>
              <a:gd name="connsiteY9-36254" fmla="*/ 752 h 17230"/>
              <a:gd name="connsiteX10-36255" fmla="*/ 8584 w 13848"/>
              <a:gd name="connsiteY10-36256" fmla="*/ 1546 h 17230"/>
              <a:gd name="connsiteX11-36257" fmla="*/ 9243 w 13848"/>
              <a:gd name="connsiteY11-36258" fmla="*/ 19 h 17230"/>
              <a:gd name="connsiteX12-36259" fmla="*/ 9729 w 13848"/>
              <a:gd name="connsiteY12-36260" fmla="*/ 14 h 17230"/>
              <a:gd name="connsiteX13-36261" fmla="*/ 9825 w 13848"/>
              <a:gd name="connsiteY13-36262" fmla="*/ 1200 h 17230"/>
              <a:gd name="connsiteX14-36263" fmla="*/ 11867 w 13848"/>
              <a:gd name="connsiteY14-36264" fmla="*/ 3664 h 17230"/>
              <a:gd name="connsiteX15-36265" fmla="*/ 13329 w 13848"/>
              <a:gd name="connsiteY15-36266" fmla="*/ 7670 h 17230"/>
              <a:gd name="connsiteX16-36267" fmla="*/ 13797 w 13848"/>
              <a:gd name="connsiteY16-36268" fmla="*/ 12107 h 17230"/>
              <a:gd name="connsiteX17-36269" fmla="*/ 13784 w 13848"/>
              <a:gd name="connsiteY17-36270" fmla="*/ 17145 h 17230"/>
              <a:gd name="connsiteX18-36271" fmla="*/ 13607 w 13848"/>
              <a:gd name="connsiteY18-36272" fmla="*/ 15125 h 17230"/>
              <a:gd name="connsiteX19-36273" fmla="*/ 13156 w 13848"/>
              <a:gd name="connsiteY19-36274" fmla="*/ 17058 h 17230"/>
              <a:gd name="connsiteX20-36275" fmla="*/ 13395 w 13848"/>
              <a:gd name="connsiteY20-36276" fmla="*/ 13248 h 17230"/>
              <a:gd name="connsiteX21-36277" fmla="*/ 12865 w 13848"/>
              <a:gd name="connsiteY21-36278" fmla="*/ 9432 h 17230"/>
              <a:gd name="connsiteX22-36279" fmla="*/ 13317 w 13848"/>
              <a:gd name="connsiteY22-36280" fmla="*/ 16868 h 17230"/>
              <a:gd name="connsiteX23-36281" fmla="*/ 12799 w 13848"/>
              <a:gd name="connsiteY23-36282" fmla="*/ 14147 h 17230"/>
              <a:gd name="connsiteX24-36283" fmla="*/ 12429 w 13848"/>
              <a:gd name="connsiteY24-36284" fmla="*/ 15779 h 17230"/>
              <a:gd name="connsiteX25-36285" fmla="*/ 12465 w 13848"/>
              <a:gd name="connsiteY25-36286" fmla="*/ 10366 h 17230"/>
              <a:gd name="connsiteX26-36287" fmla="*/ 11546 w 13848"/>
              <a:gd name="connsiteY26-36288" fmla="*/ 4727 h 17230"/>
              <a:gd name="connsiteX27-36289" fmla="*/ 11713 w 13848"/>
              <a:gd name="connsiteY27-36290" fmla="*/ 7113 h 17230"/>
              <a:gd name="connsiteX28-36291" fmla="*/ 11954 w 13848"/>
              <a:gd name="connsiteY28-36292" fmla="*/ 7984 h 17230"/>
              <a:gd name="connsiteX29-36293" fmla="*/ 12312 w 13848"/>
              <a:gd name="connsiteY29-36294" fmla="*/ 9938 h 17230"/>
              <a:gd name="connsiteX30-36295" fmla="*/ 11938 w 13848"/>
              <a:gd name="connsiteY30-36296" fmla="*/ 9257 h 17230"/>
              <a:gd name="connsiteX31-36297" fmla="*/ 12308 w 13848"/>
              <a:gd name="connsiteY31-36298" fmla="*/ 11544 h 17230"/>
              <a:gd name="connsiteX32-36299" fmla="*/ 12198 w 13848"/>
              <a:gd name="connsiteY32-36300" fmla="*/ 14201 h 17230"/>
              <a:gd name="connsiteX33-36301" fmla="*/ 12111 w 13848"/>
              <a:gd name="connsiteY33-36302" fmla="*/ 16228 h 17230"/>
              <a:gd name="connsiteX34-36303" fmla="*/ 11833 w 13848"/>
              <a:gd name="connsiteY34-36304" fmla="*/ 13325 h 17230"/>
              <a:gd name="connsiteX35-36305" fmla="*/ 11685 w 13848"/>
              <a:gd name="connsiteY35-36306" fmla="*/ 11252 h 17230"/>
              <a:gd name="connsiteX36-36307" fmla="*/ 11028 w 13848"/>
              <a:gd name="connsiteY36-36308" fmla="*/ 6212 h 17230"/>
              <a:gd name="connsiteX37-36309" fmla="*/ 11374 w 13848"/>
              <a:gd name="connsiteY37-36310" fmla="*/ 11757 h 17230"/>
              <a:gd name="connsiteX38-36311" fmla="*/ 11574 w 13848"/>
              <a:gd name="connsiteY38-36312" fmla="*/ 14285 h 17230"/>
              <a:gd name="connsiteX39-36313" fmla="*/ 12154 w 13848"/>
              <a:gd name="connsiteY39-36314" fmla="*/ 16057 h 17230"/>
              <a:gd name="connsiteX40-36315" fmla="*/ 11673 w 13848"/>
              <a:gd name="connsiteY40-36316" fmla="*/ 16106 h 17230"/>
              <a:gd name="connsiteX41-36317" fmla="*/ 11403 w 13848"/>
              <a:gd name="connsiteY41-36318" fmla="*/ 16746 h 17230"/>
              <a:gd name="connsiteX42-36319" fmla="*/ 11211 w 13848"/>
              <a:gd name="connsiteY42-36320" fmla="*/ 13822 h 17230"/>
              <a:gd name="connsiteX43-36321" fmla="*/ 10807 w 13848"/>
              <a:gd name="connsiteY43-36322" fmla="*/ 16705 h 17230"/>
              <a:gd name="connsiteX44-36323" fmla="*/ 10464 w 13848"/>
              <a:gd name="connsiteY44-36324" fmla="*/ 17020 h 17230"/>
              <a:gd name="connsiteX45-36325" fmla="*/ 10543 w 13848"/>
              <a:gd name="connsiteY45-36326" fmla="*/ 16578 h 17230"/>
              <a:gd name="connsiteX46-36327" fmla="*/ 10656 w 13848"/>
              <a:gd name="connsiteY46-36328" fmla="*/ 15449 h 17230"/>
              <a:gd name="connsiteX47-36329" fmla="*/ 10782 w 13848"/>
              <a:gd name="connsiteY47-36330" fmla="*/ 14870 h 17230"/>
              <a:gd name="connsiteX48-36331" fmla="*/ 10671 w 13848"/>
              <a:gd name="connsiteY48-36332" fmla="*/ 15401 h 17230"/>
              <a:gd name="connsiteX49-36333" fmla="*/ 10281 w 13848"/>
              <a:gd name="connsiteY49-36334" fmla="*/ 15775 h 17230"/>
              <a:gd name="connsiteX50-36335" fmla="*/ 10129 w 13848"/>
              <a:gd name="connsiteY50-36336" fmla="*/ 16622 h 17230"/>
              <a:gd name="connsiteX51-36337" fmla="*/ 9600 w 13848"/>
              <a:gd name="connsiteY51-36338" fmla="*/ 17058 h 17230"/>
              <a:gd name="connsiteX52-36339" fmla="*/ 10476 w 13848"/>
              <a:gd name="connsiteY52-36340" fmla="*/ 15215 h 17230"/>
              <a:gd name="connsiteX53-36341" fmla="*/ 10589 w 13848"/>
              <a:gd name="connsiteY53-36342" fmla="*/ 14100 h 17230"/>
              <a:gd name="connsiteX54-36343" fmla="*/ 10449 w 13848"/>
              <a:gd name="connsiteY54-36344" fmla="*/ 10732 h 17230"/>
              <a:gd name="connsiteX55-36345" fmla="*/ 10548 w 13848"/>
              <a:gd name="connsiteY55-36346" fmla="*/ 9056 h 17230"/>
              <a:gd name="connsiteX56-36347" fmla="*/ 10354 w 13848"/>
              <a:gd name="connsiteY56-36348" fmla="*/ 12175 h 17230"/>
              <a:gd name="connsiteX57-36349" fmla="*/ 9681 w 13848"/>
              <a:gd name="connsiteY57-36350" fmla="*/ 14666 h 17230"/>
              <a:gd name="connsiteX58-36351" fmla="*/ 9862 w 13848"/>
              <a:gd name="connsiteY58-36352" fmla="*/ 15557 h 17230"/>
              <a:gd name="connsiteX59-36353" fmla="*/ 9734 w 13848"/>
              <a:gd name="connsiteY59-36354" fmla="*/ 16695 h 17230"/>
              <a:gd name="connsiteX60-36355" fmla="*/ 9337 w 13848"/>
              <a:gd name="connsiteY60-36356" fmla="*/ 15555 h 17230"/>
              <a:gd name="connsiteX61-36357" fmla="*/ 8794 w 13848"/>
              <a:gd name="connsiteY61-36358" fmla="*/ 15977 h 17230"/>
              <a:gd name="connsiteX62-36359" fmla="*/ 9969 w 13848"/>
              <a:gd name="connsiteY62-36360" fmla="*/ 11851 h 17230"/>
              <a:gd name="connsiteX63-36361" fmla="*/ 9027 w 13848"/>
              <a:gd name="connsiteY63-36362" fmla="*/ 14028 h 17230"/>
              <a:gd name="connsiteX64-36363" fmla="*/ 9181 w 13848"/>
              <a:gd name="connsiteY64-36364" fmla="*/ 11706 h 17230"/>
              <a:gd name="connsiteX65-36365" fmla="*/ 9677 w 13848"/>
              <a:gd name="connsiteY65-36366" fmla="*/ 10364 h 17230"/>
              <a:gd name="connsiteX66-36367" fmla="*/ 10158 w 13848"/>
              <a:gd name="connsiteY66-36368" fmla="*/ 5766 h 17230"/>
              <a:gd name="connsiteX67-36369" fmla="*/ 9331 w 13848"/>
              <a:gd name="connsiteY67-36370" fmla="*/ 3785 h 17230"/>
              <a:gd name="connsiteX68-36371" fmla="*/ 8495 w 13848"/>
              <a:gd name="connsiteY68-36372" fmla="*/ 4400 h 17230"/>
              <a:gd name="connsiteX69-36373" fmla="*/ 7411 w 13848"/>
              <a:gd name="connsiteY69-36374" fmla="*/ 5133 h 17230"/>
              <a:gd name="connsiteX70-36375" fmla="*/ 6860 w 13848"/>
              <a:gd name="connsiteY70-36376" fmla="*/ 5686 h 17230"/>
              <a:gd name="connsiteX71-36377" fmla="*/ 6527 w 13848"/>
              <a:gd name="connsiteY71-36378" fmla="*/ 6132 h 17230"/>
              <a:gd name="connsiteX72-36379" fmla="*/ 6435 w 13848"/>
              <a:gd name="connsiteY72-36380" fmla="*/ 6532 h 17230"/>
              <a:gd name="connsiteX73-36381" fmla="*/ 6001 w 13848"/>
              <a:gd name="connsiteY73-36382" fmla="*/ 6935 h 17230"/>
              <a:gd name="connsiteX74-36383" fmla="*/ 5399 w 13848"/>
              <a:gd name="connsiteY74-36384" fmla="*/ 7260 h 17230"/>
              <a:gd name="connsiteX75-36385" fmla="*/ 5530 w 13848"/>
              <a:gd name="connsiteY75-36386" fmla="*/ 7171 h 17230"/>
              <a:gd name="connsiteX76-36387" fmla="*/ 5907 w 13848"/>
              <a:gd name="connsiteY76-36388" fmla="*/ 7016 h 17230"/>
              <a:gd name="connsiteX77-36389" fmla="*/ 5409 w 13848"/>
              <a:gd name="connsiteY77-36390" fmla="*/ 7287 h 17230"/>
              <a:gd name="connsiteX78-36391" fmla="*/ 4445 w 13848"/>
              <a:gd name="connsiteY78-36392" fmla="*/ 8017 h 17230"/>
              <a:gd name="connsiteX79-36393" fmla="*/ 3889 w 13848"/>
              <a:gd name="connsiteY79-36394" fmla="*/ 8372 h 17230"/>
              <a:gd name="connsiteX80-36395" fmla="*/ 3037 w 13848"/>
              <a:gd name="connsiteY80-36396" fmla="*/ 9379 h 17230"/>
              <a:gd name="connsiteX81-36397" fmla="*/ 1578 w 13848"/>
              <a:gd name="connsiteY81-36398" fmla="*/ 10268 h 17230"/>
              <a:gd name="connsiteX82-36399" fmla="*/ 495 w 13848"/>
              <a:gd name="connsiteY82-36400" fmla="*/ 10196 h 17230"/>
              <a:gd name="connsiteX83-36401" fmla="*/ 330 w 13848"/>
              <a:gd name="connsiteY83-36402" fmla="*/ 8790 h 17230"/>
              <a:gd name="connsiteX84" fmla="*/ 109 w 13848"/>
              <a:gd name="connsiteY84" fmla="*/ 7008 h 17230"/>
              <a:gd name="connsiteX0-36403" fmla="*/ 109 w 13848"/>
              <a:gd name="connsiteY0-36404" fmla="*/ 7008 h 17230"/>
              <a:gd name="connsiteX1-36405" fmla="*/ 2370 w 13848"/>
              <a:gd name="connsiteY1-36406" fmla="*/ 6237 h 17230"/>
              <a:gd name="connsiteX2-36407" fmla="*/ 4241 w 13848"/>
              <a:gd name="connsiteY2-36408" fmla="*/ 5504 h 17230"/>
              <a:gd name="connsiteX3-36409" fmla="*/ 6507 w 13848"/>
              <a:gd name="connsiteY3-36410" fmla="*/ 3399 h 17230"/>
              <a:gd name="connsiteX4-36411" fmla="*/ 7079 w 13848"/>
              <a:gd name="connsiteY4-36412" fmla="*/ 2367 h 17230"/>
              <a:gd name="connsiteX5-36413" fmla="*/ 7253 w 13848"/>
              <a:gd name="connsiteY5-36414" fmla="*/ 2149 h 17230"/>
              <a:gd name="connsiteX6-36415" fmla="*/ 7474 w 13848"/>
              <a:gd name="connsiteY6-36416" fmla="*/ 826 h 17230"/>
              <a:gd name="connsiteX7-36417" fmla="*/ 7824 w 13848"/>
              <a:gd name="connsiteY7-36418" fmla="*/ 961 h 17230"/>
              <a:gd name="connsiteX8-36419" fmla="*/ 8180 w 13848"/>
              <a:gd name="connsiteY8-36420" fmla="*/ 1915 h 17230"/>
              <a:gd name="connsiteX9-36421" fmla="*/ 8912 w 13848"/>
              <a:gd name="connsiteY9-36422" fmla="*/ 752 h 17230"/>
              <a:gd name="connsiteX10-36423" fmla="*/ 8584 w 13848"/>
              <a:gd name="connsiteY10-36424" fmla="*/ 1546 h 17230"/>
              <a:gd name="connsiteX11-36425" fmla="*/ 9243 w 13848"/>
              <a:gd name="connsiteY11-36426" fmla="*/ 19 h 17230"/>
              <a:gd name="connsiteX12-36427" fmla="*/ 9729 w 13848"/>
              <a:gd name="connsiteY12-36428" fmla="*/ 14 h 17230"/>
              <a:gd name="connsiteX13-36429" fmla="*/ 9825 w 13848"/>
              <a:gd name="connsiteY13-36430" fmla="*/ 1200 h 17230"/>
              <a:gd name="connsiteX14-36431" fmla="*/ 11867 w 13848"/>
              <a:gd name="connsiteY14-36432" fmla="*/ 3664 h 17230"/>
              <a:gd name="connsiteX15-36433" fmla="*/ 13329 w 13848"/>
              <a:gd name="connsiteY15-36434" fmla="*/ 7670 h 17230"/>
              <a:gd name="connsiteX16-36435" fmla="*/ 13797 w 13848"/>
              <a:gd name="connsiteY16-36436" fmla="*/ 12107 h 17230"/>
              <a:gd name="connsiteX17-36437" fmla="*/ 13784 w 13848"/>
              <a:gd name="connsiteY17-36438" fmla="*/ 17145 h 17230"/>
              <a:gd name="connsiteX18-36439" fmla="*/ 13607 w 13848"/>
              <a:gd name="connsiteY18-36440" fmla="*/ 15125 h 17230"/>
              <a:gd name="connsiteX19-36441" fmla="*/ 13156 w 13848"/>
              <a:gd name="connsiteY19-36442" fmla="*/ 17058 h 17230"/>
              <a:gd name="connsiteX20-36443" fmla="*/ 13395 w 13848"/>
              <a:gd name="connsiteY20-36444" fmla="*/ 13248 h 17230"/>
              <a:gd name="connsiteX21-36445" fmla="*/ 12865 w 13848"/>
              <a:gd name="connsiteY21-36446" fmla="*/ 9432 h 17230"/>
              <a:gd name="connsiteX22-36447" fmla="*/ 13317 w 13848"/>
              <a:gd name="connsiteY22-36448" fmla="*/ 16868 h 17230"/>
              <a:gd name="connsiteX23-36449" fmla="*/ 12799 w 13848"/>
              <a:gd name="connsiteY23-36450" fmla="*/ 14147 h 17230"/>
              <a:gd name="connsiteX24-36451" fmla="*/ 12429 w 13848"/>
              <a:gd name="connsiteY24-36452" fmla="*/ 15779 h 17230"/>
              <a:gd name="connsiteX25-36453" fmla="*/ 12465 w 13848"/>
              <a:gd name="connsiteY25-36454" fmla="*/ 10366 h 17230"/>
              <a:gd name="connsiteX26-36455" fmla="*/ 11546 w 13848"/>
              <a:gd name="connsiteY26-36456" fmla="*/ 4727 h 17230"/>
              <a:gd name="connsiteX27-36457" fmla="*/ 11713 w 13848"/>
              <a:gd name="connsiteY27-36458" fmla="*/ 7113 h 17230"/>
              <a:gd name="connsiteX28-36459" fmla="*/ 11954 w 13848"/>
              <a:gd name="connsiteY28-36460" fmla="*/ 7984 h 17230"/>
              <a:gd name="connsiteX29-36461" fmla="*/ 12312 w 13848"/>
              <a:gd name="connsiteY29-36462" fmla="*/ 9938 h 17230"/>
              <a:gd name="connsiteX30-36463" fmla="*/ 11938 w 13848"/>
              <a:gd name="connsiteY30-36464" fmla="*/ 9257 h 17230"/>
              <a:gd name="connsiteX31-36465" fmla="*/ 12308 w 13848"/>
              <a:gd name="connsiteY31-36466" fmla="*/ 11544 h 17230"/>
              <a:gd name="connsiteX32-36467" fmla="*/ 12198 w 13848"/>
              <a:gd name="connsiteY32-36468" fmla="*/ 14201 h 17230"/>
              <a:gd name="connsiteX33-36469" fmla="*/ 12111 w 13848"/>
              <a:gd name="connsiteY33-36470" fmla="*/ 16228 h 17230"/>
              <a:gd name="connsiteX34-36471" fmla="*/ 11833 w 13848"/>
              <a:gd name="connsiteY34-36472" fmla="*/ 13325 h 17230"/>
              <a:gd name="connsiteX35-36473" fmla="*/ 11685 w 13848"/>
              <a:gd name="connsiteY35-36474" fmla="*/ 11252 h 17230"/>
              <a:gd name="connsiteX36-36475" fmla="*/ 11028 w 13848"/>
              <a:gd name="connsiteY36-36476" fmla="*/ 6212 h 17230"/>
              <a:gd name="connsiteX37-36477" fmla="*/ 11374 w 13848"/>
              <a:gd name="connsiteY37-36478" fmla="*/ 11757 h 17230"/>
              <a:gd name="connsiteX38-36479" fmla="*/ 11574 w 13848"/>
              <a:gd name="connsiteY38-36480" fmla="*/ 14285 h 17230"/>
              <a:gd name="connsiteX39-36481" fmla="*/ 12154 w 13848"/>
              <a:gd name="connsiteY39-36482" fmla="*/ 16057 h 17230"/>
              <a:gd name="connsiteX40-36483" fmla="*/ 11498 w 13848"/>
              <a:gd name="connsiteY40-36484" fmla="*/ 15484 h 17230"/>
              <a:gd name="connsiteX41-36485" fmla="*/ 11403 w 13848"/>
              <a:gd name="connsiteY41-36486" fmla="*/ 16746 h 17230"/>
              <a:gd name="connsiteX42-36487" fmla="*/ 11211 w 13848"/>
              <a:gd name="connsiteY42-36488" fmla="*/ 13822 h 17230"/>
              <a:gd name="connsiteX43-36489" fmla="*/ 10807 w 13848"/>
              <a:gd name="connsiteY43-36490" fmla="*/ 16705 h 17230"/>
              <a:gd name="connsiteX44-36491" fmla="*/ 10464 w 13848"/>
              <a:gd name="connsiteY44-36492" fmla="*/ 17020 h 17230"/>
              <a:gd name="connsiteX45-36493" fmla="*/ 10543 w 13848"/>
              <a:gd name="connsiteY45-36494" fmla="*/ 16578 h 17230"/>
              <a:gd name="connsiteX46-36495" fmla="*/ 10656 w 13848"/>
              <a:gd name="connsiteY46-36496" fmla="*/ 15449 h 17230"/>
              <a:gd name="connsiteX47-36497" fmla="*/ 10782 w 13848"/>
              <a:gd name="connsiteY47-36498" fmla="*/ 14870 h 17230"/>
              <a:gd name="connsiteX48-36499" fmla="*/ 10671 w 13848"/>
              <a:gd name="connsiteY48-36500" fmla="*/ 15401 h 17230"/>
              <a:gd name="connsiteX49-36501" fmla="*/ 10281 w 13848"/>
              <a:gd name="connsiteY49-36502" fmla="*/ 15775 h 17230"/>
              <a:gd name="connsiteX50-36503" fmla="*/ 10129 w 13848"/>
              <a:gd name="connsiteY50-36504" fmla="*/ 16622 h 17230"/>
              <a:gd name="connsiteX51-36505" fmla="*/ 9600 w 13848"/>
              <a:gd name="connsiteY51-36506" fmla="*/ 17058 h 17230"/>
              <a:gd name="connsiteX52-36507" fmla="*/ 10476 w 13848"/>
              <a:gd name="connsiteY52-36508" fmla="*/ 15215 h 17230"/>
              <a:gd name="connsiteX53-36509" fmla="*/ 10589 w 13848"/>
              <a:gd name="connsiteY53-36510" fmla="*/ 14100 h 17230"/>
              <a:gd name="connsiteX54-36511" fmla="*/ 10449 w 13848"/>
              <a:gd name="connsiteY54-36512" fmla="*/ 10732 h 17230"/>
              <a:gd name="connsiteX55-36513" fmla="*/ 10548 w 13848"/>
              <a:gd name="connsiteY55-36514" fmla="*/ 9056 h 17230"/>
              <a:gd name="connsiteX56-36515" fmla="*/ 10354 w 13848"/>
              <a:gd name="connsiteY56-36516" fmla="*/ 12175 h 17230"/>
              <a:gd name="connsiteX57-36517" fmla="*/ 9681 w 13848"/>
              <a:gd name="connsiteY57-36518" fmla="*/ 14666 h 17230"/>
              <a:gd name="connsiteX58-36519" fmla="*/ 9862 w 13848"/>
              <a:gd name="connsiteY58-36520" fmla="*/ 15557 h 17230"/>
              <a:gd name="connsiteX59-36521" fmla="*/ 9734 w 13848"/>
              <a:gd name="connsiteY59-36522" fmla="*/ 16695 h 17230"/>
              <a:gd name="connsiteX60-36523" fmla="*/ 9337 w 13848"/>
              <a:gd name="connsiteY60-36524" fmla="*/ 15555 h 17230"/>
              <a:gd name="connsiteX61-36525" fmla="*/ 8794 w 13848"/>
              <a:gd name="connsiteY61-36526" fmla="*/ 15977 h 17230"/>
              <a:gd name="connsiteX62-36527" fmla="*/ 9969 w 13848"/>
              <a:gd name="connsiteY62-36528" fmla="*/ 11851 h 17230"/>
              <a:gd name="connsiteX63-36529" fmla="*/ 9027 w 13848"/>
              <a:gd name="connsiteY63-36530" fmla="*/ 14028 h 17230"/>
              <a:gd name="connsiteX64-36531" fmla="*/ 9181 w 13848"/>
              <a:gd name="connsiteY64-36532" fmla="*/ 11706 h 17230"/>
              <a:gd name="connsiteX65-36533" fmla="*/ 9677 w 13848"/>
              <a:gd name="connsiteY65-36534" fmla="*/ 10364 h 17230"/>
              <a:gd name="connsiteX66-36535" fmla="*/ 10158 w 13848"/>
              <a:gd name="connsiteY66-36536" fmla="*/ 5766 h 17230"/>
              <a:gd name="connsiteX67-36537" fmla="*/ 9331 w 13848"/>
              <a:gd name="connsiteY67-36538" fmla="*/ 3785 h 17230"/>
              <a:gd name="connsiteX68-36539" fmla="*/ 8495 w 13848"/>
              <a:gd name="connsiteY68-36540" fmla="*/ 4400 h 17230"/>
              <a:gd name="connsiteX69-36541" fmla="*/ 7411 w 13848"/>
              <a:gd name="connsiteY69-36542" fmla="*/ 5133 h 17230"/>
              <a:gd name="connsiteX70-36543" fmla="*/ 6860 w 13848"/>
              <a:gd name="connsiteY70-36544" fmla="*/ 5686 h 17230"/>
              <a:gd name="connsiteX71-36545" fmla="*/ 6527 w 13848"/>
              <a:gd name="connsiteY71-36546" fmla="*/ 6132 h 17230"/>
              <a:gd name="connsiteX72-36547" fmla="*/ 6435 w 13848"/>
              <a:gd name="connsiteY72-36548" fmla="*/ 6532 h 17230"/>
              <a:gd name="connsiteX73-36549" fmla="*/ 6001 w 13848"/>
              <a:gd name="connsiteY73-36550" fmla="*/ 6935 h 17230"/>
              <a:gd name="connsiteX74-36551" fmla="*/ 5399 w 13848"/>
              <a:gd name="connsiteY74-36552" fmla="*/ 7260 h 17230"/>
              <a:gd name="connsiteX75-36553" fmla="*/ 5530 w 13848"/>
              <a:gd name="connsiteY75-36554" fmla="*/ 7171 h 17230"/>
              <a:gd name="connsiteX76-36555" fmla="*/ 5907 w 13848"/>
              <a:gd name="connsiteY76-36556" fmla="*/ 7016 h 17230"/>
              <a:gd name="connsiteX77-36557" fmla="*/ 5409 w 13848"/>
              <a:gd name="connsiteY77-36558" fmla="*/ 7287 h 17230"/>
              <a:gd name="connsiteX78-36559" fmla="*/ 4445 w 13848"/>
              <a:gd name="connsiteY78-36560" fmla="*/ 8017 h 17230"/>
              <a:gd name="connsiteX79-36561" fmla="*/ 3889 w 13848"/>
              <a:gd name="connsiteY79-36562" fmla="*/ 8372 h 17230"/>
              <a:gd name="connsiteX80-36563" fmla="*/ 3037 w 13848"/>
              <a:gd name="connsiteY80-36564" fmla="*/ 9379 h 17230"/>
              <a:gd name="connsiteX81-36565" fmla="*/ 1578 w 13848"/>
              <a:gd name="connsiteY81-36566" fmla="*/ 10268 h 17230"/>
              <a:gd name="connsiteX82-36567" fmla="*/ 495 w 13848"/>
              <a:gd name="connsiteY82-36568" fmla="*/ 10196 h 17230"/>
              <a:gd name="connsiteX83-36569" fmla="*/ 330 w 13848"/>
              <a:gd name="connsiteY83-36570" fmla="*/ 8790 h 17230"/>
              <a:gd name="connsiteX84-36571" fmla="*/ 109 w 13848"/>
              <a:gd name="connsiteY84-36572" fmla="*/ 7008 h 17230"/>
              <a:gd name="connsiteX0-36573" fmla="*/ 109 w 13848"/>
              <a:gd name="connsiteY0-36574" fmla="*/ 7008 h 17230"/>
              <a:gd name="connsiteX1-36575" fmla="*/ 2370 w 13848"/>
              <a:gd name="connsiteY1-36576" fmla="*/ 6237 h 17230"/>
              <a:gd name="connsiteX2-36577" fmla="*/ 4241 w 13848"/>
              <a:gd name="connsiteY2-36578" fmla="*/ 5504 h 17230"/>
              <a:gd name="connsiteX3-36579" fmla="*/ 6507 w 13848"/>
              <a:gd name="connsiteY3-36580" fmla="*/ 3399 h 17230"/>
              <a:gd name="connsiteX4-36581" fmla="*/ 7079 w 13848"/>
              <a:gd name="connsiteY4-36582" fmla="*/ 2367 h 17230"/>
              <a:gd name="connsiteX5-36583" fmla="*/ 7253 w 13848"/>
              <a:gd name="connsiteY5-36584" fmla="*/ 2149 h 17230"/>
              <a:gd name="connsiteX6-36585" fmla="*/ 7474 w 13848"/>
              <a:gd name="connsiteY6-36586" fmla="*/ 826 h 17230"/>
              <a:gd name="connsiteX7-36587" fmla="*/ 7824 w 13848"/>
              <a:gd name="connsiteY7-36588" fmla="*/ 961 h 17230"/>
              <a:gd name="connsiteX8-36589" fmla="*/ 8180 w 13848"/>
              <a:gd name="connsiteY8-36590" fmla="*/ 1915 h 17230"/>
              <a:gd name="connsiteX9-36591" fmla="*/ 8912 w 13848"/>
              <a:gd name="connsiteY9-36592" fmla="*/ 752 h 17230"/>
              <a:gd name="connsiteX10-36593" fmla="*/ 8584 w 13848"/>
              <a:gd name="connsiteY10-36594" fmla="*/ 1546 h 17230"/>
              <a:gd name="connsiteX11-36595" fmla="*/ 9243 w 13848"/>
              <a:gd name="connsiteY11-36596" fmla="*/ 19 h 17230"/>
              <a:gd name="connsiteX12-36597" fmla="*/ 9729 w 13848"/>
              <a:gd name="connsiteY12-36598" fmla="*/ 14 h 17230"/>
              <a:gd name="connsiteX13-36599" fmla="*/ 9825 w 13848"/>
              <a:gd name="connsiteY13-36600" fmla="*/ 1200 h 17230"/>
              <a:gd name="connsiteX14-36601" fmla="*/ 11867 w 13848"/>
              <a:gd name="connsiteY14-36602" fmla="*/ 3664 h 17230"/>
              <a:gd name="connsiteX15-36603" fmla="*/ 13329 w 13848"/>
              <a:gd name="connsiteY15-36604" fmla="*/ 7670 h 17230"/>
              <a:gd name="connsiteX16-36605" fmla="*/ 13797 w 13848"/>
              <a:gd name="connsiteY16-36606" fmla="*/ 12107 h 17230"/>
              <a:gd name="connsiteX17-36607" fmla="*/ 13784 w 13848"/>
              <a:gd name="connsiteY17-36608" fmla="*/ 17145 h 17230"/>
              <a:gd name="connsiteX18-36609" fmla="*/ 13607 w 13848"/>
              <a:gd name="connsiteY18-36610" fmla="*/ 15125 h 17230"/>
              <a:gd name="connsiteX19-36611" fmla="*/ 13156 w 13848"/>
              <a:gd name="connsiteY19-36612" fmla="*/ 17058 h 17230"/>
              <a:gd name="connsiteX20-36613" fmla="*/ 13395 w 13848"/>
              <a:gd name="connsiteY20-36614" fmla="*/ 13248 h 17230"/>
              <a:gd name="connsiteX21-36615" fmla="*/ 12865 w 13848"/>
              <a:gd name="connsiteY21-36616" fmla="*/ 9432 h 17230"/>
              <a:gd name="connsiteX22-36617" fmla="*/ 13317 w 13848"/>
              <a:gd name="connsiteY22-36618" fmla="*/ 16868 h 17230"/>
              <a:gd name="connsiteX23-36619" fmla="*/ 12799 w 13848"/>
              <a:gd name="connsiteY23-36620" fmla="*/ 14147 h 17230"/>
              <a:gd name="connsiteX24-36621" fmla="*/ 12429 w 13848"/>
              <a:gd name="connsiteY24-36622" fmla="*/ 15779 h 17230"/>
              <a:gd name="connsiteX25-36623" fmla="*/ 12465 w 13848"/>
              <a:gd name="connsiteY25-36624" fmla="*/ 10366 h 17230"/>
              <a:gd name="connsiteX26-36625" fmla="*/ 11546 w 13848"/>
              <a:gd name="connsiteY26-36626" fmla="*/ 4727 h 17230"/>
              <a:gd name="connsiteX27-36627" fmla="*/ 11713 w 13848"/>
              <a:gd name="connsiteY27-36628" fmla="*/ 7113 h 17230"/>
              <a:gd name="connsiteX28-36629" fmla="*/ 11954 w 13848"/>
              <a:gd name="connsiteY28-36630" fmla="*/ 7984 h 17230"/>
              <a:gd name="connsiteX29-36631" fmla="*/ 12312 w 13848"/>
              <a:gd name="connsiteY29-36632" fmla="*/ 9938 h 17230"/>
              <a:gd name="connsiteX30-36633" fmla="*/ 11938 w 13848"/>
              <a:gd name="connsiteY30-36634" fmla="*/ 9257 h 17230"/>
              <a:gd name="connsiteX31-36635" fmla="*/ 12308 w 13848"/>
              <a:gd name="connsiteY31-36636" fmla="*/ 11544 h 17230"/>
              <a:gd name="connsiteX32-36637" fmla="*/ 12198 w 13848"/>
              <a:gd name="connsiteY32-36638" fmla="*/ 14201 h 17230"/>
              <a:gd name="connsiteX33-36639" fmla="*/ 12111 w 13848"/>
              <a:gd name="connsiteY33-36640" fmla="*/ 16228 h 17230"/>
              <a:gd name="connsiteX34-36641" fmla="*/ 11833 w 13848"/>
              <a:gd name="connsiteY34-36642" fmla="*/ 13325 h 17230"/>
              <a:gd name="connsiteX35-36643" fmla="*/ 11685 w 13848"/>
              <a:gd name="connsiteY35-36644" fmla="*/ 11252 h 17230"/>
              <a:gd name="connsiteX36-36645" fmla="*/ 11028 w 13848"/>
              <a:gd name="connsiteY36-36646" fmla="*/ 6212 h 17230"/>
              <a:gd name="connsiteX37-36647" fmla="*/ 11374 w 13848"/>
              <a:gd name="connsiteY37-36648" fmla="*/ 11757 h 17230"/>
              <a:gd name="connsiteX38-36649" fmla="*/ 11574 w 13848"/>
              <a:gd name="connsiteY38-36650" fmla="*/ 14285 h 17230"/>
              <a:gd name="connsiteX39-36651" fmla="*/ 12154 w 13848"/>
              <a:gd name="connsiteY39-36652" fmla="*/ 16057 h 17230"/>
              <a:gd name="connsiteX40-36653" fmla="*/ 11498 w 13848"/>
              <a:gd name="connsiteY40-36654" fmla="*/ 15484 h 17230"/>
              <a:gd name="connsiteX41-36655" fmla="*/ 11403 w 13848"/>
              <a:gd name="connsiteY41-36656" fmla="*/ 16746 h 17230"/>
              <a:gd name="connsiteX42-36657" fmla="*/ 11211 w 13848"/>
              <a:gd name="connsiteY42-36658" fmla="*/ 13822 h 17230"/>
              <a:gd name="connsiteX43-36659" fmla="*/ 10807 w 13848"/>
              <a:gd name="connsiteY43-36660" fmla="*/ 16705 h 17230"/>
              <a:gd name="connsiteX44-36661" fmla="*/ 10464 w 13848"/>
              <a:gd name="connsiteY44-36662" fmla="*/ 17020 h 17230"/>
              <a:gd name="connsiteX45-36663" fmla="*/ 10543 w 13848"/>
              <a:gd name="connsiteY45-36664" fmla="*/ 16578 h 17230"/>
              <a:gd name="connsiteX46-36665" fmla="*/ 10656 w 13848"/>
              <a:gd name="connsiteY46-36666" fmla="*/ 15449 h 17230"/>
              <a:gd name="connsiteX47-36667" fmla="*/ 10782 w 13848"/>
              <a:gd name="connsiteY47-36668" fmla="*/ 14870 h 17230"/>
              <a:gd name="connsiteX48-36669" fmla="*/ 10671 w 13848"/>
              <a:gd name="connsiteY48-36670" fmla="*/ 15401 h 17230"/>
              <a:gd name="connsiteX49-36671" fmla="*/ 10281 w 13848"/>
              <a:gd name="connsiteY49-36672" fmla="*/ 15775 h 17230"/>
              <a:gd name="connsiteX50-36673" fmla="*/ 10129 w 13848"/>
              <a:gd name="connsiteY50-36674" fmla="*/ 16622 h 17230"/>
              <a:gd name="connsiteX51-36675" fmla="*/ 9600 w 13848"/>
              <a:gd name="connsiteY51-36676" fmla="*/ 17058 h 17230"/>
              <a:gd name="connsiteX52-36677" fmla="*/ 10476 w 13848"/>
              <a:gd name="connsiteY52-36678" fmla="*/ 15215 h 17230"/>
              <a:gd name="connsiteX53-36679" fmla="*/ 10589 w 13848"/>
              <a:gd name="connsiteY53-36680" fmla="*/ 14100 h 17230"/>
              <a:gd name="connsiteX54-36681" fmla="*/ 10734 w 13848"/>
              <a:gd name="connsiteY54-36682" fmla="*/ 12873 h 17230"/>
              <a:gd name="connsiteX55-36683" fmla="*/ 10449 w 13848"/>
              <a:gd name="connsiteY55-36684" fmla="*/ 10732 h 17230"/>
              <a:gd name="connsiteX56-36685" fmla="*/ 10548 w 13848"/>
              <a:gd name="connsiteY56-36686" fmla="*/ 9056 h 17230"/>
              <a:gd name="connsiteX57-36687" fmla="*/ 10354 w 13848"/>
              <a:gd name="connsiteY57-36688" fmla="*/ 12175 h 17230"/>
              <a:gd name="connsiteX58-36689" fmla="*/ 9681 w 13848"/>
              <a:gd name="connsiteY58-36690" fmla="*/ 14666 h 17230"/>
              <a:gd name="connsiteX59-36691" fmla="*/ 9862 w 13848"/>
              <a:gd name="connsiteY59-36692" fmla="*/ 15557 h 17230"/>
              <a:gd name="connsiteX60-36693" fmla="*/ 9734 w 13848"/>
              <a:gd name="connsiteY60-36694" fmla="*/ 16695 h 17230"/>
              <a:gd name="connsiteX61-36695" fmla="*/ 9337 w 13848"/>
              <a:gd name="connsiteY61-36696" fmla="*/ 15555 h 17230"/>
              <a:gd name="connsiteX62-36697" fmla="*/ 8794 w 13848"/>
              <a:gd name="connsiteY62-36698" fmla="*/ 15977 h 17230"/>
              <a:gd name="connsiteX63-36699" fmla="*/ 9969 w 13848"/>
              <a:gd name="connsiteY63-36700" fmla="*/ 11851 h 17230"/>
              <a:gd name="connsiteX64-36701" fmla="*/ 9027 w 13848"/>
              <a:gd name="connsiteY64-36702" fmla="*/ 14028 h 17230"/>
              <a:gd name="connsiteX65-36703" fmla="*/ 9181 w 13848"/>
              <a:gd name="connsiteY65-36704" fmla="*/ 11706 h 17230"/>
              <a:gd name="connsiteX66-36705" fmla="*/ 9677 w 13848"/>
              <a:gd name="connsiteY66-36706" fmla="*/ 10364 h 17230"/>
              <a:gd name="connsiteX67-36707" fmla="*/ 10158 w 13848"/>
              <a:gd name="connsiteY67-36708" fmla="*/ 5766 h 17230"/>
              <a:gd name="connsiteX68-36709" fmla="*/ 9331 w 13848"/>
              <a:gd name="connsiteY68-36710" fmla="*/ 3785 h 17230"/>
              <a:gd name="connsiteX69-36711" fmla="*/ 8495 w 13848"/>
              <a:gd name="connsiteY69-36712" fmla="*/ 4400 h 17230"/>
              <a:gd name="connsiteX70-36713" fmla="*/ 7411 w 13848"/>
              <a:gd name="connsiteY70-36714" fmla="*/ 5133 h 17230"/>
              <a:gd name="connsiteX71-36715" fmla="*/ 6860 w 13848"/>
              <a:gd name="connsiteY71-36716" fmla="*/ 5686 h 17230"/>
              <a:gd name="connsiteX72-36717" fmla="*/ 6527 w 13848"/>
              <a:gd name="connsiteY72-36718" fmla="*/ 6132 h 17230"/>
              <a:gd name="connsiteX73-36719" fmla="*/ 6435 w 13848"/>
              <a:gd name="connsiteY73-36720" fmla="*/ 6532 h 17230"/>
              <a:gd name="connsiteX74-36721" fmla="*/ 6001 w 13848"/>
              <a:gd name="connsiteY74-36722" fmla="*/ 6935 h 17230"/>
              <a:gd name="connsiteX75-36723" fmla="*/ 5399 w 13848"/>
              <a:gd name="connsiteY75-36724" fmla="*/ 7260 h 17230"/>
              <a:gd name="connsiteX76-36725" fmla="*/ 5530 w 13848"/>
              <a:gd name="connsiteY76-36726" fmla="*/ 7171 h 17230"/>
              <a:gd name="connsiteX77-36727" fmla="*/ 5907 w 13848"/>
              <a:gd name="connsiteY77-36728" fmla="*/ 7016 h 17230"/>
              <a:gd name="connsiteX78-36729" fmla="*/ 5409 w 13848"/>
              <a:gd name="connsiteY78-36730" fmla="*/ 7287 h 17230"/>
              <a:gd name="connsiteX79-36731" fmla="*/ 4445 w 13848"/>
              <a:gd name="connsiteY79-36732" fmla="*/ 8017 h 17230"/>
              <a:gd name="connsiteX80-36733" fmla="*/ 3889 w 13848"/>
              <a:gd name="connsiteY80-36734" fmla="*/ 8372 h 17230"/>
              <a:gd name="connsiteX81-36735" fmla="*/ 3037 w 13848"/>
              <a:gd name="connsiteY81-36736" fmla="*/ 9379 h 17230"/>
              <a:gd name="connsiteX82-36737" fmla="*/ 1578 w 13848"/>
              <a:gd name="connsiteY82-36738" fmla="*/ 10268 h 17230"/>
              <a:gd name="connsiteX83-36739" fmla="*/ 495 w 13848"/>
              <a:gd name="connsiteY83-36740" fmla="*/ 10196 h 17230"/>
              <a:gd name="connsiteX84-36741" fmla="*/ 330 w 13848"/>
              <a:gd name="connsiteY84-36742" fmla="*/ 8790 h 17230"/>
              <a:gd name="connsiteX85" fmla="*/ 109 w 13848"/>
              <a:gd name="connsiteY85" fmla="*/ 7008 h 17230"/>
              <a:gd name="connsiteX0-36743" fmla="*/ 109 w 13848"/>
              <a:gd name="connsiteY0-36744" fmla="*/ 7008 h 17230"/>
              <a:gd name="connsiteX1-36745" fmla="*/ 2370 w 13848"/>
              <a:gd name="connsiteY1-36746" fmla="*/ 6237 h 17230"/>
              <a:gd name="connsiteX2-36747" fmla="*/ 4241 w 13848"/>
              <a:gd name="connsiteY2-36748" fmla="*/ 5504 h 17230"/>
              <a:gd name="connsiteX3-36749" fmla="*/ 6507 w 13848"/>
              <a:gd name="connsiteY3-36750" fmla="*/ 3399 h 17230"/>
              <a:gd name="connsiteX4-36751" fmla="*/ 7079 w 13848"/>
              <a:gd name="connsiteY4-36752" fmla="*/ 2367 h 17230"/>
              <a:gd name="connsiteX5-36753" fmla="*/ 7253 w 13848"/>
              <a:gd name="connsiteY5-36754" fmla="*/ 2149 h 17230"/>
              <a:gd name="connsiteX6-36755" fmla="*/ 7474 w 13848"/>
              <a:gd name="connsiteY6-36756" fmla="*/ 826 h 17230"/>
              <a:gd name="connsiteX7-36757" fmla="*/ 7824 w 13848"/>
              <a:gd name="connsiteY7-36758" fmla="*/ 961 h 17230"/>
              <a:gd name="connsiteX8-36759" fmla="*/ 8180 w 13848"/>
              <a:gd name="connsiteY8-36760" fmla="*/ 1915 h 17230"/>
              <a:gd name="connsiteX9-36761" fmla="*/ 8912 w 13848"/>
              <a:gd name="connsiteY9-36762" fmla="*/ 752 h 17230"/>
              <a:gd name="connsiteX10-36763" fmla="*/ 8584 w 13848"/>
              <a:gd name="connsiteY10-36764" fmla="*/ 1546 h 17230"/>
              <a:gd name="connsiteX11-36765" fmla="*/ 9243 w 13848"/>
              <a:gd name="connsiteY11-36766" fmla="*/ 19 h 17230"/>
              <a:gd name="connsiteX12-36767" fmla="*/ 9729 w 13848"/>
              <a:gd name="connsiteY12-36768" fmla="*/ 14 h 17230"/>
              <a:gd name="connsiteX13-36769" fmla="*/ 9825 w 13848"/>
              <a:gd name="connsiteY13-36770" fmla="*/ 1200 h 17230"/>
              <a:gd name="connsiteX14-36771" fmla="*/ 11867 w 13848"/>
              <a:gd name="connsiteY14-36772" fmla="*/ 3664 h 17230"/>
              <a:gd name="connsiteX15-36773" fmla="*/ 13329 w 13848"/>
              <a:gd name="connsiteY15-36774" fmla="*/ 7670 h 17230"/>
              <a:gd name="connsiteX16-36775" fmla="*/ 13797 w 13848"/>
              <a:gd name="connsiteY16-36776" fmla="*/ 12107 h 17230"/>
              <a:gd name="connsiteX17-36777" fmla="*/ 13784 w 13848"/>
              <a:gd name="connsiteY17-36778" fmla="*/ 17145 h 17230"/>
              <a:gd name="connsiteX18-36779" fmla="*/ 13607 w 13848"/>
              <a:gd name="connsiteY18-36780" fmla="*/ 15125 h 17230"/>
              <a:gd name="connsiteX19-36781" fmla="*/ 13156 w 13848"/>
              <a:gd name="connsiteY19-36782" fmla="*/ 17058 h 17230"/>
              <a:gd name="connsiteX20-36783" fmla="*/ 13395 w 13848"/>
              <a:gd name="connsiteY20-36784" fmla="*/ 13248 h 17230"/>
              <a:gd name="connsiteX21-36785" fmla="*/ 12865 w 13848"/>
              <a:gd name="connsiteY21-36786" fmla="*/ 9432 h 17230"/>
              <a:gd name="connsiteX22-36787" fmla="*/ 13317 w 13848"/>
              <a:gd name="connsiteY22-36788" fmla="*/ 16868 h 17230"/>
              <a:gd name="connsiteX23-36789" fmla="*/ 12799 w 13848"/>
              <a:gd name="connsiteY23-36790" fmla="*/ 14147 h 17230"/>
              <a:gd name="connsiteX24-36791" fmla="*/ 12429 w 13848"/>
              <a:gd name="connsiteY24-36792" fmla="*/ 15779 h 17230"/>
              <a:gd name="connsiteX25-36793" fmla="*/ 12465 w 13848"/>
              <a:gd name="connsiteY25-36794" fmla="*/ 10366 h 17230"/>
              <a:gd name="connsiteX26-36795" fmla="*/ 11546 w 13848"/>
              <a:gd name="connsiteY26-36796" fmla="*/ 4727 h 17230"/>
              <a:gd name="connsiteX27-36797" fmla="*/ 11713 w 13848"/>
              <a:gd name="connsiteY27-36798" fmla="*/ 7113 h 17230"/>
              <a:gd name="connsiteX28-36799" fmla="*/ 11954 w 13848"/>
              <a:gd name="connsiteY28-36800" fmla="*/ 7984 h 17230"/>
              <a:gd name="connsiteX29-36801" fmla="*/ 12312 w 13848"/>
              <a:gd name="connsiteY29-36802" fmla="*/ 9938 h 17230"/>
              <a:gd name="connsiteX30-36803" fmla="*/ 11938 w 13848"/>
              <a:gd name="connsiteY30-36804" fmla="*/ 9257 h 17230"/>
              <a:gd name="connsiteX31-36805" fmla="*/ 12308 w 13848"/>
              <a:gd name="connsiteY31-36806" fmla="*/ 11544 h 17230"/>
              <a:gd name="connsiteX32-36807" fmla="*/ 12198 w 13848"/>
              <a:gd name="connsiteY32-36808" fmla="*/ 14201 h 17230"/>
              <a:gd name="connsiteX33-36809" fmla="*/ 12111 w 13848"/>
              <a:gd name="connsiteY33-36810" fmla="*/ 16228 h 17230"/>
              <a:gd name="connsiteX34-36811" fmla="*/ 11833 w 13848"/>
              <a:gd name="connsiteY34-36812" fmla="*/ 13325 h 17230"/>
              <a:gd name="connsiteX35-36813" fmla="*/ 11685 w 13848"/>
              <a:gd name="connsiteY35-36814" fmla="*/ 11252 h 17230"/>
              <a:gd name="connsiteX36-36815" fmla="*/ 11028 w 13848"/>
              <a:gd name="connsiteY36-36816" fmla="*/ 6212 h 17230"/>
              <a:gd name="connsiteX37-36817" fmla="*/ 11374 w 13848"/>
              <a:gd name="connsiteY37-36818" fmla="*/ 11757 h 17230"/>
              <a:gd name="connsiteX38-36819" fmla="*/ 11574 w 13848"/>
              <a:gd name="connsiteY38-36820" fmla="*/ 14285 h 17230"/>
              <a:gd name="connsiteX39-36821" fmla="*/ 12154 w 13848"/>
              <a:gd name="connsiteY39-36822" fmla="*/ 16057 h 17230"/>
              <a:gd name="connsiteX40-36823" fmla="*/ 11498 w 13848"/>
              <a:gd name="connsiteY40-36824" fmla="*/ 15484 h 17230"/>
              <a:gd name="connsiteX41-36825" fmla="*/ 11403 w 13848"/>
              <a:gd name="connsiteY41-36826" fmla="*/ 16746 h 17230"/>
              <a:gd name="connsiteX42-36827" fmla="*/ 11211 w 13848"/>
              <a:gd name="connsiteY42-36828" fmla="*/ 13822 h 17230"/>
              <a:gd name="connsiteX43-36829" fmla="*/ 10807 w 13848"/>
              <a:gd name="connsiteY43-36830" fmla="*/ 16705 h 17230"/>
              <a:gd name="connsiteX44-36831" fmla="*/ 10464 w 13848"/>
              <a:gd name="connsiteY44-36832" fmla="*/ 17020 h 17230"/>
              <a:gd name="connsiteX45-36833" fmla="*/ 10543 w 13848"/>
              <a:gd name="connsiteY45-36834" fmla="*/ 16578 h 17230"/>
              <a:gd name="connsiteX46-36835" fmla="*/ 10656 w 13848"/>
              <a:gd name="connsiteY46-36836" fmla="*/ 15449 h 17230"/>
              <a:gd name="connsiteX47-36837" fmla="*/ 10782 w 13848"/>
              <a:gd name="connsiteY47-36838" fmla="*/ 14870 h 17230"/>
              <a:gd name="connsiteX48-36839" fmla="*/ 10671 w 13848"/>
              <a:gd name="connsiteY48-36840" fmla="*/ 15401 h 17230"/>
              <a:gd name="connsiteX49-36841" fmla="*/ 10281 w 13848"/>
              <a:gd name="connsiteY49-36842" fmla="*/ 15775 h 17230"/>
              <a:gd name="connsiteX50-36843" fmla="*/ 10129 w 13848"/>
              <a:gd name="connsiteY50-36844" fmla="*/ 16622 h 17230"/>
              <a:gd name="connsiteX51-36845" fmla="*/ 9600 w 13848"/>
              <a:gd name="connsiteY51-36846" fmla="*/ 17058 h 17230"/>
              <a:gd name="connsiteX52-36847" fmla="*/ 10363 w 13848"/>
              <a:gd name="connsiteY52-36848" fmla="*/ 15194 h 17230"/>
              <a:gd name="connsiteX53-36849" fmla="*/ 10589 w 13848"/>
              <a:gd name="connsiteY53-36850" fmla="*/ 14100 h 17230"/>
              <a:gd name="connsiteX54-36851" fmla="*/ 10734 w 13848"/>
              <a:gd name="connsiteY54-36852" fmla="*/ 12873 h 17230"/>
              <a:gd name="connsiteX55-36853" fmla="*/ 10449 w 13848"/>
              <a:gd name="connsiteY55-36854" fmla="*/ 10732 h 17230"/>
              <a:gd name="connsiteX56-36855" fmla="*/ 10548 w 13848"/>
              <a:gd name="connsiteY56-36856" fmla="*/ 9056 h 17230"/>
              <a:gd name="connsiteX57-36857" fmla="*/ 10354 w 13848"/>
              <a:gd name="connsiteY57-36858" fmla="*/ 12175 h 17230"/>
              <a:gd name="connsiteX58-36859" fmla="*/ 9681 w 13848"/>
              <a:gd name="connsiteY58-36860" fmla="*/ 14666 h 17230"/>
              <a:gd name="connsiteX59-36861" fmla="*/ 9862 w 13848"/>
              <a:gd name="connsiteY59-36862" fmla="*/ 15557 h 17230"/>
              <a:gd name="connsiteX60-36863" fmla="*/ 9734 w 13848"/>
              <a:gd name="connsiteY60-36864" fmla="*/ 16695 h 17230"/>
              <a:gd name="connsiteX61-36865" fmla="*/ 9337 w 13848"/>
              <a:gd name="connsiteY61-36866" fmla="*/ 15555 h 17230"/>
              <a:gd name="connsiteX62-36867" fmla="*/ 8794 w 13848"/>
              <a:gd name="connsiteY62-36868" fmla="*/ 15977 h 17230"/>
              <a:gd name="connsiteX63-36869" fmla="*/ 9969 w 13848"/>
              <a:gd name="connsiteY63-36870" fmla="*/ 11851 h 17230"/>
              <a:gd name="connsiteX64-36871" fmla="*/ 9027 w 13848"/>
              <a:gd name="connsiteY64-36872" fmla="*/ 14028 h 17230"/>
              <a:gd name="connsiteX65-36873" fmla="*/ 9181 w 13848"/>
              <a:gd name="connsiteY65-36874" fmla="*/ 11706 h 17230"/>
              <a:gd name="connsiteX66-36875" fmla="*/ 9677 w 13848"/>
              <a:gd name="connsiteY66-36876" fmla="*/ 10364 h 17230"/>
              <a:gd name="connsiteX67-36877" fmla="*/ 10158 w 13848"/>
              <a:gd name="connsiteY67-36878" fmla="*/ 5766 h 17230"/>
              <a:gd name="connsiteX68-36879" fmla="*/ 9331 w 13848"/>
              <a:gd name="connsiteY68-36880" fmla="*/ 3785 h 17230"/>
              <a:gd name="connsiteX69-36881" fmla="*/ 8495 w 13848"/>
              <a:gd name="connsiteY69-36882" fmla="*/ 4400 h 17230"/>
              <a:gd name="connsiteX70-36883" fmla="*/ 7411 w 13848"/>
              <a:gd name="connsiteY70-36884" fmla="*/ 5133 h 17230"/>
              <a:gd name="connsiteX71-36885" fmla="*/ 6860 w 13848"/>
              <a:gd name="connsiteY71-36886" fmla="*/ 5686 h 17230"/>
              <a:gd name="connsiteX72-36887" fmla="*/ 6527 w 13848"/>
              <a:gd name="connsiteY72-36888" fmla="*/ 6132 h 17230"/>
              <a:gd name="connsiteX73-36889" fmla="*/ 6435 w 13848"/>
              <a:gd name="connsiteY73-36890" fmla="*/ 6532 h 17230"/>
              <a:gd name="connsiteX74-36891" fmla="*/ 6001 w 13848"/>
              <a:gd name="connsiteY74-36892" fmla="*/ 6935 h 17230"/>
              <a:gd name="connsiteX75-36893" fmla="*/ 5399 w 13848"/>
              <a:gd name="connsiteY75-36894" fmla="*/ 7260 h 17230"/>
              <a:gd name="connsiteX76-36895" fmla="*/ 5530 w 13848"/>
              <a:gd name="connsiteY76-36896" fmla="*/ 7171 h 17230"/>
              <a:gd name="connsiteX77-36897" fmla="*/ 5907 w 13848"/>
              <a:gd name="connsiteY77-36898" fmla="*/ 7016 h 17230"/>
              <a:gd name="connsiteX78-36899" fmla="*/ 5409 w 13848"/>
              <a:gd name="connsiteY78-36900" fmla="*/ 7287 h 17230"/>
              <a:gd name="connsiteX79-36901" fmla="*/ 4445 w 13848"/>
              <a:gd name="connsiteY79-36902" fmla="*/ 8017 h 17230"/>
              <a:gd name="connsiteX80-36903" fmla="*/ 3889 w 13848"/>
              <a:gd name="connsiteY80-36904" fmla="*/ 8372 h 17230"/>
              <a:gd name="connsiteX81-36905" fmla="*/ 3037 w 13848"/>
              <a:gd name="connsiteY81-36906" fmla="*/ 9379 h 17230"/>
              <a:gd name="connsiteX82-36907" fmla="*/ 1578 w 13848"/>
              <a:gd name="connsiteY82-36908" fmla="*/ 10268 h 17230"/>
              <a:gd name="connsiteX83-36909" fmla="*/ 495 w 13848"/>
              <a:gd name="connsiteY83-36910" fmla="*/ 10196 h 17230"/>
              <a:gd name="connsiteX84-36911" fmla="*/ 330 w 13848"/>
              <a:gd name="connsiteY84-36912" fmla="*/ 8790 h 17230"/>
              <a:gd name="connsiteX85-36913" fmla="*/ 109 w 13848"/>
              <a:gd name="connsiteY85-36914" fmla="*/ 7008 h 17230"/>
              <a:gd name="connsiteX0-36915" fmla="*/ 109 w 13848"/>
              <a:gd name="connsiteY0-36916" fmla="*/ 7008 h 17230"/>
              <a:gd name="connsiteX1-36917" fmla="*/ 2370 w 13848"/>
              <a:gd name="connsiteY1-36918" fmla="*/ 6237 h 17230"/>
              <a:gd name="connsiteX2-36919" fmla="*/ 4241 w 13848"/>
              <a:gd name="connsiteY2-36920" fmla="*/ 5504 h 17230"/>
              <a:gd name="connsiteX3-36921" fmla="*/ 6507 w 13848"/>
              <a:gd name="connsiteY3-36922" fmla="*/ 3399 h 17230"/>
              <a:gd name="connsiteX4-36923" fmla="*/ 7079 w 13848"/>
              <a:gd name="connsiteY4-36924" fmla="*/ 2367 h 17230"/>
              <a:gd name="connsiteX5-36925" fmla="*/ 7253 w 13848"/>
              <a:gd name="connsiteY5-36926" fmla="*/ 2149 h 17230"/>
              <a:gd name="connsiteX6-36927" fmla="*/ 7474 w 13848"/>
              <a:gd name="connsiteY6-36928" fmla="*/ 826 h 17230"/>
              <a:gd name="connsiteX7-36929" fmla="*/ 7824 w 13848"/>
              <a:gd name="connsiteY7-36930" fmla="*/ 961 h 17230"/>
              <a:gd name="connsiteX8-36931" fmla="*/ 8180 w 13848"/>
              <a:gd name="connsiteY8-36932" fmla="*/ 1915 h 17230"/>
              <a:gd name="connsiteX9-36933" fmla="*/ 8912 w 13848"/>
              <a:gd name="connsiteY9-36934" fmla="*/ 752 h 17230"/>
              <a:gd name="connsiteX10-36935" fmla="*/ 8584 w 13848"/>
              <a:gd name="connsiteY10-36936" fmla="*/ 1546 h 17230"/>
              <a:gd name="connsiteX11-36937" fmla="*/ 9243 w 13848"/>
              <a:gd name="connsiteY11-36938" fmla="*/ 19 h 17230"/>
              <a:gd name="connsiteX12-36939" fmla="*/ 9729 w 13848"/>
              <a:gd name="connsiteY12-36940" fmla="*/ 14 h 17230"/>
              <a:gd name="connsiteX13-36941" fmla="*/ 9825 w 13848"/>
              <a:gd name="connsiteY13-36942" fmla="*/ 1200 h 17230"/>
              <a:gd name="connsiteX14-36943" fmla="*/ 11867 w 13848"/>
              <a:gd name="connsiteY14-36944" fmla="*/ 3664 h 17230"/>
              <a:gd name="connsiteX15-36945" fmla="*/ 13329 w 13848"/>
              <a:gd name="connsiteY15-36946" fmla="*/ 7670 h 17230"/>
              <a:gd name="connsiteX16-36947" fmla="*/ 13797 w 13848"/>
              <a:gd name="connsiteY16-36948" fmla="*/ 12107 h 17230"/>
              <a:gd name="connsiteX17-36949" fmla="*/ 13784 w 13848"/>
              <a:gd name="connsiteY17-36950" fmla="*/ 17145 h 17230"/>
              <a:gd name="connsiteX18-36951" fmla="*/ 13607 w 13848"/>
              <a:gd name="connsiteY18-36952" fmla="*/ 15125 h 17230"/>
              <a:gd name="connsiteX19-36953" fmla="*/ 13156 w 13848"/>
              <a:gd name="connsiteY19-36954" fmla="*/ 17058 h 17230"/>
              <a:gd name="connsiteX20-36955" fmla="*/ 13395 w 13848"/>
              <a:gd name="connsiteY20-36956" fmla="*/ 13248 h 17230"/>
              <a:gd name="connsiteX21-36957" fmla="*/ 12865 w 13848"/>
              <a:gd name="connsiteY21-36958" fmla="*/ 9432 h 17230"/>
              <a:gd name="connsiteX22-36959" fmla="*/ 13317 w 13848"/>
              <a:gd name="connsiteY22-36960" fmla="*/ 16868 h 17230"/>
              <a:gd name="connsiteX23-36961" fmla="*/ 12799 w 13848"/>
              <a:gd name="connsiteY23-36962" fmla="*/ 14147 h 17230"/>
              <a:gd name="connsiteX24-36963" fmla="*/ 12429 w 13848"/>
              <a:gd name="connsiteY24-36964" fmla="*/ 15779 h 17230"/>
              <a:gd name="connsiteX25-36965" fmla="*/ 12465 w 13848"/>
              <a:gd name="connsiteY25-36966" fmla="*/ 10366 h 17230"/>
              <a:gd name="connsiteX26-36967" fmla="*/ 11546 w 13848"/>
              <a:gd name="connsiteY26-36968" fmla="*/ 4727 h 17230"/>
              <a:gd name="connsiteX27-36969" fmla="*/ 11713 w 13848"/>
              <a:gd name="connsiteY27-36970" fmla="*/ 7113 h 17230"/>
              <a:gd name="connsiteX28-36971" fmla="*/ 11954 w 13848"/>
              <a:gd name="connsiteY28-36972" fmla="*/ 7984 h 17230"/>
              <a:gd name="connsiteX29-36973" fmla="*/ 12312 w 13848"/>
              <a:gd name="connsiteY29-36974" fmla="*/ 9938 h 17230"/>
              <a:gd name="connsiteX30-36975" fmla="*/ 11938 w 13848"/>
              <a:gd name="connsiteY30-36976" fmla="*/ 9257 h 17230"/>
              <a:gd name="connsiteX31-36977" fmla="*/ 12308 w 13848"/>
              <a:gd name="connsiteY31-36978" fmla="*/ 11544 h 17230"/>
              <a:gd name="connsiteX32-36979" fmla="*/ 12198 w 13848"/>
              <a:gd name="connsiteY32-36980" fmla="*/ 14201 h 17230"/>
              <a:gd name="connsiteX33-36981" fmla="*/ 12111 w 13848"/>
              <a:gd name="connsiteY33-36982" fmla="*/ 16228 h 17230"/>
              <a:gd name="connsiteX34-36983" fmla="*/ 11833 w 13848"/>
              <a:gd name="connsiteY34-36984" fmla="*/ 13325 h 17230"/>
              <a:gd name="connsiteX35-36985" fmla="*/ 11685 w 13848"/>
              <a:gd name="connsiteY35-36986" fmla="*/ 11252 h 17230"/>
              <a:gd name="connsiteX36-36987" fmla="*/ 11028 w 13848"/>
              <a:gd name="connsiteY36-36988" fmla="*/ 6212 h 17230"/>
              <a:gd name="connsiteX37-36989" fmla="*/ 11374 w 13848"/>
              <a:gd name="connsiteY37-36990" fmla="*/ 11757 h 17230"/>
              <a:gd name="connsiteX38-36991" fmla="*/ 11574 w 13848"/>
              <a:gd name="connsiteY38-36992" fmla="*/ 14285 h 17230"/>
              <a:gd name="connsiteX39-36993" fmla="*/ 12154 w 13848"/>
              <a:gd name="connsiteY39-36994" fmla="*/ 16057 h 17230"/>
              <a:gd name="connsiteX40-36995" fmla="*/ 11498 w 13848"/>
              <a:gd name="connsiteY40-36996" fmla="*/ 15484 h 17230"/>
              <a:gd name="connsiteX41-36997" fmla="*/ 11403 w 13848"/>
              <a:gd name="connsiteY41-36998" fmla="*/ 16746 h 17230"/>
              <a:gd name="connsiteX42-36999" fmla="*/ 11211 w 13848"/>
              <a:gd name="connsiteY42-37000" fmla="*/ 13822 h 17230"/>
              <a:gd name="connsiteX43-37001" fmla="*/ 10807 w 13848"/>
              <a:gd name="connsiteY43-37002" fmla="*/ 16705 h 17230"/>
              <a:gd name="connsiteX44-37003" fmla="*/ 10464 w 13848"/>
              <a:gd name="connsiteY44-37004" fmla="*/ 17020 h 17230"/>
              <a:gd name="connsiteX45-37005" fmla="*/ 10543 w 13848"/>
              <a:gd name="connsiteY45-37006" fmla="*/ 16578 h 17230"/>
              <a:gd name="connsiteX46-37007" fmla="*/ 10656 w 13848"/>
              <a:gd name="connsiteY46-37008" fmla="*/ 15449 h 17230"/>
              <a:gd name="connsiteX47-37009" fmla="*/ 10625 w 13848"/>
              <a:gd name="connsiteY47-37010" fmla="*/ 14700 h 17230"/>
              <a:gd name="connsiteX48-37011" fmla="*/ 10671 w 13848"/>
              <a:gd name="connsiteY48-37012" fmla="*/ 15401 h 17230"/>
              <a:gd name="connsiteX49-37013" fmla="*/ 10281 w 13848"/>
              <a:gd name="connsiteY49-37014" fmla="*/ 15775 h 17230"/>
              <a:gd name="connsiteX50-37015" fmla="*/ 10129 w 13848"/>
              <a:gd name="connsiteY50-37016" fmla="*/ 16622 h 17230"/>
              <a:gd name="connsiteX51-37017" fmla="*/ 9600 w 13848"/>
              <a:gd name="connsiteY51-37018" fmla="*/ 17058 h 17230"/>
              <a:gd name="connsiteX52-37019" fmla="*/ 10363 w 13848"/>
              <a:gd name="connsiteY52-37020" fmla="*/ 15194 h 17230"/>
              <a:gd name="connsiteX53-37021" fmla="*/ 10589 w 13848"/>
              <a:gd name="connsiteY53-37022" fmla="*/ 14100 h 17230"/>
              <a:gd name="connsiteX54-37023" fmla="*/ 10734 w 13848"/>
              <a:gd name="connsiteY54-37024" fmla="*/ 12873 h 17230"/>
              <a:gd name="connsiteX55-37025" fmla="*/ 10449 w 13848"/>
              <a:gd name="connsiteY55-37026" fmla="*/ 10732 h 17230"/>
              <a:gd name="connsiteX56-37027" fmla="*/ 10548 w 13848"/>
              <a:gd name="connsiteY56-37028" fmla="*/ 9056 h 17230"/>
              <a:gd name="connsiteX57-37029" fmla="*/ 10354 w 13848"/>
              <a:gd name="connsiteY57-37030" fmla="*/ 12175 h 17230"/>
              <a:gd name="connsiteX58-37031" fmla="*/ 9681 w 13848"/>
              <a:gd name="connsiteY58-37032" fmla="*/ 14666 h 17230"/>
              <a:gd name="connsiteX59-37033" fmla="*/ 9862 w 13848"/>
              <a:gd name="connsiteY59-37034" fmla="*/ 15557 h 17230"/>
              <a:gd name="connsiteX60-37035" fmla="*/ 9734 w 13848"/>
              <a:gd name="connsiteY60-37036" fmla="*/ 16695 h 17230"/>
              <a:gd name="connsiteX61-37037" fmla="*/ 9337 w 13848"/>
              <a:gd name="connsiteY61-37038" fmla="*/ 15555 h 17230"/>
              <a:gd name="connsiteX62-37039" fmla="*/ 8794 w 13848"/>
              <a:gd name="connsiteY62-37040" fmla="*/ 15977 h 17230"/>
              <a:gd name="connsiteX63-37041" fmla="*/ 9969 w 13848"/>
              <a:gd name="connsiteY63-37042" fmla="*/ 11851 h 17230"/>
              <a:gd name="connsiteX64-37043" fmla="*/ 9027 w 13848"/>
              <a:gd name="connsiteY64-37044" fmla="*/ 14028 h 17230"/>
              <a:gd name="connsiteX65-37045" fmla="*/ 9181 w 13848"/>
              <a:gd name="connsiteY65-37046" fmla="*/ 11706 h 17230"/>
              <a:gd name="connsiteX66-37047" fmla="*/ 9677 w 13848"/>
              <a:gd name="connsiteY66-37048" fmla="*/ 10364 h 17230"/>
              <a:gd name="connsiteX67-37049" fmla="*/ 10158 w 13848"/>
              <a:gd name="connsiteY67-37050" fmla="*/ 5766 h 17230"/>
              <a:gd name="connsiteX68-37051" fmla="*/ 9331 w 13848"/>
              <a:gd name="connsiteY68-37052" fmla="*/ 3785 h 17230"/>
              <a:gd name="connsiteX69-37053" fmla="*/ 8495 w 13848"/>
              <a:gd name="connsiteY69-37054" fmla="*/ 4400 h 17230"/>
              <a:gd name="connsiteX70-37055" fmla="*/ 7411 w 13848"/>
              <a:gd name="connsiteY70-37056" fmla="*/ 5133 h 17230"/>
              <a:gd name="connsiteX71-37057" fmla="*/ 6860 w 13848"/>
              <a:gd name="connsiteY71-37058" fmla="*/ 5686 h 17230"/>
              <a:gd name="connsiteX72-37059" fmla="*/ 6527 w 13848"/>
              <a:gd name="connsiteY72-37060" fmla="*/ 6132 h 17230"/>
              <a:gd name="connsiteX73-37061" fmla="*/ 6435 w 13848"/>
              <a:gd name="connsiteY73-37062" fmla="*/ 6532 h 17230"/>
              <a:gd name="connsiteX74-37063" fmla="*/ 6001 w 13848"/>
              <a:gd name="connsiteY74-37064" fmla="*/ 6935 h 17230"/>
              <a:gd name="connsiteX75-37065" fmla="*/ 5399 w 13848"/>
              <a:gd name="connsiteY75-37066" fmla="*/ 7260 h 17230"/>
              <a:gd name="connsiteX76-37067" fmla="*/ 5530 w 13848"/>
              <a:gd name="connsiteY76-37068" fmla="*/ 7171 h 17230"/>
              <a:gd name="connsiteX77-37069" fmla="*/ 5907 w 13848"/>
              <a:gd name="connsiteY77-37070" fmla="*/ 7016 h 17230"/>
              <a:gd name="connsiteX78-37071" fmla="*/ 5409 w 13848"/>
              <a:gd name="connsiteY78-37072" fmla="*/ 7287 h 17230"/>
              <a:gd name="connsiteX79-37073" fmla="*/ 4445 w 13848"/>
              <a:gd name="connsiteY79-37074" fmla="*/ 8017 h 17230"/>
              <a:gd name="connsiteX80-37075" fmla="*/ 3889 w 13848"/>
              <a:gd name="connsiteY80-37076" fmla="*/ 8372 h 17230"/>
              <a:gd name="connsiteX81-37077" fmla="*/ 3037 w 13848"/>
              <a:gd name="connsiteY81-37078" fmla="*/ 9379 h 17230"/>
              <a:gd name="connsiteX82-37079" fmla="*/ 1578 w 13848"/>
              <a:gd name="connsiteY82-37080" fmla="*/ 10268 h 17230"/>
              <a:gd name="connsiteX83-37081" fmla="*/ 495 w 13848"/>
              <a:gd name="connsiteY83-37082" fmla="*/ 10196 h 17230"/>
              <a:gd name="connsiteX84-37083" fmla="*/ 330 w 13848"/>
              <a:gd name="connsiteY84-37084" fmla="*/ 8790 h 17230"/>
              <a:gd name="connsiteX85-37085" fmla="*/ 109 w 13848"/>
              <a:gd name="connsiteY85-37086" fmla="*/ 7008 h 17230"/>
              <a:gd name="connsiteX0-37087" fmla="*/ 109 w 13848"/>
              <a:gd name="connsiteY0-37088" fmla="*/ 7008 h 17230"/>
              <a:gd name="connsiteX1-37089" fmla="*/ 2370 w 13848"/>
              <a:gd name="connsiteY1-37090" fmla="*/ 6237 h 17230"/>
              <a:gd name="connsiteX2-37091" fmla="*/ 4241 w 13848"/>
              <a:gd name="connsiteY2-37092" fmla="*/ 5504 h 17230"/>
              <a:gd name="connsiteX3-37093" fmla="*/ 6507 w 13848"/>
              <a:gd name="connsiteY3-37094" fmla="*/ 3399 h 17230"/>
              <a:gd name="connsiteX4-37095" fmla="*/ 7079 w 13848"/>
              <a:gd name="connsiteY4-37096" fmla="*/ 2367 h 17230"/>
              <a:gd name="connsiteX5-37097" fmla="*/ 7253 w 13848"/>
              <a:gd name="connsiteY5-37098" fmla="*/ 2149 h 17230"/>
              <a:gd name="connsiteX6-37099" fmla="*/ 7474 w 13848"/>
              <a:gd name="connsiteY6-37100" fmla="*/ 826 h 17230"/>
              <a:gd name="connsiteX7-37101" fmla="*/ 7824 w 13848"/>
              <a:gd name="connsiteY7-37102" fmla="*/ 961 h 17230"/>
              <a:gd name="connsiteX8-37103" fmla="*/ 8180 w 13848"/>
              <a:gd name="connsiteY8-37104" fmla="*/ 1915 h 17230"/>
              <a:gd name="connsiteX9-37105" fmla="*/ 8912 w 13848"/>
              <a:gd name="connsiteY9-37106" fmla="*/ 752 h 17230"/>
              <a:gd name="connsiteX10-37107" fmla="*/ 8584 w 13848"/>
              <a:gd name="connsiteY10-37108" fmla="*/ 1546 h 17230"/>
              <a:gd name="connsiteX11-37109" fmla="*/ 9243 w 13848"/>
              <a:gd name="connsiteY11-37110" fmla="*/ 19 h 17230"/>
              <a:gd name="connsiteX12-37111" fmla="*/ 9729 w 13848"/>
              <a:gd name="connsiteY12-37112" fmla="*/ 14 h 17230"/>
              <a:gd name="connsiteX13-37113" fmla="*/ 9825 w 13848"/>
              <a:gd name="connsiteY13-37114" fmla="*/ 1200 h 17230"/>
              <a:gd name="connsiteX14-37115" fmla="*/ 11867 w 13848"/>
              <a:gd name="connsiteY14-37116" fmla="*/ 3664 h 17230"/>
              <a:gd name="connsiteX15-37117" fmla="*/ 13329 w 13848"/>
              <a:gd name="connsiteY15-37118" fmla="*/ 7670 h 17230"/>
              <a:gd name="connsiteX16-37119" fmla="*/ 13797 w 13848"/>
              <a:gd name="connsiteY16-37120" fmla="*/ 12107 h 17230"/>
              <a:gd name="connsiteX17-37121" fmla="*/ 13784 w 13848"/>
              <a:gd name="connsiteY17-37122" fmla="*/ 17145 h 17230"/>
              <a:gd name="connsiteX18-37123" fmla="*/ 13607 w 13848"/>
              <a:gd name="connsiteY18-37124" fmla="*/ 15125 h 17230"/>
              <a:gd name="connsiteX19-37125" fmla="*/ 13156 w 13848"/>
              <a:gd name="connsiteY19-37126" fmla="*/ 17058 h 17230"/>
              <a:gd name="connsiteX20-37127" fmla="*/ 13395 w 13848"/>
              <a:gd name="connsiteY20-37128" fmla="*/ 13248 h 17230"/>
              <a:gd name="connsiteX21-37129" fmla="*/ 12865 w 13848"/>
              <a:gd name="connsiteY21-37130" fmla="*/ 9432 h 17230"/>
              <a:gd name="connsiteX22-37131" fmla="*/ 13317 w 13848"/>
              <a:gd name="connsiteY22-37132" fmla="*/ 16868 h 17230"/>
              <a:gd name="connsiteX23-37133" fmla="*/ 12799 w 13848"/>
              <a:gd name="connsiteY23-37134" fmla="*/ 14147 h 17230"/>
              <a:gd name="connsiteX24-37135" fmla="*/ 12429 w 13848"/>
              <a:gd name="connsiteY24-37136" fmla="*/ 15779 h 17230"/>
              <a:gd name="connsiteX25-37137" fmla="*/ 12465 w 13848"/>
              <a:gd name="connsiteY25-37138" fmla="*/ 10366 h 17230"/>
              <a:gd name="connsiteX26-37139" fmla="*/ 11546 w 13848"/>
              <a:gd name="connsiteY26-37140" fmla="*/ 4727 h 17230"/>
              <a:gd name="connsiteX27-37141" fmla="*/ 11713 w 13848"/>
              <a:gd name="connsiteY27-37142" fmla="*/ 7113 h 17230"/>
              <a:gd name="connsiteX28-37143" fmla="*/ 11954 w 13848"/>
              <a:gd name="connsiteY28-37144" fmla="*/ 7984 h 17230"/>
              <a:gd name="connsiteX29-37145" fmla="*/ 12312 w 13848"/>
              <a:gd name="connsiteY29-37146" fmla="*/ 9938 h 17230"/>
              <a:gd name="connsiteX30-37147" fmla="*/ 11938 w 13848"/>
              <a:gd name="connsiteY30-37148" fmla="*/ 9257 h 17230"/>
              <a:gd name="connsiteX31-37149" fmla="*/ 12308 w 13848"/>
              <a:gd name="connsiteY31-37150" fmla="*/ 11544 h 17230"/>
              <a:gd name="connsiteX32-37151" fmla="*/ 12198 w 13848"/>
              <a:gd name="connsiteY32-37152" fmla="*/ 14201 h 17230"/>
              <a:gd name="connsiteX33-37153" fmla="*/ 12111 w 13848"/>
              <a:gd name="connsiteY33-37154" fmla="*/ 16228 h 17230"/>
              <a:gd name="connsiteX34-37155" fmla="*/ 11833 w 13848"/>
              <a:gd name="connsiteY34-37156" fmla="*/ 13325 h 17230"/>
              <a:gd name="connsiteX35-37157" fmla="*/ 11685 w 13848"/>
              <a:gd name="connsiteY35-37158" fmla="*/ 11252 h 17230"/>
              <a:gd name="connsiteX36-37159" fmla="*/ 11028 w 13848"/>
              <a:gd name="connsiteY36-37160" fmla="*/ 6212 h 17230"/>
              <a:gd name="connsiteX37-37161" fmla="*/ 11374 w 13848"/>
              <a:gd name="connsiteY37-37162" fmla="*/ 11757 h 17230"/>
              <a:gd name="connsiteX38-37163" fmla="*/ 11574 w 13848"/>
              <a:gd name="connsiteY38-37164" fmla="*/ 14285 h 17230"/>
              <a:gd name="connsiteX39-37165" fmla="*/ 12154 w 13848"/>
              <a:gd name="connsiteY39-37166" fmla="*/ 16057 h 17230"/>
              <a:gd name="connsiteX40-37167" fmla="*/ 11498 w 13848"/>
              <a:gd name="connsiteY40-37168" fmla="*/ 15484 h 17230"/>
              <a:gd name="connsiteX41-37169" fmla="*/ 11403 w 13848"/>
              <a:gd name="connsiteY41-37170" fmla="*/ 16746 h 17230"/>
              <a:gd name="connsiteX42-37171" fmla="*/ 11211 w 13848"/>
              <a:gd name="connsiteY42-37172" fmla="*/ 13822 h 17230"/>
              <a:gd name="connsiteX43-37173" fmla="*/ 10807 w 13848"/>
              <a:gd name="connsiteY43-37174" fmla="*/ 16705 h 17230"/>
              <a:gd name="connsiteX44-37175" fmla="*/ 10464 w 13848"/>
              <a:gd name="connsiteY44-37176" fmla="*/ 17020 h 17230"/>
              <a:gd name="connsiteX45-37177" fmla="*/ 10543 w 13848"/>
              <a:gd name="connsiteY45-37178" fmla="*/ 16578 h 17230"/>
              <a:gd name="connsiteX46-37179" fmla="*/ 10656 w 13848"/>
              <a:gd name="connsiteY46-37180" fmla="*/ 15449 h 17230"/>
              <a:gd name="connsiteX47-37181" fmla="*/ 10625 w 13848"/>
              <a:gd name="connsiteY47-37182" fmla="*/ 14700 h 17230"/>
              <a:gd name="connsiteX48-37183" fmla="*/ 10671 w 13848"/>
              <a:gd name="connsiteY48-37184" fmla="*/ 15401 h 17230"/>
              <a:gd name="connsiteX49-37185" fmla="*/ 10285 w 13848"/>
              <a:gd name="connsiteY49-37186" fmla="*/ 15944 h 17230"/>
              <a:gd name="connsiteX50-37187" fmla="*/ 10129 w 13848"/>
              <a:gd name="connsiteY50-37188" fmla="*/ 16622 h 17230"/>
              <a:gd name="connsiteX51-37189" fmla="*/ 9600 w 13848"/>
              <a:gd name="connsiteY51-37190" fmla="*/ 17058 h 17230"/>
              <a:gd name="connsiteX52-37191" fmla="*/ 10363 w 13848"/>
              <a:gd name="connsiteY52-37192" fmla="*/ 15194 h 17230"/>
              <a:gd name="connsiteX53-37193" fmla="*/ 10589 w 13848"/>
              <a:gd name="connsiteY53-37194" fmla="*/ 14100 h 17230"/>
              <a:gd name="connsiteX54-37195" fmla="*/ 10734 w 13848"/>
              <a:gd name="connsiteY54-37196" fmla="*/ 12873 h 17230"/>
              <a:gd name="connsiteX55-37197" fmla="*/ 10449 w 13848"/>
              <a:gd name="connsiteY55-37198" fmla="*/ 10732 h 17230"/>
              <a:gd name="connsiteX56-37199" fmla="*/ 10548 w 13848"/>
              <a:gd name="connsiteY56-37200" fmla="*/ 9056 h 17230"/>
              <a:gd name="connsiteX57-37201" fmla="*/ 10354 w 13848"/>
              <a:gd name="connsiteY57-37202" fmla="*/ 12175 h 17230"/>
              <a:gd name="connsiteX58-37203" fmla="*/ 9681 w 13848"/>
              <a:gd name="connsiteY58-37204" fmla="*/ 14666 h 17230"/>
              <a:gd name="connsiteX59-37205" fmla="*/ 9862 w 13848"/>
              <a:gd name="connsiteY59-37206" fmla="*/ 15557 h 17230"/>
              <a:gd name="connsiteX60-37207" fmla="*/ 9734 w 13848"/>
              <a:gd name="connsiteY60-37208" fmla="*/ 16695 h 17230"/>
              <a:gd name="connsiteX61-37209" fmla="*/ 9337 w 13848"/>
              <a:gd name="connsiteY61-37210" fmla="*/ 15555 h 17230"/>
              <a:gd name="connsiteX62-37211" fmla="*/ 8794 w 13848"/>
              <a:gd name="connsiteY62-37212" fmla="*/ 15977 h 17230"/>
              <a:gd name="connsiteX63-37213" fmla="*/ 9969 w 13848"/>
              <a:gd name="connsiteY63-37214" fmla="*/ 11851 h 17230"/>
              <a:gd name="connsiteX64-37215" fmla="*/ 9027 w 13848"/>
              <a:gd name="connsiteY64-37216" fmla="*/ 14028 h 17230"/>
              <a:gd name="connsiteX65-37217" fmla="*/ 9181 w 13848"/>
              <a:gd name="connsiteY65-37218" fmla="*/ 11706 h 17230"/>
              <a:gd name="connsiteX66-37219" fmla="*/ 9677 w 13848"/>
              <a:gd name="connsiteY66-37220" fmla="*/ 10364 h 17230"/>
              <a:gd name="connsiteX67-37221" fmla="*/ 10158 w 13848"/>
              <a:gd name="connsiteY67-37222" fmla="*/ 5766 h 17230"/>
              <a:gd name="connsiteX68-37223" fmla="*/ 9331 w 13848"/>
              <a:gd name="connsiteY68-37224" fmla="*/ 3785 h 17230"/>
              <a:gd name="connsiteX69-37225" fmla="*/ 8495 w 13848"/>
              <a:gd name="connsiteY69-37226" fmla="*/ 4400 h 17230"/>
              <a:gd name="connsiteX70-37227" fmla="*/ 7411 w 13848"/>
              <a:gd name="connsiteY70-37228" fmla="*/ 5133 h 17230"/>
              <a:gd name="connsiteX71-37229" fmla="*/ 6860 w 13848"/>
              <a:gd name="connsiteY71-37230" fmla="*/ 5686 h 17230"/>
              <a:gd name="connsiteX72-37231" fmla="*/ 6527 w 13848"/>
              <a:gd name="connsiteY72-37232" fmla="*/ 6132 h 17230"/>
              <a:gd name="connsiteX73-37233" fmla="*/ 6435 w 13848"/>
              <a:gd name="connsiteY73-37234" fmla="*/ 6532 h 17230"/>
              <a:gd name="connsiteX74-37235" fmla="*/ 6001 w 13848"/>
              <a:gd name="connsiteY74-37236" fmla="*/ 6935 h 17230"/>
              <a:gd name="connsiteX75-37237" fmla="*/ 5399 w 13848"/>
              <a:gd name="connsiteY75-37238" fmla="*/ 7260 h 17230"/>
              <a:gd name="connsiteX76-37239" fmla="*/ 5530 w 13848"/>
              <a:gd name="connsiteY76-37240" fmla="*/ 7171 h 17230"/>
              <a:gd name="connsiteX77-37241" fmla="*/ 5907 w 13848"/>
              <a:gd name="connsiteY77-37242" fmla="*/ 7016 h 17230"/>
              <a:gd name="connsiteX78-37243" fmla="*/ 5409 w 13848"/>
              <a:gd name="connsiteY78-37244" fmla="*/ 7287 h 17230"/>
              <a:gd name="connsiteX79-37245" fmla="*/ 4445 w 13848"/>
              <a:gd name="connsiteY79-37246" fmla="*/ 8017 h 17230"/>
              <a:gd name="connsiteX80-37247" fmla="*/ 3889 w 13848"/>
              <a:gd name="connsiteY80-37248" fmla="*/ 8372 h 17230"/>
              <a:gd name="connsiteX81-37249" fmla="*/ 3037 w 13848"/>
              <a:gd name="connsiteY81-37250" fmla="*/ 9379 h 17230"/>
              <a:gd name="connsiteX82-37251" fmla="*/ 1578 w 13848"/>
              <a:gd name="connsiteY82-37252" fmla="*/ 10268 h 17230"/>
              <a:gd name="connsiteX83-37253" fmla="*/ 495 w 13848"/>
              <a:gd name="connsiteY83-37254" fmla="*/ 10196 h 17230"/>
              <a:gd name="connsiteX84-37255" fmla="*/ 330 w 13848"/>
              <a:gd name="connsiteY84-37256" fmla="*/ 8790 h 17230"/>
              <a:gd name="connsiteX85-37257" fmla="*/ 109 w 13848"/>
              <a:gd name="connsiteY85-37258" fmla="*/ 7008 h 172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503" y="connsiteY75-30504"/>
              </a:cxn>
              <a:cxn ang="0">
                <a:pos x="connsiteX76-30657" y="connsiteY76-30658"/>
              </a:cxn>
              <a:cxn ang="0">
                <a:pos x="connsiteX77-31429" y="connsiteY77-31430"/>
              </a:cxn>
              <a:cxn ang="0">
                <a:pos x="connsiteX78-32211" y="connsiteY78-32212"/>
              </a:cxn>
              <a:cxn ang="0">
                <a:pos x="connsiteX79-33319" y="connsiteY79-33320"/>
              </a:cxn>
              <a:cxn ang="0">
                <a:pos x="connsiteX80-35081" y="connsiteY80-35082"/>
              </a:cxn>
              <a:cxn ang="0">
                <a:pos x="connsiteX81-35569" y="connsiteY81-35570"/>
              </a:cxn>
              <a:cxn ang="0">
                <a:pos x="connsiteX82-35899" y="connsiteY82-35900"/>
              </a:cxn>
              <a:cxn ang="0">
                <a:pos x="connsiteX83-36233" y="connsiteY83-36234"/>
              </a:cxn>
              <a:cxn ang="0">
                <a:pos x="connsiteX84-36571" y="connsiteY84-36572"/>
              </a:cxn>
              <a:cxn ang="0">
                <a:pos x="connsiteX85-36913" y="connsiteY85-36914"/>
              </a:cxn>
            </a:cxnLst>
            <a:rect l="l" t="t" r="r" b="b"/>
            <a:pathLst>
              <a:path w="13848" h="17230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324" y="2593"/>
                  <a:pt x="11867" y="3664"/>
                </a:cubicBezTo>
                <a:cubicBezTo>
                  <a:pt x="12410" y="4735"/>
                  <a:pt x="13007" y="6263"/>
                  <a:pt x="13329" y="7670"/>
                </a:cubicBezTo>
                <a:cubicBezTo>
                  <a:pt x="13651" y="9077"/>
                  <a:pt x="13681" y="10520"/>
                  <a:pt x="13797" y="12107"/>
                </a:cubicBezTo>
                <a:cubicBezTo>
                  <a:pt x="13913" y="13694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3184" y="17440"/>
                  <a:pt x="13156" y="17058"/>
                </a:cubicBezTo>
                <a:cubicBezTo>
                  <a:pt x="13060" y="17239"/>
                  <a:pt x="13489" y="14390"/>
                  <a:pt x="13395" y="13248"/>
                </a:cubicBezTo>
                <a:cubicBezTo>
                  <a:pt x="13301" y="12106"/>
                  <a:pt x="12951" y="9495"/>
                  <a:pt x="12865" y="9432"/>
                </a:cubicBezTo>
                <a:cubicBezTo>
                  <a:pt x="12779" y="9370"/>
                  <a:pt x="13287" y="16021"/>
                  <a:pt x="13317" y="16868"/>
                </a:cubicBezTo>
                <a:cubicBezTo>
                  <a:pt x="13347" y="17715"/>
                  <a:pt x="12838" y="13759"/>
                  <a:pt x="12799" y="14147"/>
                </a:cubicBezTo>
                <a:cubicBezTo>
                  <a:pt x="12760" y="14535"/>
                  <a:pt x="12548" y="16635"/>
                  <a:pt x="12429" y="15779"/>
                </a:cubicBezTo>
                <a:cubicBezTo>
                  <a:pt x="12354" y="15101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955" y="9014"/>
                  <a:pt x="11938" y="9257"/>
                </a:cubicBezTo>
                <a:cubicBezTo>
                  <a:pt x="11921" y="9500"/>
                  <a:pt x="12265" y="10720"/>
                  <a:pt x="12308" y="11544"/>
                </a:cubicBezTo>
                <a:cubicBezTo>
                  <a:pt x="12351" y="12368"/>
                  <a:pt x="12215" y="13396"/>
                  <a:pt x="12198" y="14201"/>
                </a:cubicBezTo>
                <a:cubicBezTo>
                  <a:pt x="12181" y="15006"/>
                  <a:pt x="12150" y="16006"/>
                  <a:pt x="12111" y="16228"/>
                </a:cubicBezTo>
                <a:cubicBezTo>
                  <a:pt x="12072" y="16450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37" y="13707"/>
                  <a:pt x="11574" y="14285"/>
                </a:cubicBezTo>
                <a:cubicBezTo>
                  <a:pt x="11611" y="14863"/>
                  <a:pt x="12112" y="15683"/>
                  <a:pt x="12154" y="16057"/>
                </a:cubicBezTo>
                <a:cubicBezTo>
                  <a:pt x="12196" y="16431"/>
                  <a:pt x="11623" y="15369"/>
                  <a:pt x="11498" y="15484"/>
                </a:cubicBezTo>
                <a:cubicBezTo>
                  <a:pt x="11373" y="15599"/>
                  <a:pt x="11506" y="17197"/>
                  <a:pt x="11403" y="16746"/>
                </a:cubicBezTo>
                <a:cubicBezTo>
                  <a:pt x="11300" y="16295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572" y="14764"/>
                  <a:pt x="10625" y="14700"/>
                </a:cubicBezTo>
                <a:cubicBezTo>
                  <a:pt x="10678" y="14636"/>
                  <a:pt x="10559" y="15924"/>
                  <a:pt x="10671" y="15401"/>
                </a:cubicBezTo>
                <a:cubicBezTo>
                  <a:pt x="10783" y="14878"/>
                  <a:pt x="10292" y="16206"/>
                  <a:pt x="10285" y="15944"/>
                </a:cubicBezTo>
                <a:cubicBezTo>
                  <a:pt x="10278" y="15682"/>
                  <a:pt x="10159" y="16572"/>
                  <a:pt x="10129" y="16622"/>
                </a:cubicBezTo>
                <a:cubicBezTo>
                  <a:pt x="10099" y="16672"/>
                  <a:pt x="9557" y="17347"/>
                  <a:pt x="9600" y="17058"/>
                </a:cubicBezTo>
                <a:cubicBezTo>
                  <a:pt x="9643" y="16769"/>
                  <a:pt x="10308" y="15496"/>
                  <a:pt x="10363" y="15194"/>
                </a:cubicBezTo>
                <a:cubicBezTo>
                  <a:pt x="10418" y="14892"/>
                  <a:pt x="10566" y="14480"/>
                  <a:pt x="10589" y="14100"/>
                </a:cubicBezTo>
                <a:cubicBezTo>
                  <a:pt x="10612" y="13720"/>
                  <a:pt x="10757" y="13434"/>
                  <a:pt x="10734" y="12873"/>
                </a:cubicBezTo>
                <a:cubicBezTo>
                  <a:pt x="10711" y="12312"/>
                  <a:pt x="10460" y="11378"/>
                  <a:pt x="10449" y="10732"/>
                </a:cubicBezTo>
                <a:cubicBezTo>
                  <a:pt x="10438" y="10086"/>
                  <a:pt x="10629" y="8592"/>
                  <a:pt x="10548" y="9056"/>
                </a:cubicBezTo>
                <a:cubicBezTo>
                  <a:pt x="10467" y="9520"/>
                  <a:pt x="10415" y="11210"/>
                  <a:pt x="10354" y="12175"/>
                </a:cubicBezTo>
                <a:cubicBezTo>
                  <a:pt x="10293" y="13140"/>
                  <a:pt x="9727" y="14114"/>
                  <a:pt x="9681" y="14666"/>
                </a:cubicBezTo>
                <a:cubicBezTo>
                  <a:pt x="9635" y="15218"/>
                  <a:pt x="9936" y="15249"/>
                  <a:pt x="9862" y="15557"/>
                </a:cubicBezTo>
                <a:cubicBezTo>
                  <a:pt x="9788" y="15865"/>
                  <a:pt x="9830" y="16674"/>
                  <a:pt x="9734" y="16695"/>
                </a:cubicBezTo>
                <a:cubicBezTo>
                  <a:pt x="9638" y="16717"/>
                  <a:pt x="9506" y="15350"/>
                  <a:pt x="9337" y="15555"/>
                </a:cubicBezTo>
                <a:cubicBezTo>
                  <a:pt x="9168" y="15760"/>
                  <a:pt x="8717" y="16604"/>
                  <a:pt x="8794" y="15977"/>
                </a:cubicBezTo>
                <a:cubicBezTo>
                  <a:pt x="8799" y="15495"/>
                  <a:pt x="10027" y="12179"/>
                  <a:pt x="9969" y="11851"/>
                </a:cubicBezTo>
                <a:cubicBezTo>
                  <a:pt x="9911" y="11523"/>
                  <a:pt x="8938" y="14458"/>
                  <a:pt x="9027" y="14028"/>
                </a:cubicBezTo>
                <a:cubicBezTo>
                  <a:pt x="9116" y="13598"/>
                  <a:pt x="9014" y="12237"/>
                  <a:pt x="9181" y="11706"/>
                </a:cubicBezTo>
                <a:cubicBezTo>
                  <a:pt x="9348" y="11175"/>
                  <a:pt x="9493" y="11335"/>
                  <a:pt x="9677" y="10364"/>
                </a:cubicBezTo>
                <a:cubicBezTo>
                  <a:pt x="9656" y="9045"/>
                  <a:pt x="10333" y="6860"/>
                  <a:pt x="10158" y="5766"/>
                </a:cubicBezTo>
                <a:cubicBezTo>
                  <a:pt x="9983" y="4672"/>
                  <a:pt x="9608" y="4013"/>
                  <a:pt x="9331" y="3785"/>
                </a:cubicBezTo>
                <a:cubicBezTo>
                  <a:pt x="9054" y="3557"/>
                  <a:pt x="8841" y="4215"/>
                  <a:pt x="8495" y="4400"/>
                </a:cubicBezTo>
                <a:cubicBezTo>
                  <a:pt x="8149" y="4585"/>
                  <a:pt x="7694" y="4869"/>
                  <a:pt x="7411" y="5133"/>
                </a:cubicBezTo>
                <a:cubicBezTo>
                  <a:pt x="6945" y="5634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428" y="9210"/>
                  <a:pt x="3037" y="9379"/>
                </a:cubicBezTo>
                <a:cubicBezTo>
                  <a:pt x="2646" y="9548"/>
                  <a:pt x="1972" y="10001"/>
                  <a:pt x="1578" y="10268"/>
                </a:cubicBezTo>
                <a:cubicBezTo>
                  <a:pt x="1184" y="10535"/>
                  <a:pt x="740" y="10293"/>
                  <a:pt x="495" y="10196"/>
                </a:cubicBezTo>
                <a:cubicBezTo>
                  <a:pt x="250" y="1009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资料带 25"/>
          <p:cNvSpPr/>
          <p:nvPr/>
        </p:nvSpPr>
        <p:spPr>
          <a:xfrm rot="16941358" flipV="1">
            <a:off x="1611032" y="2186105"/>
            <a:ext cx="2524244" cy="169425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</a:cxnLst>
            <a:rect l="l" t="t" r="r" b="b"/>
            <a:pathLst>
              <a:path w="13808" h="17394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03" y="2817"/>
                  <a:pt x="11867" y="3664"/>
                </a:cubicBezTo>
                <a:cubicBezTo>
                  <a:pt x="12331" y="4511"/>
                  <a:pt x="12451" y="4648"/>
                  <a:pt x="12750" y="6051"/>
                </a:cubicBezTo>
                <a:cubicBezTo>
                  <a:pt x="13049" y="7454"/>
                  <a:pt x="13435" y="10274"/>
                  <a:pt x="13658" y="12081"/>
                </a:cubicBezTo>
                <a:cubicBezTo>
                  <a:pt x="13881" y="13889"/>
                  <a:pt x="13795" y="16486"/>
                  <a:pt x="13780" y="17062"/>
                </a:cubicBezTo>
                <a:cubicBezTo>
                  <a:pt x="13765" y="17638"/>
                  <a:pt x="13688" y="15212"/>
                  <a:pt x="13607" y="15125"/>
                </a:cubicBezTo>
                <a:cubicBezTo>
                  <a:pt x="13526" y="15038"/>
                  <a:pt x="13276" y="17435"/>
                  <a:pt x="13248" y="17053"/>
                </a:cubicBezTo>
                <a:cubicBezTo>
                  <a:pt x="13152" y="17234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2880" y="12503"/>
                  <a:pt x="12910" y="13350"/>
                </a:cubicBezTo>
                <a:cubicBezTo>
                  <a:pt x="12940" y="14197"/>
                  <a:pt x="12800" y="14747"/>
                  <a:pt x="12761" y="15135"/>
                </a:cubicBezTo>
                <a:cubicBezTo>
                  <a:pt x="12722" y="15523"/>
                  <a:pt x="12490" y="18076"/>
                  <a:pt x="12371" y="17220"/>
                </a:cubicBezTo>
                <a:cubicBezTo>
                  <a:pt x="12296" y="16542"/>
                  <a:pt x="12676" y="12086"/>
                  <a:pt x="12465" y="10366"/>
                </a:cubicBezTo>
                <a:cubicBezTo>
                  <a:pt x="12370" y="8858"/>
                  <a:pt x="12266" y="7355"/>
                  <a:pt x="12113" y="6415"/>
                </a:cubicBezTo>
                <a:cubicBezTo>
                  <a:pt x="11960" y="5475"/>
                  <a:pt x="11599" y="4633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2081" y="16389"/>
                  <a:pt x="12042" y="16611"/>
                </a:cubicBezTo>
                <a:cubicBezTo>
                  <a:pt x="12003" y="16833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507" y="15026"/>
                  <a:pt x="10477" y="15076"/>
                </a:cubicBezTo>
                <a:cubicBezTo>
                  <a:pt x="10447" y="15126"/>
                  <a:pt x="10289" y="14785"/>
                  <a:pt x="10332" y="14496"/>
                </a:cubicBezTo>
                <a:cubicBezTo>
                  <a:pt x="10375" y="14207"/>
                  <a:pt x="10335" y="15192"/>
                  <a:pt x="10390" y="14890"/>
                </a:cubicBezTo>
                <a:cubicBezTo>
                  <a:pt x="10445" y="14588"/>
                  <a:pt x="10543" y="14998"/>
                  <a:pt x="10582" y="13974"/>
                </a:cubicBezTo>
                <a:cubicBezTo>
                  <a:pt x="10621" y="12950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878" y="15066"/>
                  <a:pt x="9680" y="15374"/>
                </a:cubicBezTo>
                <a:cubicBezTo>
                  <a:pt x="9482" y="15682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7245" y="6269"/>
                  <a:pt x="7132" y="6450"/>
                </a:cubicBezTo>
                <a:cubicBezTo>
                  <a:pt x="7019" y="6631"/>
                  <a:pt x="6615" y="5991"/>
                  <a:pt x="6527" y="6132"/>
                </a:cubicBezTo>
                <a:cubicBezTo>
                  <a:pt x="6439" y="6273"/>
                  <a:pt x="6439" y="6549"/>
                  <a:pt x="6351" y="6663"/>
                </a:cubicBezTo>
                <a:cubicBezTo>
                  <a:pt x="6263" y="6777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资料带 25"/>
          <p:cNvSpPr/>
          <p:nvPr/>
        </p:nvSpPr>
        <p:spPr>
          <a:xfrm rot="15762658">
            <a:off x="8375839" y="2190144"/>
            <a:ext cx="2530641" cy="181670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</a:cxnLst>
            <a:rect l="l" t="t" r="r" b="b"/>
            <a:pathLst>
              <a:path w="13843" h="17230">
                <a:moveTo>
                  <a:pt x="109" y="7008"/>
                </a:moveTo>
                <a:cubicBezTo>
                  <a:pt x="394" y="6340"/>
                  <a:pt x="1681" y="6488"/>
                  <a:pt x="2370" y="6237"/>
                </a:cubicBezTo>
                <a:cubicBezTo>
                  <a:pt x="3059" y="5986"/>
                  <a:pt x="3552" y="5977"/>
                  <a:pt x="4241" y="5504"/>
                </a:cubicBezTo>
                <a:cubicBezTo>
                  <a:pt x="4930" y="5031"/>
                  <a:pt x="6034" y="3922"/>
                  <a:pt x="6507" y="3399"/>
                </a:cubicBezTo>
                <a:cubicBezTo>
                  <a:pt x="6980" y="2876"/>
                  <a:pt x="6923" y="2684"/>
                  <a:pt x="7079" y="2367"/>
                </a:cubicBezTo>
                <a:cubicBezTo>
                  <a:pt x="7235" y="2050"/>
                  <a:pt x="7193" y="2170"/>
                  <a:pt x="7253" y="2149"/>
                </a:cubicBezTo>
                <a:cubicBezTo>
                  <a:pt x="7313" y="2128"/>
                  <a:pt x="7425" y="757"/>
                  <a:pt x="7474" y="826"/>
                </a:cubicBezTo>
                <a:cubicBezTo>
                  <a:pt x="7523" y="895"/>
                  <a:pt x="7681" y="1077"/>
                  <a:pt x="7824" y="961"/>
                </a:cubicBezTo>
                <a:cubicBezTo>
                  <a:pt x="7967" y="845"/>
                  <a:pt x="7972" y="2032"/>
                  <a:pt x="8180" y="1915"/>
                </a:cubicBezTo>
                <a:cubicBezTo>
                  <a:pt x="8388" y="1799"/>
                  <a:pt x="8845" y="813"/>
                  <a:pt x="8912" y="752"/>
                </a:cubicBezTo>
                <a:cubicBezTo>
                  <a:pt x="8979" y="691"/>
                  <a:pt x="8541" y="1541"/>
                  <a:pt x="8584" y="1546"/>
                </a:cubicBezTo>
                <a:cubicBezTo>
                  <a:pt x="8627" y="1551"/>
                  <a:pt x="9123" y="70"/>
                  <a:pt x="9243" y="19"/>
                </a:cubicBezTo>
                <a:cubicBezTo>
                  <a:pt x="9363" y="-32"/>
                  <a:pt x="9613" y="34"/>
                  <a:pt x="9729" y="14"/>
                </a:cubicBezTo>
                <a:cubicBezTo>
                  <a:pt x="9845" y="-6"/>
                  <a:pt x="9398" y="796"/>
                  <a:pt x="9825" y="1200"/>
                </a:cubicBezTo>
                <a:cubicBezTo>
                  <a:pt x="10252" y="1604"/>
                  <a:pt x="11462" y="2813"/>
                  <a:pt x="11867" y="3664"/>
                </a:cubicBezTo>
                <a:cubicBezTo>
                  <a:pt x="12272" y="4515"/>
                  <a:pt x="13347" y="10236"/>
                  <a:pt x="13658" y="12081"/>
                </a:cubicBezTo>
                <a:cubicBezTo>
                  <a:pt x="13969" y="13926"/>
                  <a:pt x="13799" y="16569"/>
                  <a:pt x="13784" y="17145"/>
                </a:cubicBezTo>
                <a:cubicBezTo>
                  <a:pt x="13769" y="17721"/>
                  <a:pt x="13688" y="15212"/>
                  <a:pt x="13607" y="15125"/>
                </a:cubicBezTo>
                <a:cubicBezTo>
                  <a:pt x="13526" y="15038"/>
                  <a:pt x="13184" y="17440"/>
                  <a:pt x="13156" y="17058"/>
                </a:cubicBezTo>
                <a:cubicBezTo>
                  <a:pt x="13060" y="17239"/>
                  <a:pt x="13489" y="14390"/>
                  <a:pt x="13395" y="13248"/>
                </a:cubicBezTo>
                <a:cubicBezTo>
                  <a:pt x="13301" y="12106"/>
                  <a:pt x="12847" y="9476"/>
                  <a:pt x="12761" y="9413"/>
                </a:cubicBezTo>
                <a:cubicBezTo>
                  <a:pt x="12675" y="9351"/>
                  <a:pt x="13074" y="12579"/>
                  <a:pt x="13104" y="13426"/>
                </a:cubicBezTo>
                <a:cubicBezTo>
                  <a:pt x="13134" y="14273"/>
                  <a:pt x="12895" y="13254"/>
                  <a:pt x="12856" y="13642"/>
                </a:cubicBezTo>
                <a:cubicBezTo>
                  <a:pt x="12817" y="14030"/>
                  <a:pt x="12766" y="16056"/>
                  <a:pt x="12647" y="15200"/>
                </a:cubicBezTo>
                <a:cubicBezTo>
                  <a:pt x="12572" y="14522"/>
                  <a:pt x="12676" y="12086"/>
                  <a:pt x="12465" y="10366"/>
                </a:cubicBezTo>
                <a:cubicBezTo>
                  <a:pt x="12510" y="8127"/>
                  <a:pt x="11623" y="5257"/>
                  <a:pt x="11546" y="4727"/>
                </a:cubicBezTo>
                <a:cubicBezTo>
                  <a:pt x="11336" y="3430"/>
                  <a:pt x="11645" y="6570"/>
                  <a:pt x="11713" y="7113"/>
                </a:cubicBezTo>
                <a:cubicBezTo>
                  <a:pt x="11781" y="7656"/>
                  <a:pt x="11910" y="7773"/>
                  <a:pt x="11954" y="7984"/>
                </a:cubicBezTo>
                <a:cubicBezTo>
                  <a:pt x="11998" y="8195"/>
                  <a:pt x="12315" y="9726"/>
                  <a:pt x="12312" y="9938"/>
                </a:cubicBezTo>
                <a:cubicBezTo>
                  <a:pt x="12309" y="10150"/>
                  <a:pt x="11871" y="8744"/>
                  <a:pt x="11938" y="9257"/>
                </a:cubicBezTo>
                <a:cubicBezTo>
                  <a:pt x="12005" y="9770"/>
                  <a:pt x="12169" y="13039"/>
                  <a:pt x="12198" y="14201"/>
                </a:cubicBezTo>
                <a:cubicBezTo>
                  <a:pt x="12227" y="15363"/>
                  <a:pt x="12150" y="16006"/>
                  <a:pt x="12111" y="16228"/>
                </a:cubicBezTo>
                <a:cubicBezTo>
                  <a:pt x="12072" y="16450"/>
                  <a:pt x="11925" y="14160"/>
                  <a:pt x="11833" y="13325"/>
                </a:cubicBezTo>
                <a:cubicBezTo>
                  <a:pt x="11742" y="12490"/>
                  <a:pt x="11819" y="12437"/>
                  <a:pt x="11685" y="11252"/>
                </a:cubicBezTo>
                <a:cubicBezTo>
                  <a:pt x="11551" y="10067"/>
                  <a:pt x="11096" y="6123"/>
                  <a:pt x="11028" y="6212"/>
                </a:cubicBezTo>
                <a:cubicBezTo>
                  <a:pt x="10960" y="6301"/>
                  <a:pt x="11300" y="10397"/>
                  <a:pt x="11374" y="11757"/>
                </a:cubicBezTo>
                <a:cubicBezTo>
                  <a:pt x="11448" y="13117"/>
                  <a:pt x="11569" y="13454"/>
                  <a:pt x="11574" y="14285"/>
                </a:cubicBezTo>
                <a:cubicBezTo>
                  <a:pt x="11579" y="15116"/>
                  <a:pt x="11453" y="16593"/>
                  <a:pt x="11403" y="16746"/>
                </a:cubicBezTo>
                <a:cubicBezTo>
                  <a:pt x="11353" y="16899"/>
                  <a:pt x="11313" y="14075"/>
                  <a:pt x="11211" y="13822"/>
                </a:cubicBezTo>
                <a:cubicBezTo>
                  <a:pt x="11109" y="13569"/>
                  <a:pt x="10953" y="16268"/>
                  <a:pt x="10807" y="16705"/>
                </a:cubicBezTo>
                <a:cubicBezTo>
                  <a:pt x="10661" y="17142"/>
                  <a:pt x="10524" y="17052"/>
                  <a:pt x="10464" y="17020"/>
                </a:cubicBezTo>
                <a:cubicBezTo>
                  <a:pt x="10404" y="16988"/>
                  <a:pt x="10503" y="16780"/>
                  <a:pt x="10543" y="16578"/>
                </a:cubicBezTo>
                <a:cubicBezTo>
                  <a:pt x="10583" y="16376"/>
                  <a:pt x="10611" y="15716"/>
                  <a:pt x="10656" y="15449"/>
                </a:cubicBezTo>
                <a:cubicBezTo>
                  <a:pt x="10701" y="15182"/>
                  <a:pt x="10729" y="14934"/>
                  <a:pt x="10782" y="14870"/>
                </a:cubicBezTo>
                <a:cubicBezTo>
                  <a:pt x="10835" y="14806"/>
                  <a:pt x="10559" y="15924"/>
                  <a:pt x="10671" y="15401"/>
                </a:cubicBezTo>
                <a:cubicBezTo>
                  <a:pt x="10783" y="14878"/>
                  <a:pt x="10288" y="16037"/>
                  <a:pt x="10281" y="15775"/>
                </a:cubicBezTo>
                <a:cubicBezTo>
                  <a:pt x="10274" y="15513"/>
                  <a:pt x="10159" y="16572"/>
                  <a:pt x="10129" y="16622"/>
                </a:cubicBezTo>
                <a:cubicBezTo>
                  <a:pt x="10099" y="16672"/>
                  <a:pt x="10096" y="16187"/>
                  <a:pt x="10139" y="15898"/>
                </a:cubicBezTo>
                <a:cubicBezTo>
                  <a:pt x="10182" y="15609"/>
                  <a:pt x="10335" y="15192"/>
                  <a:pt x="10390" y="14890"/>
                </a:cubicBezTo>
                <a:cubicBezTo>
                  <a:pt x="10445" y="14588"/>
                  <a:pt x="10550" y="15124"/>
                  <a:pt x="10589" y="14100"/>
                </a:cubicBezTo>
                <a:cubicBezTo>
                  <a:pt x="10628" y="13076"/>
                  <a:pt x="10938" y="8737"/>
                  <a:pt x="10823" y="8335"/>
                </a:cubicBezTo>
                <a:cubicBezTo>
                  <a:pt x="10708" y="7933"/>
                  <a:pt x="10581" y="11010"/>
                  <a:pt x="10354" y="12175"/>
                </a:cubicBezTo>
                <a:cubicBezTo>
                  <a:pt x="10127" y="13340"/>
                  <a:pt x="9656" y="15019"/>
                  <a:pt x="9458" y="15327"/>
                </a:cubicBezTo>
                <a:cubicBezTo>
                  <a:pt x="9260" y="15635"/>
                  <a:pt x="10027" y="12179"/>
                  <a:pt x="9969" y="11851"/>
                </a:cubicBezTo>
                <a:cubicBezTo>
                  <a:pt x="9911" y="11523"/>
                  <a:pt x="9022" y="13786"/>
                  <a:pt x="9111" y="13356"/>
                </a:cubicBezTo>
                <a:cubicBezTo>
                  <a:pt x="9200" y="12926"/>
                  <a:pt x="9532" y="11973"/>
                  <a:pt x="9699" y="11442"/>
                </a:cubicBezTo>
                <a:cubicBezTo>
                  <a:pt x="9866" y="10911"/>
                  <a:pt x="9932" y="11143"/>
                  <a:pt x="10116" y="10172"/>
                </a:cubicBezTo>
                <a:cubicBezTo>
                  <a:pt x="10095" y="8853"/>
                  <a:pt x="10533" y="6529"/>
                  <a:pt x="10358" y="5435"/>
                </a:cubicBezTo>
                <a:cubicBezTo>
                  <a:pt x="10183" y="4341"/>
                  <a:pt x="9949" y="3533"/>
                  <a:pt x="9432" y="3443"/>
                </a:cubicBezTo>
                <a:cubicBezTo>
                  <a:pt x="8915" y="3353"/>
                  <a:pt x="7702" y="4563"/>
                  <a:pt x="7255" y="4898"/>
                </a:cubicBezTo>
                <a:cubicBezTo>
                  <a:pt x="6789" y="5399"/>
                  <a:pt x="6973" y="5505"/>
                  <a:pt x="6860" y="5686"/>
                </a:cubicBezTo>
                <a:cubicBezTo>
                  <a:pt x="6747" y="5867"/>
                  <a:pt x="6615" y="5991"/>
                  <a:pt x="6527" y="6132"/>
                </a:cubicBezTo>
                <a:cubicBezTo>
                  <a:pt x="6439" y="6273"/>
                  <a:pt x="6523" y="6418"/>
                  <a:pt x="6435" y="6532"/>
                </a:cubicBezTo>
                <a:cubicBezTo>
                  <a:pt x="6347" y="6646"/>
                  <a:pt x="6177" y="6828"/>
                  <a:pt x="6001" y="6935"/>
                </a:cubicBezTo>
                <a:cubicBezTo>
                  <a:pt x="5825" y="7042"/>
                  <a:pt x="5575" y="7351"/>
                  <a:pt x="5399" y="7260"/>
                </a:cubicBezTo>
                <a:cubicBezTo>
                  <a:pt x="5223" y="7169"/>
                  <a:pt x="5445" y="7212"/>
                  <a:pt x="5530" y="7171"/>
                </a:cubicBezTo>
                <a:cubicBezTo>
                  <a:pt x="5615" y="7130"/>
                  <a:pt x="6007" y="6771"/>
                  <a:pt x="5907" y="7016"/>
                </a:cubicBezTo>
                <a:cubicBezTo>
                  <a:pt x="5807" y="7261"/>
                  <a:pt x="5481" y="7163"/>
                  <a:pt x="5409" y="7287"/>
                </a:cubicBezTo>
                <a:cubicBezTo>
                  <a:pt x="5338" y="7412"/>
                  <a:pt x="4900" y="7837"/>
                  <a:pt x="4445" y="8017"/>
                </a:cubicBezTo>
                <a:cubicBezTo>
                  <a:pt x="4189" y="8223"/>
                  <a:pt x="4082" y="8303"/>
                  <a:pt x="3889" y="8372"/>
                </a:cubicBezTo>
                <a:cubicBezTo>
                  <a:pt x="3696" y="8441"/>
                  <a:pt x="3560" y="8514"/>
                  <a:pt x="3169" y="8683"/>
                </a:cubicBezTo>
                <a:cubicBezTo>
                  <a:pt x="2778" y="8852"/>
                  <a:pt x="1913" y="9063"/>
                  <a:pt x="1519" y="9330"/>
                </a:cubicBezTo>
                <a:cubicBezTo>
                  <a:pt x="1125" y="9597"/>
                  <a:pt x="727" y="10033"/>
                  <a:pt x="482" y="9936"/>
                </a:cubicBezTo>
                <a:cubicBezTo>
                  <a:pt x="237" y="9839"/>
                  <a:pt x="392" y="9278"/>
                  <a:pt x="330" y="8790"/>
                </a:cubicBezTo>
                <a:cubicBezTo>
                  <a:pt x="509" y="8303"/>
                  <a:pt x="-278" y="7427"/>
                  <a:pt x="109" y="70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资料带 25"/>
          <p:cNvSpPr/>
          <p:nvPr/>
        </p:nvSpPr>
        <p:spPr>
          <a:xfrm rot="16941358" flipV="1">
            <a:off x="9604706" y="2172555"/>
            <a:ext cx="2525705" cy="185188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00 w 10000"/>
              <a:gd name="connsiteY2-6" fmla="*/ 1000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88 w 10000"/>
              <a:gd name="connsiteY6-14" fmla="*/ 6486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0 h 11748"/>
              <a:gd name="connsiteX1-25" fmla="*/ 2500 w 10000"/>
              <a:gd name="connsiteY1-26" fmla="*/ 2000 h 11748"/>
              <a:gd name="connsiteX2-27" fmla="*/ 5000 w 10000"/>
              <a:gd name="connsiteY2-28" fmla="*/ 1000 h 11748"/>
              <a:gd name="connsiteX3-29" fmla="*/ 7500 w 10000"/>
              <a:gd name="connsiteY3-30" fmla="*/ 0 h 11748"/>
              <a:gd name="connsiteX4-31" fmla="*/ 10000 w 10000"/>
              <a:gd name="connsiteY4-32" fmla="*/ 1000 h 11748"/>
              <a:gd name="connsiteX5-33" fmla="*/ 10000 w 10000"/>
              <a:gd name="connsiteY5-34" fmla="*/ 9000 h 11748"/>
              <a:gd name="connsiteX6-35" fmla="*/ 7588 w 10000"/>
              <a:gd name="connsiteY6-36" fmla="*/ 6486 h 11748"/>
              <a:gd name="connsiteX7-37" fmla="*/ 5000 w 10000"/>
              <a:gd name="connsiteY7-38" fmla="*/ 9000 h 11748"/>
              <a:gd name="connsiteX8-39" fmla="*/ 2134 w 10000"/>
              <a:gd name="connsiteY8-40" fmla="*/ 11748 h 11748"/>
              <a:gd name="connsiteX9-41" fmla="*/ 0 w 10000"/>
              <a:gd name="connsiteY9-42" fmla="*/ 9000 h 11748"/>
              <a:gd name="connsiteX10-43" fmla="*/ 0 w 10000"/>
              <a:gd name="connsiteY10-44" fmla="*/ 1000 h 11748"/>
              <a:gd name="connsiteX0-45" fmla="*/ 0 w 10000"/>
              <a:gd name="connsiteY0-46" fmla="*/ 1000 h 11748"/>
              <a:gd name="connsiteX1-47" fmla="*/ 2500 w 10000"/>
              <a:gd name="connsiteY1-48" fmla="*/ 2000 h 11748"/>
              <a:gd name="connsiteX2-49" fmla="*/ 5000 w 10000"/>
              <a:gd name="connsiteY2-50" fmla="*/ 1000 h 11748"/>
              <a:gd name="connsiteX3-51" fmla="*/ 7500 w 10000"/>
              <a:gd name="connsiteY3-52" fmla="*/ 0 h 11748"/>
              <a:gd name="connsiteX4-53" fmla="*/ 10000 w 10000"/>
              <a:gd name="connsiteY4-54" fmla="*/ 1000 h 11748"/>
              <a:gd name="connsiteX5-55" fmla="*/ 10000 w 10000"/>
              <a:gd name="connsiteY5-56" fmla="*/ 9000 h 11748"/>
              <a:gd name="connsiteX6-57" fmla="*/ 7588 w 10000"/>
              <a:gd name="connsiteY6-58" fmla="*/ 6486 h 11748"/>
              <a:gd name="connsiteX7-59" fmla="*/ 5000 w 10000"/>
              <a:gd name="connsiteY7-60" fmla="*/ 9000 h 11748"/>
              <a:gd name="connsiteX8-61" fmla="*/ 2134 w 10000"/>
              <a:gd name="connsiteY8-62" fmla="*/ 11748 h 11748"/>
              <a:gd name="connsiteX9-63" fmla="*/ 178 w 10000"/>
              <a:gd name="connsiteY9-64" fmla="*/ 10728 h 11748"/>
              <a:gd name="connsiteX10-65" fmla="*/ 0 w 10000"/>
              <a:gd name="connsiteY10-66" fmla="*/ 1000 h 11748"/>
              <a:gd name="connsiteX0-67" fmla="*/ 143 w 9832"/>
              <a:gd name="connsiteY0-68" fmla="*/ 5484 h 11748"/>
              <a:gd name="connsiteX1-69" fmla="*/ 2332 w 9832"/>
              <a:gd name="connsiteY1-70" fmla="*/ 2000 h 11748"/>
              <a:gd name="connsiteX2-71" fmla="*/ 4832 w 9832"/>
              <a:gd name="connsiteY2-72" fmla="*/ 1000 h 11748"/>
              <a:gd name="connsiteX3-73" fmla="*/ 7332 w 9832"/>
              <a:gd name="connsiteY3-74" fmla="*/ 0 h 11748"/>
              <a:gd name="connsiteX4-75" fmla="*/ 9832 w 9832"/>
              <a:gd name="connsiteY4-76" fmla="*/ 1000 h 11748"/>
              <a:gd name="connsiteX5-77" fmla="*/ 9832 w 9832"/>
              <a:gd name="connsiteY5-78" fmla="*/ 9000 h 11748"/>
              <a:gd name="connsiteX6-79" fmla="*/ 7420 w 9832"/>
              <a:gd name="connsiteY6-80" fmla="*/ 6486 h 11748"/>
              <a:gd name="connsiteX7-81" fmla="*/ 4832 w 9832"/>
              <a:gd name="connsiteY7-82" fmla="*/ 9000 h 11748"/>
              <a:gd name="connsiteX8-83" fmla="*/ 1966 w 9832"/>
              <a:gd name="connsiteY8-84" fmla="*/ 11748 h 11748"/>
              <a:gd name="connsiteX9-85" fmla="*/ 10 w 9832"/>
              <a:gd name="connsiteY9-86" fmla="*/ 10728 h 11748"/>
              <a:gd name="connsiteX10-87" fmla="*/ 143 w 9832"/>
              <a:gd name="connsiteY10-88" fmla="*/ 5484 h 11748"/>
              <a:gd name="connsiteX0-89" fmla="*/ 145 w 10000"/>
              <a:gd name="connsiteY0-90" fmla="*/ 4669 h 10001"/>
              <a:gd name="connsiteX1-91" fmla="*/ 2658 w 10000"/>
              <a:gd name="connsiteY1-92" fmla="*/ 5551 h 10001"/>
              <a:gd name="connsiteX2-93" fmla="*/ 4915 w 10000"/>
              <a:gd name="connsiteY2-94" fmla="*/ 852 h 10001"/>
              <a:gd name="connsiteX3-95" fmla="*/ 7457 w 10000"/>
              <a:gd name="connsiteY3-96" fmla="*/ 1 h 10001"/>
              <a:gd name="connsiteX4-97" fmla="*/ 10000 w 10000"/>
              <a:gd name="connsiteY4-98" fmla="*/ 852 h 10001"/>
              <a:gd name="connsiteX5-99" fmla="*/ 10000 w 10000"/>
              <a:gd name="connsiteY5-100" fmla="*/ 7662 h 10001"/>
              <a:gd name="connsiteX6-101" fmla="*/ 7547 w 10000"/>
              <a:gd name="connsiteY6-102" fmla="*/ 5522 h 10001"/>
              <a:gd name="connsiteX7-103" fmla="*/ 4915 w 10000"/>
              <a:gd name="connsiteY7-104" fmla="*/ 7662 h 10001"/>
              <a:gd name="connsiteX8-105" fmla="*/ 2000 w 10000"/>
              <a:gd name="connsiteY8-106" fmla="*/ 10001 h 10001"/>
              <a:gd name="connsiteX9-107" fmla="*/ 10 w 10000"/>
              <a:gd name="connsiteY9-108" fmla="*/ 9133 h 10001"/>
              <a:gd name="connsiteX10-109" fmla="*/ 145 w 10000"/>
              <a:gd name="connsiteY10-110" fmla="*/ 4669 h 10001"/>
              <a:gd name="connsiteX0-111" fmla="*/ 145 w 10000"/>
              <a:gd name="connsiteY0-112" fmla="*/ 4740 h 10072"/>
              <a:gd name="connsiteX1-113" fmla="*/ 2658 w 10000"/>
              <a:gd name="connsiteY1-114" fmla="*/ 5622 h 10072"/>
              <a:gd name="connsiteX2-115" fmla="*/ 5071 w 10000"/>
              <a:gd name="connsiteY2-116" fmla="*/ 2696 h 10072"/>
              <a:gd name="connsiteX3-117" fmla="*/ 7457 w 10000"/>
              <a:gd name="connsiteY3-118" fmla="*/ 72 h 10072"/>
              <a:gd name="connsiteX4-119" fmla="*/ 10000 w 10000"/>
              <a:gd name="connsiteY4-120" fmla="*/ 923 h 10072"/>
              <a:gd name="connsiteX5-121" fmla="*/ 10000 w 10000"/>
              <a:gd name="connsiteY5-122" fmla="*/ 7733 h 10072"/>
              <a:gd name="connsiteX6-123" fmla="*/ 7547 w 10000"/>
              <a:gd name="connsiteY6-124" fmla="*/ 5593 h 10072"/>
              <a:gd name="connsiteX7-125" fmla="*/ 4915 w 10000"/>
              <a:gd name="connsiteY7-126" fmla="*/ 7733 h 10072"/>
              <a:gd name="connsiteX8-127" fmla="*/ 2000 w 10000"/>
              <a:gd name="connsiteY8-128" fmla="*/ 10072 h 10072"/>
              <a:gd name="connsiteX9-129" fmla="*/ 10 w 10000"/>
              <a:gd name="connsiteY9-130" fmla="*/ 9204 h 10072"/>
              <a:gd name="connsiteX10-131" fmla="*/ 145 w 10000"/>
              <a:gd name="connsiteY10-132" fmla="*/ 4740 h 10072"/>
              <a:gd name="connsiteX0-133" fmla="*/ 145 w 10000"/>
              <a:gd name="connsiteY0-134" fmla="*/ 4740 h 10072"/>
              <a:gd name="connsiteX1-135" fmla="*/ 2658 w 10000"/>
              <a:gd name="connsiteY1-136" fmla="*/ 5622 h 10072"/>
              <a:gd name="connsiteX2-137" fmla="*/ 5071 w 10000"/>
              <a:gd name="connsiteY2-138" fmla="*/ 2696 h 10072"/>
              <a:gd name="connsiteX3-139" fmla="*/ 7457 w 10000"/>
              <a:gd name="connsiteY3-140" fmla="*/ 72 h 10072"/>
              <a:gd name="connsiteX4-141" fmla="*/ 10000 w 10000"/>
              <a:gd name="connsiteY4-142" fmla="*/ 923 h 10072"/>
              <a:gd name="connsiteX5-143" fmla="*/ 10000 w 10000"/>
              <a:gd name="connsiteY5-144" fmla="*/ 7733 h 10072"/>
              <a:gd name="connsiteX6-145" fmla="*/ 7768 w 10000"/>
              <a:gd name="connsiteY6-146" fmla="*/ 4260 h 10072"/>
              <a:gd name="connsiteX7-147" fmla="*/ 4915 w 10000"/>
              <a:gd name="connsiteY7-148" fmla="*/ 7733 h 10072"/>
              <a:gd name="connsiteX8-149" fmla="*/ 2000 w 10000"/>
              <a:gd name="connsiteY8-150" fmla="*/ 10072 h 10072"/>
              <a:gd name="connsiteX9-151" fmla="*/ 10 w 10000"/>
              <a:gd name="connsiteY9-152" fmla="*/ 9204 h 10072"/>
              <a:gd name="connsiteX10-153" fmla="*/ 145 w 10000"/>
              <a:gd name="connsiteY10-154" fmla="*/ 4740 h 10072"/>
              <a:gd name="connsiteX0-155" fmla="*/ 145 w 10000"/>
              <a:gd name="connsiteY0-156" fmla="*/ 4671 h 10003"/>
              <a:gd name="connsiteX1-157" fmla="*/ 2658 w 10000"/>
              <a:gd name="connsiteY1-158" fmla="*/ 5553 h 10003"/>
              <a:gd name="connsiteX2-159" fmla="*/ 5071 w 10000"/>
              <a:gd name="connsiteY2-160" fmla="*/ 2627 h 10003"/>
              <a:gd name="connsiteX3-161" fmla="*/ 7457 w 10000"/>
              <a:gd name="connsiteY3-162" fmla="*/ 3 h 10003"/>
              <a:gd name="connsiteX4-163" fmla="*/ 9676 w 10000"/>
              <a:gd name="connsiteY4-164" fmla="*/ 2200 h 10003"/>
              <a:gd name="connsiteX5-165" fmla="*/ 10000 w 10000"/>
              <a:gd name="connsiteY5-166" fmla="*/ 7664 h 10003"/>
              <a:gd name="connsiteX6-167" fmla="*/ 7768 w 10000"/>
              <a:gd name="connsiteY6-168" fmla="*/ 4191 h 10003"/>
              <a:gd name="connsiteX7-169" fmla="*/ 4915 w 10000"/>
              <a:gd name="connsiteY7-170" fmla="*/ 7664 h 10003"/>
              <a:gd name="connsiteX8-171" fmla="*/ 2000 w 10000"/>
              <a:gd name="connsiteY8-172" fmla="*/ 10003 h 10003"/>
              <a:gd name="connsiteX9-173" fmla="*/ 10 w 10000"/>
              <a:gd name="connsiteY9-174" fmla="*/ 9135 h 10003"/>
              <a:gd name="connsiteX10-175" fmla="*/ 145 w 10000"/>
              <a:gd name="connsiteY10-176" fmla="*/ 4671 h 10003"/>
              <a:gd name="connsiteX0-177" fmla="*/ 145 w 10000"/>
              <a:gd name="connsiteY0-178" fmla="*/ 3607 h 8939"/>
              <a:gd name="connsiteX1-179" fmla="*/ 2658 w 10000"/>
              <a:gd name="connsiteY1-180" fmla="*/ 4489 h 8939"/>
              <a:gd name="connsiteX2-181" fmla="*/ 5071 w 10000"/>
              <a:gd name="connsiteY2-182" fmla="*/ 1563 h 8939"/>
              <a:gd name="connsiteX3-183" fmla="*/ 7405 w 10000"/>
              <a:gd name="connsiteY3-184" fmla="*/ 5 h 8939"/>
              <a:gd name="connsiteX4-185" fmla="*/ 9676 w 10000"/>
              <a:gd name="connsiteY4-186" fmla="*/ 1136 h 8939"/>
              <a:gd name="connsiteX5-187" fmla="*/ 10000 w 10000"/>
              <a:gd name="connsiteY5-188" fmla="*/ 6600 h 8939"/>
              <a:gd name="connsiteX6-189" fmla="*/ 7768 w 10000"/>
              <a:gd name="connsiteY6-190" fmla="*/ 3127 h 8939"/>
              <a:gd name="connsiteX7-191" fmla="*/ 4915 w 10000"/>
              <a:gd name="connsiteY7-192" fmla="*/ 6600 h 8939"/>
              <a:gd name="connsiteX8-193" fmla="*/ 2000 w 10000"/>
              <a:gd name="connsiteY8-194" fmla="*/ 8939 h 8939"/>
              <a:gd name="connsiteX9-195" fmla="*/ 10 w 10000"/>
              <a:gd name="connsiteY9-196" fmla="*/ 8071 h 8939"/>
              <a:gd name="connsiteX10-197" fmla="*/ 145 w 10000"/>
              <a:gd name="connsiteY10-198" fmla="*/ 3607 h 8939"/>
              <a:gd name="connsiteX0-199" fmla="*/ 145 w 10000"/>
              <a:gd name="connsiteY0-200" fmla="*/ 4101 h 10066"/>
              <a:gd name="connsiteX1-201" fmla="*/ 2658 w 10000"/>
              <a:gd name="connsiteY1-202" fmla="*/ 5088 h 10066"/>
              <a:gd name="connsiteX2-203" fmla="*/ 4843 w 10000"/>
              <a:gd name="connsiteY2-204" fmla="*/ 3520 h 10066"/>
              <a:gd name="connsiteX3-205" fmla="*/ 7405 w 10000"/>
              <a:gd name="connsiteY3-206" fmla="*/ 72 h 10066"/>
              <a:gd name="connsiteX4-207" fmla="*/ 9676 w 10000"/>
              <a:gd name="connsiteY4-208" fmla="*/ 1337 h 10066"/>
              <a:gd name="connsiteX5-209" fmla="*/ 10000 w 10000"/>
              <a:gd name="connsiteY5-210" fmla="*/ 7449 h 10066"/>
              <a:gd name="connsiteX6-211" fmla="*/ 7768 w 10000"/>
              <a:gd name="connsiteY6-212" fmla="*/ 3564 h 10066"/>
              <a:gd name="connsiteX7-213" fmla="*/ 4915 w 10000"/>
              <a:gd name="connsiteY7-214" fmla="*/ 7449 h 10066"/>
              <a:gd name="connsiteX8-215" fmla="*/ 2000 w 10000"/>
              <a:gd name="connsiteY8-216" fmla="*/ 10066 h 10066"/>
              <a:gd name="connsiteX9-217" fmla="*/ 10 w 10000"/>
              <a:gd name="connsiteY9-218" fmla="*/ 9095 h 10066"/>
              <a:gd name="connsiteX10-219" fmla="*/ 145 w 10000"/>
              <a:gd name="connsiteY10-220" fmla="*/ 4101 h 10066"/>
              <a:gd name="connsiteX0-221" fmla="*/ 0 w 11516"/>
              <a:gd name="connsiteY0-222" fmla="*/ 6529 h 10066"/>
              <a:gd name="connsiteX1-223" fmla="*/ 4174 w 11516"/>
              <a:gd name="connsiteY1-224" fmla="*/ 5088 h 10066"/>
              <a:gd name="connsiteX2-225" fmla="*/ 6359 w 11516"/>
              <a:gd name="connsiteY2-226" fmla="*/ 3520 h 10066"/>
              <a:gd name="connsiteX3-227" fmla="*/ 8921 w 11516"/>
              <a:gd name="connsiteY3-228" fmla="*/ 72 h 10066"/>
              <a:gd name="connsiteX4-229" fmla="*/ 11192 w 11516"/>
              <a:gd name="connsiteY4-230" fmla="*/ 1337 h 10066"/>
              <a:gd name="connsiteX5-231" fmla="*/ 11516 w 11516"/>
              <a:gd name="connsiteY5-232" fmla="*/ 7449 h 10066"/>
              <a:gd name="connsiteX6-233" fmla="*/ 9284 w 11516"/>
              <a:gd name="connsiteY6-234" fmla="*/ 3564 h 10066"/>
              <a:gd name="connsiteX7-235" fmla="*/ 6431 w 11516"/>
              <a:gd name="connsiteY7-236" fmla="*/ 7449 h 10066"/>
              <a:gd name="connsiteX8-237" fmla="*/ 3516 w 11516"/>
              <a:gd name="connsiteY8-238" fmla="*/ 10066 h 10066"/>
              <a:gd name="connsiteX9-239" fmla="*/ 1526 w 11516"/>
              <a:gd name="connsiteY9-240" fmla="*/ 9095 h 10066"/>
              <a:gd name="connsiteX10-241" fmla="*/ 0 w 11516"/>
              <a:gd name="connsiteY10-242" fmla="*/ 6529 h 10066"/>
              <a:gd name="connsiteX0-243" fmla="*/ 0 w 11516"/>
              <a:gd name="connsiteY0-244" fmla="*/ 6529 h 10575"/>
              <a:gd name="connsiteX1-245" fmla="*/ 4174 w 11516"/>
              <a:gd name="connsiteY1-246" fmla="*/ 5088 h 10575"/>
              <a:gd name="connsiteX2-247" fmla="*/ 6359 w 11516"/>
              <a:gd name="connsiteY2-248" fmla="*/ 3520 h 10575"/>
              <a:gd name="connsiteX3-249" fmla="*/ 8921 w 11516"/>
              <a:gd name="connsiteY3-250" fmla="*/ 72 h 10575"/>
              <a:gd name="connsiteX4-251" fmla="*/ 11192 w 11516"/>
              <a:gd name="connsiteY4-252" fmla="*/ 1337 h 10575"/>
              <a:gd name="connsiteX5-253" fmla="*/ 11516 w 11516"/>
              <a:gd name="connsiteY5-254" fmla="*/ 7449 h 10575"/>
              <a:gd name="connsiteX6-255" fmla="*/ 9284 w 11516"/>
              <a:gd name="connsiteY6-256" fmla="*/ 3564 h 10575"/>
              <a:gd name="connsiteX7-257" fmla="*/ 6431 w 11516"/>
              <a:gd name="connsiteY7-258" fmla="*/ 7449 h 10575"/>
              <a:gd name="connsiteX8-259" fmla="*/ 3516 w 11516"/>
              <a:gd name="connsiteY8-260" fmla="*/ 10066 h 10575"/>
              <a:gd name="connsiteX9-261" fmla="*/ 656 w 11516"/>
              <a:gd name="connsiteY9-262" fmla="*/ 10406 h 10575"/>
              <a:gd name="connsiteX10-263" fmla="*/ 0 w 11516"/>
              <a:gd name="connsiteY10-264" fmla="*/ 6529 h 10575"/>
              <a:gd name="connsiteX0-265" fmla="*/ 9 w 11525"/>
              <a:gd name="connsiteY0-266" fmla="*/ 6529 h 10575"/>
              <a:gd name="connsiteX1-267" fmla="*/ 4183 w 11525"/>
              <a:gd name="connsiteY1-268" fmla="*/ 5088 h 10575"/>
              <a:gd name="connsiteX2-269" fmla="*/ 6368 w 11525"/>
              <a:gd name="connsiteY2-270" fmla="*/ 3520 h 10575"/>
              <a:gd name="connsiteX3-271" fmla="*/ 8930 w 11525"/>
              <a:gd name="connsiteY3-272" fmla="*/ 72 h 10575"/>
              <a:gd name="connsiteX4-273" fmla="*/ 11201 w 11525"/>
              <a:gd name="connsiteY4-274" fmla="*/ 1337 h 10575"/>
              <a:gd name="connsiteX5-275" fmla="*/ 11525 w 11525"/>
              <a:gd name="connsiteY5-276" fmla="*/ 7449 h 10575"/>
              <a:gd name="connsiteX6-277" fmla="*/ 9293 w 11525"/>
              <a:gd name="connsiteY6-278" fmla="*/ 3564 h 10575"/>
              <a:gd name="connsiteX7-279" fmla="*/ 6440 w 11525"/>
              <a:gd name="connsiteY7-280" fmla="*/ 7449 h 10575"/>
              <a:gd name="connsiteX8-281" fmla="*/ 3525 w 11525"/>
              <a:gd name="connsiteY8-282" fmla="*/ 10066 h 10575"/>
              <a:gd name="connsiteX9-283" fmla="*/ 665 w 11525"/>
              <a:gd name="connsiteY9-284" fmla="*/ 10406 h 10575"/>
              <a:gd name="connsiteX10-285" fmla="*/ 9 w 11525"/>
              <a:gd name="connsiteY10-286" fmla="*/ 6529 h 10575"/>
              <a:gd name="connsiteX0-287" fmla="*/ 9 w 11525"/>
              <a:gd name="connsiteY0-288" fmla="*/ 6529 h 10682"/>
              <a:gd name="connsiteX1-289" fmla="*/ 4183 w 11525"/>
              <a:gd name="connsiteY1-290" fmla="*/ 5088 h 10682"/>
              <a:gd name="connsiteX2-291" fmla="*/ 6368 w 11525"/>
              <a:gd name="connsiteY2-292" fmla="*/ 3520 h 10682"/>
              <a:gd name="connsiteX3-293" fmla="*/ 8930 w 11525"/>
              <a:gd name="connsiteY3-294" fmla="*/ 72 h 10682"/>
              <a:gd name="connsiteX4-295" fmla="*/ 11201 w 11525"/>
              <a:gd name="connsiteY4-296" fmla="*/ 1337 h 10682"/>
              <a:gd name="connsiteX5-297" fmla="*/ 11525 w 11525"/>
              <a:gd name="connsiteY5-298" fmla="*/ 7449 h 10682"/>
              <a:gd name="connsiteX6-299" fmla="*/ 9293 w 11525"/>
              <a:gd name="connsiteY6-300" fmla="*/ 3564 h 10682"/>
              <a:gd name="connsiteX7-301" fmla="*/ 6440 w 11525"/>
              <a:gd name="connsiteY7-302" fmla="*/ 7449 h 10682"/>
              <a:gd name="connsiteX8-303" fmla="*/ 3150 w 11525"/>
              <a:gd name="connsiteY8-304" fmla="*/ 10547 h 10682"/>
              <a:gd name="connsiteX9-305" fmla="*/ 665 w 11525"/>
              <a:gd name="connsiteY9-306" fmla="*/ 10406 h 10682"/>
              <a:gd name="connsiteX10-307" fmla="*/ 9 w 11525"/>
              <a:gd name="connsiteY10-308" fmla="*/ 6529 h 10682"/>
              <a:gd name="connsiteX0-309" fmla="*/ 9 w 11525"/>
              <a:gd name="connsiteY0-310" fmla="*/ 6529 h 10682"/>
              <a:gd name="connsiteX1-311" fmla="*/ 4183 w 11525"/>
              <a:gd name="connsiteY1-312" fmla="*/ 5088 h 10682"/>
              <a:gd name="connsiteX2-313" fmla="*/ 6368 w 11525"/>
              <a:gd name="connsiteY2-314" fmla="*/ 3520 h 10682"/>
              <a:gd name="connsiteX3-315" fmla="*/ 8930 w 11525"/>
              <a:gd name="connsiteY3-316" fmla="*/ 72 h 10682"/>
              <a:gd name="connsiteX4-317" fmla="*/ 11201 w 11525"/>
              <a:gd name="connsiteY4-318" fmla="*/ 1337 h 10682"/>
              <a:gd name="connsiteX5-319" fmla="*/ 11525 w 11525"/>
              <a:gd name="connsiteY5-320" fmla="*/ 7449 h 10682"/>
              <a:gd name="connsiteX6-321" fmla="*/ 9293 w 11525"/>
              <a:gd name="connsiteY6-322" fmla="*/ 3564 h 10682"/>
              <a:gd name="connsiteX7-323" fmla="*/ 6440 w 11525"/>
              <a:gd name="connsiteY7-324" fmla="*/ 7449 h 10682"/>
              <a:gd name="connsiteX8-325" fmla="*/ 3150 w 11525"/>
              <a:gd name="connsiteY8-326" fmla="*/ 10547 h 10682"/>
              <a:gd name="connsiteX9-327" fmla="*/ 665 w 11525"/>
              <a:gd name="connsiteY9-328" fmla="*/ 10406 h 10682"/>
              <a:gd name="connsiteX10-329" fmla="*/ 9 w 11525"/>
              <a:gd name="connsiteY10-330" fmla="*/ 6529 h 10682"/>
              <a:gd name="connsiteX0-331" fmla="*/ 9 w 11525"/>
              <a:gd name="connsiteY0-332" fmla="*/ 6529 h 10682"/>
              <a:gd name="connsiteX1-333" fmla="*/ 4183 w 11525"/>
              <a:gd name="connsiteY1-334" fmla="*/ 5088 h 10682"/>
              <a:gd name="connsiteX2-335" fmla="*/ 6368 w 11525"/>
              <a:gd name="connsiteY2-336" fmla="*/ 3520 h 10682"/>
              <a:gd name="connsiteX3-337" fmla="*/ 8930 w 11525"/>
              <a:gd name="connsiteY3-338" fmla="*/ 72 h 10682"/>
              <a:gd name="connsiteX4-339" fmla="*/ 11201 w 11525"/>
              <a:gd name="connsiteY4-340" fmla="*/ 1337 h 10682"/>
              <a:gd name="connsiteX5-341" fmla="*/ 11525 w 11525"/>
              <a:gd name="connsiteY5-342" fmla="*/ 7449 h 10682"/>
              <a:gd name="connsiteX6-343" fmla="*/ 9293 w 11525"/>
              <a:gd name="connsiteY6-344" fmla="*/ 3564 h 10682"/>
              <a:gd name="connsiteX7-345" fmla="*/ 6440 w 11525"/>
              <a:gd name="connsiteY7-346" fmla="*/ 7449 h 10682"/>
              <a:gd name="connsiteX8-347" fmla="*/ 6098 w 11525"/>
              <a:gd name="connsiteY8-348" fmla="*/ 9533 h 10682"/>
              <a:gd name="connsiteX9-349" fmla="*/ 3150 w 11525"/>
              <a:gd name="connsiteY9-350" fmla="*/ 10547 h 10682"/>
              <a:gd name="connsiteX10-351" fmla="*/ 665 w 11525"/>
              <a:gd name="connsiteY10-352" fmla="*/ 10406 h 10682"/>
              <a:gd name="connsiteX11" fmla="*/ 9 w 11525"/>
              <a:gd name="connsiteY11" fmla="*/ 6529 h 10682"/>
              <a:gd name="connsiteX0-353" fmla="*/ 9 w 11525"/>
              <a:gd name="connsiteY0-354" fmla="*/ 6529 h 11036"/>
              <a:gd name="connsiteX1-355" fmla="*/ 4183 w 11525"/>
              <a:gd name="connsiteY1-356" fmla="*/ 5088 h 11036"/>
              <a:gd name="connsiteX2-357" fmla="*/ 6368 w 11525"/>
              <a:gd name="connsiteY2-358" fmla="*/ 3520 h 11036"/>
              <a:gd name="connsiteX3-359" fmla="*/ 8930 w 11525"/>
              <a:gd name="connsiteY3-360" fmla="*/ 72 h 11036"/>
              <a:gd name="connsiteX4-361" fmla="*/ 11201 w 11525"/>
              <a:gd name="connsiteY4-362" fmla="*/ 1337 h 11036"/>
              <a:gd name="connsiteX5-363" fmla="*/ 11525 w 11525"/>
              <a:gd name="connsiteY5-364" fmla="*/ 7449 h 11036"/>
              <a:gd name="connsiteX6-365" fmla="*/ 9293 w 11525"/>
              <a:gd name="connsiteY6-366" fmla="*/ 3564 h 11036"/>
              <a:gd name="connsiteX7-367" fmla="*/ 6440 w 11525"/>
              <a:gd name="connsiteY7-368" fmla="*/ 7449 h 11036"/>
              <a:gd name="connsiteX8-369" fmla="*/ 6486 w 11525"/>
              <a:gd name="connsiteY8-370" fmla="*/ 10898 h 11036"/>
              <a:gd name="connsiteX9-371" fmla="*/ 3150 w 11525"/>
              <a:gd name="connsiteY9-372" fmla="*/ 10547 h 11036"/>
              <a:gd name="connsiteX10-373" fmla="*/ 665 w 11525"/>
              <a:gd name="connsiteY10-374" fmla="*/ 10406 h 11036"/>
              <a:gd name="connsiteX11-375" fmla="*/ 9 w 11525"/>
              <a:gd name="connsiteY11-376" fmla="*/ 6529 h 11036"/>
              <a:gd name="connsiteX0-377" fmla="*/ 9 w 11525"/>
              <a:gd name="connsiteY0-378" fmla="*/ 6529 h 11036"/>
              <a:gd name="connsiteX1-379" fmla="*/ 4183 w 11525"/>
              <a:gd name="connsiteY1-380" fmla="*/ 5088 h 11036"/>
              <a:gd name="connsiteX2-381" fmla="*/ 6368 w 11525"/>
              <a:gd name="connsiteY2-382" fmla="*/ 3520 h 11036"/>
              <a:gd name="connsiteX3-383" fmla="*/ 8930 w 11525"/>
              <a:gd name="connsiteY3-384" fmla="*/ 72 h 11036"/>
              <a:gd name="connsiteX4-385" fmla="*/ 11201 w 11525"/>
              <a:gd name="connsiteY4-386" fmla="*/ 1337 h 11036"/>
              <a:gd name="connsiteX5-387" fmla="*/ 11525 w 11525"/>
              <a:gd name="connsiteY5-388" fmla="*/ 7449 h 11036"/>
              <a:gd name="connsiteX6-389" fmla="*/ 9293 w 11525"/>
              <a:gd name="connsiteY6-390" fmla="*/ 3564 h 11036"/>
              <a:gd name="connsiteX7-391" fmla="*/ 6440 w 11525"/>
              <a:gd name="connsiteY7-392" fmla="*/ 7449 h 11036"/>
              <a:gd name="connsiteX8-393" fmla="*/ 6486 w 11525"/>
              <a:gd name="connsiteY8-394" fmla="*/ 10898 h 11036"/>
              <a:gd name="connsiteX9-395" fmla="*/ 3150 w 11525"/>
              <a:gd name="connsiteY9-396" fmla="*/ 10547 h 11036"/>
              <a:gd name="connsiteX10-397" fmla="*/ 665 w 11525"/>
              <a:gd name="connsiteY10-398" fmla="*/ 10406 h 11036"/>
              <a:gd name="connsiteX11-399" fmla="*/ 9 w 11525"/>
              <a:gd name="connsiteY11-400" fmla="*/ 6529 h 11036"/>
              <a:gd name="connsiteX0-401" fmla="*/ 9 w 11525"/>
              <a:gd name="connsiteY0-402" fmla="*/ 9576 h 14083"/>
              <a:gd name="connsiteX1-403" fmla="*/ 4183 w 11525"/>
              <a:gd name="connsiteY1-404" fmla="*/ 8135 h 14083"/>
              <a:gd name="connsiteX2-405" fmla="*/ 6368 w 11525"/>
              <a:gd name="connsiteY2-406" fmla="*/ 6567 h 14083"/>
              <a:gd name="connsiteX3-407" fmla="*/ 10333 w 11525"/>
              <a:gd name="connsiteY3-408" fmla="*/ 22 h 14083"/>
              <a:gd name="connsiteX4-409" fmla="*/ 11201 w 11525"/>
              <a:gd name="connsiteY4-410" fmla="*/ 4384 h 14083"/>
              <a:gd name="connsiteX5-411" fmla="*/ 11525 w 11525"/>
              <a:gd name="connsiteY5-412" fmla="*/ 10496 h 14083"/>
              <a:gd name="connsiteX6-413" fmla="*/ 9293 w 11525"/>
              <a:gd name="connsiteY6-414" fmla="*/ 6611 h 14083"/>
              <a:gd name="connsiteX7-415" fmla="*/ 6440 w 11525"/>
              <a:gd name="connsiteY7-416" fmla="*/ 10496 h 14083"/>
              <a:gd name="connsiteX8-417" fmla="*/ 6486 w 11525"/>
              <a:gd name="connsiteY8-418" fmla="*/ 13945 h 14083"/>
              <a:gd name="connsiteX9-419" fmla="*/ 3150 w 11525"/>
              <a:gd name="connsiteY9-420" fmla="*/ 13594 h 14083"/>
              <a:gd name="connsiteX10-421" fmla="*/ 665 w 11525"/>
              <a:gd name="connsiteY10-422" fmla="*/ 13453 h 14083"/>
              <a:gd name="connsiteX11-423" fmla="*/ 9 w 11525"/>
              <a:gd name="connsiteY11-424" fmla="*/ 9576 h 14083"/>
              <a:gd name="connsiteX0-425" fmla="*/ 9 w 11525"/>
              <a:gd name="connsiteY0-426" fmla="*/ 10543 h 15050"/>
              <a:gd name="connsiteX1-427" fmla="*/ 4183 w 11525"/>
              <a:gd name="connsiteY1-428" fmla="*/ 9102 h 15050"/>
              <a:gd name="connsiteX2-429" fmla="*/ 6368 w 11525"/>
              <a:gd name="connsiteY2-430" fmla="*/ 7534 h 15050"/>
              <a:gd name="connsiteX3-431" fmla="*/ 7900 w 11525"/>
              <a:gd name="connsiteY3-432" fmla="*/ 552 h 15050"/>
              <a:gd name="connsiteX4-433" fmla="*/ 10333 w 11525"/>
              <a:gd name="connsiteY4-434" fmla="*/ 989 h 15050"/>
              <a:gd name="connsiteX5-435" fmla="*/ 11201 w 11525"/>
              <a:gd name="connsiteY5-436" fmla="*/ 5351 h 15050"/>
              <a:gd name="connsiteX6-437" fmla="*/ 11525 w 11525"/>
              <a:gd name="connsiteY6-438" fmla="*/ 11463 h 15050"/>
              <a:gd name="connsiteX7-439" fmla="*/ 9293 w 11525"/>
              <a:gd name="connsiteY7-440" fmla="*/ 7578 h 15050"/>
              <a:gd name="connsiteX8-441" fmla="*/ 6440 w 11525"/>
              <a:gd name="connsiteY8-442" fmla="*/ 11463 h 15050"/>
              <a:gd name="connsiteX9-443" fmla="*/ 6486 w 11525"/>
              <a:gd name="connsiteY9-444" fmla="*/ 14912 h 15050"/>
              <a:gd name="connsiteX10-445" fmla="*/ 3150 w 11525"/>
              <a:gd name="connsiteY10-446" fmla="*/ 14561 h 15050"/>
              <a:gd name="connsiteX11-447" fmla="*/ 665 w 11525"/>
              <a:gd name="connsiteY11-448" fmla="*/ 14420 h 15050"/>
              <a:gd name="connsiteX12" fmla="*/ 9 w 11525"/>
              <a:gd name="connsiteY12" fmla="*/ 10543 h 15050"/>
              <a:gd name="connsiteX0-449" fmla="*/ 9 w 11525"/>
              <a:gd name="connsiteY0-450" fmla="*/ 9991 h 14498"/>
              <a:gd name="connsiteX1-451" fmla="*/ 4183 w 11525"/>
              <a:gd name="connsiteY1-452" fmla="*/ 8550 h 14498"/>
              <a:gd name="connsiteX2-453" fmla="*/ 6368 w 11525"/>
              <a:gd name="connsiteY2-454" fmla="*/ 6982 h 14498"/>
              <a:gd name="connsiteX3-455" fmla="*/ 7900 w 11525"/>
              <a:gd name="connsiteY3-456" fmla="*/ 0 h 14498"/>
              <a:gd name="connsiteX4-457" fmla="*/ 10333 w 11525"/>
              <a:gd name="connsiteY4-458" fmla="*/ 437 h 14498"/>
              <a:gd name="connsiteX5-459" fmla="*/ 11201 w 11525"/>
              <a:gd name="connsiteY5-460" fmla="*/ 4799 h 14498"/>
              <a:gd name="connsiteX6-461" fmla="*/ 11525 w 11525"/>
              <a:gd name="connsiteY6-462" fmla="*/ 10911 h 14498"/>
              <a:gd name="connsiteX7-463" fmla="*/ 9293 w 11525"/>
              <a:gd name="connsiteY7-464" fmla="*/ 7026 h 14498"/>
              <a:gd name="connsiteX8-465" fmla="*/ 6440 w 11525"/>
              <a:gd name="connsiteY8-466" fmla="*/ 10911 h 14498"/>
              <a:gd name="connsiteX9-467" fmla="*/ 6486 w 11525"/>
              <a:gd name="connsiteY9-468" fmla="*/ 14360 h 14498"/>
              <a:gd name="connsiteX10-469" fmla="*/ 3150 w 11525"/>
              <a:gd name="connsiteY10-470" fmla="*/ 14009 h 14498"/>
              <a:gd name="connsiteX11-471" fmla="*/ 665 w 11525"/>
              <a:gd name="connsiteY11-472" fmla="*/ 13868 h 14498"/>
              <a:gd name="connsiteX12-473" fmla="*/ 9 w 11525"/>
              <a:gd name="connsiteY12-474" fmla="*/ 9991 h 14498"/>
              <a:gd name="connsiteX0-475" fmla="*/ 9 w 11525"/>
              <a:gd name="connsiteY0-476" fmla="*/ 10090 h 14597"/>
              <a:gd name="connsiteX1-477" fmla="*/ 4183 w 11525"/>
              <a:gd name="connsiteY1-478" fmla="*/ 8649 h 14597"/>
              <a:gd name="connsiteX2-479" fmla="*/ 6368 w 11525"/>
              <a:gd name="connsiteY2-480" fmla="*/ 7081 h 14597"/>
              <a:gd name="connsiteX3-481" fmla="*/ 7900 w 11525"/>
              <a:gd name="connsiteY3-482" fmla="*/ 99 h 14597"/>
              <a:gd name="connsiteX4-483" fmla="*/ 7596 w 11525"/>
              <a:gd name="connsiteY4-484" fmla="*/ 5596 h 14597"/>
              <a:gd name="connsiteX5-485" fmla="*/ 10333 w 11525"/>
              <a:gd name="connsiteY5-486" fmla="*/ 536 h 14597"/>
              <a:gd name="connsiteX6-487" fmla="*/ 11201 w 11525"/>
              <a:gd name="connsiteY6-488" fmla="*/ 4898 h 14597"/>
              <a:gd name="connsiteX7-489" fmla="*/ 11525 w 11525"/>
              <a:gd name="connsiteY7-490" fmla="*/ 11010 h 14597"/>
              <a:gd name="connsiteX8-491" fmla="*/ 9293 w 11525"/>
              <a:gd name="connsiteY8-492" fmla="*/ 7125 h 14597"/>
              <a:gd name="connsiteX9-493" fmla="*/ 6440 w 11525"/>
              <a:gd name="connsiteY9-494" fmla="*/ 11010 h 14597"/>
              <a:gd name="connsiteX10-495" fmla="*/ 6486 w 11525"/>
              <a:gd name="connsiteY10-496" fmla="*/ 14459 h 14597"/>
              <a:gd name="connsiteX11-497" fmla="*/ 3150 w 11525"/>
              <a:gd name="connsiteY11-498" fmla="*/ 14108 h 14597"/>
              <a:gd name="connsiteX12-499" fmla="*/ 665 w 11525"/>
              <a:gd name="connsiteY12-500" fmla="*/ 13967 h 14597"/>
              <a:gd name="connsiteX13" fmla="*/ 9 w 11525"/>
              <a:gd name="connsiteY13" fmla="*/ 10090 h 14597"/>
              <a:gd name="connsiteX0-501" fmla="*/ 9 w 11525"/>
              <a:gd name="connsiteY0-502" fmla="*/ 10090 h 14597"/>
              <a:gd name="connsiteX1-503" fmla="*/ 4183 w 11525"/>
              <a:gd name="connsiteY1-504" fmla="*/ 8649 h 14597"/>
              <a:gd name="connsiteX2-505" fmla="*/ 6368 w 11525"/>
              <a:gd name="connsiteY2-506" fmla="*/ 7081 h 14597"/>
              <a:gd name="connsiteX3-507" fmla="*/ 7900 w 11525"/>
              <a:gd name="connsiteY3-508" fmla="*/ 99 h 14597"/>
              <a:gd name="connsiteX4-509" fmla="*/ 7596 w 11525"/>
              <a:gd name="connsiteY4-510" fmla="*/ 5596 h 14597"/>
              <a:gd name="connsiteX5-511" fmla="*/ 8806 w 11525"/>
              <a:gd name="connsiteY5-512" fmla="*/ 4053 h 14597"/>
              <a:gd name="connsiteX6-513" fmla="*/ 11201 w 11525"/>
              <a:gd name="connsiteY6-514" fmla="*/ 4898 h 14597"/>
              <a:gd name="connsiteX7-515" fmla="*/ 11525 w 11525"/>
              <a:gd name="connsiteY7-516" fmla="*/ 11010 h 14597"/>
              <a:gd name="connsiteX8-517" fmla="*/ 9293 w 11525"/>
              <a:gd name="connsiteY8-518" fmla="*/ 7125 h 14597"/>
              <a:gd name="connsiteX9-519" fmla="*/ 6440 w 11525"/>
              <a:gd name="connsiteY9-520" fmla="*/ 11010 h 14597"/>
              <a:gd name="connsiteX10-521" fmla="*/ 6486 w 11525"/>
              <a:gd name="connsiteY10-522" fmla="*/ 14459 h 14597"/>
              <a:gd name="connsiteX11-523" fmla="*/ 3150 w 11525"/>
              <a:gd name="connsiteY11-524" fmla="*/ 14108 h 14597"/>
              <a:gd name="connsiteX12-525" fmla="*/ 665 w 11525"/>
              <a:gd name="connsiteY12-526" fmla="*/ 13967 h 14597"/>
              <a:gd name="connsiteX13-527" fmla="*/ 9 w 11525"/>
              <a:gd name="connsiteY13-528" fmla="*/ 10090 h 14597"/>
              <a:gd name="connsiteX0-529" fmla="*/ 9 w 11525"/>
              <a:gd name="connsiteY0-530" fmla="*/ 10090 h 14527"/>
              <a:gd name="connsiteX1-531" fmla="*/ 4183 w 11525"/>
              <a:gd name="connsiteY1-532" fmla="*/ 8649 h 14527"/>
              <a:gd name="connsiteX2-533" fmla="*/ 6368 w 11525"/>
              <a:gd name="connsiteY2-534" fmla="*/ 7081 h 14527"/>
              <a:gd name="connsiteX3-535" fmla="*/ 7900 w 11525"/>
              <a:gd name="connsiteY3-536" fmla="*/ 99 h 14527"/>
              <a:gd name="connsiteX4-537" fmla="*/ 7596 w 11525"/>
              <a:gd name="connsiteY4-538" fmla="*/ 5596 h 14527"/>
              <a:gd name="connsiteX5-539" fmla="*/ 8806 w 11525"/>
              <a:gd name="connsiteY5-540" fmla="*/ 4053 h 14527"/>
              <a:gd name="connsiteX6-541" fmla="*/ 11201 w 11525"/>
              <a:gd name="connsiteY6-542" fmla="*/ 4898 h 14527"/>
              <a:gd name="connsiteX7-543" fmla="*/ 11525 w 11525"/>
              <a:gd name="connsiteY7-544" fmla="*/ 11010 h 14527"/>
              <a:gd name="connsiteX8-545" fmla="*/ 9293 w 11525"/>
              <a:gd name="connsiteY8-546" fmla="*/ 7125 h 14527"/>
              <a:gd name="connsiteX9-547" fmla="*/ 6440 w 11525"/>
              <a:gd name="connsiteY9-548" fmla="*/ 11010 h 14527"/>
              <a:gd name="connsiteX10-549" fmla="*/ 6486 w 11525"/>
              <a:gd name="connsiteY10-550" fmla="*/ 14459 h 14527"/>
              <a:gd name="connsiteX11-551" fmla="*/ 5703 w 11525"/>
              <a:gd name="connsiteY11-552" fmla="*/ 11767 h 14527"/>
              <a:gd name="connsiteX12-553" fmla="*/ 3150 w 11525"/>
              <a:gd name="connsiteY12-554" fmla="*/ 14108 h 14527"/>
              <a:gd name="connsiteX13-555" fmla="*/ 665 w 11525"/>
              <a:gd name="connsiteY13-556" fmla="*/ 13967 h 14527"/>
              <a:gd name="connsiteX14" fmla="*/ 9 w 11525"/>
              <a:gd name="connsiteY14" fmla="*/ 10090 h 14527"/>
              <a:gd name="connsiteX0-557" fmla="*/ 9 w 11525"/>
              <a:gd name="connsiteY0-558" fmla="*/ 10090 h 14527"/>
              <a:gd name="connsiteX1-559" fmla="*/ 4183 w 11525"/>
              <a:gd name="connsiteY1-560" fmla="*/ 8649 h 14527"/>
              <a:gd name="connsiteX2-561" fmla="*/ 6368 w 11525"/>
              <a:gd name="connsiteY2-562" fmla="*/ 7081 h 14527"/>
              <a:gd name="connsiteX3-563" fmla="*/ 7900 w 11525"/>
              <a:gd name="connsiteY3-564" fmla="*/ 99 h 14527"/>
              <a:gd name="connsiteX4-565" fmla="*/ 7596 w 11525"/>
              <a:gd name="connsiteY4-566" fmla="*/ 5596 h 14527"/>
              <a:gd name="connsiteX5-567" fmla="*/ 8806 w 11525"/>
              <a:gd name="connsiteY5-568" fmla="*/ 4053 h 14527"/>
              <a:gd name="connsiteX6-569" fmla="*/ 11201 w 11525"/>
              <a:gd name="connsiteY6-570" fmla="*/ 4898 h 14527"/>
              <a:gd name="connsiteX7-571" fmla="*/ 11525 w 11525"/>
              <a:gd name="connsiteY7-572" fmla="*/ 11010 h 14527"/>
              <a:gd name="connsiteX8-573" fmla="*/ 9293 w 11525"/>
              <a:gd name="connsiteY8-574" fmla="*/ 7125 h 14527"/>
              <a:gd name="connsiteX9-575" fmla="*/ 6440 w 11525"/>
              <a:gd name="connsiteY9-576" fmla="*/ 11010 h 14527"/>
              <a:gd name="connsiteX10-577" fmla="*/ 6486 w 11525"/>
              <a:gd name="connsiteY10-578" fmla="*/ 14459 h 14527"/>
              <a:gd name="connsiteX11-579" fmla="*/ 5703 w 11525"/>
              <a:gd name="connsiteY11-580" fmla="*/ 11767 h 14527"/>
              <a:gd name="connsiteX12-581" fmla="*/ 3116 w 11525"/>
              <a:gd name="connsiteY12-582" fmla="*/ 12903 h 14527"/>
              <a:gd name="connsiteX13-583" fmla="*/ 665 w 11525"/>
              <a:gd name="connsiteY13-584" fmla="*/ 13967 h 14527"/>
              <a:gd name="connsiteX14-585" fmla="*/ 9 w 11525"/>
              <a:gd name="connsiteY14-586" fmla="*/ 10090 h 14527"/>
              <a:gd name="connsiteX0-587" fmla="*/ 9 w 11525"/>
              <a:gd name="connsiteY0-588" fmla="*/ 10090 h 14539"/>
              <a:gd name="connsiteX1-589" fmla="*/ 4183 w 11525"/>
              <a:gd name="connsiteY1-590" fmla="*/ 8649 h 14539"/>
              <a:gd name="connsiteX2-591" fmla="*/ 6368 w 11525"/>
              <a:gd name="connsiteY2-592" fmla="*/ 7081 h 14539"/>
              <a:gd name="connsiteX3-593" fmla="*/ 7900 w 11525"/>
              <a:gd name="connsiteY3-594" fmla="*/ 99 h 14539"/>
              <a:gd name="connsiteX4-595" fmla="*/ 7596 w 11525"/>
              <a:gd name="connsiteY4-596" fmla="*/ 5596 h 14539"/>
              <a:gd name="connsiteX5-597" fmla="*/ 8806 w 11525"/>
              <a:gd name="connsiteY5-598" fmla="*/ 4053 h 14539"/>
              <a:gd name="connsiteX6-599" fmla="*/ 11201 w 11525"/>
              <a:gd name="connsiteY6-600" fmla="*/ 4898 h 14539"/>
              <a:gd name="connsiteX7-601" fmla="*/ 11525 w 11525"/>
              <a:gd name="connsiteY7-602" fmla="*/ 11010 h 14539"/>
              <a:gd name="connsiteX8-603" fmla="*/ 9293 w 11525"/>
              <a:gd name="connsiteY8-604" fmla="*/ 7125 h 14539"/>
              <a:gd name="connsiteX9-605" fmla="*/ 6440 w 11525"/>
              <a:gd name="connsiteY9-606" fmla="*/ 11010 h 14539"/>
              <a:gd name="connsiteX10-607" fmla="*/ 6486 w 11525"/>
              <a:gd name="connsiteY10-608" fmla="*/ 14459 h 14539"/>
              <a:gd name="connsiteX11-609" fmla="*/ 5555 w 11525"/>
              <a:gd name="connsiteY11-610" fmla="*/ 12305 h 14539"/>
              <a:gd name="connsiteX12-611" fmla="*/ 3116 w 11525"/>
              <a:gd name="connsiteY12-612" fmla="*/ 12903 h 14539"/>
              <a:gd name="connsiteX13-613" fmla="*/ 665 w 11525"/>
              <a:gd name="connsiteY13-614" fmla="*/ 13967 h 14539"/>
              <a:gd name="connsiteX14-615" fmla="*/ 9 w 11525"/>
              <a:gd name="connsiteY14-616" fmla="*/ 10090 h 14539"/>
              <a:gd name="connsiteX0-617" fmla="*/ 9 w 11525"/>
              <a:gd name="connsiteY0-618" fmla="*/ 10090 h 14539"/>
              <a:gd name="connsiteX1-619" fmla="*/ 4183 w 11525"/>
              <a:gd name="connsiteY1-620" fmla="*/ 8649 h 14539"/>
              <a:gd name="connsiteX2-621" fmla="*/ 6368 w 11525"/>
              <a:gd name="connsiteY2-622" fmla="*/ 7081 h 14539"/>
              <a:gd name="connsiteX3-623" fmla="*/ 7900 w 11525"/>
              <a:gd name="connsiteY3-624" fmla="*/ 99 h 14539"/>
              <a:gd name="connsiteX4-625" fmla="*/ 7596 w 11525"/>
              <a:gd name="connsiteY4-626" fmla="*/ 5596 h 14539"/>
              <a:gd name="connsiteX5-627" fmla="*/ 8806 w 11525"/>
              <a:gd name="connsiteY5-628" fmla="*/ 4053 h 14539"/>
              <a:gd name="connsiteX6-629" fmla="*/ 11391 w 11525"/>
              <a:gd name="connsiteY6-630" fmla="*/ 7998 h 14539"/>
              <a:gd name="connsiteX7-631" fmla="*/ 11525 w 11525"/>
              <a:gd name="connsiteY7-632" fmla="*/ 11010 h 14539"/>
              <a:gd name="connsiteX8-633" fmla="*/ 9293 w 11525"/>
              <a:gd name="connsiteY8-634" fmla="*/ 7125 h 14539"/>
              <a:gd name="connsiteX9-635" fmla="*/ 6440 w 11525"/>
              <a:gd name="connsiteY9-636" fmla="*/ 11010 h 14539"/>
              <a:gd name="connsiteX10-637" fmla="*/ 6486 w 11525"/>
              <a:gd name="connsiteY10-638" fmla="*/ 14459 h 14539"/>
              <a:gd name="connsiteX11-639" fmla="*/ 5555 w 11525"/>
              <a:gd name="connsiteY11-640" fmla="*/ 12305 h 14539"/>
              <a:gd name="connsiteX12-641" fmla="*/ 3116 w 11525"/>
              <a:gd name="connsiteY12-642" fmla="*/ 12903 h 14539"/>
              <a:gd name="connsiteX13-643" fmla="*/ 665 w 11525"/>
              <a:gd name="connsiteY13-644" fmla="*/ 13967 h 14539"/>
              <a:gd name="connsiteX14-645" fmla="*/ 9 w 11525"/>
              <a:gd name="connsiteY14-646" fmla="*/ 10090 h 14539"/>
              <a:gd name="connsiteX0-647" fmla="*/ 9 w 11525"/>
              <a:gd name="connsiteY0-648" fmla="*/ 10090 h 14539"/>
              <a:gd name="connsiteX1-649" fmla="*/ 4183 w 11525"/>
              <a:gd name="connsiteY1-650" fmla="*/ 8649 h 14539"/>
              <a:gd name="connsiteX2-651" fmla="*/ 6368 w 11525"/>
              <a:gd name="connsiteY2-652" fmla="*/ 7081 h 14539"/>
              <a:gd name="connsiteX3-653" fmla="*/ 7900 w 11525"/>
              <a:gd name="connsiteY3-654" fmla="*/ 99 h 14539"/>
              <a:gd name="connsiteX4-655" fmla="*/ 7596 w 11525"/>
              <a:gd name="connsiteY4-656" fmla="*/ 5596 h 14539"/>
              <a:gd name="connsiteX5-657" fmla="*/ 8806 w 11525"/>
              <a:gd name="connsiteY5-658" fmla="*/ 4053 h 14539"/>
              <a:gd name="connsiteX6-659" fmla="*/ 9768 w 11525"/>
              <a:gd name="connsiteY6-660" fmla="*/ 2468 h 14539"/>
              <a:gd name="connsiteX7-661" fmla="*/ 11391 w 11525"/>
              <a:gd name="connsiteY7-662" fmla="*/ 7998 h 14539"/>
              <a:gd name="connsiteX8-663" fmla="*/ 11525 w 11525"/>
              <a:gd name="connsiteY8-664" fmla="*/ 11010 h 14539"/>
              <a:gd name="connsiteX9-665" fmla="*/ 9293 w 11525"/>
              <a:gd name="connsiteY9-666" fmla="*/ 7125 h 14539"/>
              <a:gd name="connsiteX10-667" fmla="*/ 6440 w 11525"/>
              <a:gd name="connsiteY10-668" fmla="*/ 11010 h 14539"/>
              <a:gd name="connsiteX11-669" fmla="*/ 6486 w 11525"/>
              <a:gd name="connsiteY11-670" fmla="*/ 14459 h 14539"/>
              <a:gd name="connsiteX12-671" fmla="*/ 5555 w 11525"/>
              <a:gd name="connsiteY12-672" fmla="*/ 12305 h 14539"/>
              <a:gd name="connsiteX13-673" fmla="*/ 3116 w 11525"/>
              <a:gd name="connsiteY13-674" fmla="*/ 12903 h 14539"/>
              <a:gd name="connsiteX14-675" fmla="*/ 665 w 11525"/>
              <a:gd name="connsiteY14-676" fmla="*/ 13967 h 14539"/>
              <a:gd name="connsiteX15" fmla="*/ 9 w 11525"/>
              <a:gd name="connsiteY15" fmla="*/ 10090 h 14539"/>
              <a:gd name="connsiteX0-677" fmla="*/ 9 w 11525"/>
              <a:gd name="connsiteY0-678" fmla="*/ 10090 h 14539"/>
              <a:gd name="connsiteX1-679" fmla="*/ 4183 w 11525"/>
              <a:gd name="connsiteY1-680" fmla="*/ 8649 h 14539"/>
              <a:gd name="connsiteX2-681" fmla="*/ 6368 w 11525"/>
              <a:gd name="connsiteY2-682" fmla="*/ 7081 h 14539"/>
              <a:gd name="connsiteX3-683" fmla="*/ 7900 w 11525"/>
              <a:gd name="connsiteY3-684" fmla="*/ 99 h 14539"/>
              <a:gd name="connsiteX4-685" fmla="*/ 7596 w 11525"/>
              <a:gd name="connsiteY4-686" fmla="*/ 5596 h 14539"/>
              <a:gd name="connsiteX5-687" fmla="*/ 8806 w 11525"/>
              <a:gd name="connsiteY5-688" fmla="*/ 4053 h 14539"/>
              <a:gd name="connsiteX6-689" fmla="*/ 9768 w 11525"/>
              <a:gd name="connsiteY6-690" fmla="*/ 2468 h 14539"/>
              <a:gd name="connsiteX7-691" fmla="*/ 11391 w 11525"/>
              <a:gd name="connsiteY7-692" fmla="*/ 7998 h 14539"/>
              <a:gd name="connsiteX8-693" fmla="*/ 11525 w 11525"/>
              <a:gd name="connsiteY8-694" fmla="*/ 11010 h 14539"/>
              <a:gd name="connsiteX9-695" fmla="*/ 9293 w 11525"/>
              <a:gd name="connsiteY9-696" fmla="*/ 7125 h 14539"/>
              <a:gd name="connsiteX10-697" fmla="*/ 6440 w 11525"/>
              <a:gd name="connsiteY10-698" fmla="*/ 11010 h 14539"/>
              <a:gd name="connsiteX11-699" fmla="*/ 6486 w 11525"/>
              <a:gd name="connsiteY11-700" fmla="*/ 14459 h 14539"/>
              <a:gd name="connsiteX12-701" fmla="*/ 5555 w 11525"/>
              <a:gd name="connsiteY12-702" fmla="*/ 12305 h 14539"/>
              <a:gd name="connsiteX13-703" fmla="*/ 3116 w 11525"/>
              <a:gd name="connsiteY13-704" fmla="*/ 12903 h 14539"/>
              <a:gd name="connsiteX14-705" fmla="*/ 665 w 11525"/>
              <a:gd name="connsiteY14-706" fmla="*/ 13967 h 14539"/>
              <a:gd name="connsiteX15-707" fmla="*/ 9 w 11525"/>
              <a:gd name="connsiteY15-708" fmla="*/ 10090 h 14539"/>
              <a:gd name="connsiteX0-709" fmla="*/ 9 w 11525"/>
              <a:gd name="connsiteY0-710" fmla="*/ 10090 h 14539"/>
              <a:gd name="connsiteX1-711" fmla="*/ 4183 w 11525"/>
              <a:gd name="connsiteY1-712" fmla="*/ 8649 h 14539"/>
              <a:gd name="connsiteX2-713" fmla="*/ 6368 w 11525"/>
              <a:gd name="connsiteY2-714" fmla="*/ 7081 h 14539"/>
              <a:gd name="connsiteX3-715" fmla="*/ 7900 w 11525"/>
              <a:gd name="connsiteY3-716" fmla="*/ 99 h 14539"/>
              <a:gd name="connsiteX4-717" fmla="*/ 7596 w 11525"/>
              <a:gd name="connsiteY4-718" fmla="*/ 5596 h 14539"/>
              <a:gd name="connsiteX5-719" fmla="*/ 8806 w 11525"/>
              <a:gd name="connsiteY5-720" fmla="*/ 4053 h 14539"/>
              <a:gd name="connsiteX6-721" fmla="*/ 9768 w 11525"/>
              <a:gd name="connsiteY6-722" fmla="*/ 2468 h 14539"/>
              <a:gd name="connsiteX7-723" fmla="*/ 9274 w 11525"/>
              <a:gd name="connsiteY7-724" fmla="*/ 4184 h 14539"/>
              <a:gd name="connsiteX8-725" fmla="*/ 11391 w 11525"/>
              <a:gd name="connsiteY8-726" fmla="*/ 7998 h 14539"/>
              <a:gd name="connsiteX9-727" fmla="*/ 11525 w 11525"/>
              <a:gd name="connsiteY9-728" fmla="*/ 11010 h 14539"/>
              <a:gd name="connsiteX10-729" fmla="*/ 9293 w 11525"/>
              <a:gd name="connsiteY10-730" fmla="*/ 7125 h 14539"/>
              <a:gd name="connsiteX11-731" fmla="*/ 6440 w 11525"/>
              <a:gd name="connsiteY11-732" fmla="*/ 11010 h 14539"/>
              <a:gd name="connsiteX12-733" fmla="*/ 6486 w 11525"/>
              <a:gd name="connsiteY12-734" fmla="*/ 14459 h 14539"/>
              <a:gd name="connsiteX13-735" fmla="*/ 5555 w 11525"/>
              <a:gd name="connsiteY13-736" fmla="*/ 12305 h 14539"/>
              <a:gd name="connsiteX14-737" fmla="*/ 3116 w 11525"/>
              <a:gd name="connsiteY14-738" fmla="*/ 12903 h 14539"/>
              <a:gd name="connsiteX15-739" fmla="*/ 665 w 11525"/>
              <a:gd name="connsiteY15-740" fmla="*/ 13967 h 14539"/>
              <a:gd name="connsiteX16" fmla="*/ 9 w 11525"/>
              <a:gd name="connsiteY16" fmla="*/ 10090 h 14539"/>
              <a:gd name="connsiteX0-741" fmla="*/ 9 w 11393"/>
              <a:gd name="connsiteY0-742" fmla="*/ 10090 h 16221"/>
              <a:gd name="connsiteX1-743" fmla="*/ 4183 w 11393"/>
              <a:gd name="connsiteY1-744" fmla="*/ 8649 h 16221"/>
              <a:gd name="connsiteX2-745" fmla="*/ 6368 w 11393"/>
              <a:gd name="connsiteY2-746" fmla="*/ 7081 h 16221"/>
              <a:gd name="connsiteX3-747" fmla="*/ 7900 w 11393"/>
              <a:gd name="connsiteY3-748" fmla="*/ 99 h 16221"/>
              <a:gd name="connsiteX4-749" fmla="*/ 7596 w 11393"/>
              <a:gd name="connsiteY4-750" fmla="*/ 5596 h 16221"/>
              <a:gd name="connsiteX5-751" fmla="*/ 8806 w 11393"/>
              <a:gd name="connsiteY5-752" fmla="*/ 4053 h 16221"/>
              <a:gd name="connsiteX6-753" fmla="*/ 9768 w 11393"/>
              <a:gd name="connsiteY6-754" fmla="*/ 2468 h 16221"/>
              <a:gd name="connsiteX7-755" fmla="*/ 9274 w 11393"/>
              <a:gd name="connsiteY7-756" fmla="*/ 4184 h 16221"/>
              <a:gd name="connsiteX8-757" fmla="*/ 11391 w 11393"/>
              <a:gd name="connsiteY8-758" fmla="*/ 7998 h 16221"/>
              <a:gd name="connsiteX9-759" fmla="*/ 10835 w 11393"/>
              <a:gd name="connsiteY9-760" fmla="*/ 16221 h 16221"/>
              <a:gd name="connsiteX10-761" fmla="*/ 9293 w 11393"/>
              <a:gd name="connsiteY10-762" fmla="*/ 7125 h 16221"/>
              <a:gd name="connsiteX11-763" fmla="*/ 6440 w 11393"/>
              <a:gd name="connsiteY11-764" fmla="*/ 11010 h 16221"/>
              <a:gd name="connsiteX12-765" fmla="*/ 6486 w 11393"/>
              <a:gd name="connsiteY12-766" fmla="*/ 14459 h 16221"/>
              <a:gd name="connsiteX13-767" fmla="*/ 5555 w 11393"/>
              <a:gd name="connsiteY13-768" fmla="*/ 12305 h 16221"/>
              <a:gd name="connsiteX14-769" fmla="*/ 3116 w 11393"/>
              <a:gd name="connsiteY14-770" fmla="*/ 12903 h 16221"/>
              <a:gd name="connsiteX15-771" fmla="*/ 665 w 11393"/>
              <a:gd name="connsiteY15-772" fmla="*/ 13967 h 16221"/>
              <a:gd name="connsiteX16-773" fmla="*/ 9 w 11393"/>
              <a:gd name="connsiteY16-774" fmla="*/ 10090 h 16221"/>
              <a:gd name="connsiteX0-775" fmla="*/ 9 w 11452"/>
              <a:gd name="connsiteY0-776" fmla="*/ 10090 h 16389"/>
              <a:gd name="connsiteX1-777" fmla="*/ 4183 w 11452"/>
              <a:gd name="connsiteY1-778" fmla="*/ 8649 h 16389"/>
              <a:gd name="connsiteX2-779" fmla="*/ 6368 w 11452"/>
              <a:gd name="connsiteY2-780" fmla="*/ 7081 h 16389"/>
              <a:gd name="connsiteX3-781" fmla="*/ 7900 w 11452"/>
              <a:gd name="connsiteY3-782" fmla="*/ 99 h 16389"/>
              <a:gd name="connsiteX4-783" fmla="*/ 7596 w 11452"/>
              <a:gd name="connsiteY4-784" fmla="*/ 5596 h 16389"/>
              <a:gd name="connsiteX5-785" fmla="*/ 8806 w 11452"/>
              <a:gd name="connsiteY5-786" fmla="*/ 4053 h 16389"/>
              <a:gd name="connsiteX6-787" fmla="*/ 9768 w 11452"/>
              <a:gd name="connsiteY6-788" fmla="*/ 2468 h 16389"/>
              <a:gd name="connsiteX7-789" fmla="*/ 9274 w 11452"/>
              <a:gd name="connsiteY7-790" fmla="*/ 4184 h 16389"/>
              <a:gd name="connsiteX8-791" fmla="*/ 11391 w 11452"/>
              <a:gd name="connsiteY8-792" fmla="*/ 7998 h 16389"/>
              <a:gd name="connsiteX9-793" fmla="*/ 10684 w 11452"/>
              <a:gd name="connsiteY9-794" fmla="*/ 12017 h 16389"/>
              <a:gd name="connsiteX10-795" fmla="*/ 10835 w 11452"/>
              <a:gd name="connsiteY10-796" fmla="*/ 16221 h 16389"/>
              <a:gd name="connsiteX11-797" fmla="*/ 9293 w 11452"/>
              <a:gd name="connsiteY11-798" fmla="*/ 7125 h 16389"/>
              <a:gd name="connsiteX12-799" fmla="*/ 6440 w 11452"/>
              <a:gd name="connsiteY12-800" fmla="*/ 11010 h 16389"/>
              <a:gd name="connsiteX13-801" fmla="*/ 6486 w 11452"/>
              <a:gd name="connsiteY13-802" fmla="*/ 14459 h 16389"/>
              <a:gd name="connsiteX14-803" fmla="*/ 5555 w 11452"/>
              <a:gd name="connsiteY14-804" fmla="*/ 12305 h 16389"/>
              <a:gd name="connsiteX15-805" fmla="*/ 3116 w 11452"/>
              <a:gd name="connsiteY15-806" fmla="*/ 12903 h 16389"/>
              <a:gd name="connsiteX16-807" fmla="*/ 665 w 11452"/>
              <a:gd name="connsiteY16-808" fmla="*/ 13967 h 16389"/>
              <a:gd name="connsiteX17" fmla="*/ 9 w 11452"/>
              <a:gd name="connsiteY17" fmla="*/ 10090 h 16389"/>
              <a:gd name="connsiteX0-809" fmla="*/ 9 w 12086"/>
              <a:gd name="connsiteY0-810" fmla="*/ 10090 h 18032"/>
              <a:gd name="connsiteX1-811" fmla="*/ 4183 w 12086"/>
              <a:gd name="connsiteY1-812" fmla="*/ 8649 h 18032"/>
              <a:gd name="connsiteX2-813" fmla="*/ 6368 w 12086"/>
              <a:gd name="connsiteY2-814" fmla="*/ 7081 h 18032"/>
              <a:gd name="connsiteX3-815" fmla="*/ 7900 w 12086"/>
              <a:gd name="connsiteY3-816" fmla="*/ 99 h 18032"/>
              <a:gd name="connsiteX4-817" fmla="*/ 7596 w 12086"/>
              <a:gd name="connsiteY4-818" fmla="*/ 5596 h 18032"/>
              <a:gd name="connsiteX5-819" fmla="*/ 8806 w 12086"/>
              <a:gd name="connsiteY5-820" fmla="*/ 4053 h 18032"/>
              <a:gd name="connsiteX6-821" fmla="*/ 9768 w 12086"/>
              <a:gd name="connsiteY6-822" fmla="*/ 2468 h 18032"/>
              <a:gd name="connsiteX7-823" fmla="*/ 9274 w 12086"/>
              <a:gd name="connsiteY7-824" fmla="*/ 4184 h 18032"/>
              <a:gd name="connsiteX8-825" fmla="*/ 11391 w 12086"/>
              <a:gd name="connsiteY8-826" fmla="*/ 7998 h 18032"/>
              <a:gd name="connsiteX9-827" fmla="*/ 12068 w 12086"/>
              <a:gd name="connsiteY9-828" fmla="*/ 17991 h 18032"/>
              <a:gd name="connsiteX10-829" fmla="*/ 10684 w 12086"/>
              <a:gd name="connsiteY10-830" fmla="*/ 12017 h 18032"/>
              <a:gd name="connsiteX11-831" fmla="*/ 10835 w 12086"/>
              <a:gd name="connsiteY11-832" fmla="*/ 16221 h 18032"/>
              <a:gd name="connsiteX12-833" fmla="*/ 9293 w 12086"/>
              <a:gd name="connsiteY12-834" fmla="*/ 7125 h 18032"/>
              <a:gd name="connsiteX13-835" fmla="*/ 6440 w 12086"/>
              <a:gd name="connsiteY13-836" fmla="*/ 11010 h 18032"/>
              <a:gd name="connsiteX14-837" fmla="*/ 6486 w 12086"/>
              <a:gd name="connsiteY14-838" fmla="*/ 14459 h 18032"/>
              <a:gd name="connsiteX15-839" fmla="*/ 5555 w 12086"/>
              <a:gd name="connsiteY15-840" fmla="*/ 12305 h 18032"/>
              <a:gd name="connsiteX16-841" fmla="*/ 3116 w 12086"/>
              <a:gd name="connsiteY16-842" fmla="*/ 12903 h 18032"/>
              <a:gd name="connsiteX17-843" fmla="*/ 665 w 12086"/>
              <a:gd name="connsiteY17-844" fmla="*/ 13967 h 18032"/>
              <a:gd name="connsiteX18" fmla="*/ 9 w 12086"/>
              <a:gd name="connsiteY18" fmla="*/ 10090 h 18032"/>
              <a:gd name="connsiteX0-845" fmla="*/ 9 w 12095"/>
              <a:gd name="connsiteY0-846" fmla="*/ 10090 h 18035"/>
              <a:gd name="connsiteX1-847" fmla="*/ 4183 w 12095"/>
              <a:gd name="connsiteY1-848" fmla="*/ 8649 h 18035"/>
              <a:gd name="connsiteX2-849" fmla="*/ 6368 w 12095"/>
              <a:gd name="connsiteY2-850" fmla="*/ 7081 h 18035"/>
              <a:gd name="connsiteX3-851" fmla="*/ 7900 w 12095"/>
              <a:gd name="connsiteY3-852" fmla="*/ 99 h 18035"/>
              <a:gd name="connsiteX4-853" fmla="*/ 7596 w 12095"/>
              <a:gd name="connsiteY4-854" fmla="*/ 5596 h 18035"/>
              <a:gd name="connsiteX5-855" fmla="*/ 8806 w 12095"/>
              <a:gd name="connsiteY5-856" fmla="*/ 4053 h 18035"/>
              <a:gd name="connsiteX6-857" fmla="*/ 9768 w 12095"/>
              <a:gd name="connsiteY6-858" fmla="*/ 2468 h 18035"/>
              <a:gd name="connsiteX7-859" fmla="*/ 9274 w 12095"/>
              <a:gd name="connsiteY7-860" fmla="*/ 4184 h 18035"/>
              <a:gd name="connsiteX8-861" fmla="*/ 11391 w 12095"/>
              <a:gd name="connsiteY8-862" fmla="*/ 7998 h 18035"/>
              <a:gd name="connsiteX9-863" fmla="*/ 10889 w 12095"/>
              <a:gd name="connsiteY9-864" fmla="*/ 9894 h 18035"/>
              <a:gd name="connsiteX10-865" fmla="*/ 12068 w 12095"/>
              <a:gd name="connsiteY10-866" fmla="*/ 17991 h 18035"/>
              <a:gd name="connsiteX11-867" fmla="*/ 10684 w 12095"/>
              <a:gd name="connsiteY11-868" fmla="*/ 12017 h 18035"/>
              <a:gd name="connsiteX12-869" fmla="*/ 10835 w 12095"/>
              <a:gd name="connsiteY12-870" fmla="*/ 16221 h 18035"/>
              <a:gd name="connsiteX13-871" fmla="*/ 9293 w 12095"/>
              <a:gd name="connsiteY13-872" fmla="*/ 7125 h 18035"/>
              <a:gd name="connsiteX14-873" fmla="*/ 6440 w 12095"/>
              <a:gd name="connsiteY14-874" fmla="*/ 11010 h 18035"/>
              <a:gd name="connsiteX15-875" fmla="*/ 6486 w 12095"/>
              <a:gd name="connsiteY15-876" fmla="*/ 14459 h 18035"/>
              <a:gd name="connsiteX16-877" fmla="*/ 5555 w 12095"/>
              <a:gd name="connsiteY16-878" fmla="*/ 12305 h 18035"/>
              <a:gd name="connsiteX17-879" fmla="*/ 3116 w 12095"/>
              <a:gd name="connsiteY17-880" fmla="*/ 12903 h 18035"/>
              <a:gd name="connsiteX18-881" fmla="*/ 665 w 12095"/>
              <a:gd name="connsiteY18-882" fmla="*/ 13967 h 18035"/>
              <a:gd name="connsiteX19" fmla="*/ 9 w 12095"/>
              <a:gd name="connsiteY19" fmla="*/ 10090 h 18035"/>
              <a:gd name="connsiteX0-883" fmla="*/ 9 w 12692"/>
              <a:gd name="connsiteY0-884" fmla="*/ 10090 h 18034"/>
              <a:gd name="connsiteX1-885" fmla="*/ 4183 w 12692"/>
              <a:gd name="connsiteY1-886" fmla="*/ 8649 h 18034"/>
              <a:gd name="connsiteX2-887" fmla="*/ 6368 w 12692"/>
              <a:gd name="connsiteY2-888" fmla="*/ 7081 h 18034"/>
              <a:gd name="connsiteX3-889" fmla="*/ 7900 w 12692"/>
              <a:gd name="connsiteY3-890" fmla="*/ 99 h 18034"/>
              <a:gd name="connsiteX4-891" fmla="*/ 7596 w 12692"/>
              <a:gd name="connsiteY4-892" fmla="*/ 5596 h 18034"/>
              <a:gd name="connsiteX5-893" fmla="*/ 8806 w 12692"/>
              <a:gd name="connsiteY5-894" fmla="*/ 4053 h 18034"/>
              <a:gd name="connsiteX6-895" fmla="*/ 9768 w 12692"/>
              <a:gd name="connsiteY6-896" fmla="*/ 2468 h 18034"/>
              <a:gd name="connsiteX7-897" fmla="*/ 9274 w 12692"/>
              <a:gd name="connsiteY7-898" fmla="*/ 4184 h 18034"/>
              <a:gd name="connsiteX8-899" fmla="*/ 11391 w 12692"/>
              <a:gd name="connsiteY8-900" fmla="*/ 7998 h 18034"/>
              <a:gd name="connsiteX9-901" fmla="*/ 12688 w 12692"/>
              <a:gd name="connsiteY9-902" fmla="*/ 16040 h 18034"/>
              <a:gd name="connsiteX10-903" fmla="*/ 10889 w 12692"/>
              <a:gd name="connsiteY10-904" fmla="*/ 9894 h 18034"/>
              <a:gd name="connsiteX11-905" fmla="*/ 12068 w 12692"/>
              <a:gd name="connsiteY11-906" fmla="*/ 17991 h 18034"/>
              <a:gd name="connsiteX12-907" fmla="*/ 10684 w 12692"/>
              <a:gd name="connsiteY12-908" fmla="*/ 12017 h 18034"/>
              <a:gd name="connsiteX13-909" fmla="*/ 10835 w 12692"/>
              <a:gd name="connsiteY13-910" fmla="*/ 16221 h 18034"/>
              <a:gd name="connsiteX14-911" fmla="*/ 9293 w 12692"/>
              <a:gd name="connsiteY14-912" fmla="*/ 7125 h 18034"/>
              <a:gd name="connsiteX15-913" fmla="*/ 6440 w 12692"/>
              <a:gd name="connsiteY15-914" fmla="*/ 11010 h 18034"/>
              <a:gd name="connsiteX16-915" fmla="*/ 6486 w 12692"/>
              <a:gd name="connsiteY16-916" fmla="*/ 14459 h 18034"/>
              <a:gd name="connsiteX17-917" fmla="*/ 5555 w 12692"/>
              <a:gd name="connsiteY17-918" fmla="*/ 12305 h 18034"/>
              <a:gd name="connsiteX18-919" fmla="*/ 3116 w 12692"/>
              <a:gd name="connsiteY18-920" fmla="*/ 12903 h 18034"/>
              <a:gd name="connsiteX19-921" fmla="*/ 665 w 12692"/>
              <a:gd name="connsiteY19-922" fmla="*/ 13967 h 18034"/>
              <a:gd name="connsiteX20" fmla="*/ 9 w 12692"/>
              <a:gd name="connsiteY20" fmla="*/ 10090 h 18034"/>
              <a:gd name="connsiteX0-923" fmla="*/ 9 w 13203"/>
              <a:gd name="connsiteY0-924" fmla="*/ 10090 h 18034"/>
              <a:gd name="connsiteX1-925" fmla="*/ 4183 w 13203"/>
              <a:gd name="connsiteY1-926" fmla="*/ 8649 h 18034"/>
              <a:gd name="connsiteX2-927" fmla="*/ 6368 w 13203"/>
              <a:gd name="connsiteY2-928" fmla="*/ 7081 h 18034"/>
              <a:gd name="connsiteX3-929" fmla="*/ 7900 w 13203"/>
              <a:gd name="connsiteY3-930" fmla="*/ 99 h 18034"/>
              <a:gd name="connsiteX4-931" fmla="*/ 7596 w 13203"/>
              <a:gd name="connsiteY4-932" fmla="*/ 5596 h 18034"/>
              <a:gd name="connsiteX5-933" fmla="*/ 8806 w 13203"/>
              <a:gd name="connsiteY5-934" fmla="*/ 4053 h 18034"/>
              <a:gd name="connsiteX6-935" fmla="*/ 9768 w 13203"/>
              <a:gd name="connsiteY6-936" fmla="*/ 2468 h 18034"/>
              <a:gd name="connsiteX7-937" fmla="*/ 9274 w 13203"/>
              <a:gd name="connsiteY7-938" fmla="*/ 4184 h 18034"/>
              <a:gd name="connsiteX8-939" fmla="*/ 11391 w 13203"/>
              <a:gd name="connsiteY8-940" fmla="*/ 7998 h 18034"/>
              <a:gd name="connsiteX9-941" fmla="*/ 13154 w 13203"/>
              <a:gd name="connsiteY9-942" fmla="*/ 12098 h 18034"/>
              <a:gd name="connsiteX10-943" fmla="*/ 12688 w 13203"/>
              <a:gd name="connsiteY10-944" fmla="*/ 16040 h 18034"/>
              <a:gd name="connsiteX11-945" fmla="*/ 10889 w 13203"/>
              <a:gd name="connsiteY11-946" fmla="*/ 9894 h 18034"/>
              <a:gd name="connsiteX12-947" fmla="*/ 12068 w 13203"/>
              <a:gd name="connsiteY12-948" fmla="*/ 17991 h 18034"/>
              <a:gd name="connsiteX13-949" fmla="*/ 10684 w 13203"/>
              <a:gd name="connsiteY13-950" fmla="*/ 12017 h 18034"/>
              <a:gd name="connsiteX14-951" fmla="*/ 10835 w 13203"/>
              <a:gd name="connsiteY14-952" fmla="*/ 16221 h 18034"/>
              <a:gd name="connsiteX15-953" fmla="*/ 9293 w 13203"/>
              <a:gd name="connsiteY15-954" fmla="*/ 7125 h 18034"/>
              <a:gd name="connsiteX16-955" fmla="*/ 6440 w 13203"/>
              <a:gd name="connsiteY16-956" fmla="*/ 11010 h 18034"/>
              <a:gd name="connsiteX17-957" fmla="*/ 6486 w 13203"/>
              <a:gd name="connsiteY17-958" fmla="*/ 14459 h 18034"/>
              <a:gd name="connsiteX18-959" fmla="*/ 5555 w 13203"/>
              <a:gd name="connsiteY18-960" fmla="*/ 12305 h 18034"/>
              <a:gd name="connsiteX19-961" fmla="*/ 3116 w 13203"/>
              <a:gd name="connsiteY19-962" fmla="*/ 12903 h 18034"/>
              <a:gd name="connsiteX20-963" fmla="*/ 665 w 13203"/>
              <a:gd name="connsiteY20-964" fmla="*/ 13967 h 18034"/>
              <a:gd name="connsiteX21" fmla="*/ 9 w 13203"/>
              <a:gd name="connsiteY21" fmla="*/ 10090 h 18034"/>
              <a:gd name="connsiteX0-965" fmla="*/ 9 w 13186"/>
              <a:gd name="connsiteY0-966" fmla="*/ 10090 h 18034"/>
              <a:gd name="connsiteX1-967" fmla="*/ 4183 w 13186"/>
              <a:gd name="connsiteY1-968" fmla="*/ 8649 h 18034"/>
              <a:gd name="connsiteX2-969" fmla="*/ 6368 w 13186"/>
              <a:gd name="connsiteY2-970" fmla="*/ 7081 h 18034"/>
              <a:gd name="connsiteX3-971" fmla="*/ 7900 w 13186"/>
              <a:gd name="connsiteY3-972" fmla="*/ 99 h 18034"/>
              <a:gd name="connsiteX4-973" fmla="*/ 7596 w 13186"/>
              <a:gd name="connsiteY4-974" fmla="*/ 5596 h 18034"/>
              <a:gd name="connsiteX5-975" fmla="*/ 8806 w 13186"/>
              <a:gd name="connsiteY5-976" fmla="*/ 4053 h 18034"/>
              <a:gd name="connsiteX6-977" fmla="*/ 9768 w 13186"/>
              <a:gd name="connsiteY6-978" fmla="*/ 2468 h 18034"/>
              <a:gd name="connsiteX7-979" fmla="*/ 9274 w 13186"/>
              <a:gd name="connsiteY7-980" fmla="*/ 4184 h 18034"/>
              <a:gd name="connsiteX8-981" fmla="*/ 11391 w 13186"/>
              <a:gd name="connsiteY8-982" fmla="*/ 7998 h 18034"/>
              <a:gd name="connsiteX9-983" fmla="*/ 13154 w 13186"/>
              <a:gd name="connsiteY9-984" fmla="*/ 12098 h 18034"/>
              <a:gd name="connsiteX10-985" fmla="*/ 11500 w 13186"/>
              <a:gd name="connsiteY10-986" fmla="*/ 9657 h 18034"/>
              <a:gd name="connsiteX11-987" fmla="*/ 12688 w 13186"/>
              <a:gd name="connsiteY11-988" fmla="*/ 16040 h 18034"/>
              <a:gd name="connsiteX12-989" fmla="*/ 10889 w 13186"/>
              <a:gd name="connsiteY12-990" fmla="*/ 9894 h 18034"/>
              <a:gd name="connsiteX13-991" fmla="*/ 12068 w 13186"/>
              <a:gd name="connsiteY13-992" fmla="*/ 17991 h 18034"/>
              <a:gd name="connsiteX14-993" fmla="*/ 10684 w 13186"/>
              <a:gd name="connsiteY14-994" fmla="*/ 12017 h 18034"/>
              <a:gd name="connsiteX15-995" fmla="*/ 10835 w 13186"/>
              <a:gd name="connsiteY15-996" fmla="*/ 16221 h 18034"/>
              <a:gd name="connsiteX16-997" fmla="*/ 9293 w 13186"/>
              <a:gd name="connsiteY16-998" fmla="*/ 7125 h 18034"/>
              <a:gd name="connsiteX17-999" fmla="*/ 6440 w 13186"/>
              <a:gd name="connsiteY17-1000" fmla="*/ 11010 h 18034"/>
              <a:gd name="connsiteX18-1001" fmla="*/ 6486 w 13186"/>
              <a:gd name="connsiteY18-1002" fmla="*/ 14459 h 18034"/>
              <a:gd name="connsiteX19-1003" fmla="*/ 5555 w 13186"/>
              <a:gd name="connsiteY19-1004" fmla="*/ 12305 h 18034"/>
              <a:gd name="connsiteX20-1005" fmla="*/ 3116 w 13186"/>
              <a:gd name="connsiteY20-1006" fmla="*/ 12903 h 18034"/>
              <a:gd name="connsiteX21-1007" fmla="*/ 665 w 13186"/>
              <a:gd name="connsiteY21-1008" fmla="*/ 13967 h 18034"/>
              <a:gd name="connsiteX22" fmla="*/ 9 w 13186"/>
              <a:gd name="connsiteY22" fmla="*/ 10090 h 18034"/>
              <a:gd name="connsiteX0-1009" fmla="*/ 9 w 13208"/>
              <a:gd name="connsiteY0-1010" fmla="*/ 10090 h 19292"/>
              <a:gd name="connsiteX1-1011" fmla="*/ 4183 w 13208"/>
              <a:gd name="connsiteY1-1012" fmla="*/ 8649 h 19292"/>
              <a:gd name="connsiteX2-1013" fmla="*/ 6368 w 13208"/>
              <a:gd name="connsiteY2-1014" fmla="*/ 7081 h 19292"/>
              <a:gd name="connsiteX3-1015" fmla="*/ 7900 w 13208"/>
              <a:gd name="connsiteY3-1016" fmla="*/ 99 h 19292"/>
              <a:gd name="connsiteX4-1017" fmla="*/ 7596 w 13208"/>
              <a:gd name="connsiteY4-1018" fmla="*/ 5596 h 19292"/>
              <a:gd name="connsiteX5-1019" fmla="*/ 8806 w 13208"/>
              <a:gd name="connsiteY5-1020" fmla="*/ 4053 h 19292"/>
              <a:gd name="connsiteX6-1021" fmla="*/ 9768 w 13208"/>
              <a:gd name="connsiteY6-1022" fmla="*/ 2468 h 19292"/>
              <a:gd name="connsiteX7-1023" fmla="*/ 9274 w 13208"/>
              <a:gd name="connsiteY7-1024" fmla="*/ 4184 h 19292"/>
              <a:gd name="connsiteX8-1025" fmla="*/ 11391 w 13208"/>
              <a:gd name="connsiteY8-1026" fmla="*/ 7998 h 19292"/>
              <a:gd name="connsiteX9-1027" fmla="*/ 13154 w 13208"/>
              <a:gd name="connsiteY9-1028" fmla="*/ 12098 h 19292"/>
              <a:gd name="connsiteX10-1029" fmla="*/ 11500 w 13208"/>
              <a:gd name="connsiteY10-1030" fmla="*/ 9657 h 19292"/>
              <a:gd name="connsiteX11-1031" fmla="*/ 13162 w 13208"/>
              <a:gd name="connsiteY11-1032" fmla="*/ 19276 h 19292"/>
              <a:gd name="connsiteX12-1033" fmla="*/ 10889 w 13208"/>
              <a:gd name="connsiteY12-1034" fmla="*/ 9894 h 19292"/>
              <a:gd name="connsiteX13-1035" fmla="*/ 12068 w 13208"/>
              <a:gd name="connsiteY13-1036" fmla="*/ 17991 h 19292"/>
              <a:gd name="connsiteX14-1037" fmla="*/ 10684 w 13208"/>
              <a:gd name="connsiteY14-1038" fmla="*/ 12017 h 19292"/>
              <a:gd name="connsiteX15-1039" fmla="*/ 10835 w 13208"/>
              <a:gd name="connsiteY15-1040" fmla="*/ 16221 h 19292"/>
              <a:gd name="connsiteX16-1041" fmla="*/ 9293 w 13208"/>
              <a:gd name="connsiteY16-1042" fmla="*/ 7125 h 19292"/>
              <a:gd name="connsiteX17-1043" fmla="*/ 6440 w 13208"/>
              <a:gd name="connsiteY17-1044" fmla="*/ 11010 h 19292"/>
              <a:gd name="connsiteX18-1045" fmla="*/ 6486 w 13208"/>
              <a:gd name="connsiteY18-1046" fmla="*/ 14459 h 19292"/>
              <a:gd name="connsiteX19-1047" fmla="*/ 5555 w 13208"/>
              <a:gd name="connsiteY19-1048" fmla="*/ 12305 h 19292"/>
              <a:gd name="connsiteX20-1049" fmla="*/ 3116 w 13208"/>
              <a:gd name="connsiteY20-1050" fmla="*/ 12903 h 19292"/>
              <a:gd name="connsiteX21-1051" fmla="*/ 665 w 13208"/>
              <a:gd name="connsiteY21-1052" fmla="*/ 13967 h 19292"/>
              <a:gd name="connsiteX22-1053" fmla="*/ 9 w 13208"/>
              <a:gd name="connsiteY22-1054" fmla="*/ 10090 h 19292"/>
              <a:gd name="connsiteX0-1055" fmla="*/ 9 w 13465"/>
              <a:gd name="connsiteY0-1056" fmla="*/ 10090 h 19292"/>
              <a:gd name="connsiteX1-1057" fmla="*/ 4183 w 13465"/>
              <a:gd name="connsiteY1-1058" fmla="*/ 8649 h 19292"/>
              <a:gd name="connsiteX2-1059" fmla="*/ 6368 w 13465"/>
              <a:gd name="connsiteY2-1060" fmla="*/ 7081 h 19292"/>
              <a:gd name="connsiteX3-1061" fmla="*/ 7900 w 13465"/>
              <a:gd name="connsiteY3-1062" fmla="*/ 99 h 19292"/>
              <a:gd name="connsiteX4-1063" fmla="*/ 7596 w 13465"/>
              <a:gd name="connsiteY4-1064" fmla="*/ 5596 h 19292"/>
              <a:gd name="connsiteX5-1065" fmla="*/ 8806 w 13465"/>
              <a:gd name="connsiteY5-1066" fmla="*/ 4053 h 19292"/>
              <a:gd name="connsiteX6-1067" fmla="*/ 9768 w 13465"/>
              <a:gd name="connsiteY6-1068" fmla="*/ 2468 h 19292"/>
              <a:gd name="connsiteX7-1069" fmla="*/ 9274 w 13465"/>
              <a:gd name="connsiteY7-1070" fmla="*/ 4184 h 19292"/>
              <a:gd name="connsiteX8-1071" fmla="*/ 11391 w 13465"/>
              <a:gd name="connsiteY8-1072" fmla="*/ 7998 h 19292"/>
              <a:gd name="connsiteX9-1073" fmla="*/ 13437 w 13465"/>
              <a:gd name="connsiteY9-1074" fmla="*/ 14953 h 19292"/>
              <a:gd name="connsiteX10-1075" fmla="*/ 11500 w 13465"/>
              <a:gd name="connsiteY10-1076" fmla="*/ 9657 h 19292"/>
              <a:gd name="connsiteX11-1077" fmla="*/ 13162 w 13465"/>
              <a:gd name="connsiteY11-1078" fmla="*/ 19276 h 19292"/>
              <a:gd name="connsiteX12-1079" fmla="*/ 10889 w 13465"/>
              <a:gd name="connsiteY12-1080" fmla="*/ 9894 h 19292"/>
              <a:gd name="connsiteX13-1081" fmla="*/ 12068 w 13465"/>
              <a:gd name="connsiteY13-1082" fmla="*/ 17991 h 19292"/>
              <a:gd name="connsiteX14-1083" fmla="*/ 10684 w 13465"/>
              <a:gd name="connsiteY14-1084" fmla="*/ 12017 h 19292"/>
              <a:gd name="connsiteX15-1085" fmla="*/ 10835 w 13465"/>
              <a:gd name="connsiteY15-1086" fmla="*/ 16221 h 19292"/>
              <a:gd name="connsiteX16-1087" fmla="*/ 9293 w 13465"/>
              <a:gd name="connsiteY16-1088" fmla="*/ 7125 h 19292"/>
              <a:gd name="connsiteX17-1089" fmla="*/ 6440 w 13465"/>
              <a:gd name="connsiteY17-1090" fmla="*/ 11010 h 19292"/>
              <a:gd name="connsiteX18-1091" fmla="*/ 6486 w 13465"/>
              <a:gd name="connsiteY18-1092" fmla="*/ 14459 h 19292"/>
              <a:gd name="connsiteX19-1093" fmla="*/ 5555 w 13465"/>
              <a:gd name="connsiteY19-1094" fmla="*/ 12305 h 19292"/>
              <a:gd name="connsiteX20-1095" fmla="*/ 3116 w 13465"/>
              <a:gd name="connsiteY20-1096" fmla="*/ 12903 h 19292"/>
              <a:gd name="connsiteX21-1097" fmla="*/ 665 w 13465"/>
              <a:gd name="connsiteY21-1098" fmla="*/ 13967 h 19292"/>
              <a:gd name="connsiteX22-1099" fmla="*/ 9 w 13465"/>
              <a:gd name="connsiteY22-1100" fmla="*/ 10090 h 19292"/>
              <a:gd name="connsiteX0-1101" fmla="*/ 9 w 13465"/>
              <a:gd name="connsiteY0-1102" fmla="*/ 10090 h 19292"/>
              <a:gd name="connsiteX1-1103" fmla="*/ 4183 w 13465"/>
              <a:gd name="connsiteY1-1104" fmla="*/ 8649 h 19292"/>
              <a:gd name="connsiteX2-1105" fmla="*/ 6368 w 13465"/>
              <a:gd name="connsiteY2-1106" fmla="*/ 7081 h 19292"/>
              <a:gd name="connsiteX3-1107" fmla="*/ 7900 w 13465"/>
              <a:gd name="connsiteY3-1108" fmla="*/ 99 h 19292"/>
              <a:gd name="connsiteX4-1109" fmla="*/ 7596 w 13465"/>
              <a:gd name="connsiteY4-1110" fmla="*/ 5596 h 19292"/>
              <a:gd name="connsiteX5-1111" fmla="*/ 8806 w 13465"/>
              <a:gd name="connsiteY5-1112" fmla="*/ 4053 h 19292"/>
              <a:gd name="connsiteX6-1113" fmla="*/ 9768 w 13465"/>
              <a:gd name="connsiteY6-1114" fmla="*/ 2468 h 19292"/>
              <a:gd name="connsiteX7-1115" fmla="*/ 9274 w 13465"/>
              <a:gd name="connsiteY7-1116" fmla="*/ 4184 h 19292"/>
              <a:gd name="connsiteX8-1117" fmla="*/ 11391 w 13465"/>
              <a:gd name="connsiteY8-1118" fmla="*/ 7998 h 19292"/>
              <a:gd name="connsiteX9-1119" fmla="*/ 13437 w 13465"/>
              <a:gd name="connsiteY9-1120" fmla="*/ 14953 h 19292"/>
              <a:gd name="connsiteX10-1121" fmla="*/ 11500 w 13465"/>
              <a:gd name="connsiteY10-1122" fmla="*/ 9657 h 19292"/>
              <a:gd name="connsiteX11-1123" fmla="*/ 13162 w 13465"/>
              <a:gd name="connsiteY11-1124" fmla="*/ 19276 h 19292"/>
              <a:gd name="connsiteX12-1125" fmla="*/ 10889 w 13465"/>
              <a:gd name="connsiteY12-1126" fmla="*/ 9894 h 19292"/>
              <a:gd name="connsiteX13-1127" fmla="*/ 12068 w 13465"/>
              <a:gd name="connsiteY13-1128" fmla="*/ 17991 h 19292"/>
              <a:gd name="connsiteX14-1129" fmla="*/ 10684 w 13465"/>
              <a:gd name="connsiteY14-1130" fmla="*/ 12017 h 19292"/>
              <a:gd name="connsiteX15-1131" fmla="*/ 10835 w 13465"/>
              <a:gd name="connsiteY15-1132" fmla="*/ 16221 h 19292"/>
              <a:gd name="connsiteX16-1133" fmla="*/ 9293 w 13465"/>
              <a:gd name="connsiteY16-1134" fmla="*/ 7125 h 19292"/>
              <a:gd name="connsiteX17-1135" fmla="*/ 6440 w 13465"/>
              <a:gd name="connsiteY17-1136" fmla="*/ 11010 h 19292"/>
              <a:gd name="connsiteX18-1137" fmla="*/ 6486 w 13465"/>
              <a:gd name="connsiteY18-1138" fmla="*/ 14459 h 19292"/>
              <a:gd name="connsiteX19-1139" fmla="*/ 5555 w 13465"/>
              <a:gd name="connsiteY19-1140" fmla="*/ 12305 h 19292"/>
              <a:gd name="connsiteX20-1141" fmla="*/ 3116 w 13465"/>
              <a:gd name="connsiteY20-1142" fmla="*/ 12903 h 19292"/>
              <a:gd name="connsiteX21-1143" fmla="*/ 665 w 13465"/>
              <a:gd name="connsiteY21-1144" fmla="*/ 13967 h 19292"/>
              <a:gd name="connsiteX22-1145" fmla="*/ 9 w 13465"/>
              <a:gd name="connsiteY22-1146" fmla="*/ 10090 h 19292"/>
              <a:gd name="connsiteX0-1147" fmla="*/ 9 w 13465"/>
              <a:gd name="connsiteY0-1148" fmla="*/ 10090 h 19292"/>
              <a:gd name="connsiteX1-1149" fmla="*/ 4183 w 13465"/>
              <a:gd name="connsiteY1-1150" fmla="*/ 8649 h 19292"/>
              <a:gd name="connsiteX2-1151" fmla="*/ 6368 w 13465"/>
              <a:gd name="connsiteY2-1152" fmla="*/ 7081 h 19292"/>
              <a:gd name="connsiteX3-1153" fmla="*/ 7900 w 13465"/>
              <a:gd name="connsiteY3-1154" fmla="*/ 99 h 19292"/>
              <a:gd name="connsiteX4-1155" fmla="*/ 7596 w 13465"/>
              <a:gd name="connsiteY4-1156" fmla="*/ 5596 h 19292"/>
              <a:gd name="connsiteX5-1157" fmla="*/ 8806 w 13465"/>
              <a:gd name="connsiteY5-1158" fmla="*/ 4053 h 19292"/>
              <a:gd name="connsiteX6-1159" fmla="*/ 9768 w 13465"/>
              <a:gd name="connsiteY6-1160" fmla="*/ 2468 h 19292"/>
              <a:gd name="connsiteX7-1161" fmla="*/ 9418 w 13465"/>
              <a:gd name="connsiteY7-1162" fmla="*/ 4802 h 19292"/>
              <a:gd name="connsiteX8-1163" fmla="*/ 11391 w 13465"/>
              <a:gd name="connsiteY8-1164" fmla="*/ 7998 h 19292"/>
              <a:gd name="connsiteX9-1165" fmla="*/ 13437 w 13465"/>
              <a:gd name="connsiteY9-1166" fmla="*/ 14953 h 19292"/>
              <a:gd name="connsiteX10-1167" fmla="*/ 11500 w 13465"/>
              <a:gd name="connsiteY10-1168" fmla="*/ 9657 h 19292"/>
              <a:gd name="connsiteX11-1169" fmla="*/ 13162 w 13465"/>
              <a:gd name="connsiteY11-1170" fmla="*/ 19276 h 19292"/>
              <a:gd name="connsiteX12-1171" fmla="*/ 10889 w 13465"/>
              <a:gd name="connsiteY12-1172" fmla="*/ 9894 h 19292"/>
              <a:gd name="connsiteX13-1173" fmla="*/ 12068 w 13465"/>
              <a:gd name="connsiteY13-1174" fmla="*/ 17991 h 19292"/>
              <a:gd name="connsiteX14-1175" fmla="*/ 10684 w 13465"/>
              <a:gd name="connsiteY14-1176" fmla="*/ 12017 h 19292"/>
              <a:gd name="connsiteX15-1177" fmla="*/ 10835 w 13465"/>
              <a:gd name="connsiteY15-1178" fmla="*/ 16221 h 19292"/>
              <a:gd name="connsiteX16-1179" fmla="*/ 9293 w 13465"/>
              <a:gd name="connsiteY16-1180" fmla="*/ 7125 h 19292"/>
              <a:gd name="connsiteX17-1181" fmla="*/ 6440 w 13465"/>
              <a:gd name="connsiteY17-1182" fmla="*/ 11010 h 19292"/>
              <a:gd name="connsiteX18-1183" fmla="*/ 6486 w 13465"/>
              <a:gd name="connsiteY18-1184" fmla="*/ 14459 h 19292"/>
              <a:gd name="connsiteX19-1185" fmla="*/ 5555 w 13465"/>
              <a:gd name="connsiteY19-1186" fmla="*/ 12305 h 19292"/>
              <a:gd name="connsiteX20-1187" fmla="*/ 3116 w 13465"/>
              <a:gd name="connsiteY20-1188" fmla="*/ 12903 h 19292"/>
              <a:gd name="connsiteX21-1189" fmla="*/ 665 w 13465"/>
              <a:gd name="connsiteY21-1190" fmla="*/ 13967 h 19292"/>
              <a:gd name="connsiteX22-1191" fmla="*/ 9 w 13465"/>
              <a:gd name="connsiteY22-1192" fmla="*/ 10090 h 19292"/>
              <a:gd name="connsiteX0-1193" fmla="*/ 9 w 13465"/>
              <a:gd name="connsiteY0-1194" fmla="*/ 10090 h 19292"/>
              <a:gd name="connsiteX1-1195" fmla="*/ 4183 w 13465"/>
              <a:gd name="connsiteY1-1196" fmla="*/ 8649 h 19292"/>
              <a:gd name="connsiteX2-1197" fmla="*/ 6368 w 13465"/>
              <a:gd name="connsiteY2-1198" fmla="*/ 7081 h 19292"/>
              <a:gd name="connsiteX3-1199" fmla="*/ 7900 w 13465"/>
              <a:gd name="connsiteY3-1200" fmla="*/ 99 h 19292"/>
              <a:gd name="connsiteX4-1201" fmla="*/ 7596 w 13465"/>
              <a:gd name="connsiteY4-1202" fmla="*/ 5596 h 19292"/>
              <a:gd name="connsiteX5-1203" fmla="*/ 8806 w 13465"/>
              <a:gd name="connsiteY5-1204" fmla="*/ 4053 h 19292"/>
              <a:gd name="connsiteX6-1205" fmla="*/ 9768 w 13465"/>
              <a:gd name="connsiteY6-1206" fmla="*/ 2468 h 19292"/>
              <a:gd name="connsiteX7-1207" fmla="*/ 9418 w 13465"/>
              <a:gd name="connsiteY7-1208" fmla="*/ 4802 h 19292"/>
              <a:gd name="connsiteX8-1209" fmla="*/ 11391 w 13465"/>
              <a:gd name="connsiteY8-1210" fmla="*/ 7998 h 19292"/>
              <a:gd name="connsiteX9-1211" fmla="*/ 13437 w 13465"/>
              <a:gd name="connsiteY9-1212" fmla="*/ 14953 h 19292"/>
              <a:gd name="connsiteX10-1213" fmla="*/ 11500 w 13465"/>
              <a:gd name="connsiteY10-1214" fmla="*/ 9657 h 19292"/>
              <a:gd name="connsiteX11-1215" fmla="*/ 13162 w 13465"/>
              <a:gd name="connsiteY11-1216" fmla="*/ 19276 h 19292"/>
              <a:gd name="connsiteX12-1217" fmla="*/ 10889 w 13465"/>
              <a:gd name="connsiteY12-1218" fmla="*/ 9894 h 19292"/>
              <a:gd name="connsiteX13-1219" fmla="*/ 12068 w 13465"/>
              <a:gd name="connsiteY13-1220" fmla="*/ 17991 h 19292"/>
              <a:gd name="connsiteX14-1221" fmla="*/ 10684 w 13465"/>
              <a:gd name="connsiteY14-1222" fmla="*/ 12017 h 19292"/>
              <a:gd name="connsiteX15-1223" fmla="*/ 10835 w 13465"/>
              <a:gd name="connsiteY15-1224" fmla="*/ 16221 h 19292"/>
              <a:gd name="connsiteX16-1225" fmla="*/ 9293 w 13465"/>
              <a:gd name="connsiteY16-1226" fmla="*/ 7125 h 19292"/>
              <a:gd name="connsiteX17-1227" fmla="*/ 6440 w 13465"/>
              <a:gd name="connsiteY17-1228" fmla="*/ 11010 h 19292"/>
              <a:gd name="connsiteX18-1229" fmla="*/ 7168 w 13465"/>
              <a:gd name="connsiteY18-1230" fmla="*/ 16305 h 19292"/>
              <a:gd name="connsiteX19-1231" fmla="*/ 5555 w 13465"/>
              <a:gd name="connsiteY19-1232" fmla="*/ 12305 h 19292"/>
              <a:gd name="connsiteX20-1233" fmla="*/ 3116 w 13465"/>
              <a:gd name="connsiteY20-1234" fmla="*/ 12903 h 19292"/>
              <a:gd name="connsiteX21-1235" fmla="*/ 665 w 13465"/>
              <a:gd name="connsiteY21-1236" fmla="*/ 13967 h 19292"/>
              <a:gd name="connsiteX22-1237" fmla="*/ 9 w 13465"/>
              <a:gd name="connsiteY22-1238" fmla="*/ 10090 h 19292"/>
              <a:gd name="connsiteX0-1239" fmla="*/ 9 w 13465"/>
              <a:gd name="connsiteY0-1240" fmla="*/ 10090 h 19292"/>
              <a:gd name="connsiteX1-1241" fmla="*/ 4183 w 13465"/>
              <a:gd name="connsiteY1-1242" fmla="*/ 8649 h 19292"/>
              <a:gd name="connsiteX2-1243" fmla="*/ 6368 w 13465"/>
              <a:gd name="connsiteY2-1244" fmla="*/ 7081 h 19292"/>
              <a:gd name="connsiteX3-1245" fmla="*/ 7900 w 13465"/>
              <a:gd name="connsiteY3-1246" fmla="*/ 99 h 19292"/>
              <a:gd name="connsiteX4-1247" fmla="*/ 7596 w 13465"/>
              <a:gd name="connsiteY4-1248" fmla="*/ 5596 h 19292"/>
              <a:gd name="connsiteX5-1249" fmla="*/ 8806 w 13465"/>
              <a:gd name="connsiteY5-1250" fmla="*/ 4053 h 19292"/>
              <a:gd name="connsiteX6-1251" fmla="*/ 9768 w 13465"/>
              <a:gd name="connsiteY6-1252" fmla="*/ 2468 h 19292"/>
              <a:gd name="connsiteX7-1253" fmla="*/ 9418 w 13465"/>
              <a:gd name="connsiteY7-1254" fmla="*/ 4802 h 19292"/>
              <a:gd name="connsiteX8-1255" fmla="*/ 11391 w 13465"/>
              <a:gd name="connsiteY8-1256" fmla="*/ 7998 h 19292"/>
              <a:gd name="connsiteX9-1257" fmla="*/ 13437 w 13465"/>
              <a:gd name="connsiteY9-1258" fmla="*/ 14953 h 19292"/>
              <a:gd name="connsiteX10-1259" fmla="*/ 11500 w 13465"/>
              <a:gd name="connsiteY10-1260" fmla="*/ 9657 h 19292"/>
              <a:gd name="connsiteX11-1261" fmla="*/ 13162 w 13465"/>
              <a:gd name="connsiteY11-1262" fmla="*/ 19276 h 19292"/>
              <a:gd name="connsiteX12-1263" fmla="*/ 10889 w 13465"/>
              <a:gd name="connsiteY12-1264" fmla="*/ 9894 h 19292"/>
              <a:gd name="connsiteX13-1265" fmla="*/ 12068 w 13465"/>
              <a:gd name="connsiteY13-1266" fmla="*/ 17991 h 19292"/>
              <a:gd name="connsiteX14-1267" fmla="*/ 10684 w 13465"/>
              <a:gd name="connsiteY14-1268" fmla="*/ 12017 h 19292"/>
              <a:gd name="connsiteX15-1269" fmla="*/ 10835 w 13465"/>
              <a:gd name="connsiteY15-1270" fmla="*/ 16221 h 19292"/>
              <a:gd name="connsiteX16-1271" fmla="*/ 9293 w 13465"/>
              <a:gd name="connsiteY16-1272" fmla="*/ 7125 h 19292"/>
              <a:gd name="connsiteX17-1273" fmla="*/ 8598 w 13465"/>
              <a:gd name="connsiteY17-1274" fmla="*/ 12466 h 19292"/>
              <a:gd name="connsiteX18-1275" fmla="*/ 6440 w 13465"/>
              <a:gd name="connsiteY18-1276" fmla="*/ 11010 h 19292"/>
              <a:gd name="connsiteX19-1277" fmla="*/ 7168 w 13465"/>
              <a:gd name="connsiteY19-1278" fmla="*/ 16305 h 19292"/>
              <a:gd name="connsiteX20-1279" fmla="*/ 5555 w 13465"/>
              <a:gd name="connsiteY20-1280" fmla="*/ 12305 h 19292"/>
              <a:gd name="connsiteX21-1281" fmla="*/ 3116 w 13465"/>
              <a:gd name="connsiteY21-1282" fmla="*/ 12903 h 19292"/>
              <a:gd name="connsiteX22-1283" fmla="*/ 665 w 13465"/>
              <a:gd name="connsiteY22-1284" fmla="*/ 13967 h 19292"/>
              <a:gd name="connsiteX23" fmla="*/ 9 w 13465"/>
              <a:gd name="connsiteY23" fmla="*/ 10090 h 19292"/>
              <a:gd name="connsiteX0-1285" fmla="*/ 9 w 13465"/>
              <a:gd name="connsiteY0-1286" fmla="*/ 10090 h 19292"/>
              <a:gd name="connsiteX1-1287" fmla="*/ 4183 w 13465"/>
              <a:gd name="connsiteY1-1288" fmla="*/ 8649 h 19292"/>
              <a:gd name="connsiteX2-1289" fmla="*/ 6368 w 13465"/>
              <a:gd name="connsiteY2-1290" fmla="*/ 7081 h 19292"/>
              <a:gd name="connsiteX3-1291" fmla="*/ 7900 w 13465"/>
              <a:gd name="connsiteY3-1292" fmla="*/ 99 h 19292"/>
              <a:gd name="connsiteX4-1293" fmla="*/ 7596 w 13465"/>
              <a:gd name="connsiteY4-1294" fmla="*/ 5596 h 19292"/>
              <a:gd name="connsiteX5-1295" fmla="*/ 8806 w 13465"/>
              <a:gd name="connsiteY5-1296" fmla="*/ 4053 h 19292"/>
              <a:gd name="connsiteX6-1297" fmla="*/ 9768 w 13465"/>
              <a:gd name="connsiteY6-1298" fmla="*/ 2468 h 19292"/>
              <a:gd name="connsiteX7-1299" fmla="*/ 9418 w 13465"/>
              <a:gd name="connsiteY7-1300" fmla="*/ 4802 h 19292"/>
              <a:gd name="connsiteX8-1301" fmla="*/ 11391 w 13465"/>
              <a:gd name="connsiteY8-1302" fmla="*/ 7998 h 19292"/>
              <a:gd name="connsiteX9-1303" fmla="*/ 13437 w 13465"/>
              <a:gd name="connsiteY9-1304" fmla="*/ 14953 h 19292"/>
              <a:gd name="connsiteX10-1305" fmla="*/ 11500 w 13465"/>
              <a:gd name="connsiteY10-1306" fmla="*/ 9657 h 19292"/>
              <a:gd name="connsiteX11-1307" fmla="*/ 13162 w 13465"/>
              <a:gd name="connsiteY11-1308" fmla="*/ 19276 h 19292"/>
              <a:gd name="connsiteX12-1309" fmla="*/ 10889 w 13465"/>
              <a:gd name="connsiteY12-1310" fmla="*/ 9894 h 19292"/>
              <a:gd name="connsiteX13-1311" fmla="*/ 12068 w 13465"/>
              <a:gd name="connsiteY13-1312" fmla="*/ 17991 h 19292"/>
              <a:gd name="connsiteX14-1313" fmla="*/ 10684 w 13465"/>
              <a:gd name="connsiteY14-1314" fmla="*/ 12017 h 19292"/>
              <a:gd name="connsiteX15-1315" fmla="*/ 10835 w 13465"/>
              <a:gd name="connsiteY15-1316" fmla="*/ 16221 h 19292"/>
              <a:gd name="connsiteX16-1317" fmla="*/ 9293 w 13465"/>
              <a:gd name="connsiteY16-1318" fmla="*/ 7125 h 19292"/>
              <a:gd name="connsiteX17-1319" fmla="*/ 7438 w 13465"/>
              <a:gd name="connsiteY17-1320" fmla="*/ 9138 h 19292"/>
              <a:gd name="connsiteX18-1321" fmla="*/ 8598 w 13465"/>
              <a:gd name="connsiteY18-1322" fmla="*/ 12466 h 19292"/>
              <a:gd name="connsiteX19-1323" fmla="*/ 6440 w 13465"/>
              <a:gd name="connsiteY19-1324" fmla="*/ 11010 h 19292"/>
              <a:gd name="connsiteX20-1325" fmla="*/ 7168 w 13465"/>
              <a:gd name="connsiteY20-1326" fmla="*/ 16305 h 19292"/>
              <a:gd name="connsiteX21-1327" fmla="*/ 5555 w 13465"/>
              <a:gd name="connsiteY21-1328" fmla="*/ 12305 h 19292"/>
              <a:gd name="connsiteX22-1329" fmla="*/ 3116 w 13465"/>
              <a:gd name="connsiteY22-1330" fmla="*/ 12903 h 19292"/>
              <a:gd name="connsiteX23-1331" fmla="*/ 665 w 13465"/>
              <a:gd name="connsiteY23-1332" fmla="*/ 13967 h 19292"/>
              <a:gd name="connsiteX24" fmla="*/ 9 w 13465"/>
              <a:gd name="connsiteY24" fmla="*/ 10090 h 19292"/>
              <a:gd name="connsiteX0-1333" fmla="*/ 9 w 13465"/>
              <a:gd name="connsiteY0-1334" fmla="*/ 10090 h 19292"/>
              <a:gd name="connsiteX1-1335" fmla="*/ 4183 w 13465"/>
              <a:gd name="connsiteY1-1336" fmla="*/ 8649 h 19292"/>
              <a:gd name="connsiteX2-1337" fmla="*/ 6368 w 13465"/>
              <a:gd name="connsiteY2-1338" fmla="*/ 7081 h 19292"/>
              <a:gd name="connsiteX3-1339" fmla="*/ 7900 w 13465"/>
              <a:gd name="connsiteY3-1340" fmla="*/ 99 h 19292"/>
              <a:gd name="connsiteX4-1341" fmla="*/ 7596 w 13465"/>
              <a:gd name="connsiteY4-1342" fmla="*/ 5596 h 19292"/>
              <a:gd name="connsiteX5-1343" fmla="*/ 8806 w 13465"/>
              <a:gd name="connsiteY5-1344" fmla="*/ 4053 h 19292"/>
              <a:gd name="connsiteX6-1345" fmla="*/ 9768 w 13465"/>
              <a:gd name="connsiteY6-1346" fmla="*/ 2468 h 19292"/>
              <a:gd name="connsiteX7-1347" fmla="*/ 9418 w 13465"/>
              <a:gd name="connsiteY7-1348" fmla="*/ 4802 h 19292"/>
              <a:gd name="connsiteX8-1349" fmla="*/ 11391 w 13465"/>
              <a:gd name="connsiteY8-1350" fmla="*/ 7998 h 19292"/>
              <a:gd name="connsiteX9-1351" fmla="*/ 13437 w 13465"/>
              <a:gd name="connsiteY9-1352" fmla="*/ 14953 h 19292"/>
              <a:gd name="connsiteX10-1353" fmla="*/ 11500 w 13465"/>
              <a:gd name="connsiteY10-1354" fmla="*/ 9657 h 19292"/>
              <a:gd name="connsiteX11-1355" fmla="*/ 13162 w 13465"/>
              <a:gd name="connsiteY11-1356" fmla="*/ 19276 h 19292"/>
              <a:gd name="connsiteX12-1357" fmla="*/ 10889 w 13465"/>
              <a:gd name="connsiteY12-1358" fmla="*/ 9894 h 19292"/>
              <a:gd name="connsiteX13-1359" fmla="*/ 12068 w 13465"/>
              <a:gd name="connsiteY13-1360" fmla="*/ 17991 h 19292"/>
              <a:gd name="connsiteX14-1361" fmla="*/ 10684 w 13465"/>
              <a:gd name="connsiteY14-1362" fmla="*/ 12017 h 19292"/>
              <a:gd name="connsiteX15-1363" fmla="*/ 10835 w 13465"/>
              <a:gd name="connsiteY15-1364" fmla="*/ 16221 h 19292"/>
              <a:gd name="connsiteX16-1365" fmla="*/ 9293 w 13465"/>
              <a:gd name="connsiteY16-1366" fmla="*/ 7125 h 19292"/>
              <a:gd name="connsiteX17-1367" fmla="*/ 7438 w 13465"/>
              <a:gd name="connsiteY17-1368" fmla="*/ 9138 h 19292"/>
              <a:gd name="connsiteX18-1369" fmla="*/ 8598 w 13465"/>
              <a:gd name="connsiteY18-1370" fmla="*/ 12466 h 19292"/>
              <a:gd name="connsiteX19-1371" fmla="*/ 6871 w 13465"/>
              <a:gd name="connsiteY19-1372" fmla="*/ 10294 h 19292"/>
              <a:gd name="connsiteX20-1373" fmla="*/ 6440 w 13465"/>
              <a:gd name="connsiteY20-1374" fmla="*/ 11010 h 19292"/>
              <a:gd name="connsiteX21-1375" fmla="*/ 7168 w 13465"/>
              <a:gd name="connsiteY21-1376" fmla="*/ 16305 h 19292"/>
              <a:gd name="connsiteX22-1377" fmla="*/ 5555 w 13465"/>
              <a:gd name="connsiteY22-1378" fmla="*/ 12305 h 19292"/>
              <a:gd name="connsiteX23-1379" fmla="*/ 3116 w 13465"/>
              <a:gd name="connsiteY23-1380" fmla="*/ 12903 h 19292"/>
              <a:gd name="connsiteX24-1381" fmla="*/ 665 w 13465"/>
              <a:gd name="connsiteY24-1382" fmla="*/ 13967 h 19292"/>
              <a:gd name="connsiteX25" fmla="*/ 9 w 13465"/>
              <a:gd name="connsiteY25" fmla="*/ 10090 h 19292"/>
              <a:gd name="connsiteX0-1383" fmla="*/ 9 w 13465"/>
              <a:gd name="connsiteY0-1384" fmla="*/ 10090 h 19292"/>
              <a:gd name="connsiteX1-1385" fmla="*/ 4183 w 13465"/>
              <a:gd name="connsiteY1-1386" fmla="*/ 8649 h 19292"/>
              <a:gd name="connsiteX2-1387" fmla="*/ 6368 w 13465"/>
              <a:gd name="connsiteY2-1388" fmla="*/ 7081 h 19292"/>
              <a:gd name="connsiteX3-1389" fmla="*/ 7900 w 13465"/>
              <a:gd name="connsiteY3-1390" fmla="*/ 99 h 19292"/>
              <a:gd name="connsiteX4-1391" fmla="*/ 7596 w 13465"/>
              <a:gd name="connsiteY4-1392" fmla="*/ 5596 h 19292"/>
              <a:gd name="connsiteX5-1393" fmla="*/ 8806 w 13465"/>
              <a:gd name="connsiteY5-1394" fmla="*/ 4053 h 19292"/>
              <a:gd name="connsiteX6-1395" fmla="*/ 10649 w 13465"/>
              <a:gd name="connsiteY6-1396" fmla="*/ 1154 h 19292"/>
              <a:gd name="connsiteX7-1397" fmla="*/ 9418 w 13465"/>
              <a:gd name="connsiteY7-1398" fmla="*/ 4802 h 19292"/>
              <a:gd name="connsiteX8-1399" fmla="*/ 11391 w 13465"/>
              <a:gd name="connsiteY8-1400" fmla="*/ 7998 h 19292"/>
              <a:gd name="connsiteX9-1401" fmla="*/ 13437 w 13465"/>
              <a:gd name="connsiteY9-1402" fmla="*/ 14953 h 19292"/>
              <a:gd name="connsiteX10-1403" fmla="*/ 11500 w 13465"/>
              <a:gd name="connsiteY10-1404" fmla="*/ 9657 h 19292"/>
              <a:gd name="connsiteX11-1405" fmla="*/ 13162 w 13465"/>
              <a:gd name="connsiteY11-1406" fmla="*/ 19276 h 19292"/>
              <a:gd name="connsiteX12-1407" fmla="*/ 10889 w 13465"/>
              <a:gd name="connsiteY12-1408" fmla="*/ 9894 h 19292"/>
              <a:gd name="connsiteX13-1409" fmla="*/ 12068 w 13465"/>
              <a:gd name="connsiteY13-1410" fmla="*/ 17991 h 19292"/>
              <a:gd name="connsiteX14-1411" fmla="*/ 10684 w 13465"/>
              <a:gd name="connsiteY14-1412" fmla="*/ 12017 h 19292"/>
              <a:gd name="connsiteX15-1413" fmla="*/ 10835 w 13465"/>
              <a:gd name="connsiteY15-1414" fmla="*/ 16221 h 19292"/>
              <a:gd name="connsiteX16-1415" fmla="*/ 9293 w 13465"/>
              <a:gd name="connsiteY16-1416" fmla="*/ 7125 h 19292"/>
              <a:gd name="connsiteX17-1417" fmla="*/ 7438 w 13465"/>
              <a:gd name="connsiteY17-1418" fmla="*/ 9138 h 19292"/>
              <a:gd name="connsiteX18-1419" fmla="*/ 8598 w 13465"/>
              <a:gd name="connsiteY18-1420" fmla="*/ 12466 h 19292"/>
              <a:gd name="connsiteX19-1421" fmla="*/ 6871 w 13465"/>
              <a:gd name="connsiteY19-1422" fmla="*/ 10294 h 19292"/>
              <a:gd name="connsiteX20-1423" fmla="*/ 6440 w 13465"/>
              <a:gd name="connsiteY20-1424" fmla="*/ 11010 h 19292"/>
              <a:gd name="connsiteX21-1425" fmla="*/ 7168 w 13465"/>
              <a:gd name="connsiteY21-1426" fmla="*/ 16305 h 19292"/>
              <a:gd name="connsiteX22-1427" fmla="*/ 5555 w 13465"/>
              <a:gd name="connsiteY22-1428" fmla="*/ 12305 h 19292"/>
              <a:gd name="connsiteX23-1429" fmla="*/ 3116 w 13465"/>
              <a:gd name="connsiteY23-1430" fmla="*/ 12903 h 19292"/>
              <a:gd name="connsiteX24-1431" fmla="*/ 665 w 13465"/>
              <a:gd name="connsiteY24-1432" fmla="*/ 13967 h 19292"/>
              <a:gd name="connsiteX25-1433" fmla="*/ 9 w 13465"/>
              <a:gd name="connsiteY25-1434" fmla="*/ 10090 h 19292"/>
              <a:gd name="connsiteX0-1435" fmla="*/ 9 w 13465"/>
              <a:gd name="connsiteY0-1436" fmla="*/ 10090 h 19292"/>
              <a:gd name="connsiteX1-1437" fmla="*/ 4183 w 13465"/>
              <a:gd name="connsiteY1-1438" fmla="*/ 8649 h 19292"/>
              <a:gd name="connsiteX2-1439" fmla="*/ 6368 w 13465"/>
              <a:gd name="connsiteY2-1440" fmla="*/ 7081 h 19292"/>
              <a:gd name="connsiteX3-1441" fmla="*/ 7900 w 13465"/>
              <a:gd name="connsiteY3-1442" fmla="*/ 99 h 19292"/>
              <a:gd name="connsiteX4-1443" fmla="*/ 7596 w 13465"/>
              <a:gd name="connsiteY4-1444" fmla="*/ 5596 h 19292"/>
              <a:gd name="connsiteX5-1445" fmla="*/ 8806 w 13465"/>
              <a:gd name="connsiteY5-1446" fmla="*/ 4053 h 19292"/>
              <a:gd name="connsiteX6-1447" fmla="*/ 10649 w 13465"/>
              <a:gd name="connsiteY6-1448" fmla="*/ 1154 h 19292"/>
              <a:gd name="connsiteX7-1449" fmla="*/ 9418 w 13465"/>
              <a:gd name="connsiteY7-1450" fmla="*/ 4802 h 19292"/>
              <a:gd name="connsiteX8-1451" fmla="*/ 11391 w 13465"/>
              <a:gd name="connsiteY8-1452" fmla="*/ 7998 h 19292"/>
              <a:gd name="connsiteX9-1453" fmla="*/ 13437 w 13465"/>
              <a:gd name="connsiteY9-1454" fmla="*/ 14953 h 19292"/>
              <a:gd name="connsiteX10-1455" fmla="*/ 11500 w 13465"/>
              <a:gd name="connsiteY10-1456" fmla="*/ 9657 h 19292"/>
              <a:gd name="connsiteX11-1457" fmla="*/ 13162 w 13465"/>
              <a:gd name="connsiteY11-1458" fmla="*/ 19276 h 19292"/>
              <a:gd name="connsiteX12-1459" fmla="*/ 10889 w 13465"/>
              <a:gd name="connsiteY12-1460" fmla="*/ 9894 h 19292"/>
              <a:gd name="connsiteX13-1461" fmla="*/ 12068 w 13465"/>
              <a:gd name="connsiteY13-1462" fmla="*/ 17991 h 19292"/>
              <a:gd name="connsiteX14-1463" fmla="*/ 10684 w 13465"/>
              <a:gd name="connsiteY14-1464" fmla="*/ 12017 h 19292"/>
              <a:gd name="connsiteX15-1465" fmla="*/ 10835 w 13465"/>
              <a:gd name="connsiteY15-1466" fmla="*/ 16221 h 19292"/>
              <a:gd name="connsiteX16-1467" fmla="*/ 9293 w 13465"/>
              <a:gd name="connsiteY16-1468" fmla="*/ 7125 h 19292"/>
              <a:gd name="connsiteX17-1469" fmla="*/ 7438 w 13465"/>
              <a:gd name="connsiteY17-1470" fmla="*/ 9138 h 19292"/>
              <a:gd name="connsiteX18-1471" fmla="*/ 8598 w 13465"/>
              <a:gd name="connsiteY18-1472" fmla="*/ 12466 h 19292"/>
              <a:gd name="connsiteX19-1473" fmla="*/ 6871 w 13465"/>
              <a:gd name="connsiteY19-1474" fmla="*/ 10294 h 19292"/>
              <a:gd name="connsiteX20-1475" fmla="*/ 6440 w 13465"/>
              <a:gd name="connsiteY20-1476" fmla="*/ 11010 h 19292"/>
              <a:gd name="connsiteX21-1477" fmla="*/ 7168 w 13465"/>
              <a:gd name="connsiteY21-1478" fmla="*/ 16305 h 19292"/>
              <a:gd name="connsiteX22-1479" fmla="*/ 5555 w 13465"/>
              <a:gd name="connsiteY22-1480" fmla="*/ 12305 h 19292"/>
              <a:gd name="connsiteX23-1481" fmla="*/ 3116 w 13465"/>
              <a:gd name="connsiteY23-1482" fmla="*/ 12903 h 19292"/>
              <a:gd name="connsiteX24-1483" fmla="*/ 665 w 13465"/>
              <a:gd name="connsiteY24-1484" fmla="*/ 13967 h 19292"/>
              <a:gd name="connsiteX25-1485" fmla="*/ 9 w 13465"/>
              <a:gd name="connsiteY25-1486" fmla="*/ 10090 h 19292"/>
              <a:gd name="connsiteX0-1487" fmla="*/ 9 w 13465"/>
              <a:gd name="connsiteY0-1488" fmla="*/ 10090 h 19292"/>
              <a:gd name="connsiteX1-1489" fmla="*/ 4183 w 13465"/>
              <a:gd name="connsiteY1-1490" fmla="*/ 8649 h 19292"/>
              <a:gd name="connsiteX2-1491" fmla="*/ 6368 w 13465"/>
              <a:gd name="connsiteY2-1492" fmla="*/ 7081 h 19292"/>
              <a:gd name="connsiteX3-1493" fmla="*/ 7900 w 13465"/>
              <a:gd name="connsiteY3-1494" fmla="*/ 99 h 19292"/>
              <a:gd name="connsiteX4-1495" fmla="*/ 7596 w 13465"/>
              <a:gd name="connsiteY4-1496" fmla="*/ 5596 h 19292"/>
              <a:gd name="connsiteX5-1497" fmla="*/ 8806 w 13465"/>
              <a:gd name="connsiteY5-1498" fmla="*/ 4053 h 19292"/>
              <a:gd name="connsiteX6-1499" fmla="*/ 10649 w 13465"/>
              <a:gd name="connsiteY6-1500" fmla="*/ 1154 h 19292"/>
              <a:gd name="connsiteX7-1501" fmla="*/ 9418 w 13465"/>
              <a:gd name="connsiteY7-1502" fmla="*/ 4802 h 19292"/>
              <a:gd name="connsiteX8-1503" fmla="*/ 11728 w 13465"/>
              <a:gd name="connsiteY8-1504" fmla="*/ 7346 h 19292"/>
              <a:gd name="connsiteX9-1505" fmla="*/ 13437 w 13465"/>
              <a:gd name="connsiteY9-1506" fmla="*/ 14953 h 19292"/>
              <a:gd name="connsiteX10-1507" fmla="*/ 11500 w 13465"/>
              <a:gd name="connsiteY10-1508" fmla="*/ 9657 h 19292"/>
              <a:gd name="connsiteX11-1509" fmla="*/ 13162 w 13465"/>
              <a:gd name="connsiteY11-1510" fmla="*/ 19276 h 19292"/>
              <a:gd name="connsiteX12-1511" fmla="*/ 10889 w 13465"/>
              <a:gd name="connsiteY12-1512" fmla="*/ 9894 h 19292"/>
              <a:gd name="connsiteX13-1513" fmla="*/ 12068 w 13465"/>
              <a:gd name="connsiteY13-1514" fmla="*/ 17991 h 19292"/>
              <a:gd name="connsiteX14-1515" fmla="*/ 10684 w 13465"/>
              <a:gd name="connsiteY14-1516" fmla="*/ 12017 h 19292"/>
              <a:gd name="connsiteX15-1517" fmla="*/ 10835 w 13465"/>
              <a:gd name="connsiteY15-1518" fmla="*/ 16221 h 19292"/>
              <a:gd name="connsiteX16-1519" fmla="*/ 9293 w 13465"/>
              <a:gd name="connsiteY16-1520" fmla="*/ 7125 h 19292"/>
              <a:gd name="connsiteX17-1521" fmla="*/ 7438 w 13465"/>
              <a:gd name="connsiteY17-1522" fmla="*/ 9138 h 19292"/>
              <a:gd name="connsiteX18-1523" fmla="*/ 8598 w 13465"/>
              <a:gd name="connsiteY18-1524" fmla="*/ 12466 h 19292"/>
              <a:gd name="connsiteX19-1525" fmla="*/ 6871 w 13465"/>
              <a:gd name="connsiteY19-1526" fmla="*/ 10294 h 19292"/>
              <a:gd name="connsiteX20-1527" fmla="*/ 6440 w 13465"/>
              <a:gd name="connsiteY20-1528" fmla="*/ 11010 h 19292"/>
              <a:gd name="connsiteX21-1529" fmla="*/ 7168 w 13465"/>
              <a:gd name="connsiteY21-1530" fmla="*/ 16305 h 19292"/>
              <a:gd name="connsiteX22-1531" fmla="*/ 5555 w 13465"/>
              <a:gd name="connsiteY22-1532" fmla="*/ 12305 h 19292"/>
              <a:gd name="connsiteX23-1533" fmla="*/ 3116 w 13465"/>
              <a:gd name="connsiteY23-1534" fmla="*/ 12903 h 19292"/>
              <a:gd name="connsiteX24-1535" fmla="*/ 665 w 13465"/>
              <a:gd name="connsiteY24-1536" fmla="*/ 13967 h 19292"/>
              <a:gd name="connsiteX25-1537" fmla="*/ 9 w 13465"/>
              <a:gd name="connsiteY25-1538" fmla="*/ 10090 h 19292"/>
              <a:gd name="connsiteX0-1539" fmla="*/ 9 w 13461"/>
              <a:gd name="connsiteY0-1540" fmla="*/ 10090 h 19293"/>
              <a:gd name="connsiteX1-1541" fmla="*/ 4183 w 13461"/>
              <a:gd name="connsiteY1-1542" fmla="*/ 8649 h 19293"/>
              <a:gd name="connsiteX2-1543" fmla="*/ 6368 w 13461"/>
              <a:gd name="connsiteY2-1544" fmla="*/ 7081 h 19293"/>
              <a:gd name="connsiteX3-1545" fmla="*/ 7900 w 13461"/>
              <a:gd name="connsiteY3-1546" fmla="*/ 99 h 19293"/>
              <a:gd name="connsiteX4-1547" fmla="*/ 7596 w 13461"/>
              <a:gd name="connsiteY4-1548" fmla="*/ 5596 h 19293"/>
              <a:gd name="connsiteX5-1549" fmla="*/ 8806 w 13461"/>
              <a:gd name="connsiteY5-1550" fmla="*/ 4053 h 19293"/>
              <a:gd name="connsiteX6-1551" fmla="*/ 10649 w 13461"/>
              <a:gd name="connsiteY6-1552" fmla="*/ 1154 h 19293"/>
              <a:gd name="connsiteX7-1553" fmla="*/ 9418 w 13461"/>
              <a:gd name="connsiteY7-1554" fmla="*/ 4802 h 19293"/>
              <a:gd name="connsiteX8-1555" fmla="*/ 11728 w 13461"/>
              <a:gd name="connsiteY8-1556" fmla="*/ 7346 h 19293"/>
              <a:gd name="connsiteX9-1557" fmla="*/ 13437 w 13461"/>
              <a:gd name="connsiteY9-1558" fmla="*/ 14953 h 19293"/>
              <a:gd name="connsiteX10-1559" fmla="*/ 12632 w 13461"/>
              <a:gd name="connsiteY10-1560" fmla="*/ 13186 h 19293"/>
              <a:gd name="connsiteX11-1561" fmla="*/ 11500 w 13461"/>
              <a:gd name="connsiteY11-1562" fmla="*/ 9657 h 19293"/>
              <a:gd name="connsiteX12-1563" fmla="*/ 13162 w 13461"/>
              <a:gd name="connsiteY12-1564" fmla="*/ 19276 h 19293"/>
              <a:gd name="connsiteX13-1565" fmla="*/ 10889 w 13461"/>
              <a:gd name="connsiteY13-1566" fmla="*/ 9894 h 19293"/>
              <a:gd name="connsiteX14-1567" fmla="*/ 12068 w 13461"/>
              <a:gd name="connsiteY14-1568" fmla="*/ 17991 h 19293"/>
              <a:gd name="connsiteX15-1569" fmla="*/ 10684 w 13461"/>
              <a:gd name="connsiteY15-1570" fmla="*/ 12017 h 19293"/>
              <a:gd name="connsiteX16-1571" fmla="*/ 10835 w 13461"/>
              <a:gd name="connsiteY16-1572" fmla="*/ 16221 h 19293"/>
              <a:gd name="connsiteX17-1573" fmla="*/ 9293 w 13461"/>
              <a:gd name="connsiteY17-1574" fmla="*/ 7125 h 19293"/>
              <a:gd name="connsiteX18-1575" fmla="*/ 7438 w 13461"/>
              <a:gd name="connsiteY18-1576" fmla="*/ 9138 h 19293"/>
              <a:gd name="connsiteX19-1577" fmla="*/ 8598 w 13461"/>
              <a:gd name="connsiteY19-1578" fmla="*/ 12466 h 19293"/>
              <a:gd name="connsiteX20-1579" fmla="*/ 6871 w 13461"/>
              <a:gd name="connsiteY20-1580" fmla="*/ 10294 h 19293"/>
              <a:gd name="connsiteX21-1581" fmla="*/ 6440 w 13461"/>
              <a:gd name="connsiteY21-1582" fmla="*/ 11010 h 19293"/>
              <a:gd name="connsiteX22-1583" fmla="*/ 7168 w 13461"/>
              <a:gd name="connsiteY22-1584" fmla="*/ 16305 h 19293"/>
              <a:gd name="connsiteX23-1585" fmla="*/ 5555 w 13461"/>
              <a:gd name="connsiteY23-1586" fmla="*/ 12305 h 19293"/>
              <a:gd name="connsiteX24-1587" fmla="*/ 3116 w 13461"/>
              <a:gd name="connsiteY24-1588" fmla="*/ 12903 h 19293"/>
              <a:gd name="connsiteX25-1589" fmla="*/ 665 w 13461"/>
              <a:gd name="connsiteY25-1590" fmla="*/ 13967 h 19293"/>
              <a:gd name="connsiteX26" fmla="*/ 9 w 13461"/>
              <a:gd name="connsiteY26" fmla="*/ 10090 h 19293"/>
              <a:gd name="connsiteX0-1591" fmla="*/ 9 w 13461"/>
              <a:gd name="connsiteY0-1592" fmla="*/ 10090 h 19291"/>
              <a:gd name="connsiteX1-1593" fmla="*/ 4183 w 13461"/>
              <a:gd name="connsiteY1-1594" fmla="*/ 8649 h 19291"/>
              <a:gd name="connsiteX2-1595" fmla="*/ 6368 w 13461"/>
              <a:gd name="connsiteY2-1596" fmla="*/ 7081 h 19291"/>
              <a:gd name="connsiteX3-1597" fmla="*/ 7900 w 13461"/>
              <a:gd name="connsiteY3-1598" fmla="*/ 99 h 19291"/>
              <a:gd name="connsiteX4-1599" fmla="*/ 7596 w 13461"/>
              <a:gd name="connsiteY4-1600" fmla="*/ 5596 h 19291"/>
              <a:gd name="connsiteX5-1601" fmla="*/ 8806 w 13461"/>
              <a:gd name="connsiteY5-1602" fmla="*/ 4053 h 19291"/>
              <a:gd name="connsiteX6-1603" fmla="*/ 10649 w 13461"/>
              <a:gd name="connsiteY6-1604" fmla="*/ 1154 h 19291"/>
              <a:gd name="connsiteX7-1605" fmla="*/ 9418 w 13461"/>
              <a:gd name="connsiteY7-1606" fmla="*/ 4802 h 19291"/>
              <a:gd name="connsiteX8-1607" fmla="*/ 11728 w 13461"/>
              <a:gd name="connsiteY8-1608" fmla="*/ 7346 h 19291"/>
              <a:gd name="connsiteX9-1609" fmla="*/ 13437 w 13461"/>
              <a:gd name="connsiteY9-1610" fmla="*/ 14953 h 19291"/>
              <a:gd name="connsiteX10-1611" fmla="*/ 12632 w 13461"/>
              <a:gd name="connsiteY10-1612" fmla="*/ 13186 h 19291"/>
              <a:gd name="connsiteX11-1613" fmla="*/ 11653 w 13461"/>
              <a:gd name="connsiteY11-1614" fmla="*/ 8502 h 19291"/>
              <a:gd name="connsiteX12-1615" fmla="*/ 13162 w 13461"/>
              <a:gd name="connsiteY12-1616" fmla="*/ 19276 h 19291"/>
              <a:gd name="connsiteX13-1617" fmla="*/ 10889 w 13461"/>
              <a:gd name="connsiteY13-1618" fmla="*/ 9894 h 19291"/>
              <a:gd name="connsiteX14-1619" fmla="*/ 12068 w 13461"/>
              <a:gd name="connsiteY14-1620" fmla="*/ 17991 h 19291"/>
              <a:gd name="connsiteX15-1621" fmla="*/ 10684 w 13461"/>
              <a:gd name="connsiteY15-1622" fmla="*/ 12017 h 19291"/>
              <a:gd name="connsiteX16-1623" fmla="*/ 10835 w 13461"/>
              <a:gd name="connsiteY16-1624" fmla="*/ 16221 h 19291"/>
              <a:gd name="connsiteX17-1625" fmla="*/ 9293 w 13461"/>
              <a:gd name="connsiteY17-1626" fmla="*/ 7125 h 19291"/>
              <a:gd name="connsiteX18-1627" fmla="*/ 7438 w 13461"/>
              <a:gd name="connsiteY18-1628" fmla="*/ 9138 h 19291"/>
              <a:gd name="connsiteX19-1629" fmla="*/ 8598 w 13461"/>
              <a:gd name="connsiteY19-1630" fmla="*/ 12466 h 19291"/>
              <a:gd name="connsiteX20-1631" fmla="*/ 6871 w 13461"/>
              <a:gd name="connsiteY20-1632" fmla="*/ 10294 h 19291"/>
              <a:gd name="connsiteX21-1633" fmla="*/ 6440 w 13461"/>
              <a:gd name="connsiteY21-1634" fmla="*/ 11010 h 19291"/>
              <a:gd name="connsiteX22-1635" fmla="*/ 7168 w 13461"/>
              <a:gd name="connsiteY22-1636" fmla="*/ 16305 h 19291"/>
              <a:gd name="connsiteX23-1637" fmla="*/ 5555 w 13461"/>
              <a:gd name="connsiteY23-1638" fmla="*/ 12305 h 19291"/>
              <a:gd name="connsiteX24-1639" fmla="*/ 3116 w 13461"/>
              <a:gd name="connsiteY24-1640" fmla="*/ 12903 h 19291"/>
              <a:gd name="connsiteX25-1641" fmla="*/ 665 w 13461"/>
              <a:gd name="connsiteY25-1642" fmla="*/ 13967 h 19291"/>
              <a:gd name="connsiteX26-1643" fmla="*/ 9 w 13461"/>
              <a:gd name="connsiteY26-1644" fmla="*/ 10090 h 19291"/>
              <a:gd name="connsiteX0-1645" fmla="*/ 9 w 13461"/>
              <a:gd name="connsiteY0-1646" fmla="*/ 10090 h 19283"/>
              <a:gd name="connsiteX1-1647" fmla="*/ 4183 w 13461"/>
              <a:gd name="connsiteY1-1648" fmla="*/ 8649 h 19283"/>
              <a:gd name="connsiteX2-1649" fmla="*/ 6368 w 13461"/>
              <a:gd name="connsiteY2-1650" fmla="*/ 7081 h 19283"/>
              <a:gd name="connsiteX3-1651" fmla="*/ 7900 w 13461"/>
              <a:gd name="connsiteY3-1652" fmla="*/ 99 h 19283"/>
              <a:gd name="connsiteX4-1653" fmla="*/ 7596 w 13461"/>
              <a:gd name="connsiteY4-1654" fmla="*/ 5596 h 19283"/>
              <a:gd name="connsiteX5-1655" fmla="*/ 8806 w 13461"/>
              <a:gd name="connsiteY5-1656" fmla="*/ 4053 h 19283"/>
              <a:gd name="connsiteX6-1657" fmla="*/ 10649 w 13461"/>
              <a:gd name="connsiteY6-1658" fmla="*/ 1154 h 19283"/>
              <a:gd name="connsiteX7-1659" fmla="*/ 9418 w 13461"/>
              <a:gd name="connsiteY7-1660" fmla="*/ 4802 h 19283"/>
              <a:gd name="connsiteX8-1661" fmla="*/ 11728 w 13461"/>
              <a:gd name="connsiteY8-1662" fmla="*/ 7346 h 19283"/>
              <a:gd name="connsiteX9-1663" fmla="*/ 13437 w 13461"/>
              <a:gd name="connsiteY9-1664" fmla="*/ 14953 h 19283"/>
              <a:gd name="connsiteX10-1665" fmla="*/ 12632 w 13461"/>
              <a:gd name="connsiteY10-1666" fmla="*/ 13186 h 19283"/>
              <a:gd name="connsiteX11-1667" fmla="*/ 11653 w 13461"/>
              <a:gd name="connsiteY11-1668" fmla="*/ 8502 h 19283"/>
              <a:gd name="connsiteX12-1669" fmla="*/ 11815 w 13461"/>
              <a:gd name="connsiteY12-1670" fmla="*/ 11666 h 19283"/>
              <a:gd name="connsiteX13-1671" fmla="*/ 13162 w 13461"/>
              <a:gd name="connsiteY13-1672" fmla="*/ 19276 h 19283"/>
              <a:gd name="connsiteX14-1673" fmla="*/ 10889 w 13461"/>
              <a:gd name="connsiteY14-1674" fmla="*/ 9894 h 19283"/>
              <a:gd name="connsiteX15-1675" fmla="*/ 12068 w 13461"/>
              <a:gd name="connsiteY15-1676" fmla="*/ 17991 h 19283"/>
              <a:gd name="connsiteX16-1677" fmla="*/ 10684 w 13461"/>
              <a:gd name="connsiteY16-1678" fmla="*/ 12017 h 19283"/>
              <a:gd name="connsiteX17-1679" fmla="*/ 10835 w 13461"/>
              <a:gd name="connsiteY17-1680" fmla="*/ 16221 h 19283"/>
              <a:gd name="connsiteX18-1681" fmla="*/ 9293 w 13461"/>
              <a:gd name="connsiteY18-1682" fmla="*/ 7125 h 19283"/>
              <a:gd name="connsiteX19-1683" fmla="*/ 7438 w 13461"/>
              <a:gd name="connsiteY19-1684" fmla="*/ 9138 h 19283"/>
              <a:gd name="connsiteX20-1685" fmla="*/ 8598 w 13461"/>
              <a:gd name="connsiteY20-1686" fmla="*/ 12466 h 19283"/>
              <a:gd name="connsiteX21-1687" fmla="*/ 6871 w 13461"/>
              <a:gd name="connsiteY21-1688" fmla="*/ 10294 h 19283"/>
              <a:gd name="connsiteX22-1689" fmla="*/ 6440 w 13461"/>
              <a:gd name="connsiteY22-1690" fmla="*/ 11010 h 19283"/>
              <a:gd name="connsiteX23-1691" fmla="*/ 7168 w 13461"/>
              <a:gd name="connsiteY23-1692" fmla="*/ 16305 h 19283"/>
              <a:gd name="connsiteX24-1693" fmla="*/ 5555 w 13461"/>
              <a:gd name="connsiteY24-1694" fmla="*/ 12305 h 19283"/>
              <a:gd name="connsiteX25-1695" fmla="*/ 3116 w 13461"/>
              <a:gd name="connsiteY25-1696" fmla="*/ 12903 h 19283"/>
              <a:gd name="connsiteX26-1697" fmla="*/ 665 w 13461"/>
              <a:gd name="connsiteY26-1698" fmla="*/ 13967 h 19283"/>
              <a:gd name="connsiteX27" fmla="*/ 9 w 13461"/>
              <a:gd name="connsiteY27" fmla="*/ 10090 h 19283"/>
              <a:gd name="connsiteX0-1699" fmla="*/ 9 w 13461"/>
              <a:gd name="connsiteY0-1700" fmla="*/ 10090 h 19283"/>
              <a:gd name="connsiteX1-1701" fmla="*/ 4183 w 13461"/>
              <a:gd name="connsiteY1-1702" fmla="*/ 8649 h 19283"/>
              <a:gd name="connsiteX2-1703" fmla="*/ 6368 w 13461"/>
              <a:gd name="connsiteY2-1704" fmla="*/ 7081 h 19283"/>
              <a:gd name="connsiteX3-1705" fmla="*/ 7900 w 13461"/>
              <a:gd name="connsiteY3-1706" fmla="*/ 99 h 19283"/>
              <a:gd name="connsiteX4-1707" fmla="*/ 7596 w 13461"/>
              <a:gd name="connsiteY4-1708" fmla="*/ 5596 h 19283"/>
              <a:gd name="connsiteX5-1709" fmla="*/ 8806 w 13461"/>
              <a:gd name="connsiteY5-1710" fmla="*/ 4053 h 19283"/>
              <a:gd name="connsiteX6-1711" fmla="*/ 10649 w 13461"/>
              <a:gd name="connsiteY6-1712" fmla="*/ 1154 h 19283"/>
              <a:gd name="connsiteX7-1713" fmla="*/ 9418 w 13461"/>
              <a:gd name="connsiteY7-1714" fmla="*/ 4802 h 19283"/>
              <a:gd name="connsiteX8-1715" fmla="*/ 11728 w 13461"/>
              <a:gd name="connsiteY8-1716" fmla="*/ 7346 h 19283"/>
              <a:gd name="connsiteX9-1717" fmla="*/ 13437 w 13461"/>
              <a:gd name="connsiteY9-1718" fmla="*/ 14953 h 19283"/>
              <a:gd name="connsiteX10-1719" fmla="*/ 12632 w 13461"/>
              <a:gd name="connsiteY10-1720" fmla="*/ 13186 h 19283"/>
              <a:gd name="connsiteX11-1721" fmla="*/ 11653 w 13461"/>
              <a:gd name="connsiteY11-1722" fmla="*/ 8502 h 19283"/>
              <a:gd name="connsiteX12-1723" fmla="*/ 11815 w 13461"/>
              <a:gd name="connsiteY12-1724" fmla="*/ 11666 h 19283"/>
              <a:gd name="connsiteX13-1725" fmla="*/ 13162 w 13461"/>
              <a:gd name="connsiteY13-1726" fmla="*/ 19276 h 19283"/>
              <a:gd name="connsiteX14-1727" fmla="*/ 10889 w 13461"/>
              <a:gd name="connsiteY14-1728" fmla="*/ 9894 h 19283"/>
              <a:gd name="connsiteX15-1729" fmla="*/ 12068 w 13461"/>
              <a:gd name="connsiteY15-1730" fmla="*/ 17991 h 19283"/>
              <a:gd name="connsiteX16-1731" fmla="*/ 10684 w 13461"/>
              <a:gd name="connsiteY16-1732" fmla="*/ 12017 h 19283"/>
              <a:gd name="connsiteX17-1733" fmla="*/ 10835 w 13461"/>
              <a:gd name="connsiteY17-1734" fmla="*/ 16221 h 19283"/>
              <a:gd name="connsiteX18-1735" fmla="*/ 10219 w 13461"/>
              <a:gd name="connsiteY18-1736" fmla="*/ 9117 h 19283"/>
              <a:gd name="connsiteX19-1737" fmla="*/ 9293 w 13461"/>
              <a:gd name="connsiteY19-1738" fmla="*/ 7125 h 19283"/>
              <a:gd name="connsiteX20-1739" fmla="*/ 7438 w 13461"/>
              <a:gd name="connsiteY20-1740" fmla="*/ 9138 h 19283"/>
              <a:gd name="connsiteX21-1741" fmla="*/ 8598 w 13461"/>
              <a:gd name="connsiteY21-1742" fmla="*/ 12466 h 19283"/>
              <a:gd name="connsiteX22-1743" fmla="*/ 6871 w 13461"/>
              <a:gd name="connsiteY22-1744" fmla="*/ 10294 h 19283"/>
              <a:gd name="connsiteX23-1745" fmla="*/ 6440 w 13461"/>
              <a:gd name="connsiteY23-1746" fmla="*/ 11010 h 19283"/>
              <a:gd name="connsiteX24-1747" fmla="*/ 7168 w 13461"/>
              <a:gd name="connsiteY24-1748" fmla="*/ 16305 h 19283"/>
              <a:gd name="connsiteX25-1749" fmla="*/ 5555 w 13461"/>
              <a:gd name="connsiteY25-1750" fmla="*/ 12305 h 19283"/>
              <a:gd name="connsiteX26-1751" fmla="*/ 3116 w 13461"/>
              <a:gd name="connsiteY26-1752" fmla="*/ 12903 h 19283"/>
              <a:gd name="connsiteX27-1753" fmla="*/ 665 w 13461"/>
              <a:gd name="connsiteY27-1754" fmla="*/ 13967 h 19283"/>
              <a:gd name="connsiteX28" fmla="*/ 9 w 13461"/>
              <a:gd name="connsiteY28" fmla="*/ 10090 h 19283"/>
              <a:gd name="connsiteX0-1755" fmla="*/ 9 w 13461"/>
              <a:gd name="connsiteY0-1756" fmla="*/ 10090 h 19283"/>
              <a:gd name="connsiteX1-1757" fmla="*/ 4183 w 13461"/>
              <a:gd name="connsiteY1-1758" fmla="*/ 8649 h 19283"/>
              <a:gd name="connsiteX2-1759" fmla="*/ 6368 w 13461"/>
              <a:gd name="connsiteY2-1760" fmla="*/ 7081 h 19283"/>
              <a:gd name="connsiteX3-1761" fmla="*/ 7900 w 13461"/>
              <a:gd name="connsiteY3-1762" fmla="*/ 99 h 19283"/>
              <a:gd name="connsiteX4-1763" fmla="*/ 7596 w 13461"/>
              <a:gd name="connsiteY4-1764" fmla="*/ 5596 h 19283"/>
              <a:gd name="connsiteX5-1765" fmla="*/ 8806 w 13461"/>
              <a:gd name="connsiteY5-1766" fmla="*/ 4053 h 19283"/>
              <a:gd name="connsiteX6-1767" fmla="*/ 10649 w 13461"/>
              <a:gd name="connsiteY6-1768" fmla="*/ 1154 h 19283"/>
              <a:gd name="connsiteX7-1769" fmla="*/ 9418 w 13461"/>
              <a:gd name="connsiteY7-1770" fmla="*/ 4802 h 19283"/>
              <a:gd name="connsiteX8-1771" fmla="*/ 11728 w 13461"/>
              <a:gd name="connsiteY8-1772" fmla="*/ 7346 h 19283"/>
              <a:gd name="connsiteX9-1773" fmla="*/ 13437 w 13461"/>
              <a:gd name="connsiteY9-1774" fmla="*/ 14953 h 19283"/>
              <a:gd name="connsiteX10-1775" fmla="*/ 12632 w 13461"/>
              <a:gd name="connsiteY10-1776" fmla="*/ 13186 h 19283"/>
              <a:gd name="connsiteX11-1777" fmla="*/ 11653 w 13461"/>
              <a:gd name="connsiteY11-1778" fmla="*/ 8502 h 19283"/>
              <a:gd name="connsiteX12-1779" fmla="*/ 11815 w 13461"/>
              <a:gd name="connsiteY12-1780" fmla="*/ 11666 h 19283"/>
              <a:gd name="connsiteX13-1781" fmla="*/ 13162 w 13461"/>
              <a:gd name="connsiteY13-1782" fmla="*/ 19276 h 19283"/>
              <a:gd name="connsiteX14-1783" fmla="*/ 10889 w 13461"/>
              <a:gd name="connsiteY14-1784" fmla="*/ 9894 h 19283"/>
              <a:gd name="connsiteX15-1785" fmla="*/ 12068 w 13461"/>
              <a:gd name="connsiteY15-1786" fmla="*/ 17991 h 19283"/>
              <a:gd name="connsiteX16-1787" fmla="*/ 10684 w 13461"/>
              <a:gd name="connsiteY16-1788" fmla="*/ 12017 h 19283"/>
              <a:gd name="connsiteX17-1789" fmla="*/ 10344 w 13461"/>
              <a:gd name="connsiteY17-1790" fmla="*/ 17032 h 19283"/>
              <a:gd name="connsiteX18-1791" fmla="*/ 10219 w 13461"/>
              <a:gd name="connsiteY18-1792" fmla="*/ 9117 h 19283"/>
              <a:gd name="connsiteX19-1793" fmla="*/ 9293 w 13461"/>
              <a:gd name="connsiteY19-1794" fmla="*/ 7125 h 19283"/>
              <a:gd name="connsiteX20-1795" fmla="*/ 7438 w 13461"/>
              <a:gd name="connsiteY20-1796" fmla="*/ 9138 h 19283"/>
              <a:gd name="connsiteX21-1797" fmla="*/ 8598 w 13461"/>
              <a:gd name="connsiteY21-1798" fmla="*/ 12466 h 19283"/>
              <a:gd name="connsiteX22-1799" fmla="*/ 6871 w 13461"/>
              <a:gd name="connsiteY22-1800" fmla="*/ 10294 h 19283"/>
              <a:gd name="connsiteX23-1801" fmla="*/ 6440 w 13461"/>
              <a:gd name="connsiteY23-1802" fmla="*/ 11010 h 19283"/>
              <a:gd name="connsiteX24-1803" fmla="*/ 7168 w 13461"/>
              <a:gd name="connsiteY24-1804" fmla="*/ 16305 h 19283"/>
              <a:gd name="connsiteX25-1805" fmla="*/ 5555 w 13461"/>
              <a:gd name="connsiteY25-1806" fmla="*/ 12305 h 19283"/>
              <a:gd name="connsiteX26-1807" fmla="*/ 3116 w 13461"/>
              <a:gd name="connsiteY26-1808" fmla="*/ 12903 h 19283"/>
              <a:gd name="connsiteX27-1809" fmla="*/ 665 w 13461"/>
              <a:gd name="connsiteY27-1810" fmla="*/ 13967 h 19283"/>
              <a:gd name="connsiteX28-1811" fmla="*/ 9 w 13461"/>
              <a:gd name="connsiteY28-1812" fmla="*/ 10090 h 19283"/>
              <a:gd name="connsiteX0-1813" fmla="*/ 9 w 13461"/>
              <a:gd name="connsiteY0-1814" fmla="*/ 10090 h 19283"/>
              <a:gd name="connsiteX1-1815" fmla="*/ 4183 w 13461"/>
              <a:gd name="connsiteY1-1816" fmla="*/ 8649 h 19283"/>
              <a:gd name="connsiteX2-1817" fmla="*/ 6368 w 13461"/>
              <a:gd name="connsiteY2-1818" fmla="*/ 7081 h 19283"/>
              <a:gd name="connsiteX3-1819" fmla="*/ 7900 w 13461"/>
              <a:gd name="connsiteY3-1820" fmla="*/ 99 h 19283"/>
              <a:gd name="connsiteX4-1821" fmla="*/ 7596 w 13461"/>
              <a:gd name="connsiteY4-1822" fmla="*/ 5596 h 19283"/>
              <a:gd name="connsiteX5-1823" fmla="*/ 8806 w 13461"/>
              <a:gd name="connsiteY5-1824" fmla="*/ 4053 h 19283"/>
              <a:gd name="connsiteX6-1825" fmla="*/ 10649 w 13461"/>
              <a:gd name="connsiteY6-1826" fmla="*/ 1154 h 19283"/>
              <a:gd name="connsiteX7-1827" fmla="*/ 9418 w 13461"/>
              <a:gd name="connsiteY7-1828" fmla="*/ 4802 h 19283"/>
              <a:gd name="connsiteX8-1829" fmla="*/ 11728 w 13461"/>
              <a:gd name="connsiteY8-1830" fmla="*/ 7346 h 19283"/>
              <a:gd name="connsiteX9-1831" fmla="*/ 13437 w 13461"/>
              <a:gd name="connsiteY9-1832" fmla="*/ 14953 h 19283"/>
              <a:gd name="connsiteX10-1833" fmla="*/ 12632 w 13461"/>
              <a:gd name="connsiteY10-1834" fmla="*/ 13186 h 19283"/>
              <a:gd name="connsiteX11-1835" fmla="*/ 11653 w 13461"/>
              <a:gd name="connsiteY11-1836" fmla="*/ 8502 h 19283"/>
              <a:gd name="connsiteX12-1837" fmla="*/ 11815 w 13461"/>
              <a:gd name="connsiteY12-1838" fmla="*/ 11666 h 19283"/>
              <a:gd name="connsiteX13-1839" fmla="*/ 13162 w 13461"/>
              <a:gd name="connsiteY13-1840" fmla="*/ 19276 h 19283"/>
              <a:gd name="connsiteX14-1841" fmla="*/ 10889 w 13461"/>
              <a:gd name="connsiteY14-1842" fmla="*/ 9894 h 19283"/>
              <a:gd name="connsiteX15-1843" fmla="*/ 12068 w 13461"/>
              <a:gd name="connsiteY15-1844" fmla="*/ 17991 h 19283"/>
              <a:gd name="connsiteX16-1845" fmla="*/ 10684 w 13461"/>
              <a:gd name="connsiteY16-1846" fmla="*/ 12017 h 19283"/>
              <a:gd name="connsiteX17-1847" fmla="*/ 10582 w 13461"/>
              <a:gd name="connsiteY17-1848" fmla="*/ 16008 h 19283"/>
              <a:gd name="connsiteX18-1849" fmla="*/ 10344 w 13461"/>
              <a:gd name="connsiteY18-1850" fmla="*/ 17032 h 19283"/>
              <a:gd name="connsiteX19-1851" fmla="*/ 10219 w 13461"/>
              <a:gd name="connsiteY19-1852" fmla="*/ 9117 h 19283"/>
              <a:gd name="connsiteX20-1853" fmla="*/ 9293 w 13461"/>
              <a:gd name="connsiteY20-1854" fmla="*/ 7125 h 19283"/>
              <a:gd name="connsiteX21-1855" fmla="*/ 7438 w 13461"/>
              <a:gd name="connsiteY21-1856" fmla="*/ 9138 h 19283"/>
              <a:gd name="connsiteX22-1857" fmla="*/ 8598 w 13461"/>
              <a:gd name="connsiteY22-1858" fmla="*/ 12466 h 19283"/>
              <a:gd name="connsiteX23-1859" fmla="*/ 6871 w 13461"/>
              <a:gd name="connsiteY23-1860" fmla="*/ 10294 h 19283"/>
              <a:gd name="connsiteX24-1861" fmla="*/ 6440 w 13461"/>
              <a:gd name="connsiteY24-1862" fmla="*/ 11010 h 19283"/>
              <a:gd name="connsiteX25-1863" fmla="*/ 7168 w 13461"/>
              <a:gd name="connsiteY25-1864" fmla="*/ 16305 h 19283"/>
              <a:gd name="connsiteX26-1865" fmla="*/ 5555 w 13461"/>
              <a:gd name="connsiteY26-1866" fmla="*/ 12305 h 19283"/>
              <a:gd name="connsiteX27-1867" fmla="*/ 3116 w 13461"/>
              <a:gd name="connsiteY27-1868" fmla="*/ 12903 h 19283"/>
              <a:gd name="connsiteX28-1869" fmla="*/ 665 w 13461"/>
              <a:gd name="connsiteY28-1870" fmla="*/ 13967 h 19283"/>
              <a:gd name="connsiteX29" fmla="*/ 9 w 13461"/>
              <a:gd name="connsiteY29" fmla="*/ 10090 h 19283"/>
              <a:gd name="connsiteX0-1871" fmla="*/ 9 w 13461"/>
              <a:gd name="connsiteY0-1872" fmla="*/ 10090 h 19527"/>
              <a:gd name="connsiteX1-1873" fmla="*/ 4183 w 13461"/>
              <a:gd name="connsiteY1-1874" fmla="*/ 8649 h 19527"/>
              <a:gd name="connsiteX2-1875" fmla="*/ 6368 w 13461"/>
              <a:gd name="connsiteY2-1876" fmla="*/ 7081 h 19527"/>
              <a:gd name="connsiteX3-1877" fmla="*/ 7900 w 13461"/>
              <a:gd name="connsiteY3-1878" fmla="*/ 99 h 19527"/>
              <a:gd name="connsiteX4-1879" fmla="*/ 7596 w 13461"/>
              <a:gd name="connsiteY4-1880" fmla="*/ 5596 h 19527"/>
              <a:gd name="connsiteX5-1881" fmla="*/ 8806 w 13461"/>
              <a:gd name="connsiteY5-1882" fmla="*/ 4053 h 19527"/>
              <a:gd name="connsiteX6-1883" fmla="*/ 10649 w 13461"/>
              <a:gd name="connsiteY6-1884" fmla="*/ 1154 h 19527"/>
              <a:gd name="connsiteX7-1885" fmla="*/ 9418 w 13461"/>
              <a:gd name="connsiteY7-1886" fmla="*/ 4802 h 19527"/>
              <a:gd name="connsiteX8-1887" fmla="*/ 11728 w 13461"/>
              <a:gd name="connsiteY8-1888" fmla="*/ 7346 h 19527"/>
              <a:gd name="connsiteX9-1889" fmla="*/ 13437 w 13461"/>
              <a:gd name="connsiteY9-1890" fmla="*/ 14953 h 19527"/>
              <a:gd name="connsiteX10-1891" fmla="*/ 12632 w 13461"/>
              <a:gd name="connsiteY10-1892" fmla="*/ 13186 h 19527"/>
              <a:gd name="connsiteX11-1893" fmla="*/ 11653 w 13461"/>
              <a:gd name="connsiteY11-1894" fmla="*/ 8502 h 19527"/>
              <a:gd name="connsiteX12-1895" fmla="*/ 11815 w 13461"/>
              <a:gd name="connsiteY12-1896" fmla="*/ 11666 h 19527"/>
              <a:gd name="connsiteX13-1897" fmla="*/ 13162 w 13461"/>
              <a:gd name="connsiteY13-1898" fmla="*/ 19276 h 19527"/>
              <a:gd name="connsiteX14-1899" fmla="*/ 10889 w 13461"/>
              <a:gd name="connsiteY14-1900" fmla="*/ 9894 h 19527"/>
              <a:gd name="connsiteX15-1901" fmla="*/ 11223 w 13461"/>
              <a:gd name="connsiteY15-1902" fmla="*/ 19491 h 19527"/>
              <a:gd name="connsiteX16-1903" fmla="*/ 10684 w 13461"/>
              <a:gd name="connsiteY16-1904" fmla="*/ 12017 h 19527"/>
              <a:gd name="connsiteX17-1905" fmla="*/ 10582 w 13461"/>
              <a:gd name="connsiteY17-1906" fmla="*/ 16008 h 19527"/>
              <a:gd name="connsiteX18-1907" fmla="*/ 10344 w 13461"/>
              <a:gd name="connsiteY18-1908" fmla="*/ 17032 h 19527"/>
              <a:gd name="connsiteX19-1909" fmla="*/ 10219 w 13461"/>
              <a:gd name="connsiteY19-1910" fmla="*/ 9117 h 19527"/>
              <a:gd name="connsiteX20-1911" fmla="*/ 9293 w 13461"/>
              <a:gd name="connsiteY20-1912" fmla="*/ 7125 h 19527"/>
              <a:gd name="connsiteX21-1913" fmla="*/ 7438 w 13461"/>
              <a:gd name="connsiteY21-1914" fmla="*/ 9138 h 19527"/>
              <a:gd name="connsiteX22-1915" fmla="*/ 8598 w 13461"/>
              <a:gd name="connsiteY22-1916" fmla="*/ 12466 h 19527"/>
              <a:gd name="connsiteX23-1917" fmla="*/ 6871 w 13461"/>
              <a:gd name="connsiteY23-1918" fmla="*/ 10294 h 19527"/>
              <a:gd name="connsiteX24-1919" fmla="*/ 6440 w 13461"/>
              <a:gd name="connsiteY24-1920" fmla="*/ 11010 h 19527"/>
              <a:gd name="connsiteX25-1921" fmla="*/ 7168 w 13461"/>
              <a:gd name="connsiteY25-1922" fmla="*/ 16305 h 19527"/>
              <a:gd name="connsiteX26-1923" fmla="*/ 5555 w 13461"/>
              <a:gd name="connsiteY26-1924" fmla="*/ 12305 h 19527"/>
              <a:gd name="connsiteX27-1925" fmla="*/ 3116 w 13461"/>
              <a:gd name="connsiteY27-1926" fmla="*/ 12903 h 19527"/>
              <a:gd name="connsiteX28-1927" fmla="*/ 665 w 13461"/>
              <a:gd name="connsiteY28-1928" fmla="*/ 13967 h 19527"/>
              <a:gd name="connsiteX29-1929" fmla="*/ 9 w 13461"/>
              <a:gd name="connsiteY29-1930" fmla="*/ 10090 h 19527"/>
              <a:gd name="connsiteX0-1931" fmla="*/ 9 w 13461"/>
              <a:gd name="connsiteY0-1932" fmla="*/ 10090 h 19527"/>
              <a:gd name="connsiteX1-1933" fmla="*/ 4183 w 13461"/>
              <a:gd name="connsiteY1-1934" fmla="*/ 8649 h 19527"/>
              <a:gd name="connsiteX2-1935" fmla="*/ 6368 w 13461"/>
              <a:gd name="connsiteY2-1936" fmla="*/ 7081 h 19527"/>
              <a:gd name="connsiteX3-1937" fmla="*/ 7900 w 13461"/>
              <a:gd name="connsiteY3-1938" fmla="*/ 99 h 19527"/>
              <a:gd name="connsiteX4-1939" fmla="*/ 7596 w 13461"/>
              <a:gd name="connsiteY4-1940" fmla="*/ 5596 h 19527"/>
              <a:gd name="connsiteX5-1941" fmla="*/ 8806 w 13461"/>
              <a:gd name="connsiteY5-1942" fmla="*/ 4053 h 19527"/>
              <a:gd name="connsiteX6-1943" fmla="*/ 10649 w 13461"/>
              <a:gd name="connsiteY6-1944" fmla="*/ 1154 h 19527"/>
              <a:gd name="connsiteX7-1945" fmla="*/ 9418 w 13461"/>
              <a:gd name="connsiteY7-1946" fmla="*/ 4802 h 19527"/>
              <a:gd name="connsiteX8-1947" fmla="*/ 11728 w 13461"/>
              <a:gd name="connsiteY8-1948" fmla="*/ 7346 h 19527"/>
              <a:gd name="connsiteX9-1949" fmla="*/ 13437 w 13461"/>
              <a:gd name="connsiteY9-1950" fmla="*/ 14953 h 19527"/>
              <a:gd name="connsiteX10-1951" fmla="*/ 12632 w 13461"/>
              <a:gd name="connsiteY10-1952" fmla="*/ 13186 h 19527"/>
              <a:gd name="connsiteX11-1953" fmla="*/ 11653 w 13461"/>
              <a:gd name="connsiteY11-1954" fmla="*/ 8502 h 19527"/>
              <a:gd name="connsiteX12-1955" fmla="*/ 11815 w 13461"/>
              <a:gd name="connsiteY12-1956" fmla="*/ 11666 h 19527"/>
              <a:gd name="connsiteX13-1957" fmla="*/ 12402 w 13461"/>
              <a:gd name="connsiteY13-1958" fmla="*/ 19163 h 19527"/>
              <a:gd name="connsiteX14-1959" fmla="*/ 10889 w 13461"/>
              <a:gd name="connsiteY14-1960" fmla="*/ 9894 h 19527"/>
              <a:gd name="connsiteX15-1961" fmla="*/ 11223 w 13461"/>
              <a:gd name="connsiteY15-1962" fmla="*/ 19491 h 19527"/>
              <a:gd name="connsiteX16-1963" fmla="*/ 10684 w 13461"/>
              <a:gd name="connsiteY16-1964" fmla="*/ 12017 h 19527"/>
              <a:gd name="connsiteX17-1965" fmla="*/ 10582 w 13461"/>
              <a:gd name="connsiteY17-1966" fmla="*/ 16008 h 19527"/>
              <a:gd name="connsiteX18-1967" fmla="*/ 10344 w 13461"/>
              <a:gd name="connsiteY18-1968" fmla="*/ 17032 h 19527"/>
              <a:gd name="connsiteX19-1969" fmla="*/ 10219 w 13461"/>
              <a:gd name="connsiteY19-1970" fmla="*/ 9117 h 19527"/>
              <a:gd name="connsiteX20-1971" fmla="*/ 9293 w 13461"/>
              <a:gd name="connsiteY20-1972" fmla="*/ 7125 h 19527"/>
              <a:gd name="connsiteX21-1973" fmla="*/ 7438 w 13461"/>
              <a:gd name="connsiteY21-1974" fmla="*/ 9138 h 19527"/>
              <a:gd name="connsiteX22-1975" fmla="*/ 8598 w 13461"/>
              <a:gd name="connsiteY22-1976" fmla="*/ 12466 h 19527"/>
              <a:gd name="connsiteX23-1977" fmla="*/ 6871 w 13461"/>
              <a:gd name="connsiteY23-1978" fmla="*/ 10294 h 19527"/>
              <a:gd name="connsiteX24-1979" fmla="*/ 6440 w 13461"/>
              <a:gd name="connsiteY24-1980" fmla="*/ 11010 h 19527"/>
              <a:gd name="connsiteX25-1981" fmla="*/ 7168 w 13461"/>
              <a:gd name="connsiteY25-1982" fmla="*/ 16305 h 19527"/>
              <a:gd name="connsiteX26-1983" fmla="*/ 5555 w 13461"/>
              <a:gd name="connsiteY26-1984" fmla="*/ 12305 h 19527"/>
              <a:gd name="connsiteX27-1985" fmla="*/ 3116 w 13461"/>
              <a:gd name="connsiteY27-1986" fmla="*/ 12903 h 19527"/>
              <a:gd name="connsiteX28-1987" fmla="*/ 665 w 13461"/>
              <a:gd name="connsiteY28-1988" fmla="*/ 13967 h 19527"/>
              <a:gd name="connsiteX29-1989" fmla="*/ 9 w 13461"/>
              <a:gd name="connsiteY29-1990" fmla="*/ 10090 h 19527"/>
              <a:gd name="connsiteX0-1991" fmla="*/ 9 w 13461"/>
              <a:gd name="connsiteY0-1992" fmla="*/ 10090 h 19527"/>
              <a:gd name="connsiteX1-1993" fmla="*/ 4183 w 13461"/>
              <a:gd name="connsiteY1-1994" fmla="*/ 8649 h 19527"/>
              <a:gd name="connsiteX2-1995" fmla="*/ 6368 w 13461"/>
              <a:gd name="connsiteY2-1996" fmla="*/ 7081 h 19527"/>
              <a:gd name="connsiteX3-1997" fmla="*/ 7900 w 13461"/>
              <a:gd name="connsiteY3-1998" fmla="*/ 99 h 19527"/>
              <a:gd name="connsiteX4-1999" fmla="*/ 7596 w 13461"/>
              <a:gd name="connsiteY4-2000" fmla="*/ 5596 h 19527"/>
              <a:gd name="connsiteX5-2001" fmla="*/ 8806 w 13461"/>
              <a:gd name="connsiteY5-2002" fmla="*/ 4053 h 19527"/>
              <a:gd name="connsiteX6-2003" fmla="*/ 10649 w 13461"/>
              <a:gd name="connsiteY6-2004" fmla="*/ 1154 h 19527"/>
              <a:gd name="connsiteX7-2005" fmla="*/ 9418 w 13461"/>
              <a:gd name="connsiteY7-2006" fmla="*/ 4802 h 19527"/>
              <a:gd name="connsiteX8-2007" fmla="*/ 11728 w 13461"/>
              <a:gd name="connsiteY8-2008" fmla="*/ 7346 h 19527"/>
              <a:gd name="connsiteX9-2009" fmla="*/ 13437 w 13461"/>
              <a:gd name="connsiteY9-2010" fmla="*/ 14953 h 19527"/>
              <a:gd name="connsiteX10-2011" fmla="*/ 12645 w 13461"/>
              <a:gd name="connsiteY10-2012" fmla="*/ 14923 h 19527"/>
              <a:gd name="connsiteX11-2013" fmla="*/ 11653 w 13461"/>
              <a:gd name="connsiteY11-2014" fmla="*/ 8502 h 19527"/>
              <a:gd name="connsiteX12-2015" fmla="*/ 11815 w 13461"/>
              <a:gd name="connsiteY12-2016" fmla="*/ 11666 h 19527"/>
              <a:gd name="connsiteX13-2017" fmla="*/ 12402 w 13461"/>
              <a:gd name="connsiteY13-2018" fmla="*/ 19163 h 19527"/>
              <a:gd name="connsiteX14-2019" fmla="*/ 10889 w 13461"/>
              <a:gd name="connsiteY14-2020" fmla="*/ 9894 h 19527"/>
              <a:gd name="connsiteX15-2021" fmla="*/ 11223 w 13461"/>
              <a:gd name="connsiteY15-2022" fmla="*/ 19491 h 19527"/>
              <a:gd name="connsiteX16-2023" fmla="*/ 10684 w 13461"/>
              <a:gd name="connsiteY16-2024" fmla="*/ 12017 h 19527"/>
              <a:gd name="connsiteX17-2025" fmla="*/ 10582 w 13461"/>
              <a:gd name="connsiteY17-2026" fmla="*/ 16008 h 19527"/>
              <a:gd name="connsiteX18-2027" fmla="*/ 10344 w 13461"/>
              <a:gd name="connsiteY18-2028" fmla="*/ 17032 h 19527"/>
              <a:gd name="connsiteX19-2029" fmla="*/ 10219 w 13461"/>
              <a:gd name="connsiteY19-2030" fmla="*/ 9117 h 19527"/>
              <a:gd name="connsiteX20-2031" fmla="*/ 9293 w 13461"/>
              <a:gd name="connsiteY20-2032" fmla="*/ 7125 h 19527"/>
              <a:gd name="connsiteX21-2033" fmla="*/ 7438 w 13461"/>
              <a:gd name="connsiteY21-2034" fmla="*/ 9138 h 19527"/>
              <a:gd name="connsiteX22-2035" fmla="*/ 8598 w 13461"/>
              <a:gd name="connsiteY22-2036" fmla="*/ 12466 h 19527"/>
              <a:gd name="connsiteX23-2037" fmla="*/ 6871 w 13461"/>
              <a:gd name="connsiteY23-2038" fmla="*/ 10294 h 19527"/>
              <a:gd name="connsiteX24-2039" fmla="*/ 6440 w 13461"/>
              <a:gd name="connsiteY24-2040" fmla="*/ 11010 h 19527"/>
              <a:gd name="connsiteX25-2041" fmla="*/ 7168 w 13461"/>
              <a:gd name="connsiteY25-2042" fmla="*/ 16305 h 19527"/>
              <a:gd name="connsiteX26-2043" fmla="*/ 5555 w 13461"/>
              <a:gd name="connsiteY26-2044" fmla="*/ 12305 h 19527"/>
              <a:gd name="connsiteX27-2045" fmla="*/ 3116 w 13461"/>
              <a:gd name="connsiteY27-2046" fmla="*/ 12903 h 19527"/>
              <a:gd name="connsiteX28-2047" fmla="*/ 665 w 13461"/>
              <a:gd name="connsiteY28-2048" fmla="*/ 13967 h 19527"/>
              <a:gd name="connsiteX29-2049" fmla="*/ 9 w 13461"/>
              <a:gd name="connsiteY29-2050" fmla="*/ 10090 h 19527"/>
              <a:gd name="connsiteX0-2051" fmla="*/ 9 w 13456"/>
              <a:gd name="connsiteY0-2052" fmla="*/ 10090 h 19527"/>
              <a:gd name="connsiteX1-2053" fmla="*/ 4183 w 13456"/>
              <a:gd name="connsiteY1-2054" fmla="*/ 8649 h 19527"/>
              <a:gd name="connsiteX2-2055" fmla="*/ 6368 w 13456"/>
              <a:gd name="connsiteY2-2056" fmla="*/ 7081 h 19527"/>
              <a:gd name="connsiteX3-2057" fmla="*/ 7900 w 13456"/>
              <a:gd name="connsiteY3-2058" fmla="*/ 99 h 19527"/>
              <a:gd name="connsiteX4-2059" fmla="*/ 7596 w 13456"/>
              <a:gd name="connsiteY4-2060" fmla="*/ 5596 h 19527"/>
              <a:gd name="connsiteX5-2061" fmla="*/ 8806 w 13456"/>
              <a:gd name="connsiteY5-2062" fmla="*/ 4053 h 19527"/>
              <a:gd name="connsiteX6-2063" fmla="*/ 10649 w 13456"/>
              <a:gd name="connsiteY6-2064" fmla="*/ 1154 h 19527"/>
              <a:gd name="connsiteX7-2065" fmla="*/ 9418 w 13456"/>
              <a:gd name="connsiteY7-2066" fmla="*/ 4802 h 19527"/>
              <a:gd name="connsiteX8-2067" fmla="*/ 11728 w 13456"/>
              <a:gd name="connsiteY8-2068" fmla="*/ 7346 h 19527"/>
              <a:gd name="connsiteX9-2069" fmla="*/ 13437 w 13456"/>
              <a:gd name="connsiteY9-2070" fmla="*/ 14953 h 19527"/>
              <a:gd name="connsiteX10-2071" fmla="*/ 12645 w 13456"/>
              <a:gd name="connsiteY10-2072" fmla="*/ 14923 h 19527"/>
              <a:gd name="connsiteX11-2073" fmla="*/ 11653 w 13456"/>
              <a:gd name="connsiteY11-2074" fmla="*/ 8502 h 19527"/>
              <a:gd name="connsiteX12-2075" fmla="*/ 11815 w 13456"/>
              <a:gd name="connsiteY12-2076" fmla="*/ 11666 h 19527"/>
              <a:gd name="connsiteX13-2077" fmla="*/ 12402 w 13456"/>
              <a:gd name="connsiteY13-2078" fmla="*/ 19163 h 19527"/>
              <a:gd name="connsiteX14-2079" fmla="*/ 10889 w 13456"/>
              <a:gd name="connsiteY14-2080" fmla="*/ 9894 h 19527"/>
              <a:gd name="connsiteX15-2081" fmla="*/ 11223 w 13456"/>
              <a:gd name="connsiteY15-2082" fmla="*/ 19491 h 19527"/>
              <a:gd name="connsiteX16-2083" fmla="*/ 10684 w 13456"/>
              <a:gd name="connsiteY16-2084" fmla="*/ 12017 h 19527"/>
              <a:gd name="connsiteX17-2085" fmla="*/ 10582 w 13456"/>
              <a:gd name="connsiteY17-2086" fmla="*/ 16008 h 19527"/>
              <a:gd name="connsiteX18-2087" fmla="*/ 10344 w 13456"/>
              <a:gd name="connsiteY18-2088" fmla="*/ 17032 h 19527"/>
              <a:gd name="connsiteX19-2089" fmla="*/ 10219 w 13456"/>
              <a:gd name="connsiteY19-2090" fmla="*/ 9117 h 19527"/>
              <a:gd name="connsiteX20-2091" fmla="*/ 9293 w 13456"/>
              <a:gd name="connsiteY20-2092" fmla="*/ 7125 h 19527"/>
              <a:gd name="connsiteX21-2093" fmla="*/ 7438 w 13456"/>
              <a:gd name="connsiteY21-2094" fmla="*/ 9138 h 19527"/>
              <a:gd name="connsiteX22-2095" fmla="*/ 8598 w 13456"/>
              <a:gd name="connsiteY22-2096" fmla="*/ 12466 h 19527"/>
              <a:gd name="connsiteX23-2097" fmla="*/ 6871 w 13456"/>
              <a:gd name="connsiteY23-2098" fmla="*/ 10294 h 19527"/>
              <a:gd name="connsiteX24-2099" fmla="*/ 6440 w 13456"/>
              <a:gd name="connsiteY24-2100" fmla="*/ 11010 h 19527"/>
              <a:gd name="connsiteX25-2101" fmla="*/ 7168 w 13456"/>
              <a:gd name="connsiteY25-2102" fmla="*/ 16305 h 19527"/>
              <a:gd name="connsiteX26-2103" fmla="*/ 5555 w 13456"/>
              <a:gd name="connsiteY26-2104" fmla="*/ 12305 h 19527"/>
              <a:gd name="connsiteX27-2105" fmla="*/ 3116 w 13456"/>
              <a:gd name="connsiteY27-2106" fmla="*/ 12903 h 19527"/>
              <a:gd name="connsiteX28-2107" fmla="*/ 665 w 13456"/>
              <a:gd name="connsiteY28-2108" fmla="*/ 13967 h 19527"/>
              <a:gd name="connsiteX29-2109" fmla="*/ 9 w 13456"/>
              <a:gd name="connsiteY29-2110" fmla="*/ 10090 h 19527"/>
              <a:gd name="connsiteX0-2111" fmla="*/ 9 w 13786"/>
              <a:gd name="connsiteY0-2112" fmla="*/ 10090 h 19527"/>
              <a:gd name="connsiteX1-2113" fmla="*/ 4183 w 13786"/>
              <a:gd name="connsiteY1-2114" fmla="*/ 8649 h 19527"/>
              <a:gd name="connsiteX2-2115" fmla="*/ 6368 w 13786"/>
              <a:gd name="connsiteY2-2116" fmla="*/ 7081 h 19527"/>
              <a:gd name="connsiteX3-2117" fmla="*/ 7900 w 13786"/>
              <a:gd name="connsiteY3-2118" fmla="*/ 99 h 19527"/>
              <a:gd name="connsiteX4-2119" fmla="*/ 7596 w 13786"/>
              <a:gd name="connsiteY4-2120" fmla="*/ 5596 h 19527"/>
              <a:gd name="connsiteX5-2121" fmla="*/ 8806 w 13786"/>
              <a:gd name="connsiteY5-2122" fmla="*/ 4053 h 19527"/>
              <a:gd name="connsiteX6-2123" fmla="*/ 10649 w 13786"/>
              <a:gd name="connsiteY6-2124" fmla="*/ 1154 h 19527"/>
              <a:gd name="connsiteX7-2125" fmla="*/ 9418 w 13786"/>
              <a:gd name="connsiteY7-2126" fmla="*/ 4802 h 19527"/>
              <a:gd name="connsiteX8-2127" fmla="*/ 11728 w 13786"/>
              <a:gd name="connsiteY8-2128" fmla="*/ 7346 h 19527"/>
              <a:gd name="connsiteX9-2129" fmla="*/ 13772 w 13786"/>
              <a:gd name="connsiteY9-2130" fmla="*/ 16378 h 19527"/>
              <a:gd name="connsiteX10-2131" fmla="*/ 12645 w 13786"/>
              <a:gd name="connsiteY10-2132" fmla="*/ 14923 h 19527"/>
              <a:gd name="connsiteX11-2133" fmla="*/ 11653 w 13786"/>
              <a:gd name="connsiteY11-2134" fmla="*/ 8502 h 19527"/>
              <a:gd name="connsiteX12-2135" fmla="*/ 11815 w 13786"/>
              <a:gd name="connsiteY12-2136" fmla="*/ 11666 h 19527"/>
              <a:gd name="connsiteX13-2137" fmla="*/ 12402 w 13786"/>
              <a:gd name="connsiteY13-2138" fmla="*/ 19163 h 19527"/>
              <a:gd name="connsiteX14-2139" fmla="*/ 10889 w 13786"/>
              <a:gd name="connsiteY14-2140" fmla="*/ 9894 h 19527"/>
              <a:gd name="connsiteX15-2141" fmla="*/ 11223 w 13786"/>
              <a:gd name="connsiteY15-2142" fmla="*/ 19491 h 19527"/>
              <a:gd name="connsiteX16-2143" fmla="*/ 10684 w 13786"/>
              <a:gd name="connsiteY16-2144" fmla="*/ 12017 h 19527"/>
              <a:gd name="connsiteX17-2145" fmla="*/ 10582 w 13786"/>
              <a:gd name="connsiteY17-2146" fmla="*/ 16008 h 19527"/>
              <a:gd name="connsiteX18-2147" fmla="*/ 10344 w 13786"/>
              <a:gd name="connsiteY18-2148" fmla="*/ 17032 h 19527"/>
              <a:gd name="connsiteX19-2149" fmla="*/ 10219 w 13786"/>
              <a:gd name="connsiteY19-2150" fmla="*/ 9117 h 19527"/>
              <a:gd name="connsiteX20-2151" fmla="*/ 9293 w 13786"/>
              <a:gd name="connsiteY20-2152" fmla="*/ 7125 h 19527"/>
              <a:gd name="connsiteX21-2153" fmla="*/ 7438 w 13786"/>
              <a:gd name="connsiteY21-2154" fmla="*/ 9138 h 19527"/>
              <a:gd name="connsiteX22-2155" fmla="*/ 8598 w 13786"/>
              <a:gd name="connsiteY22-2156" fmla="*/ 12466 h 19527"/>
              <a:gd name="connsiteX23-2157" fmla="*/ 6871 w 13786"/>
              <a:gd name="connsiteY23-2158" fmla="*/ 10294 h 19527"/>
              <a:gd name="connsiteX24-2159" fmla="*/ 6440 w 13786"/>
              <a:gd name="connsiteY24-2160" fmla="*/ 11010 h 19527"/>
              <a:gd name="connsiteX25-2161" fmla="*/ 7168 w 13786"/>
              <a:gd name="connsiteY25-2162" fmla="*/ 16305 h 19527"/>
              <a:gd name="connsiteX26-2163" fmla="*/ 5555 w 13786"/>
              <a:gd name="connsiteY26-2164" fmla="*/ 12305 h 19527"/>
              <a:gd name="connsiteX27-2165" fmla="*/ 3116 w 13786"/>
              <a:gd name="connsiteY27-2166" fmla="*/ 12903 h 19527"/>
              <a:gd name="connsiteX28-2167" fmla="*/ 665 w 13786"/>
              <a:gd name="connsiteY28-2168" fmla="*/ 13967 h 19527"/>
              <a:gd name="connsiteX29-2169" fmla="*/ 9 w 13786"/>
              <a:gd name="connsiteY29-2170" fmla="*/ 10090 h 19527"/>
              <a:gd name="connsiteX0-2171" fmla="*/ 9 w 13791"/>
              <a:gd name="connsiteY0-2172" fmla="*/ 10090 h 19527"/>
              <a:gd name="connsiteX1-2173" fmla="*/ 4183 w 13791"/>
              <a:gd name="connsiteY1-2174" fmla="*/ 8649 h 19527"/>
              <a:gd name="connsiteX2-2175" fmla="*/ 6368 w 13791"/>
              <a:gd name="connsiteY2-2176" fmla="*/ 7081 h 19527"/>
              <a:gd name="connsiteX3-2177" fmla="*/ 7900 w 13791"/>
              <a:gd name="connsiteY3-2178" fmla="*/ 99 h 19527"/>
              <a:gd name="connsiteX4-2179" fmla="*/ 7596 w 13791"/>
              <a:gd name="connsiteY4-2180" fmla="*/ 5596 h 19527"/>
              <a:gd name="connsiteX5-2181" fmla="*/ 8806 w 13791"/>
              <a:gd name="connsiteY5-2182" fmla="*/ 4053 h 19527"/>
              <a:gd name="connsiteX6-2183" fmla="*/ 10649 w 13791"/>
              <a:gd name="connsiteY6-2184" fmla="*/ 1154 h 19527"/>
              <a:gd name="connsiteX7-2185" fmla="*/ 9418 w 13791"/>
              <a:gd name="connsiteY7-2186" fmla="*/ 4802 h 19527"/>
              <a:gd name="connsiteX8-2187" fmla="*/ 11728 w 13791"/>
              <a:gd name="connsiteY8-2188" fmla="*/ 7346 h 19527"/>
              <a:gd name="connsiteX9-2189" fmla="*/ 13772 w 13791"/>
              <a:gd name="connsiteY9-2190" fmla="*/ 16378 h 19527"/>
              <a:gd name="connsiteX10-2191" fmla="*/ 12969 w 13791"/>
              <a:gd name="connsiteY10-2192" fmla="*/ 18638 h 19527"/>
              <a:gd name="connsiteX11-2193" fmla="*/ 11653 w 13791"/>
              <a:gd name="connsiteY11-2194" fmla="*/ 8502 h 19527"/>
              <a:gd name="connsiteX12-2195" fmla="*/ 11815 w 13791"/>
              <a:gd name="connsiteY12-2196" fmla="*/ 11666 h 19527"/>
              <a:gd name="connsiteX13-2197" fmla="*/ 12402 w 13791"/>
              <a:gd name="connsiteY13-2198" fmla="*/ 19163 h 19527"/>
              <a:gd name="connsiteX14-2199" fmla="*/ 10889 w 13791"/>
              <a:gd name="connsiteY14-2200" fmla="*/ 9894 h 19527"/>
              <a:gd name="connsiteX15-2201" fmla="*/ 11223 w 13791"/>
              <a:gd name="connsiteY15-2202" fmla="*/ 19491 h 19527"/>
              <a:gd name="connsiteX16-2203" fmla="*/ 10684 w 13791"/>
              <a:gd name="connsiteY16-2204" fmla="*/ 12017 h 19527"/>
              <a:gd name="connsiteX17-2205" fmla="*/ 10582 w 13791"/>
              <a:gd name="connsiteY17-2206" fmla="*/ 16008 h 19527"/>
              <a:gd name="connsiteX18-2207" fmla="*/ 10344 w 13791"/>
              <a:gd name="connsiteY18-2208" fmla="*/ 17032 h 19527"/>
              <a:gd name="connsiteX19-2209" fmla="*/ 10219 w 13791"/>
              <a:gd name="connsiteY19-2210" fmla="*/ 9117 h 19527"/>
              <a:gd name="connsiteX20-2211" fmla="*/ 9293 w 13791"/>
              <a:gd name="connsiteY20-2212" fmla="*/ 7125 h 19527"/>
              <a:gd name="connsiteX21-2213" fmla="*/ 7438 w 13791"/>
              <a:gd name="connsiteY21-2214" fmla="*/ 9138 h 19527"/>
              <a:gd name="connsiteX22-2215" fmla="*/ 8598 w 13791"/>
              <a:gd name="connsiteY22-2216" fmla="*/ 12466 h 19527"/>
              <a:gd name="connsiteX23-2217" fmla="*/ 6871 w 13791"/>
              <a:gd name="connsiteY23-2218" fmla="*/ 10294 h 19527"/>
              <a:gd name="connsiteX24-2219" fmla="*/ 6440 w 13791"/>
              <a:gd name="connsiteY24-2220" fmla="*/ 11010 h 19527"/>
              <a:gd name="connsiteX25-2221" fmla="*/ 7168 w 13791"/>
              <a:gd name="connsiteY25-2222" fmla="*/ 16305 h 19527"/>
              <a:gd name="connsiteX26-2223" fmla="*/ 5555 w 13791"/>
              <a:gd name="connsiteY26-2224" fmla="*/ 12305 h 19527"/>
              <a:gd name="connsiteX27-2225" fmla="*/ 3116 w 13791"/>
              <a:gd name="connsiteY27-2226" fmla="*/ 12903 h 19527"/>
              <a:gd name="connsiteX28-2227" fmla="*/ 665 w 13791"/>
              <a:gd name="connsiteY28-2228" fmla="*/ 13967 h 19527"/>
              <a:gd name="connsiteX29-2229" fmla="*/ 9 w 13791"/>
              <a:gd name="connsiteY29-2230" fmla="*/ 10090 h 19527"/>
              <a:gd name="connsiteX0-2231" fmla="*/ 9 w 13812"/>
              <a:gd name="connsiteY0-2232" fmla="*/ 10090 h 19527"/>
              <a:gd name="connsiteX1-2233" fmla="*/ 4183 w 13812"/>
              <a:gd name="connsiteY1-2234" fmla="*/ 8649 h 19527"/>
              <a:gd name="connsiteX2-2235" fmla="*/ 6368 w 13812"/>
              <a:gd name="connsiteY2-2236" fmla="*/ 7081 h 19527"/>
              <a:gd name="connsiteX3-2237" fmla="*/ 7900 w 13812"/>
              <a:gd name="connsiteY3-2238" fmla="*/ 99 h 19527"/>
              <a:gd name="connsiteX4-2239" fmla="*/ 7596 w 13812"/>
              <a:gd name="connsiteY4-2240" fmla="*/ 5596 h 19527"/>
              <a:gd name="connsiteX5-2241" fmla="*/ 8806 w 13812"/>
              <a:gd name="connsiteY5-2242" fmla="*/ 4053 h 19527"/>
              <a:gd name="connsiteX6-2243" fmla="*/ 10649 w 13812"/>
              <a:gd name="connsiteY6-2244" fmla="*/ 1154 h 19527"/>
              <a:gd name="connsiteX7-2245" fmla="*/ 9418 w 13812"/>
              <a:gd name="connsiteY7-2246" fmla="*/ 4802 h 19527"/>
              <a:gd name="connsiteX8-2247" fmla="*/ 11728 w 13812"/>
              <a:gd name="connsiteY8-2248" fmla="*/ 7346 h 19527"/>
              <a:gd name="connsiteX9-2249" fmla="*/ 13772 w 13812"/>
              <a:gd name="connsiteY9-2250" fmla="*/ 16378 h 19527"/>
              <a:gd name="connsiteX10-2251" fmla="*/ 12622 w 13812"/>
              <a:gd name="connsiteY10-2252" fmla="*/ 13095 h 19527"/>
              <a:gd name="connsiteX11-2253" fmla="*/ 12969 w 13812"/>
              <a:gd name="connsiteY11-2254" fmla="*/ 18638 h 19527"/>
              <a:gd name="connsiteX12-2255" fmla="*/ 11653 w 13812"/>
              <a:gd name="connsiteY12-2256" fmla="*/ 8502 h 19527"/>
              <a:gd name="connsiteX13-2257" fmla="*/ 11815 w 13812"/>
              <a:gd name="connsiteY13-2258" fmla="*/ 11666 h 19527"/>
              <a:gd name="connsiteX14-2259" fmla="*/ 12402 w 13812"/>
              <a:gd name="connsiteY14-2260" fmla="*/ 19163 h 19527"/>
              <a:gd name="connsiteX15-2261" fmla="*/ 10889 w 13812"/>
              <a:gd name="connsiteY15-2262" fmla="*/ 9894 h 19527"/>
              <a:gd name="connsiteX16-2263" fmla="*/ 11223 w 13812"/>
              <a:gd name="connsiteY16-2264" fmla="*/ 19491 h 19527"/>
              <a:gd name="connsiteX17-2265" fmla="*/ 10684 w 13812"/>
              <a:gd name="connsiteY17-2266" fmla="*/ 12017 h 19527"/>
              <a:gd name="connsiteX18-2267" fmla="*/ 10582 w 13812"/>
              <a:gd name="connsiteY18-2268" fmla="*/ 16008 h 19527"/>
              <a:gd name="connsiteX19-2269" fmla="*/ 10344 w 13812"/>
              <a:gd name="connsiteY19-2270" fmla="*/ 17032 h 19527"/>
              <a:gd name="connsiteX20-2271" fmla="*/ 10219 w 13812"/>
              <a:gd name="connsiteY20-2272" fmla="*/ 9117 h 19527"/>
              <a:gd name="connsiteX21-2273" fmla="*/ 9293 w 13812"/>
              <a:gd name="connsiteY21-2274" fmla="*/ 7125 h 19527"/>
              <a:gd name="connsiteX22-2275" fmla="*/ 7438 w 13812"/>
              <a:gd name="connsiteY22-2276" fmla="*/ 9138 h 19527"/>
              <a:gd name="connsiteX23-2277" fmla="*/ 8598 w 13812"/>
              <a:gd name="connsiteY23-2278" fmla="*/ 12466 h 19527"/>
              <a:gd name="connsiteX24-2279" fmla="*/ 6871 w 13812"/>
              <a:gd name="connsiteY24-2280" fmla="*/ 10294 h 19527"/>
              <a:gd name="connsiteX25-2281" fmla="*/ 6440 w 13812"/>
              <a:gd name="connsiteY25-2282" fmla="*/ 11010 h 19527"/>
              <a:gd name="connsiteX26-2283" fmla="*/ 7168 w 13812"/>
              <a:gd name="connsiteY26-2284" fmla="*/ 16305 h 19527"/>
              <a:gd name="connsiteX27-2285" fmla="*/ 5555 w 13812"/>
              <a:gd name="connsiteY27-2286" fmla="*/ 12305 h 19527"/>
              <a:gd name="connsiteX28-2287" fmla="*/ 3116 w 13812"/>
              <a:gd name="connsiteY28-2288" fmla="*/ 12903 h 19527"/>
              <a:gd name="connsiteX29-2289" fmla="*/ 665 w 13812"/>
              <a:gd name="connsiteY29-2290" fmla="*/ 13967 h 19527"/>
              <a:gd name="connsiteX30" fmla="*/ 9 w 13812"/>
              <a:gd name="connsiteY30" fmla="*/ 10090 h 19527"/>
              <a:gd name="connsiteX0-2291" fmla="*/ 9 w 13567"/>
              <a:gd name="connsiteY0-2292" fmla="*/ 10090 h 19527"/>
              <a:gd name="connsiteX1-2293" fmla="*/ 4183 w 13567"/>
              <a:gd name="connsiteY1-2294" fmla="*/ 8649 h 19527"/>
              <a:gd name="connsiteX2-2295" fmla="*/ 6368 w 13567"/>
              <a:gd name="connsiteY2-2296" fmla="*/ 7081 h 19527"/>
              <a:gd name="connsiteX3-2297" fmla="*/ 7900 w 13567"/>
              <a:gd name="connsiteY3-2298" fmla="*/ 99 h 19527"/>
              <a:gd name="connsiteX4-2299" fmla="*/ 7596 w 13567"/>
              <a:gd name="connsiteY4-2300" fmla="*/ 5596 h 19527"/>
              <a:gd name="connsiteX5-2301" fmla="*/ 8806 w 13567"/>
              <a:gd name="connsiteY5-2302" fmla="*/ 4053 h 19527"/>
              <a:gd name="connsiteX6-2303" fmla="*/ 10649 w 13567"/>
              <a:gd name="connsiteY6-2304" fmla="*/ 1154 h 19527"/>
              <a:gd name="connsiteX7-2305" fmla="*/ 9418 w 13567"/>
              <a:gd name="connsiteY7-2306" fmla="*/ 4802 h 19527"/>
              <a:gd name="connsiteX8-2307" fmla="*/ 11728 w 13567"/>
              <a:gd name="connsiteY8-2308" fmla="*/ 7346 h 19527"/>
              <a:gd name="connsiteX9-2309" fmla="*/ 13519 w 13567"/>
              <a:gd name="connsiteY9-2310" fmla="*/ 15763 h 19527"/>
              <a:gd name="connsiteX10-2311" fmla="*/ 12622 w 13567"/>
              <a:gd name="connsiteY10-2312" fmla="*/ 13095 h 19527"/>
              <a:gd name="connsiteX11-2313" fmla="*/ 12969 w 13567"/>
              <a:gd name="connsiteY11-2314" fmla="*/ 18638 h 19527"/>
              <a:gd name="connsiteX12-2315" fmla="*/ 11653 w 13567"/>
              <a:gd name="connsiteY12-2316" fmla="*/ 8502 h 19527"/>
              <a:gd name="connsiteX13-2317" fmla="*/ 11815 w 13567"/>
              <a:gd name="connsiteY13-2318" fmla="*/ 11666 h 19527"/>
              <a:gd name="connsiteX14-2319" fmla="*/ 12402 w 13567"/>
              <a:gd name="connsiteY14-2320" fmla="*/ 19163 h 19527"/>
              <a:gd name="connsiteX15-2321" fmla="*/ 10889 w 13567"/>
              <a:gd name="connsiteY15-2322" fmla="*/ 9894 h 19527"/>
              <a:gd name="connsiteX16-2323" fmla="*/ 11223 w 13567"/>
              <a:gd name="connsiteY16-2324" fmla="*/ 19491 h 19527"/>
              <a:gd name="connsiteX17-2325" fmla="*/ 10684 w 13567"/>
              <a:gd name="connsiteY17-2326" fmla="*/ 12017 h 19527"/>
              <a:gd name="connsiteX18-2327" fmla="*/ 10582 w 13567"/>
              <a:gd name="connsiteY18-2328" fmla="*/ 16008 h 19527"/>
              <a:gd name="connsiteX19-2329" fmla="*/ 10344 w 13567"/>
              <a:gd name="connsiteY19-2330" fmla="*/ 17032 h 19527"/>
              <a:gd name="connsiteX20-2331" fmla="*/ 10219 w 13567"/>
              <a:gd name="connsiteY20-2332" fmla="*/ 9117 h 19527"/>
              <a:gd name="connsiteX21-2333" fmla="*/ 9293 w 13567"/>
              <a:gd name="connsiteY21-2334" fmla="*/ 7125 h 19527"/>
              <a:gd name="connsiteX22-2335" fmla="*/ 7438 w 13567"/>
              <a:gd name="connsiteY22-2336" fmla="*/ 9138 h 19527"/>
              <a:gd name="connsiteX23-2337" fmla="*/ 8598 w 13567"/>
              <a:gd name="connsiteY23-2338" fmla="*/ 12466 h 19527"/>
              <a:gd name="connsiteX24-2339" fmla="*/ 6871 w 13567"/>
              <a:gd name="connsiteY24-2340" fmla="*/ 10294 h 19527"/>
              <a:gd name="connsiteX25-2341" fmla="*/ 6440 w 13567"/>
              <a:gd name="connsiteY25-2342" fmla="*/ 11010 h 19527"/>
              <a:gd name="connsiteX26-2343" fmla="*/ 7168 w 13567"/>
              <a:gd name="connsiteY26-2344" fmla="*/ 16305 h 19527"/>
              <a:gd name="connsiteX27-2345" fmla="*/ 5555 w 13567"/>
              <a:gd name="connsiteY27-2346" fmla="*/ 12305 h 19527"/>
              <a:gd name="connsiteX28-2347" fmla="*/ 3116 w 13567"/>
              <a:gd name="connsiteY28-2348" fmla="*/ 12903 h 19527"/>
              <a:gd name="connsiteX29-2349" fmla="*/ 665 w 13567"/>
              <a:gd name="connsiteY29-2350" fmla="*/ 13967 h 19527"/>
              <a:gd name="connsiteX30-2351" fmla="*/ 9 w 13567"/>
              <a:gd name="connsiteY30-2352" fmla="*/ 10090 h 19527"/>
              <a:gd name="connsiteX0-2353" fmla="*/ 9 w 13519"/>
              <a:gd name="connsiteY0-2354" fmla="*/ 10090 h 19527"/>
              <a:gd name="connsiteX1-2355" fmla="*/ 4183 w 13519"/>
              <a:gd name="connsiteY1-2356" fmla="*/ 8649 h 19527"/>
              <a:gd name="connsiteX2-2357" fmla="*/ 6368 w 13519"/>
              <a:gd name="connsiteY2-2358" fmla="*/ 7081 h 19527"/>
              <a:gd name="connsiteX3-2359" fmla="*/ 7900 w 13519"/>
              <a:gd name="connsiteY3-2360" fmla="*/ 99 h 19527"/>
              <a:gd name="connsiteX4-2361" fmla="*/ 7596 w 13519"/>
              <a:gd name="connsiteY4-2362" fmla="*/ 5596 h 19527"/>
              <a:gd name="connsiteX5-2363" fmla="*/ 8806 w 13519"/>
              <a:gd name="connsiteY5-2364" fmla="*/ 4053 h 19527"/>
              <a:gd name="connsiteX6-2365" fmla="*/ 10649 w 13519"/>
              <a:gd name="connsiteY6-2366" fmla="*/ 1154 h 19527"/>
              <a:gd name="connsiteX7-2367" fmla="*/ 9418 w 13519"/>
              <a:gd name="connsiteY7-2368" fmla="*/ 4802 h 19527"/>
              <a:gd name="connsiteX8-2369" fmla="*/ 11728 w 13519"/>
              <a:gd name="connsiteY8-2370" fmla="*/ 7346 h 19527"/>
              <a:gd name="connsiteX9-2371" fmla="*/ 13519 w 13519"/>
              <a:gd name="connsiteY9-2372" fmla="*/ 15763 h 19527"/>
              <a:gd name="connsiteX10-2373" fmla="*/ 12622 w 13519"/>
              <a:gd name="connsiteY10-2374" fmla="*/ 13095 h 19527"/>
              <a:gd name="connsiteX11-2375" fmla="*/ 12969 w 13519"/>
              <a:gd name="connsiteY11-2376" fmla="*/ 18638 h 19527"/>
              <a:gd name="connsiteX12-2377" fmla="*/ 11653 w 13519"/>
              <a:gd name="connsiteY12-2378" fmla="*/ 8502 h 19527"/>
              <a:gd name="connsiteX13-2379" fmla="*/ 11815 w 13519"/>
              <a:gd name="connsiteY13-2380" fmla="*/ 11666 h 19527"/>
              <a:gd name="connsiteX14-2381" fmla="*/ 12402 w 13519"/>
              <a:gd name="connsiteY14-2382" fmla="*/ 19163 h 19527"/>
              <a:gd name="connsiteX15-2383" fmla="*/ 10889 w 13519"/>
              <a:gd name="connsiteY15-2384" fmla="*/ 9894 h 19527"/>
              <a:gd name="connsiteX16-2385" fmla="*/ 11223 w 13519"/>
              <a:gd name="connsiteY16-2386" fmla="*/ 19491 h 19527"/>
              <a:gd name="connsiteX17-2387" fmla="*/ 10684 w 13519"/>
              <a:gd name="connsiteY17-2388" fmla="*/ 12017 h 19527"/>
              <a:gd name="connsiteX18-2389" fmla="*/ 10582 w 13519"/>
              <a:gd name="connsiteY18-2390" fmla="*/ 16008 h 19527"/>
              <a:gd name="connsiteX19-2391" fmla="*/ 10344 w 13519"/>
              <a:gd name="connsiteY19-2392" fmla="*/ 17032 h 19527"/>
              <a:gd name="connsiteX20-2393" fmla="*/ 10219 w 13519"/>
              <a:gd name="connsiteY20-2394" fmla="*/ 9117 h 19527"/>
              <a:gd name="connsiteX21-2395" fmla="*/ 9293 w 13519"/>
              <a:gd name="connsiteY21-2396" fmla="*/ 7125 h 19527"/>
              <a:gd name="connsiteX22-2397" fmla="*/ 7438 w 13519"/>
              <a:gd name="connsiteY22-2398" fmla="*/ 9138 h 19527"/>
              <a:gd name="connsiteX23-2399" fmla="*/ 8598 w 13519"/>
              <a:gd name="connsiteY23-2400" fmla="*/ 12466 h 19527"/>
              <a:gd name="connsiteX24-2401" fmla="*/ 6871 w 13519"/>
              <a:gd name="connsiteY24-2402" fmla="*/ 10294 h 19527"/>
              <a:gd name="connsiteX25-2403" fmla="*/ 6440 w 13519"/>
              <a:gd name="connsiteY25-2404" fmla="*/ 11010 h 19527"/>
              <a:gd name="connsiteX26-2405" fmla="*/ 7168 w 13519"/>
              <a:gd name="connsiteY26-2406" fmla="*/ 16305 h 19527"/>
              <a:gd name="connsiteX27-2407" fmla="*/ 5555 w 13519"/>
              <a:gd name="connsiteY27-2408" fmla="*/ 12305 h 19527"/>
              <a:gd name="connsiteX28-2409" fmla="*/ 3116 w 13519"/>
              <a:gd name="connsiteY28-2410" fmla="*/ 12903 h 19527"/>
              <a:gd name="connsiteX29-2411" fmla="*/ 665 w 13519"/>
              <a:gd name="connsiteY29-2412" fmla="*/ 13967 h 19527"/>
              <a:gd name="connsiteX30-2413" fmla="*/ 9 w 13519"/>
              <a:gd name="connsiteY30-2414" fmla="*/ 10090 h 19527"/>
              <a:gd name="connsiteX0-2415" fmla="*/ 9 w 13519"/>
              <a:gd name="connsiteY0-2416" fmla="*/ 10090 h 19527"/>
              <a:gd name="connsiteX1-2417" fmla="*/ 4183 w 13519"/>
              <a:gd name="connsiteY1-2418" fmla="*/ 8649 h 19527"/>
              <a:gd name="connsiteX2-2419" fmla="*/ 6368 w 13519"/>
              <a:gd name="connsiteY2-2420" fmla="*/ 7081 h 19527"/>
              <a:gd name="connsiteX3-2421" fmla="*/ 7900 w 13519"/>
              <a:gd name="connsiteY3-2422" fmla="*/ 99 h 19527"/>
              <a:gd name="connsiteX4-2423" fmla="*/ 7596 w 13519"/>
              <a:gd name="connsiteY4-2424" fmla="*/ 5596 h 19527"/>
              <a:gd name="connsiteX5-2425" fmla="*/ 8806 w 13519"/>
              <a:gd name="connsiteY5-2426" fmla="*/ 4053 h 19527"/>
              <a:gd name="connsiteX6-2427" fmla="*/ 10649 w 13519"/>
              <a:gd name="connsiteY6-2428" fmla="*/ 1154 h 19527"/>
              <a:gd name="connsiteX7-2429" fmla="*/ 9418 w 13519"/>
              <a:gd name="connsiteY7-2430" fmla="*/ 4802 h 19527"/>
              <a:gd name="connsiteX8-2431" fmla="*/ 11728 w 13519"/>
              <a:gd name="connsiteY8-2432" fmla="*/ 7346 h 19527"/>
              <a:gd name="connsiteX9-2433" fmla="*/ 13519 w 13519"/>
              <a:gd name="connsiteY9-2434" fmla="*/ 15763 h 19527"/>
              <a:gd name="connsiteX10-2435" fmla="*/ 12622 w 13519"/>
              <a:gd name="connsiteY10-2436" fmla="*/ 13095 h 19527"/>
              <a:gd name="connsiteX11-2437" fmla="*/ 12969 w 13519"/>
              <a:gd name="connsiteY11-2438" fmla="*/ 18638 h 19527"/>
              <a:gd name="connsiteX12-2439" fmla="*/ 11653 w 13519"/>
              <a:gd name="connsiteY12-2440" fmla="*/ 8502 h 19527"/>
              <a:gd name="connsiteX13-2441" fmla="*/ 11815 w 13519"/>
              <a:gd name="connsiteY13-2442" fmla="*/ 11666 h 19527"/>
              <a:gd name="connsiteX14-2443" fmla="*/ 12402 w 13519"/>
              <a:gd name="connsiteY14-2444" fmla="*/ 19163 h 19527"/>
              <a:gd name="connsiteX15-2445" fmla="*/ 10889 w 13519"/>
              <a:gd name="connsiteY15-2446" fmla="*/ 9894 h 19527"/>
              <a:gd name="connsiteX16-2447" fmla="*/ 11223 w 13519"/>
              <a:gd name="connsiteY16-2448" fmla="*/ 19491 h 19527"/>
              <a:gd name="connsiteX17-2449" fmla="*/ 10684 w 13519"/>
              <a:gd name="connsiteY17-2450" fmla="*/ 12017 h 19527"/>
              <a:gd name="connsiteX18-2451" fmla="*/ 10582 w 13519"/>
              <a:gd name="connsiteY18-2452" fmla="*/ 16008 h 19527"/>
              <a:gd name="connsiteX19-2453" fmla="*/ 10344 w 13519"/>
              <a:gd name="connsiteY19-2454" fmla="*/ 17032 h 19527"/>
              <a:gd name="connsiteX20-2455" fmla="*/ 10219 w 13519"/>
              <a:gd name="connsiteY20-2456" fmla="*/ 9117 h 19527"/>
              <a:gd name="connsiteX21-2457" fmla="*/ 9293 w 13519"/>
              <a:gd name="connsiteY21-2458" fmla="*/ 7125 h 19527"/>
              <a:gd name="connsiteX22-2459" fmla="*/ 7438 w 13519"/>
              <a:gd name="connsiteY22-2460" fmla="*/ 9138 h 19527"/>
              <a:gd name="connsiteX23-2461" fmla="*/ 8598 w 13519"/>
              <a:gd name="connsiteY23-2462" fmla="*/ 12466 h 19527"/>
              <a:gd name="connsiteX24-2463" fmla="*/ 6871 w 13519"/>
              <a:gd name="connsiteY24-2464" fmla="*/ 10294 h 19527"/>
              <a:gd name="connsiteX25-2465" fmla="*/ 6440 w 13519"/>
              <a:gd name="connsiteY25-2466" fmla="*/ 11010 h 19527"/>
              <a:gd name="connsiteX26-2467" fmla="*/ 6638 w 13519"/>
              <a:gd name="connsiteY26-2468" fmla="*/ 13941 h 19527"/>
              <a:gd name="connsiteX27-2469" fmla="*/ 5555 w 13519"/>
              <a:gd name="connsiteY27-2470" fmla="*/ 12305 h 19527"/>
              <a:gd name="connsiteX28-2471" fmla="*/ 3116 w 13519"/>
              <a:gd name="connsiteY28-2472" fmla="*/ 12903 h 19527"/>
              <a:gd name="connsiteX29-2473" fmla="*/ 665 w 13519"/>
              <a:gd name="connsiteY29-2474" fmla="*/ 13967 h 19527"/>
              <a:gd name="connsiteX30-2475" fmla="*/ 9 w 13519"/>
              <a:gd name="connsiteY30-2476" fmla="*/ 10090 h 19527"/>
              <a:gd name="connsiteX0-2477" fmla="*/ 9 w 13519"/>
              <a:gd name="connsiteY0-2478" fmla="*/ 10090 h 19527"/>
              <a:gd name="connsiteX1-2479" fmla="*/ 4183 w 13519"/>
              <a:gd name="connsiteY1-2480" fmla="*/ 8649 h 19527"/>
              <a:gd name="connsiteX2-2481" fmla="*/ 6368 w 13519"/>
              <a:gd name="connsiteY2-2482" fmla="*/ 7081 h 19527"/>
              <a:gd name="connsiteX3-2483" fmla="*/ 7900 w 13519"/>
              <a:gd name="connsiteY3-2484" fmla="*/ 99 h 19527"/>
              <a:gd name="connsiteX4-2485" fmla="*/ 7596 w 13519"/>
              <a:gd name="connsiteY4-2486" fmla="*/ 5596 h 19527"/>
              <a:gd name="connsiteX5-2487" fmla="*/ 8806 w 13519"/>
              <a:gd name="connsiteY5-2488" fmla="*/ 4053 h 19527"/>
              <a:gd name="connsiteX6-2489" fmla="*/ 10649 w 13519"/>
              <a:gd name="connsiteY6-2490" fmla="*/ 1154 h 19527"/>
              <a:gd name="connsiteX7-2491" fmla="*/ 9418 w 13519"/>
              <a:gd name="connsiteY7-2492" fmla="*/ 4802 h 19527"/>
              <a:gd name="connsiteX8-2493" fmla="*/ 11728 w 13519"/>
              <a:gd name="connsiteY8-2494" fmla="*/ 7346 h 19527"/>
              <a:gd name="connsiteX9-2495" fmla="*/ 13519 w 13519"/>
              <a:gd name="connsiteY9-2496" fmla="*/ 15763 h 19527"/>
              <a:gd name="connsiteX10-2497" fmla="*/ 12622 w 13519"/>
              <a:gd name="connsiteY10-2498" fmla="*/ 13095 h 19527"/>
              <a:gd name="connsiteX11-2499" fmla="*/ 12969 w 13519"/>
              <a:gd name="connsiteY11-2500" fmla="*/ 18638 h 19527"/>
              <a:gd name="connsiteX12-2501" fmla="*/ 11653 w 13519"/>
              <a:gd name="connsiteY12-2502" fmla="*/ 8502 h 19527"/>
              <a:gd name="connsiteX13-2503" fmla="*/ 11815 w 13519"/>
              <a:gd name="connsiteY13-2504" fmla="*/ 11666 h 19527"/>
              <a:gd name="connsiteX14-2505" fmla="*/ 12402 w 13519"/>
              <a:gd name="connsiteY14-2506" fmla="*/ 19163 h 19527"/>
              <a:gd name="connsiteX15-2507" fmla="*/ 10889 w 13519"/>
              <a:gd name="connsiteY15-2508" fmla="*/ 9894 h 19527"/>
              <a:gd name="connsiteX16-2509" fmla="*/ 11223 w 13519"/>
              <a:gd name="connsiteY16-2510" fmla="*/ 19491 h 19527"/>
              <a:gd name="connsiteX17-2511" fmla="*/ 10684 w 13519"/>
              <a:gd name="connsiteY17-2512" fmla="*/ 12017 h 19527"/>
              <a:gd name="connsiteX18-2513" fmla="*/ 10582 w 13519"/>
              <a:gd name="connsiteY18-2514" fmla="*/ 16008 h 19527"/>
              <a:gd name="connsiteX19-2515" fmla="*/ 10344 w 13519"/>
              <a:gd name="connsiteY19-2516" fmla="*/ 17032 h 19527"/>
              <a:gd name="connsiteX20-2517" fmla="*/ 10219 w 13519"/>
              <a:gd name="connsiteY20-2518" fmla="*/ 9117 h 19527"/>
              <a:gd name="connsiteX21-2519" fmla="*/ 9293 w 13519"/>
              <a:gd name="connsiteY21-2520" fmla="*/ 7125 h 19527"/>
              <a:gd name="connsiteX22-2521" fmla="*/ 7438 w 13519"/>
              <a:gd name="connsiteY22-2522" fmla="*/ 9138 h 19527"/>
              <a:gd name="connsiteX23-2523" fmla="*/ 8598 w 13519"/>
              <a:gd name="connsiteY23-2524" fmla="*/ 12466 h 19527"/>
              <a:gd name="connsiteX24-2525" fmla="*/ 6871 w 13519"/>
              <a:gd name="connsiteY24-2526" fmla="*/ 10294 h 19527"/>
              <a:gd name="connsiteX25-2527" fmla="*/ 6440 w 13519"/>
              <a:gd name="connsiteY25-2528" fmla="*/ 11010 h 19527"/>
              <a:gd name="connsiteX26-2529" fmla="*/ 6523 w 13519"/>
              <a:gd name="connsiteY26-2530" fmla="*/ 14547 h 19527"/>
              <a:gd name="connsiteX27-2531" fmla="*/ 5555 w 13519"/>
              <a:gd name="connsiteY27-2532" fmla="*/ 12305 h 19527"/>
              <a:gd name="connsiteX28-2533" fmla="*/ 3116 w 13519"/>
              <a:gd name="connsiteY28-2534" fmla="*/ 12903 h 19527"/>
              <a:gd name="connsiteX29-2535" fmla="*/ 665 w 13519"/>
              <a:gd name="connsiteY29-2536" fmla="*/ 13967 h 19527"/>
              <a:gd name="connsiteX30-2537" fmla="*/ 9 w 13519"/>
              <a:gd name="connsiteY30-2538" fmla="*/ 10090 h 19527"/>
              <a:gd name="connsiteX0-2539" fmla="*/ 9 w 13519"/>
              <a:gd name="connsiteY0-2540" fmla="*/ 10090 h 19527"/>
              <a:gd name="connsiteX1-2541" fmla="*/ 4183 w 13519"/>
              <a:gd name="connsiteY1-2542" fmla="*/ 8649 h 19527"/>
              <a:gd name="connsiteX2-2543" fmla="*/ 6368 w 13519"/>
              <a:gd name="connsiteY2-2544" fmla="*/ 7081 h 19527"/>
              <a:gd name="connsiteX3-2545" fmla="*/ 7900 w 13519"/>
              <a:gd name="connsiteY3-2546" fmla="*/ 99 h 19527"/>
              <a:gd name="connsiteX4-2547" fmla="*/ 7596 w 13519"/>
              <a:gd name="connsiteY4-2548" fmla="*/ 5596 h 19527"/>
              <a:gd name="connsiteX5-2549" fmla="*/ 8806 w 13519"/>
              <a:gd name="connsiteY5-2550" fmla="*/ 4053 h 19527"/>
              <a:gd name="connsiteX6-2551" fmla="*/ 10649 w 13519"/>
              <a:gd name="connsiteY6-2552" fmla="*/ 1154 h 19527"/>
              <a:gd name="connsiteX7-2553" fmla="*/ 9418 w 13519"/>
              <a:gd name="connsiteY7-2554" fmla="*/ 4802 h 19527"/>
              <a:gd name="connsiteX8-2555" fmla="*/ 11728 w 13519"/>
              <a:gd name="connsiteY8-2556" fmla="*/ 7346 h 19527"/>
              <a:gd name="connsiteX9-2557" fmla="*/ 13519 w 13519"/>
              <a:gd name="connsiteY9-2558" fmla="*/ 15763 h 19527"/>
              <a:gd name="connsiteX10-2559" fmla="*/ 12622 w 13519"/>
              <a:gd name="connsiteY10-2560" fmla="*/ 13095 h 19527"/>
              <a:gd name="connsiteX11-2561" fmla="*/ 12969 w 13519"/>
              <a:gd name="connsiteY11-2562" fmla="*/ 18638 h 19527"/>
              <a:gd name="connsiteX12-2563" fmla="*/ 11653 w 13519"/>
              <a:gd name="connsiteY12-2564" fmla="*/ 8502 h 19527"/>
              <a:gd name="connsiteX13-2565" fmla="*/ 11815 w 13519"/>
              <a:gd name="connsiteY13-2566" fmla="*/ 11666 h 19527"/>
              <a:gd name="connsiteX14-2567" fmla="*/ 12402 w 13519"/>
              <a:gd name="connsiteY14-2568" fmla="*/ 19163 h 19527"/>
              <a:gd name="connsiteX15-2569" fmla="*/ 10889 w 13519"/>
              <a:gd name="connsiteY15-2570" fmla="*/ 9894 h 19527"/>
              <a:gd name="connsiteX16-2571" fmla="*/ 11223 w 13519"/>
              <a:gd name="connsiteY16-2572" fmla="*/ 19491 h 19527"/>
              <a:gd name="connsiteX17-2573" fmla="*/ 10684 w 13519"/>
              <a:gd name="connsiteY17-2574" fmla="*/ 12017 h 19527"/>
              <a:gd name="connsiteX18-2575" fmla="*/ 10582 w 13519"/>
              <a:gd name="connsiteY18-2576" fmla="*/ 16008 h 19527"/>
              <a:gd name="connsiteX19-2577" fmla="*/ 10344 w 13519"/>
              <a:gd name="connsiteY19-2578" fmla="*/ 17032 h 19527"/>
              <a:gd name="connsiteX20-2579" fmla="*/ 10219 w 13519"/>
              <a:gd name="connsiteY20-2580" fmla="*/ 9117 h 19527"/>
              <a:gd name="connsiteX21-2581" fmla="*/ 9293 w 13519"/>
              <a:gd name="connsiteY21-2582" fmla="*/ 7125 h 19527"/>
              <a:gd name="connsiteX22-2583" fmla="*/ 7438 w 13519"/>
              <a:gd name="connsiteY22-2584" fmla="*/ 9138 h 19527"/>
              <a:gd name="connsiteX23-2585" fmla="*/ 8598 w 13519"/>
              <a:gd name="connsiteY23-2586" fmla="*/ 12466 h 19527"/>
              <a:gd name="connsiteX24-2587" fmla="*/ 6871 w 13519"/>
              <a:gd name="connsiteY24-2588" fmla="*/ 10294 h 19527"/>
              <a:gd name="connsiteX25-2589" fmla="*/ 6440 w 13519"/>
              <a:gd name="connsiteY25-2590" fmla="*/ 11010 h 19527"/>
              <a:gd name="connsiteX26-2591" fmla="*/ 6523 w 13519"/>
              <a:gd name="connsiteY26-2592" fmla="*/ 14547 h 19527"/>
              <a:gd name="connsiteX27-2593" fmla="*/ 5555 w 13519"/>
              <a:gd name="connsiteY27-2594" fmla="*/ 12305 h 19527"/>
              <a:gd name="connsiteX28-2595" fmla="*/ 3116 w 13519"/>
              <a:gd name="connsiteY28-2596" fmla="*/ 12903 h 19527"/>
              <a:gd name="connsiteX29-2597" fmla="*/ 665 w 13519"/>
              <a:gd name="connsiteY29-2598" fmla="*/ 13967 h 19527"/>
              <a:gd name="connsiteX30-2599" fmla="*/ 9 w 13519"/>
              <a:gd name="connsiteY30-2600" fmla="*/ 10090 h 19527"/>
              <a:gd name="connsiteX0-2601" fmla="*/ 9 w 13519"/>
              <a:gd name="connsiteY0-2602" fmla="*/ 10090 h 19527"/>
              <a:gd name="connsiteX1-2603" fmla="*/ 4183 w 13519"/>
              <a:gd name="connsiteY1-2604" fmla="*/ 8649 h 19527"/>
              <a:gd name="connsiteX2-2605" fmla="*/ 6368 w 13519"/>
              <a:gd name="connsiteY2-2606" fmla="*/ 7081 h 19527"/>
              <a:gd name="connsiteX3-2607" fmla="*/ 7900 w 13519"/>
              <a:gd name="connsiteY3-2608" fmla="*/ 99 h 19527"/>
              <a:gd name="connsiteX4-2609" fmla="*/ 7596 w 13519"/>
              <a:gd name="connsiteY4-2610" fmla="*/ 5596 h 19527"/>
              <a:gd name="connsiteX5-2611" fmla="*/ 8806 w 13519"/>
              <a:gd name="connsiteY5-2612" fmla="*/ 4053 h 19527"/>
              <a:gd name="connsiteX6-2613" fmla="*/ 10649 w 13519"/>
              <a:gd name="connsiteY6-2614" fmla="*/ 1154 h 19527"/>
              <a:gd name="connsiteX7-2615" fmla="*/ 9418 w 13519"/>
              <a:gd name="connsiteY7-2616" fmla="*/ 4802 h 19527"/>
              <a:gd name="connsiteX8-2617" fmla="*/ 11728 w 13519"/>
              <a:gd name="connsiteY8-2618" fmla="*/ 7346 h 19527"/>
              <a:gd name="connsiteX9-2619" fmla="*/ 13519 w 13519"/>
              <a:gd name="connsiteY9-2620" fmla="*/ 15763 h 19527"/>
              <a:gd name="connsiteX10-2621" fmla="*/ 12622 w 13519"/>
              <a:gd name="connsiteY10-2622" fmla="*/ 13095 h 19527"/>
              <a:gd name="connsiteX11-2623" fmla="*/ 12969 w 13519"/>
              <a:gd name="connsiteY11-2624" fmla="*/ 18638 h 19527"/>
              <a:gd name="connsiteX12-2625" fmla="*/ 11653 w 13519"/>
              <a:gd name="connsiteY12-2626" fmla="*/ 8502 h 19527"/>
              <a:gd name="connsiteX13-2627" fmla="*/ 11815 w 13519"/>
              <a:gd name="connsiteY13-2628" fmla="*/ 11666 h 19527"/>
              <a:gd name="connsiteX14-2629" fmla="*/ 12402 w 13519"/>
              <a:gd name="connsiteY14-2630" fmla="*/ 19163 h 19527"/>
              <a:gd name="connsiteX15-2631" fmla="*/ 10889 w 13519"/>
              <a:gd name="connsiteY15-2632" fmla="*/ 9894 h 19527"/>
              <a:gd name="connsiteX16-2633" fmla="*/ 11223 w 13519"/>
              <a:gd name="connsiteY16-2634" fmla="*/ 19491 h 19527"/>
              <a:gd name="connsiteX17-2635" fmla="*/ 10684 w 13519"/>
              <a:gd name="connsiteY17-2636" fmla="*/ 12017 h 19527"/>
              <a:gd name="connsiteX18-2637" fmla="*/ 10582 w 13519"/>
              <a:gd name="connsiteY18-2638" fmla="*/ 16008 h 19527"/>
              <a:gd name="connsiteX19-2639" fmla="*/ 10344 w 13519"/>
              <a:gd name="connsiteY19-2640" fmla="*/ 17032 h 19527"/>
              <a:gd name="connsiteX20-2641" fmla="*/ 10219 w 13519"/>
              <a:gd name="connsiteY20-2642" fmla="*/ 9117 h 19527"/>
              <a:gd name="connsiteX21-2643" fmla="*/ 9293 w 13519"/>
              <a:gd name="connsiteY21-2644" fmla="*/ 7125 h 19527"/>
              <a:gd name="connsiteX22-2645" fmla="*/ 7438 w 13519"/>
              <a:gd name="connsiteY22-2646" fmla="*/ 9138 h 19527"/>
              <a:gd name="connsiteX23-2647" fmla="*/ 7822 w 13519"/>
              <a:gd name="connsiteY23-2648" fmla="*/ 11698 h 19527"/>
              <a:gd name="connsiteX24-2649" fmla="*/ 6871 w 13519"/>
              <a:gd name="connsiteY24-2650" fmla="*/ 10294 h 19527"/>
              <a:gd name="connsiteX25-2651" fmla="*/ 6440 w 13519"/>
              <a:gd name="connsiteY25-2652" fmla="*/ 11010 h 19527"/>
              <a:gd name="connsiteX26-2653" fmla="*/ 6523 w 13519"/>
              <a:gd name="connsiteY26-2654" fmla="*/ 14547 h 19527"/>
              <a:gd name="connsiteX27-2655" fmla="*/ 5555 w 13519"/>
              <a:gd name="connsiteY27-2656" fmla="*/ 12305 h 19527"/>
              <a:gd name="connsiteX28-2657" fmla="*/ 3116 w 13519"/>
              <a:gd name="connsiteY28-2658" fmla="*/ 12903 h 19527"/>
              <a:gd name="connsiteX29-2659" fmla="*/ 665 w 13519"/>
              <a:gd name="connsiteY29-2660" fmla="*/ 13967 h 19527"/>
              <a:gd name="connsiteX30-2661" fmla="*/ 9 w 13519"/>
              <a:gd name="connsiteY30-2662" fmla="*/ 10090 h 19527"/>
              <a:gd name="connsiteX0-2663" fmla="*/ 9 w 13519"/>
              <a:gd name="connsiteY0-2664" fmla="*/ 10090 h 19527"/>
              <a:gd name="connsiteX1-2665" fmla="*/ 4183 w 13519"/>
              <a:gd name="connsiteY1-2666" fmla="*/ 8649 h 19527"/>
              <a:gd name="connsiteX2-2667" fmla="*/ 6368 w 13519"/>
              <a:gd name="connsiteY2-2668" fmla="*/ 7081 h 19527"/>
              <a:gd name="connsiteX3-2669" fmla="*/ 7900 w 13519"/>
              <a:gd name="connsiteY3-2670" fmla="*/ 99 h 19527"/>
              <a:gd name="connsiteX4-2671" fmla="*/ 7596 w 13519"/>
              <a:gd name="connsiteY4-2672" fmla="*/ 5596 h 19527"/>
              <a:gd name="connsiteX5-2673" fmla="*/ 8806 w 13519"/>
              <a:gd name="connsiteY5-2674" fmla="*/ 4053 h 19527"/>
              <a:gd name="connsiteX6-2675" fmla="*/ 10649 w 13519"/>
              <a:gd name="connsiteY6-2676" fmla="*/ 1154 h 19527"/>
              <a:gd name="connsiteX7-2677" fmla="*/ 9418 w 13519"/>
              <a:gd name="connsiteY7-2678" fmla="*/ 4802 h 19527"/>
              <a:gd name="connsiteX8-2679" fmla="*/ 11728 w 13519"/>
              <a:gd name="connsiteY8-2680" fmla="*/ 7346 h 19527"/>
              <a:gd name="connsiteX9-2681" fmla="*/ 13519 w 13519"/>
              <a:gd name="connsiteY9-2682" fmla="*/ 15763 h 19527"/>
              <a:gd name="connsiteX10-2683" fmla="*/ 12622 w 13519"/>
              <a:gd name="connsiteY10-2684" fmla="*/ 13095 h 19527"/>
              <a:gd name="connsiteX11-2685" fmla="*/ 12969 w 13519"/>
              <a:gd name="connsiteY11-2686" fmla="*/ 18638 h 19527"/>
              <a:gd name="connsiteX12-2687" fmla="*/ 11653 w 13519"/>
              <a:gd name="connsiteY12-2688" fmla="*/ 8502 h 19527"/>
              <a:gd name="connsiteX13-2689" fmla="*/ 11815 w 13519"/>
              <a:gd name="connsiteY13-2690" fmla="*/ 11666 h 19527"/>
              <a:gd name="connsiteX14-2691" fmla="*/ 12402 w 13519"/>
              <a:gd name="connsiteY14-2692" fmla="*/ 19163 h 19527"/>
              <a:gd name="connsiteX15-2693" fmla="*/ 10889 w 13519"/>
              <a:gd name="connsiteY15-2694" fmla="*/ 9894 h 19527"/>
              <a:gd name="connsiteX16-2695" fmla="*/ 11223 w 13519"/>
              <a:gd name="connsiteY16-2696" fmla="*/ 19491 h 19527"/>
              <a:gd name="connsiteX17-2697" fmla="*/ 10684 w 13519"/>
              <a:gd name="connsiteY17-2698" fmla="*/ 12017 h 19527"/>
              <a:gd name="connsiteX18-2699" fmla="*/ 10582 w 13519"/>
              <a:gd name="connsiteY18-2700" fmla="*/ 16008 h 19527"/>
              <a:gd name="connsiteX19-2701" fmla="*/ 10344 w 13519"/>
              <a:gd name="connsiteY19-2702" fmla="*/ 17032 h 19527"/>
              <a:gd name="connsiteX20-2703" fmla="*/ 10219 w 13519"/>
              <a:gd name="connsiteY20-2704" fmla="*/ 9117 h 19527"/>
              <a:gd name="connsiteX21-2705" fmla="*/ 9293 w 13519"/>
              <a:gd name="connsiteY21-2706" fmla="*/ 7125 h 19527"/>
              <a:gd name="connsiteX22-2707" fmla="*/ 7438 w 13519"/>
              <a:gd name="connsiteY22-2708" fmla="*/ 9138 h 19527"/>
              <a:gd name="connsiteX23-2709" fmla="*/ 7822 w 13519"/>
              <a:gd name="connsiteY23-2710" fmla="*/ 11698 h 19527"/>
              <a:gd name="connsiteX24-2711" fmla="*/ 7481 w 13519"/>
              <a:gd name="connsiteY24-2712" fmla="*/ 11853 h 19527"/>
              <a:gd name="connsiteX25-2713" fmla="*/ 6871 w 13519"/>
              <a:gd name="connsiteY25-2714" fmla="*/ 10294 h 19527"/>
              <a:gd name="connsiteX26-2715" fmla="*/ 6440 w 13519"/>
              <a:gd name="connsiteY26-2716" fmla="*/ 11010 h 19527"/>
              <a:gd name="connsiteX27-2717" fmla="*/ 6523 w 13519"/>
              <a:gd name="connsiteY27-2718" fmla="*/ 14547 h 19527"/>
              <a:gd name="connsiteX28-2719" fmla="*/ 5555 w 13519"/>
              <a:gd name="connsiteY28-2720" fmla="*/ 12305 h 19527"/>
              <a:gd name="connsiteX29-2721" fmla="*/ 3116 w 13519"/>
              <a:gd name="connsiteY29-2722" fmla="*/ 12903 h 19527"/>
              <a:gd name="connsiteX30-2723" fmla="*/ 665 w 13519"/>
              <a:gd name="connsiteY30-2724" fmla="*/ 13967 h 19527"/>
              <a:gd name="connsiteX31" fmla="*/ 9 w 13519"/>
              <a:gd name="connsiteY31" fmla="*/ 10090 h 19527"/>
              <a:gd name="connsiteX0-2725" fmla="*/ 9 w 13519"/>
              <a:gd name="connsiteY0-2726" fmla="*/ 10343 h 19780"/>
              <a:gd name="connsiteX1-2727" fmla="*/ 4183 w 13519"/>
              <a:gd name="connsiteY1-2728" fmla="*/ 8902 h 19780"/>
              <a:gd name="connsiteX2-2729" fmla="*/ 6368 w 13519"/>
              <a:gd name="connsiteY2-2730" fmla="*/ 7334 h 19780"/>
              <a:gd name="connsiteX3-2731" fmla="*/ 7451 w 13519"/>
              <a:gd name="connsiteY3-2732" fmla="*/ 1272 h 19780"/>
              <a:gd name="connsiteX4-2733" fmla="*/ 7900 w 13519"/>
              <a:gd name="connsiteY4-2734" fmla="*/ 352 h 19780"/>
              <a:gd name="connsiteX5-2735" fmla="*/ 7596 w 13519"/>
              <a:gd name="connsiteY5-2736" fmla="*/ 5849 h 19780"/>
              <a:gd name="connsiteX6-2737" fmla="*/ 8806 w 13519"/>
              <a:gd name="connsiteY6-2738" fmla="*/ 4306 h 19780"/>
              <a:gd name="connsiteX7-2739" fmla="*/ 10649 w 13519"/>
              <a:gd name="connsiteY7-2740" fmla="*/ 1407 h 19780"/>
              <a:gd name="connsiteX8-2741" fmla="*/ 9418 w 13519"/>
              <a:gd name="connsiteY8-2742" fmla="*/ 5055 h 19780"/>
              <a:gd name="connsiteX9-2743" fmla="*/ 11728 w 13519"/>
              <a:gd name="connsiteY9-2744" fmla="*/ 7599 h 19780"/>
              <a:gd name="connsiteX10-2745" fmla="*/ 13519 w 13519"/>
              <a:gd name="connsiteY10-2746" fmla="*/ 16016 h 19780"/>
              <a:gd name="connsiteX11-2747" fmla="*/ 12622 w 13519"/>
              <a:gd name="connsiteY11-2748" fmla="*/ 13348 h 19780"/>
              <a:gd name="connsiteX12-2749" fmla="*/ 12969 w 13519"/>
              <a:gd name="connsiteY12-2750" fmla="*/ 18891 h 19780"/>
              <a:gd name="connsiteX13-2751" fmla="*/ 11653 w 13519"/>
              <a:gd name="connsiteY13-2752" fmla="*/ 8755 h 19780"/>
              <a:gd name="connsiteX14-2753" fmla="*/ 11815 w 13519"/>
              <a:gd name="connsiteY14-2754" fmla="*/ 11919 h 19780"/>
              <a:gd name="connsiteX15-2755" fmla="*/ 12402 w 13519"/>
              <a:gd name="connsiteY15-2756" fmla="*/ 19416 h 19780"/>
              <a:gd name="connsiteX16-2757" fmla="*/ 10889 w 13519"/>
              <a:gd name="connsiteY16-2758" fmla="*/ 10147 h 19780"/>
              <a:gd name="connsiteX17-2759" fmla="*/ 11223 w 13519"/>
              <a:gd name="connsiteY17-2760" fmla="*/ 19744 h 19780"/>
              <a:gd name="connsiteX18-2761" fmla="*/ 10684 w 13519"/>
              <a:gd name="connsiteY18-2762" fmla="*/ 12270 h 19780"/>
              <a:gd name="connsiteX19-2763" fmla="*/ 10582 w 13519"/>
              <a:gd name="connsiteY19-2764" fmla="*/ 16261 h 19780"/>
              <a:gd name="connsiteX20-2765" fmla="*/ 10344 w 13519"/>
              <a:gd name="connsiteY20-2766" fmla="*/ 17285 h 19780"/>
              <a:gd name="connsiteX21-2767" fmla="*/ 10219 w 13519"/>
              <a:gd name="connsiteY21-2768" fmla="*/ 9370 h 19780"/>
              <a:gd name="connsiteX22-2769" fmla="*/ 9293 w 13519"/>
              <a:gd name="connsiteY22-2770" fmla="*/ 7378 h 19780"/>
              <a:gd name="connsiteX23-2771" fmla="*/ 7438 w 13519"/>
              <a:gd name="connsiteY23-2772" fmla="*/ 9391 h 19780"/>
              <a:gd name="connsiteX24-2773" fmla="*/ 7822 w 13519"/>
              <a:gd name="connsiteY24-2774" fmla="*/ 11951 h 19780"/>
              <a:gd name="connsiteX25-2775" fmla="*/ 7481 w 13519"/>
              <a:gd name="connsiteY25-2776" fmla="*/ 12106 h 19780"/>
              <a:gd name="connsiteX26-2777" fmla="*/ 6871 w 13519"/>
              <a:gd name="connsiteY26-2778" fmla="*/ 10547 h 19780"/>
              <a:gd name="connsiteX27-2779" fmla="*/ 6440 w 13519"/>
              <a:gd name="connsiteY27-2780" fmla="*/ 11263 h 19780"/>
              <a:gd name="connsiteX28-2781" fmla="*/ 6523 w 13519"/>
              <a:gd name="connsiteY28-2782" fmla="*/ 14800 h 19780"/>
              <a:gd name="connsiteX29-2783" fmla="*/ 5555 w 13519"/>
              <a:gd name="connsiteY29-2784" fmla="*/ 12558 h 19780"/>
              <a:gd name="connsiteX30-2785" fmla="*/ 3116 w 13519"/>
              <a:gd name="connsiteY30-2786" fmla="*/ 13156 h 19780"/>
              <a:gd name="connsiteX31-2787" fmla="*/ 665 w 13519"/>
              <a:gd name="connsiteY31-2788" fmla="*/ 14220 h 19780"/>
              <a:gd name="connsiteX32" fmla="*/ 9 w 13519"/>
              <a:gd name="connsiteY32" fmla="*/ 10343 h 19780"/>
              <a:gd name="connsiteX0-2789" fmla="*/ 9 w 13519"/>
              <a:gd name="connsiteY0-2790" fmla="*/ 9741 h 19178"/>
              <a:gd name="connsiteX1-2791" fmla="*/ 4183 w 13519"/>
              <a:gd name="connsiteY1-2792" fmla="*/ 8300 h 19178"/>
              <a:gd name="connsiteX2-2793" fmla="*/ 6368 w 13519"/>
              <a:gd name="connsiteY2-2794" fmla="*/ 6732 h 19178"/>
              <a:gd name="connsiteX3-2795" fmla="*/ 7451 w 13519"/>
              <a:gd name="connsiteY3-2796" fmla="*/ 670 h 19178"/>
              <a:gd name="connsiteX4-2797" fmla="*/ 7839 w 13519"/>
              <a:gd name="connsiteY4-2798" fmla="*/ 809 h 19178"/>
              <a:gd name="connsiteX5-2799" fmla="*/ 7596 w 13519"/>
              <a:gd name="connsiteY5-2800" fmla="*/ 5247 h 19178"/>
              <a:gd name="connsiteX6-2801" fmla="*/ 8806 w 13519"/>
              <a:gd name="connsiteY6-2802" fmla="*/ 3704 h 19178"/>
              <a:gd name="connsiteX7-2803" fmla="*/ 10649 w 13519"/>
              <a:gd name="connsiteY7-2804" fmla="*/ 805 h 19178"/>
              <a:gd name="connsiteX8-2805" fmla="*/ 9418 w 13519"/>
              <a:gd name="connsiteY8-2806" fmla="*/ 4453 h 19178"/>
              <a:gd name="connsiteX9-2807" fmla="*/ 11728 w 13519"/>
              <a:gd name="connsiteY9-2808" fmla="*/ 6997 h 19178"/>
              <a:gd name="connsiteX10-2809" fmla="*/ 13519 w 13519"/>
              <a:gd name="connsiteY10-2810" fmla="*/ 15414 h 19178"/>
              <a:gd name="connsiteX11-2811" fmla="*/ 12622 w 13519"/>
              <a:gd name="connsiteY11-2812" fmla="*/ 12746 h 19178"/>
              <a:gd name="connsiteX12-2813" fmla="*/ 12969 w 13519"/>
              <a:gd name="connsiteY12-2814" fmla="*/ 18289 h 19178"/>
              <a:gd name="connsiteX13-2815" fmla="*/ 11653 w 13519"/>
              <a:gd name="connsiteY13-2816" fmla="*/ 8153 h 19178"/>
              <a:gd name="connsiteX14-2817" fmla="*/ 11815 w 13519"/>
              <a:gd name="connsiteY14-2818" fmla="*/ 11317 h 19178"/>
              <a:gd name="connsiteX15-2819" fmla="*/ 12402 w 13519"/>
              <a:gd name="connsiteY15-2820" fmla="*/ 18814 h 19178"/>
              <a:gd name="connsiteX16-2821" fmla="*/ 10889 w 13519"/>
              <a:gd name="connsiteY16-2822" fmla="*/ 9545 h 19178"/>
              <a:gd name="connsiteX17-2823" fmla="*/ 11223 w 13519"/>
              <a:gd name="connsiteY17-2824" fmla="*/ 19142 h 19178"/>
              <a:gd name="connsiteX18-2825" fmla="*/ 10684 w 13519"/>
              <a:gd name="connsiteY18-2826" fmla="*/ 11668 h 19178"/>
              <a:gd name="connsiteX19-2827" fmla="*/ 10582 w 13519"/>
              <a:gd name="connsiteY19-2828" fmla="*/ 15659 h 19178"/>
              <a:gd name="connsiteX20-2829" fmla="*/ 10344 w 13519"/>
              <a:gd name="connsiteY20-2830" fmla="*/ 16683 h 19178"/>
              <a:gd name="connsiteX21-2831" fmla="*/ 10219 w 13519"/>
              <a:gd name="connsiteY21-2832" fmla="*/ 8768 h 19178"/>
              <a:gd name="connsiteX22-2833" fmla="*/ 9293 w 13519"/>
              <a:gd name="connsiteY22-2834" fmla="*/ 6776 h 19178"/>
              <a:gd name="connsiteX23-2835" fmla="*/ 7438 w 13519"/>
              <a:gd name="connsiteY23-2836" fmla="*/ 8789 h 19178"/>
              <a:gd name="connsiteX24-2837" fmla="*/ 7822 w 13519"/>
              <a:gd name="connsiteY24-2838" fmla="*/ 11349 h 19178"/>
              <a:gd name="connsiteX25-2839" fmla="*/ 7481 w 13519"/>
              <a:gd name="connsiteY25-2840" fmla="*/ 11504 h 19178"/>
              <a:gd name="connsiteX26-2841" fmla="*/ 6871 w 13519"/>
              <a:gd name="connsiteY26-2842" fmla="*/ 9945 h 19178"/>
              <a:gd name="connsiteX27-2843" fmla="*/ 6440 w 13519"/>
              <a:gd name="connsiteY27-2844" fmla="*/ 10661 h 19178"/>
              <a:gd name="connsiteX28-2845" fmla="*/ 6523 w 13519"/>
              <a:gd name="connsiteY28-2846" fmla="*/ 14198 h 19178"/>
              <a:gd name="connsiteX29-2847" fmla="*/ 5555 w 13519"/>
              <a:gd name="connsiteY29-2848" fmla="*/ 11956 h 19178"/>
              <a:gd name="connsiteX30-2849" fmla="*/ 3116 w 13519"/>
              <a:gd name="connsiteY30-2850" fmla="*/ 12554 h 19178"/>
              <a:gd name="connsiteX31-2851" fmla="*/ 665 w 13519"/>
              <a:gd name="connsiteY31-2852" fmla="*/ 13618 h 19178"/>
              <a:gd name="connsiteX32-2853" fmla="*/ 9 w 13519"/>
              <a:gd name="connsiteY32-2854" fmla="*/ 9741 h 19178"/>
              <a:gd name="connsiteX0-2855" fmla="*/ 9 w 13519"/>
              <a:gd name="connsiteY0-2856" fmla="*/ 9741 h 19178"/>
              <a:gd name="connsiteX1-2857" fmla="*/ 4183 w 13519"/>
              <a:gd name="connsiteY1-2858" fmla="*/ 8300 h 19178"/>
              <a:gd name="connsiteX2-2859" fmla="*/ 6368 w 13519"/>
              <a:gd name="connsiteY2-2860" fmla="*/ 6732 h 19178"/>
              <a:gd name="connsiteX3-2861" fmla="*/ 7451 w 13519"/>
              <a:gd name="connsiteY3-2862" fmla="*/ 670 h 19178"/>
              <a:gd name="connsiteX4-2863" fmla="*/ 7839 w 13519"/>
              <a:gd name="connsiteY4-2864" fmla="*/ 809 h 19178"/>
              <a:gd name="connsiteX5-2865" fmla="*/ 7596 w 13519"/>
              <a:gd name="connsiteY5-2866" fmla="*/ 5247 h 19178"/>
              <a:gd name="connsiteX6-2867" fmla="*/ 8806 w 13519"/>
              <a:gd name="connsiteY6-2868" fmla="*/ 3704 h 19178"/>
              <a:gd name="connsiteX7-2869" fmla="*/ 10649 w 13519"/>
              <a:gd name="connsiteY7-2870" fmla="*/ 805 h 19178"/>
              <a:gd name="connsiteX8-2871" fmla="*/ 9418 w 13519"/>
              <a:gd name="connsiteY8-2872" fmla="*/ 4453 h 19178"/>
              <a:gd name="connsiteX9-2873" fmla="*/ 11728 w 13519"/>
              <a:gd name="connsiteY9-2874" fmla="*/ 6997 h 19178"/>
              <a:gd name="connsiteX10-2875" fmla="*/ 13519 w 13519"/>
              <a:gd name="connsiteY10-2876" fmla="*/ 15414 h 19178"/>
              <a:gd name="connsiteX11-2877" fmla="*/ 12622 w 13519"/>
              <a:gd name="connsiteY11-2878" fmla="*/ 12746 h 19178"/>
              <a:gd name="connsiteX12-2879" fmla="*/ 12969 w 13519"/>
              <a:gd name="connsiteY12-2880" fmla="*/ 18289 h 19178"/>
              <a:gd name="connsiteX13-2881" fmla="*/ 11407 w 13519"/>
              <a:gd name="connsiteY13-2882" fmla="*/ 8060 h 19178"/>
              <a:gd name="connsiteX14-2883" fmla="*/ 11815 w 13519"/>
              <a:gd name="connsiteY14-2884" fmla="*/ 11317 h 19178"/>
              <a:gd name="connsiteX15-2885" fmla="*/ 12402 w 13519"/>
              <a:gd name="connsiteY15-2886" fmla="*/ 18814 h 19178"/>
              <a:gd name="connsiteX16-2887" fmla="*/ 10889 w 13519"/>
              <a:gd name="connsiteY16-2888" fmla="*/ 9545 h 19178"/>
              <a:gd name="connsiteX17-2889" fmla="*/ 11223 w 13519"/>
              <a:gd name="connsiteY17-2890" fmla="*/ 19142 h 19178"/>
              <a:gd name="connsiteX18-2891" fmla="*/ 10684 w 13519"/>
              <a:gd name="connsiteY18-2892" fmla="*/ 11668 h 19178"/>
              <a:gd name="connsiteX19-2893" fmla="*/ 10582 w 13519"/>
              <a:gd name="connsiteY19-2894" fmla="*/ 15659 h 19178"/>
              <a:gd name="connsiteX20-2895" fmla="*/ 10344 w 13519"/>
              <a:gd name="connsiteY20-2896" fmla="*/ 16683 h 19178"/>
              <a:gd name="connsiteX21-2897" fmla="*/ 10219 w 13519"/>
              <a:gd name="connsiteY21-2898" fmla="*/ 8768 h 19178"/>
              <a:gd name="connsiteX22-2899" fmla="*/ 9293 w 13519"/>
              <a:gd name="connsiteY22-2900" fmla="*/ 6776 h 19178"/>
              <a:gd name="connsiteX23-2901" fmla="*/ 7438 w 13519"/>
              <a:gd name="connsiteY23-2902" fmla="*/ 8789 h 19178"/>
              <a:gd name="connsiteX24-2903" fmla="*/ 7822 w 13519"/>
              <a:gd name="connsiteY24-2904" fmla="*/ 11349 h 19178"/>
              <a:gd name="connsiteX25-2905" fmla="*/ 7481 w 13519"/>
              <a:gd name="connsiteY25-2906" fmla="*/ 11504 h 19178"/>
              <a:gd name="connsiteX26-2907" fmla="*/ 6871 w 13519"/>
              <a:gd name="connsiteY26-2908" fmla="*/ 9945 h 19178"/>
              <a:gd name="connsiteX27-2909" fmla="*/ 6440 w 13519"/>
              <a:gd name="connsiteY27-2910" fmla="*/ 10661 h 19178"/>
              <a:gd name="connsiteX28-2911" fmla="*/ 6523 w 13519"/>
              <a:gd name="connsiteY28-2912" fmla="*/ 14198 h 19178"/>
              <a:gd name="connsiteX29-2913" fmla="*/ 5555 w 13519"/>
              <a:gd name="connsiteY29-2914" fmla="*/ 11956 h 19178"/>
              <a:gd name="connsiteX30-2915" fmla="*/ 3116 w 13519"/>
              <a:gd name="connsiteY30-2916" fmla="*/ 12554 h 19178"/>
              <a:gd name="connsiteX31-2917" fmla="*/ 665 w 13519"/>
              <a:gd name="connsiteY31-2918" fmla="*/ 13618 h 19178"/>
              <a:gd name="connsiteX32-2919" fmla="*/ 9 w 13519"/>
              <a:gd name="connsiteY32-2920" fmla="*/ 9741 h 19178"/>
              <a:gd name="connsiteX0-2921" fmla="*/ 9 w 13519"/>
              <a:gd name="connsiteY0-2922" fmla="*/ 9741 h 19174"/>
              <a:gd name="connsiteX1-2923" fmla="*/ 4183 w 13519"/>
              <a:gd name="connsiteY1-2924" fmla="*/ 8300 h 19174"/>
              <a:gd name="connsiteX2-2925" fmla="*/ 6368 w 13519"/>
              <a:gd name="connsiteY2-2926" fmla="*/ 6732 h 19174"/>
              <a:gd name="connsiteX3-2927" fmla="*/ 7451 w 13519"/>
              <a:gd name="connsiteY3-2928" fmla="*/ 670 h 19174"/>
              <a:gd name="connsiteX4-2929" fmla="*/ 7839 w 13519"/>
              <a:gd name="connsiteY4-2930" fmla="*/ 809 h 19174"/>
              <a:gd name="connsiteX5-2931" fmla="*/ 7596 w 13519"/>
              <a:gd name="connsiteY5-2932" fmla="*/ 5247 h 19174"/>
              <a:gd name="connsiteX6-2933" fmla="*/ 8806 w 13519"/>
              <a:gd name="connsiteY6-2934" fmla="*/ 3704 h 19174"/>
              <a:gd name="connsiteX7-2935" fmla="*/ 10649 w 13519"/>
              <a:gd name="connsiteY7-2936" fmla="*/ 805 h 19174"/>
              <a:gd name="connsiteX8-2937" fmla="*/ 9418 w 13519"/>
              <a:gd name="connsiteY8-2938" fmla="*/ 4453 h 19174"/>
              <a:gd name="connsiteX9-2939" fmla="*/ 11728 w 13519"/>
              <a:gd name="connsiteY9-2940" fmla="*/ 6997 h 19174"/>
              <a:gd name="connsiteX10-2941" fmla="*/ 13519 w 13519"/>
              <a:gd name="connsiteY10-2942" fmla="*/ 15414 h 19174"/>
              <a:gd name="connsiteX11-2943" fmla="*/ 12622 w 13519"/>
              <a:gd name="connsiteY11-2944" fmla="*/ 12746 h 19174"/>
              <a:gd name="connsiteX12-2945" fmla="*/ 12969 w 13519"/>
              <a:gd name="connsiteY12-2946" fmla="*/ 18289 h 19174"/>
              <a:gd name="connsiteX13-2947" fmla="*/ 11407 w 13519"/>
              <a:gd name="connsiteY13-2948" fmla="*/ 8060 h 19174"/>
              <a:gd name="connsiteX14-2949" fmla="*/ 11815 w 13519"/>
              <a:gd name="connsiteY14-2950" fmla="*/ 11317 h 19174"/>
              <a:gd name="connsiteX15-2951" fmla="*/ 12402 w 13519"/>
              <a:gd name="connsiteY15-2952" fmla="*/ 18814 h 19174"/>
              <a:gd name="connsiteX16-2953" fmla="*/ 11915 w 13519"/>
              <a:gd name="connsiteY16-2954" fmla="*/ 16464 h 19174"/>
              <a:gd name="connsiteX17-2955" fmla="*/ 10889 w 13519"/>
              <a:gd name="connsiteY17-2956" fmla="*/ 9545 h 19174"/>
              <a:gd name="connsiteX18-2957" fmla="*/ 11223 w 13519"/>
              <a:gd name="connsiteY18-2958" fmla="*/ 19142 h 19174"/>
              <a:gd name="connsiteX19-2959" fmla="*/ 10684 w 13519"/>
              <a:gd name="connsiteY19-2960" fmla="*/ 11668 h 19174"/>
              <a:gd name="connsiteX20-2961" fmla="*/ 10582 w 13519"/>
              <a:gd name="connsiteY20-2962" fmla="*/ 15659 h 19174"/>
              <a:gd name="connsiteX21-2963" fmla="*/ 10344 w 13519"/>
              <a:gd name="connsiteY21-2964" fmla="*/ 16683 h 19174"/>
              <a:gd name="connsiteX22-2965" fmla="*/ 10219 w 13519"/>
              <a:gd name="connsiteY22-2966" fmla="*/ 8768 h 19174"/>
              <a:gd name="connsiteX23-2967" fmla="*/ 9293 w 13519"/>
              <a:gd name="connsiteY23-2968" fmla="*/ 6776 h 19174"/>
              <a:gd name="connsiteX24-2969" fmla="*/ 7438 w 13519"/>
              <a:gd name="connsiteY24-2970" fmla="*/ 8789 h 19174"/>
              <a:gd name="connsiteX25-2971" fmla="*/ 7822 w 13519"/>
              <a:gd name="connsiteY25-2972" fmla="*/ 11349 h 19174"/>
              <a:gd name="connsiteX26-2973" fmla="*/ 7481 w 13519"/>
              <a:gd name="connsiteY26-2974" fmla="*/ 11504 h 19174"/>
              <a:gd name="connsiteX27-2975" fmla="*/ 6871 w 13519"/>
              <a:gd name="connsiteY27-2976" fmla="*/ 9945 h 19174"/>
              <a:gd name="connsiteX28-2977" fmla="*/ 6440 w 13519"/>
              <a:gd name="connsiteY28-2978" fmla="*/ 10661 h 19174"/>
              <a:gd name="connsiteX29-2979" fmla="*/ 6523 w 13519"/>
              <a:gd name="connsiteY29-2980" fmla="*/ 14198 h 19174"/>
              <a:gd name="connsiteX30-2981" fmla="*/ 5555 w 13519"/>
              <a:gd name="connsiteY30-2982" fmla="*/ 11956 h 19174"/>
              <a:gd name="connsiteX31-2983" fmla="*/ 3116 w 13519"/>
              <a:gd name="connsiteY31-2984" fmla="*/ 12554 h 19174"/>
              <a:gd name="connsiteX32-2985" fmla="*/ 665 w 13519"/>
              <a:gd name="connsiteY32-2986" fmla="*/ 13618 h 19174"/>
              <a:gd name="connsiteX33" fmla="*/ 9 w 13519"/>
              <a:gd name="connsiteY33" fmla="*/ 9741 h 19174"/>
              <a:gd name="connsiteX0-2987" fmla="*/ 9 w 13519"/>
              <a:gd name="connsiteY0-2988" fmla="*/ 9741 h 19740"/>
              <a:gd name="connsiteX1-2989" fmla="*/ 4183 w 13519"/>
              <a:gd name="connsiteY1-2990" fmla="*/ 8300 h 19740"/>
              <a:gd name="connsiteX2-2991" fmla="*/ 6368 w 13519"/>
              <a:gd name="connsiteY2-2992" fmla="*/ 6732 h 19740"/>
              <a:gd name="connsiteX3-2993" fmla="*/ 7451 w 13519"/>
              <a:gd name="connsiteY3-2994" fmla="*/ 670 h 19740"/>
              <a:gd name="connsiteX4-2995" fmla="*/ 7839 w 13519"/>
              <a:gd name="connsiteY4-2996" fmla="*/ 809 h 19740"/>
              <a:gd name="connsiteX5-2997" fmla="*/ 7596 w 13519"/>
              <a:gd name="connsiteY5-2998" fmla="*/ 5247 h 19740"/>
              <a:gd name="connsiteX6-2999" fmla="*/ 8806 w 13519"/>
              <a:gd name="connsiteY6-3000" fmla="*/ 3704 h 19740"/>
              <a:gd name="connsiteX7-3001" fmla="*/ 10649 w 13519"/>
              <a:gd name="connsiteY7-3002" fmla="*/ 805 h 19740"/>
              <a:gd name="connsiteX8-3003" fmla="*/ 9418 w 13519"/>
              <a:gd name="connsiteY8-3004" fmla="*/ 4453 h 19740"/>
              <a:gd name="connsiteX9-3005" fmla="*/ 11728 w 13519"/>
              <a:gd name="connsiteY9-3006" fmla="*/ 6997 h 19740"/>
              <a:gd name="connsiteX10-3007" fmla="*/ 13519 w 13519"/>
              <a:gd name="connsiteY10-3008" fmla="*/ 15414 h 19740"/>
              <a:gd name="connsiteX11-3009" fmla="*/ 12622 w 13519"/>
              <a:gd name="connsiteY11-3010" fmla="*/ 12746 h 19740"/>
              <a:gd name="connsiteX12-3011" fmla="*/ 12969 w 13519"/>
              <a:gd name="connsiteY12-3012" fmla="*/ 18289 h 19740"/>
              <a:gd name="connsiteX13-3013" fmla="*/ 11407 w 13519"/>
              <a:gd name="connsiteY13-3014" fmla="*/ 8060 h 19740"/>
              <a:gd name="connsiteX14-3015" fmla="*/ 11815 w 13519"/>
              <a:gd name="connsiteY14-3016" fmla="*/ 11317 h 19740"/>
              <a:gd name="connsiteX15-3017" fmla="*/ 11972 w 13519"/>
              <a:gd name="connsiteY15-3018" fmla="*/ 19561 h 19740"/>
              <a:gd name="connsiteX16-3019" fmla="*/ 11915 w 13519"/>
              <a:gd name="connsiteY16-3020" fmla="*/ 16464 h 19740"/>
              <a:gd name="connsiteX17-3021" fmla="*/ 10889 w 13519"/>
              <a:gd name="connsiteY17-3022" fmla="*/ 9545 h 19740"/>
              <a:gd name="connsiteX18-3023" fmla="*/ 11223 w 13519"/>
              <a:gd name="connsiteY18-3024" fmla="*/ 19142 h 19740"/>
              <a:gd name="connsiteX19-3025" fmla="*/ 10684 w 13519"/>
              <a:gd name="connsiteY19-3026" fmla="*/ 11668 h 19740"/>
              <a:gd name="connsiteX20-3027" fmla="*/ 10582 w 13519"/>
              <a:gd name="connsiteY20-3028" fmla="*/ 15659 h 19740"/>
              <a:gd name="connsiteX21-3029" fmla="*/ 10344 w 13519"/>
              <a:gd name="connsiteY21-3030" fmla="*/ 16683 h 19740"/>
              <a:gd name="connsiteX22-3031" fmla="*/ 10219 w 13519"/>
              <a:gd name="connsiteY22-3032" fmla="*/ 8768 h 19740"/>
              <a:gd name="connsiteX23-3033" fmla="*/ 9293 w 13519"/>
              <a:gd name="connsiteY23-3034" fmla="*/ 6776 h 19740"/>
              <a:gd name="connsiteX24-3035" fmla="*/ 7438 w 13519"/>
              <a:gd name="connsiteY24-3036" fmla="*/ 8789 h 19740"/>
              <a:gd name="connsiteX25-3037" fmla="*/ 7822 w 13519"/>
              <a:gd name="connsiteY25-3038" fmla="*/ 11349 h 19740"/>
              <a:gd name="connsiteX26-3039" fmla="*/ 7481 w 13519"/>
              <a:gd name="connsiteY26-3040" fmla="*/ 11504 h 19740"/>
              <a:gd name="connsiteX27-3041" fmla="*/ 6871 w 13519"/>
              <a:gd name="connsiteY27-3042" fmla="*/ 9945 h 19740"/>
              <a:gd name="connsiteX28-3043" fmla="*/ 6440 w 13519"/>
              <a:gd name="connsiteY28-3044" fmla="*/ 10661 h 19740"/>
              <a:gd name="connsiteX29-3045" fmla="*/ 6523 w 13519"/>
              <a:gd name="connsiteY29-3046" fmla="*/ 14198 h 19740"/>
              <a:gd name="connsiteX30-3047" fmla="*/ 5555 w 13519"/>
              <a:gd name="connsiteY30-3048" fmla="*/ 11956 h 19740"/>
              <a:gd name="connsiteX31-3049" fmla="*/ 3116 w 13519"/>
              <a:gd name="connsiteY31-3050" fmla="*/ 12554 h 19740"/>
              <a:gd name="connsiteX32-3051" fmla="*/ 665 w 13519"/>
              <a:gd name="connsiteY32-3052" fmla="*/ 13618 h 19740"/>
              <a:gd name="connsiteX33-3053" fmla="*/ 9 w 13519"/>
              <a:gd name="connsiteY33-3054" fmla="*/ 9741 h 19740"/>
              <a:gd name="connsiteX0-3055" fmla="*/ 9 w 13519"/>
              <a:gd name="connsiteY0-3056" fmla="*/ 9741 h 19740"/>
              <a:gd name="connsiteX1-3057" fmla="*/ 4183 w 13519"/>
              <a:gd name="connsiteY1-3058" fmla="*/ 8300 h 19740"/>
              <a:gd name="connsiteX2-3059" fmla="*/ 6368 w 13519"/>
              <a:gd name="connsiteY2-3060" fmla="*/ 6732 h 19740"/>
              <a:gd name="connsiteX3-3061" fmla="*/ 7451 w 13519"/>
              <a:gd name="connsiteY3-3062" fmla="*/ 670 h 19740"/>
              <a:gd name="connsiteX4-3063" fmla="*/ 7839 w 13519"/>
              <a:gd name="connsiteY4-3064" fmla="*/ 809 h 19740"/>
              <a:gd name="connsiteX5-3065" fmla="*/ 7596 w 13519"/>
              <a:gd name="connsiteY5-3066" fmla="*/ 5247 h 19740"/>
              <a:gd name="connsiteX6-3067" fmla="*/ 8806 w 13519"/>
              <a:gd name="connsiteY6-3068" fmla="*/ 3704 h 19740"/>
              <a:gd name="connsiteX7-3069" fmla="*/ 10649 w 13519"/>
              <a:gd name="connsiteY7-3070" fmla="*/ 805 h 19740"/>
              <a:gd name="connsiteX8-3071" fmla="*/ 9418 w 13519"/>
              <a:gd name="connsiteY8-3072" fmla="*/ 4453 h 19740"/>
              <a:gd name="connsiteX9-3073" fmla="*/ 11728 w 13519"/>
              <a:gd name="connsiteY9-3074" fmla="*/ 6997 h 19740"/>
              <a:gd name="connsiteX10-3075" fmla="*/ 13519 w 13519"/>
              <a:gd name="connsiteY10-3076" fmla="*/ 15414 h 19740"/>
              <a:gd name="connsiteX11-3077" fmla="*/ 12622 w 13519"/>
              <a:gd name="connsiteY11-3078" fmla="*/ 12746 h 19740"/>
              <a:gd name="connsiteX12-3079" fmla="*/ 12969 w 13519"/>
              <a:gd name="connsiteY12-3080" fmla="*/ 18289 h 19740"/>
              <a:gd name="connsiteX13-3081" fmla="*/ 11407 w 13519"/>
              <a:gd name="connsiteY13-3082" fmla="*/ 8060 h 19740"/>
              <a:gd name="connsiteX14-3083" fmla="*/ 11815 w 13519"/>
              <a:gd name="connsiteY14-3084" fmla="*/ 11317 h 19740"/>
              <a:gd name="connsiteX15-3085" fmla="*/ 11972 w 13519"/>
              <a:gd name="connsiteY15-3086" fmla="*/ 19561 h 19740"/>
              <a:gd name="connsiteX16-3087" fmla="*/ 11915 w 13519"/>
              <a:gd name="connsiteY16-3088" fmla="*/ 16464 h 19740"/>
              <a:gd name="connsiteX17-3089" fmla="*/ 10889 w 13519"/>
              <a:gd name="connsiteY17-3090" fmla="*/ 9545 h 19740"/>
              <a:gd name="connsiteX18-3091" fmla="*/ 11223 w 13519"/>
              <a:gd name="connsiteY18-3092" fmla="*/ 19142 h 19740"/>
              <a:gd name="connsiteX19-3093" fmla="*/ 10684 w 13519"/>
              <a:gd name="connsiteY19-3094" fmla="*/ 11668 h 19740"/>
              <a:gd name="connsiteX20-3095" fmla="*/ 10582 w 13519"/>
              <a:gd name="connsiteY20-3096" fmla="*/ 15659 h 19740"/>
              <a:gd name="connsiteX21-3097" fmla="*/ 10344 w 13519"/>
              <a:gd name="connsiteY21-3098" fmla="*/ 16683 h 19740"/>
              <a:gd name="connsiteX22-3099" fmla="*/ 10219 w 13519"/>
              <a:gd name="connsiteY22-3100" fmla="*/ 8768 h 19740"/>
              <a:gd name="connsiteX23-3101" fmla="*/ 9293 w 13519"/>
              <a:gd name="connsiteY23-3102" fmla="*/ 6776 h 19740"/>
              <a:gd name="connsiteX24-3103" fmla="*/ 7438 w 13519"/>
              <a:gd name="connsiteY24-3104" fmla="*/ 8789 h 19740"/>
              <a:gd name="connsiteX25-3105" fmla="*/ 7822 w 13519"/>
              <a:gd name="connsiteY25-3106" fmla="*/ 11349 h 19740"/>
              <a:gd name="connsiteX26-3107" fmla="*/ 7481 w 13519"/>
              <a:gd name="connsiteY26-3108" fmla="*/ 11504 h 19740"/>
              <a:gd name="connsiteX27-3109" fmla="*/ 6871 w 13519"/>
              <a:gd name="connsiteY27-3110" fmla="*/ 9945 h 19740"/>
              <a:gd name="connsiteX28-3111" fmla="*/ 6440 w 13519"/>
              <a:gd name="connsiteY28-3112" fmla="*/ 10661 h 19740"/>
              <a:gd name="connsiteX29-3113" fmla="*/ 6523 w 13519"/>
              <a:gd name="connsiteY29-3114" fmla="*/ 14198 h 19740"/>
              <a:gd name="connsiteX30-3115" fmla="*/ 5555 w 13519"/>
              <a:gd name="connsiteY30-3116" fmla="*/ 11956 h 19740"/>
              <a:gd name="connsiteX31-3117" fmla="*/ 3171 w 13519"/>
              <a:gd name="connsiteY31-3118" fmla="*/ 11969 h 19740"/>
              <a:gd name="connsiteX32-3119" fmla="*/ 665 w 13519"/>
              <a:gd name="connsiteY32-3120" fmla="*/ 13618 h 19740"/>
              <a:gd name="connsiteX33-3121" fmla="*/ 9 w 13519"/>
              <a:gd name="connsiteY33-3122" fmla="*/ 9741 h 19740"/>
              <a:gd name="connsiteX0-3123" fmla="*/ 9 w 13519"/>
              <a:gd name="connsiteY0-3124" fmla="*/ 9741 h 19740"/>
              <a:gd name="connsiteX1-3125" fmla="*/ 4183 w 13519"/>
              <a:gd name="connsiteY1-3126" fmla="*/ 8300 h 19740"/>
              <a:gd name="connsiteX2-3127" fmla="*/ 6368 w 13519"/>
              <a:gd name="connsiteY2-3128" fmla="*/ 6732 h 19740"/>
              <a:gd name="connsiteX3-3129" fmla="*/ 7451 w 13519"/>
              <a:gd name="connsiteY3-3130" fmla="*/ 670 h 19740"/>
              <a:gd name="connsiteX4-3131" fmla="*/ 7839 w 13519"/>
              <a:gd name="connsiteY4-3132" fmla="*/ 809 h 19740"/>
              <a:gd name="connsiteX5-3133" fmla="*/ 7596 w 13519"/>
              <a:gd name="connsiteY5-3134" fmla="*/ 5247 h 19740"/>
              <a:gd name="connsiteX6-3135" fmla="*/ 8806 w 13519"/>
              <a:gd name="connsiteY6-3136" fmla="*/ 3704 h 19740"/>
              <a:gd name="connsiteX7-3137" fmla="*/ 10649 w 13519"/>
              <a:gd name="connsiteY7-3138" fmla="*/ 805 h 19740"/>
              <a:gd name="connsiteX8-3139" fmla="*/ 9418 w 13519"/>
              <a:gd name="connsiteY8-3140" fmla="*/ 4453 h 19740"/>
              <a:gd name="connsiteX9-3141" fmla="*/ 11728 w 13519"/>
              <a:gd name="connsiteY9-3142" fmla="*/ 6997 h 19740"/>
              <a:gd name="connsiteX10-3143" fmla="*/ 13519 w 13519"/>
              <a:gd name="connsiteY10-3144" fmla="*/ 15414 h 19740"/>
              <a:gd name="connsiteX11-3145" fmla="*/ 12622 w 13519"/>
              <a:gd name="connsiteY11-3146" fmla="*/ 12746 h 19740"/>
              <a:gd name="connsiteX12-3147" fmla="*/ 12969 w 13519"/>
              <a:gd name="connsiteY12-3148" fmla="*/ 18289 h 19740"/>
              <a:gd name="connsiteX13-3149" fmla="*/ 11407 w 13519"/>
              <a:gd name="connsiteY13-3150" fmla="*/ 8060 h 19740"/>
              <a:gd name="connsiteX14-3151" fmla="*/ 11815 w 13519"/>
              <a:gd name="connsiteY14-3152" fmla="*/ 11317 h 19740"/>
              <a:gd name="connsiteX15-3153" fmla="*/ 11972 w 13519"/>
              <a:gd name="connsiteY15-3154" fmla="*/ 19561 h 19740"/>
              <a:gd name="connsiteX16-3155" fmla="*/ 11915 w 13519"/>
              <a:gd name="connsiteY16-3156" fmla="*/ 16464 h 19740"/>
              <a:gd name="connsiteX17-3157" fmla="*/ 10889 w 13519"/>
              <a:gd name="connsiteY17-3158" fmla="*/ 9545 h 19740"/>
              <a:gd name="connsiteX18-3159" fmla="*/ 11223 w 13519"/>
              <a:gd name="connsiteY18-3160" fmla="*/ 19142 h 19740"/>
              <a:gd name="connsiteX19-3161" fmla="*/ 10684 w 13519"/>
              <a:gd name="connsiteY19-3162" fmla="*/ 11668 h 19740"/>
              <a:gd name="connsiteX20-3163" fmla="*/ 10582 w 13519"/>
              <a:gd name="connsiteY20-3164" fmla="*/ 15659 h 19740"/>
              <a:gd name="connsiteX21-3165" fmla="*/ 10344 w 13519"/>
              <a:gd name="connsiteY21-3166" fmla="*/ 16683 h 19740"/>
              <a:gd name="connsiteX22-3167" fmla="*/ 10219 w 13519"/>
              <a:gd name="connsiteY22-3168" fmla="*/ 8768 h 19740"/>
              <a:gd name="connsiteX23-3169" fmla="*/ 9293 w 13519"/>
              <a:gd name="connsiteY23-3170" fmla="*/ 6776 h 19740"/>
              <a:gd name="connsiteX24-3171" fmla="*/ 7438 w 13519"/>
              <a:gd name="connsiteY24-3172" fmla="*/ 8789 h 19740"/>
              <a:gd name="connsiteX25-3173" fmla="*/ 7822 w 13519"/>
              <a:gd name="connsiteY25-3174" fmla="*/ 11349 h 19740"/>
              <a:gd name="connsiteX26-3175" fmla="*/ 7481 w 13519"/>
              <a:gd name="connsiteY26-3176" fmla="*/ 11504 h 19740"/>
              <a:gd name="connsiteX27-3177" fmla="*/ 6871 w 13519"/>
              <a:gd name="connsiteY27-3178" fmla="*/ 9945 h 19740"/>
              <a:gd name="connsiteX28-3179" fmla="*/ 6440 w 13519"/>
              <a:gd name="connsiteY28-3180" fmla="*/ 10661 h 19740"/>
              <a:gd name="connsiteX29-3181" fmla="*/ 6523 w 13519"/>
              <a:gd name="connsiteY29-3182" fmla="*/ 14198 h 19740"/>
              <a:gd name="connsiteX30-3183" fmla="*/ 5514 w 13519"/>
              <a:gd name="connsiteY30-3184" fmla="*/ 10858 h 19740"/>
              <a:gd name="connsiteX31-3185" fmla="*/ 3171 w 13519"/>
              <a:gd name="connsiteY31-3186" fmla="*/ 11969 h 19740"/>
              <a:gd name="connsiteX32-3187" fmla="*/ 665 w 13519"/>
              <a:gd name="connsiteY32-3188" fmla="*/ 13618 h 19740"/>
              <a:gd name="connsiteX33-3189" fmla="*/ 9 w 13519"/>
              <a:gd name="connsiteY33-3190" fmla="*/ 9741 h 19740"/>
              <a:gd name="connsiteX0-3191" fmla="*/ 9 w 13519"/>
              <a:gd name="connsiteY0-3192" fmla="*/ 9741 h 19740"/>
              <a:gd name="connsiteX1-3193" fmla="*/ 4141 w 13519"/>
              <a:gd name="connsiteY1-3194" fmla="*/ 8587 h 19740"/>
              <a:gd name="connsiteX2-3195" fmla="*/ 6368 w 13519"/>
              <a:gd name="connsiteY2-3196" fmla="*/ 6732 h 19740"/>
              <a:gd name="connsiteX3-3197" fmla="*/ 7451 w 13519"/>
              <a:gd name="connsiteY3-3198" fmla="*/ 670 h 19740"/>
              <a:gd name="connsiteX4-3199" fmla="*/ 7839 w 13519"/>
              <a:gd name="connsiteY4-3200" fmla="*/ 809 h 19740"/>
              <a:gd name="connsiteX5-3201" fmla="*/ 7596 w 13519"/>
              <a:gd name="connsiteY5-3202" fmla="*/ 5247 h 19740"/>
              <a:gd name="connsiteX6-3203" fmla="*/ 8806 w 13519"/>
              <a:gd name="connsiteY6-3204" fmla="*/ 3704 h 19740"/>
              <a:gd name="connsiteX7-3205" fmla="*/ 10649 w 13519"/>
              <a:gd name="connsiteY7-3206" fmla="*/ 805 h 19740"/>
              <a:gd name="connsiteX8-3207" fmla="*/ 9418 w 13519"/>
              <a:gd name="connsiteY8-3208" fmla="*/ 4453 h 19740"/>
              <a:gd name="connsiteX9-3209" fmla="*/ 11728 w 13519"/>
              <a:gd name="connsiteY9-3210" fmla="*/ 6997 h 19740"/>
              <a:gd name="connsiteX10-3211" fmla="*/ 13519 w 13519"/>
              <a:gd name="connsiteY10-3212" fmla="*/ 15414 h 19740"/>
              <a:gd name="connsiteX11-3213" fmla="*/ 12622 w 13519"/>
              <a:gd name="connsiteY11-3214" fmla="*/ 12746 h 19740"/>
              <a:gd name="connsiteX12-3215" fmla="*/ 12969 w 13519"/>
              <a:gd name="connsiteY12-3216" fmla="*/ 18289 h 19740"/>
              <a:gd name="connsiteX13-3217" fmla="*/ 11407 w 13519"/>
              <a:gd name="connsiteY13-3218" fmla="*/ 8060 h 19740"/>
              <a:gd name="connsiteX14-3219" fmla="*/ 11815 w 13519"/>
              <a:gd name="connsiteY14-3220" fmla="*/ 11317 h 19740"/>
              <a:gd name="connsiteX15-3221" fmla="*/ 11972 w 13519"/>
              <a:gd name="connsiteY15-3222" fmla="*/ 19561 h 19740"/>
              <a:gd name="connsiteX16-3223" fmla="*/ 11915 w 13519"/>
              <a:gd name="connsiteY16-3224" fmla="*/ 16464 h 19740"/>
              <a:gd name="connsiteX17-3225" fmla="*/ 10889 w 13519"/>
              <a:gd name="connsiteY17-3226" fmla="*/ 9545 h 19740"/>
              <a:gd name="connsiteX18-3227" fmla="*/ 11223 w 13519"/>
              <a:gd name="connsiteY18-3228" fmla="*/ 19142 h 19740"/>
              <a:gd name="connsiteX19-3229" fmla="*/ 10684 w 13519"/>
              <a:gd name="connsiteY19-3230" fmla="*/ 11668 h 19740"/>
              <a:gd name="connsiteX20-3231" fmla="*/ 10582 w 13519"/>
              <a:gd name="connsiteY20-3232" fmla="*/ 15659 h 19740"/>
              <a:gd name="connsiteX21-3233" fmla="*/ 10344 w 13519"/>
              <a:gd name="connsiteY21-3234" fmla="*/ 16683 h 19740"/>
              <a:gd name="connsiteX22-3235" fmla="*/ 10219 w 13519"/>
              <a:gd name="connsiteY22-3236" fmla="*/ 8768 h 19740"/>
              <a:gd name="connsiteX23-3237" fmla="*/ 9293 w 13519"/>
              <a:gd name="connsiteY23-3238" fmla="*/ 6776 h 19740"/>
              <a:gd name="connsiteX24-3239" fmla="*/ 7438 w 13519"/>
              <a:gd name="connsiteY24-3240" fmla="*/ 8789 h 19740"/>
              <a:gd name="connsiteX25-3241" fmla="*/ 7822 w 13519"/>
              <a:gd name="connsiteY25-3242" fmla="*/ 11349 h 19740"/>
              <a:gd name="connsiteX26-3243" fmla="*/ 7481 w 13519"/>
              <a:gd name="connsiteY26-3244" fmla="*/ 11504 h 19740"/>
              <a:gd name="connsiteX27-3245" fmla="*/ 6871 w 13519"/>
              <a:gd name="connsiteY27-3246" fmla="*/ 9945 h 19740"/>
              <a:gd name="connsiteX28-3247" fmla="*/ 6440 w 13519"/>
              <a:gd name="connsiteY28-3248" fmla="*/ 10661 h 19740"/>
              <a:gd name="connsiteX29-3249" fmla="*/ 6523 w 13519"/>
              <a:gd name="connsiteY29-3250" fmla="*/ 14198 h 19740"/>
              <a:gd name="connsiteX30-3251" fmla="*/ 5514 w 13519"/>
              <a:gd name="connsiteY30-3252" fmla="*/ 10858 h 19740"/>
              <a:gd name="connsiteX31-3253" fmla="*/ 3171 w 13519"/>
              <a:gd name="connsiteY31-3254" fmla="*/ 11969 h 19740"/>
              <a:gd name="connsiteX32-3255" fmla="*/ 665 w 13519"/>
              <a:gd name="connsiteY32-3256" fmla="*/ 13618 h 19740"/>
              <a:gd name="connsiteX33-3257" fmla="*/ 9 w 13519"/>
              <a:gd name="connsiteY33-3258" fmla="*/ 9741 h 19740"/>
              <a:gd name="connsiteX0-3259" fmla="*/ 9 w 13519"/>
              <a:gd name="connsiteY0-3260" fmla="*/ 9741 h 19752"/>
              <a:gd name="connsiteX1-3261" fmla="*/ 4141 w 13519"/>
              <a:gd name="connsiteY1-3262" fmla="*/ 8587 h 19752"/>
              <a:gd name="connsiteX2-3263" fmla="*/ 6368 w 13519"/>
              <a:gd name="connsiteY2-3264" fmla="*/ 6732 h 19752"/>
              <a:gd name="connsiteX3-3265" fmla="*/ 7451 w 13519"/>
              <a:gd name="connsiteY3-3266" fmla="*/ 670 h 19752"/>
              <a:gd name="connsiteX4-3267" fmla="*/ 7839 w 13519"/>
              <a:gd name="connsiteY4-3268" fmla="*/ 809 h 19752"/>
              <a:gd name="connsiteX5-3269" fmla="*/ 7596 w 13519"/>
              <a:gd name="connsiteY5-3270" fmla="*/ 5247 h 19752"/>
              <a:gd name="connsiteX6-3271" fmla="*/ 8806 w 13519"/>
              <a:gd name="connsiteY6-3272" fmla="*/ 3704 h 19752"/>
              <a:gd name="connsiteX7-3273" fmla="*/ 10649 w 13519"/>
              <a:gd name="connsiteY7-3274" fmla="*/ 805 h 19752"/>
              <a:gd name="connsiteX8-3275" fmla="*/ 9418 w 13519"/>
              <a:gd name="connsiteY8-3276" fmla="*/ 4453 h 19752"/>
              <a:gd name="connsiteX9-3277" fmla="*/ 11728 w 13519"/>
              <a:gd name="connsiteY9-3278" fmla="*/ 6997 h 19752"/>
              <a:gd name="connsiteX10-3279" fmla="*/ 13519 w 13519"/>
              <a:gd name="connsiteY10-3280" fmla="*/ 15414 h 19752"/>
              <a:gd name="connsiteX11-3281" fmla="*/ 12622 w 13519"/>
              <a:gd name="connsiteY11-3282" fmla="*/ 12746 h 19752"/>
              <a:gd name="connsiteX12-3283" fmla="*/ 12969 w 13519"/>
              <a:gd name="connsiteY12-3284" fmla="*/ 18289 h 19752"/>
              <a:gd name="connsiteX13-3285" fmla="*/ 11407 w 13519"/>
              <a:gd name="connsiteY13-3286" fmla="*/ 8060 h 19752"/>
              <a:gd name="connsiteX14-3287" fmla="*/ 11815 w 13519"/>
              <a:gd name="connsiteY14-3288" fmla="*/ 11317 h 19752"/>
              <a:gd name="connsiteX15-3289" fmla="*/ 11972 w 13519"/>
              <a:gd name="connsiteY15-3290" fmla="*/ 19561 h 19752"/>
              <a:gd name="connsiteX16-3291" fmla="*/ 11694 w 13519"/>
              <a:gd name="connsiteY16-3292" fmla="*/ 16658 h 19752"/>
              <a:gd name="connsiteX17-3293" fmla="*/ 10889 w 13519"/>
              <a:gd name="connsiteY17-3294" fmla="*/ 9545 h 19752"/>
              <a:gd name="connsiteX18-3295" fmla="*/ 11223 w 13519"/>
              <a:gd name="connsiteY18-3296" fmla="*/ 19142 h 19752"/>
              <a:gd name="connsiteX19-3297" fmla="*/ 10684 w 13519"/>
              <a:gd name="connsiteY19-3298" fmla="*/ 11668 h 19752"/>
              <a:gd name="connsiteX20-3299" fmla="*/ 10582 w 13519"/>
              <a:gd name="connsiteY20-3300" fmla="*/ 15659 h 19752"/>
              <a:gd name="connsiteX21-3301" fmla="*/ 10344 w 13519"/>
              <a:gd name="connsiteY21-3302" fmla="*/ 16683 h 19752"/>
              <a:gd name="connsiteX22-3303" fmla="*/ 10219 w 13519"/>
              <a:gd name="connsiteY22-3304" fmla="*/ 8768 h 19752"/>
              <a:gd name="connsiteX23-3305" fmla="*/ 9293 w 13519"/>
              <a:gd name="connsiteY23-3306" fmla="*/ 6776 h 19752"/>
              <a:gd name="connsiteX24-3307" fmla="*/ 7438 w 13519"/>
              <a:gd name="connsiteY24-3308" fmla="*/ 8789 h 19752"/>
              <a:gd name="connsiteX25-3309" fmla="*/ 7822 w 13519"/>
              <a:gd name="connsiteY25-3310" fmla="*/ 11349 h 19752"/>
              <a:gd name="connsiteX26-3311" fmla="*/ 7481 w 13519"/>
              <a:gd name="connsiteY26-3312" fmla="*/ 11504 h 19752"/>
              <a:gd name="connsiteX27-3313" fmla="*/ 6871 w 13519"/>
              <a:gd name="connsiteY27-3314" fmla="*/ 9945 h 19752"/>
              <a:gd name="connsiteX28-3315" fmla="*/ 6440 w 13519"/>
              <a:gd name="connsiteY28-3316" fmla="*/ 10661 h 19752"/>
              <a:gd name="connsiteX29-3317" fmla="*/ 6523 w 13519"/>
              <a:gd name="connsiteY29-3318" fmla="*/ 14198 h 19752"/>
              <a:gd name="connsiteX30-3319" fmla="*/ 5514 w 13519"/>
              <a:gd name="connsiteY30-3320" fmla="*/ 10858 h 19752"/>
              <a:gd name="connsiteX31-3321" fmla="*/ 3171 w 13519"/>
              <a:gd name="connsiteY31-3322" fmla="*/ 11969 h 19752"/>
              <a:gd name="connsiteX32-3323" fmla="*/ 665 w 13519"/>
              <a:gd name="connsiteY32-3324" fmla="*/ 13618 h 19752"/>
              <a:gd name="connsiteX33-3325" fmla="*/ 9 w 13519"/>
              <a:gd name="connsiteY33-3326" fmla="*/ 9741 h 19752"/>
              <a:gd name="connsiteX0-3327" fmla="*/ 9 w 13519"/>
              <a:gd name="connsiteY0-3328" fmla="*/ 9741 h 19698"/>
              <a:gd name="connsiteX1-3329" fmla="*/ 4141 w 13519"/>
              <a:gd name="connsiteY1-3330" fmla="*/ 8587 h 19698"/>
              <a:gd name="connsiteX2-3331" fmla="*/ 6368 w 13519"/>
              <a:gd name="connsiteY2-3332" fmla="*/ 6732 h 19698"/>
              <a:gd name="connsiteX3-3333" fmla="*/ 7451 w 13519"/>
              <a:gd name="connsiteY3-3334" fmla="*/ 670 h 19698"/>
              <a:gd name="connsiteX4-3335" fmla="*/ 7839 w 13519"/>
              <a:gd name="connsiteY4-3336" fmla="*/ 809 h 19698"/>
              <a:gd name="connsiteX5-3337" fmla="*/ 7596 w 13519"/>
              <a:gd name="connsiteY5-3338" fmla="*/ 5247 h 19698"/>
              <a:gd name="connsiteX6-3339" fmla="*/ 8806 w 13519"/>
              <a:gd name="connsiteY6-3340" fmla="*/ 3704 h 19698"/>
              <a:gd name="connsiteX7-3341" fmla="*/ 10649 w 13519"/>
              <a:gd name="connsiteY7-3342" fmla="*/ 805 h 19698"/>
              <a:gd name="connsiteX8-3343" fmla="*/ 9418 w 13519"/>
              <a:gd name="connsiteY8-3344" fmla="*/ 4453 h 19698"/>
              <a:gd name="connsiteX9-3345" fmla="*/ 11728 w 13519"/>
              <a:gd name="connsiteY9-3346" fmla="*/ 6997 h 19698"/>
              <a:gd name="connsiteX10-3347" fmla="*/ 13519 w 13519"/>
              <a:gd name="connsiteY10-3348" fmla="*/ 15414 h 19698"/>
              <a:gd name="connsiteX11-3349" fmla="*/ 12622 w 13519"/>
              <a:gd name="connsiteY11-3350" fmla="*/ 12746 h 19698"/>
              <a:gd name="connsiteX12-3351" fmla="*/ 12969 w 13519"/>
              <a:gd name="connsiteY12-3352" fmla="*/ 18289 h 19698"/>
              <a:gd name="connsiteX13-3353" fmla="*/ 11407 w 13519"/>
              <a:gd name="connsiteY13-3354" fmla="*/ 8060 h 19698"/>
              <a:gd name="connsiteX14-3355" fmla="*/ 11815 w 13519"/>
              <a:gd name="connsiteY14-3356" fmla="*/ 11317 h 19698"/>
              <a:gd name="connsiteX15-3357" fmla="*/ 11799 w 13519"/>
              <a:gd name="connsiteY15-3358" fmla="*/ 12590 h 19698"/>
              <a:gd name="connsiteX16-3359" fmla="*/ 11972 w 13519"/>
              <a:gd name="connsiteY16-3360" fmla="*/ 19561 h 19698"/>
              <a:gd name="connsiteX17-3361" fmla="*/ 11694 w 13519"/>
              <a:gd name="connsiteY17-3362" fmla="*/ 16658 h 19698"/>
              <a:gd name="connsiteX18-3363" fmla="*/ 10889 w 13519"/>
              <a:gd name="connsiteY18-3364" fmla="*/ 9545 h 19698"/>
              <a:gd name="connsiteX19-3365" fmla="*/ 11223 w 13519"/>
              <a:gd name="connsiteY19-3366" fmla="*/ 19142 h 19698"/>
              <a:gd name="connsiteX20-3367" fmla="*/ 10684 w 13519"/>
              <a:gd name="connsiteY20-3368" fmla="*/ 11668 h 19698"/>
              <a:gd name="connsiteX21-3369" fmla="*/ 10582 w 13519"/>
              <a:gd name="connsiteY21-3370" fmla="*/ 15659 h 19698"/>
              <a:gd name="connsiteX22-3371" fmla="*/ 10344 w 13519"/>
              <a:gd name="connsiteY22-3372" fmla="*/ 16683 h 19698"/>
              <a:gd name="connsiteX23-3373" fmla="*/ 10219 w 13519"/>
              <a:gd name="connsiteY23-3374" fmla="*/ 8768 h 19698"/>
              <a:gd name="connsiteX24-3375" fmla="*/ 9293 w 13519"/>
              <a:gd name="connsiteY24-3376" fmla="*/ 6776 h 19698"/>
              <a:gd name="connsiteX25-3377" fmla="*/ 7438 w 13519"/>
              <a:gd name="connsiteY25-3378" fmla="*/ 8789 h 19698"/>
              <a:gd name="connsiteX26-3379" fmla="*/ 7822 w 13519"/>
              <a:gd name="connsiteY26-3380" fmla="*/ 11349 h 19698"/>
              <a:gd name="connsiteX27-3381" fmla="*/ 7481 w 13519"/>
              <a:gd name="connsiteY27-3382" fmla="*/ 11504 h 19698"/>
              <a:gd name="connsiteX28-3383" fmla="*/ 6871 w 13519"/>
              <a:gd name="connsiteY28-3384" fmla="*/ 9945 h 19698"/>
              <a:gd name="connsiteX29-3385" fmla="*/ 6440 w 13519"/>
              <a:gd name="connsiteY29-3386" fmla="*/ 10661 h 19698"/>
              <a:gd name="connsiteX30-3387" fmla="*/ 6523 w 13519"/>
              <a:gd name="connsiteY30-3388" fmla="*/ 14198 h 19698"/>
              <a:gd name="connsiteX31-3389" fmla="*/ 5514 w 13519"/>
              <a:gd name="connsiteY31-3390" fmla="*/ 10858 h 19698"/>
              <a:gd name="connsiteX32-3391" fmla="*/ 3171 w 13519"/>
              <a:gd name="connsiteY32-3392" fmla="*/ 11969 h 19698"/>
              <a:gd name="connsiteX33-3393" fmla="*/ 665 w 13519"/>
              <a:gd name="connsiteY33-3394" fmla="*/ 13618 h 19698"/>
              <a:gd name="connsiteX34" fmla="*/ 9 w 13519"/>
              <a:gd name="connsiteY34" fmla="*/ 9741 h 19698"/>
              <a:gd name="connsiteX0-3395" fmla="*/ 9 w 13519"/>
              <a:gd name="connsiteY0-3396" fmla="*/ 9741 h 19698"/>
              <a:gd name="connsiteX1-3397" fmla="*/ 4141 w 13519"/>
              <a:gd name="connsiteY1-3398" fmla="*/ 8587 h 19698"/>
              <a:gd name="connsiteX2-3399" fmla="*/ 6368 w 13519"/>
              <a:gd name="connsiteY2-3400" fmla="*/ 6732 h 19698"/>
              <a:gd name="connsiteX3-3401" fmla="*/ 7451 w 13519"/>
              <a:gd name="connsiteY3-3402" fmla="*/ 670 h 19698"/>
              <a:gd name="connsiteX4-3403" fmla="*/ 7839 w 13519"/>
              <a:gd name="connsiteY4-3404" fmla="*/ 809 h 19698"/>
              <a:gd name="connsiteX5-3405" fmla="*/ 7596 w 13519"/>
              <a:gd name="connsiteY5-3406" fmla="*/ 5247 h 19698"/>
              <a:gd name="connsiteX6-3407" fmla="*/ 8806 w 13519"/>
              <a:gd name="connsiteY6-3408" fmla="*/ 3704 h 19698"/>
              <a:gd name="connsiteX7-3409" fmla="*/ 10649 w 13519"/>
              <a:gd name="connsiteY7-3410" fmla="*/ 805 h 19698"/>
              <a:gd name="connsiteX8-3411" fmla="*/ 9418 w 13519"/>
              <a:gd name="connsiteY8-3412" fmla="*/ 4453 h 19698"/>
              <a:gd name="connsiteX9-3413" fmla="*/ 11728 w 13519"/>
              <a:gd name="connsiteY9-3414" fmla="*/ 6997 h 19698"/>
              <a:gd name="connsiteX10-3415" fmla="*/ 13519 w 13519"/>
              <a:gd name="connsiteY10-3416" fmla="*/ 15414 h 19698"/>
              <a:gd name="connsiteX11-3417" fmla="*/ 12622 w 13519"/>
              <a:gd name="connsiteY11-3418" fmla="*/ 12746 h 19698"/>
              <a:gd name="connsiteX12-3419" fmla="*/ 12969 w 13519"/>
              <a:gd name="connsiteY12-3420" fmla="*/ 18289 h 19698"/>
              <a:gd name="connsiteX13-3421" fmla="*/ 11407 w 13519"/>
              <a:gd name="connsiteY13-3422" fmla="*/ 8060 h 19698"/>
              <a:gd name="connsiteX14-3423" fmla="*/ 11574 w 13519"/>
              <a:gd name="connsiteY14-3424" fmla="*/ 10446 h 19698"/>
              <a:gd name="connsiteX15-3425" fmla="*/ 11815 w 13519"/>
              <a:gd name="connsiteY15-3426" fmla="*/ 11317 h 19698"/>
              <a:gd name="connsiteX16-3427" fmla="*/ 11799 w 13519"/>
              <a:gd name="connsiteY16-3428" fmla="*/ 12590 h 19698"/>
              <a:gd name="connsiteX17-3429" fmla="*/ 11972 w 13519"/>
              <a:gd name="connsiteY17-3430" fmla="*/ 19561 h 19698"/>
              <a:gd name="connsiteX18-3431" fmla="*/ 11694 w 13519"/>
              <a:gd name="connsiteY18-3432" fmla="*/ 16658 h 19698"/>
              <a:gd name="connsiteX19-3433" fmla="*/ 10889 w 13519"/>
              <a:gd name="connsiteY19-3434" fmla="*/ 9545 h 19698"/>
              <a:gd name="connsiteX20-3435" fmla="*/ 11223 w 13519"/>
              <a:gd name="connsiteY20-3436" fmla="*/ 19142 h 19698"/>
              <a:gd name="connsiteX21-3437" fmla="*/ 10684 w 13519"/>
              <a:gd name="connsiteY21-3438" fmla="*/ 11668 h 19698"/>
              <a:gd name="connsiteX22-3439" fmla="*/ 10582 w 13519"/>
              <a:gd name="connsiteY22-3440" fmla="*/ 15659 h 19698"/>
              <a:gd name="connsiteX23-3441" fmla="*/ 10344 w 13519"/>
              <a:gd name="connsiteY23-3442" fmla="*/ 16683 h 19698"/>
              <a:gd name="connsiteX24-3443" fmla="*/ 10219 w 13519"/>
              <a:gd name="connsiteY24-3444" fmla="*/ 8768 h 19698"/>
              <a:gd name="connsiteX25-3445" fmla="*/ 9293 w 13519"/>
              <a:gd name="connsiteY25-3446" fmla="*/ 6776 h 19698"/>
              <a:gd name="connsiteX26-3447" fmla="*/ 7438 w 13519"/>
              <a:gd name="connsiteY26-3448" fmla="*/ 8789 h 19698"/>
              <a:gd name="connsiteX27-3449" fmla="*/ 7822 w 13519"/>
              <a:gd name="connsiteY27-3450" fmla="*/ 11349 h 19698"/>
              <a:gd name="connsiteX28-3451" fmla="*/ 7481 w 13519"/>
              <a:gd name="connsiteY28-3452" fmla="*/ 11504 h 19698"/>
              <a:gd name="connsiteX29-3453" fmla="*/ 6871 w 13519"/>
              <a:gd name="connsiteY29-3454" fmla="*/ 9945 h 19698"/>
              <a:gd name="connsiteX30-3455" fmla="*/ 6440 w 13519"/>
              <a:gd name="connsiteY30-3456" fmla="*/ 10661 h 19698"/>
              <a:gd name="connsiteX31-3457" fmla="*/ 6523 w 13519"/>
              <a:gd name="connsiteY31-3458" fmla="*/ 14198 h 19698"/>
              <a:gd name="connsiteX32-3459" fmla="*/ 5514 w 13519"/>
              <a:gd name="connsiteY32-3460" fmla="*/ 10858 h 19698"/>
              <a:gd name="connsiteX33-3461" fmla="*/ 3171 w 13519"/>
              <a:gd name="connsiteY33-3462" fmla="*/ 11969 h 19698"/>
              <a:gd name="connsiteX34-3463" fmla="*/ 665 w 13519"/>
              <a:gd name="connsiteY34-3464" fmla="*/ 13618 h 19698"/>
              <a:gd name="connsiteX35" fmla="*/ 9 w 13519"/>
              <a:gd name="connsiteY35" fmla="*/ 9741 h 19698"/>
              <a:gd name="connsiteX0-3465" fmla="*/ 9 w 13519"/>
              <a:gd name="connsiteY0-3466" fmla="*/ 9741 h 19698"/>
              <a:gd name="connsiteX1-3467" fmla="*/ 4141 w 13519"/>
              <a:gd name="connsiteY1-3468" fmla="*/ 8587 h 19698"/>
              <a:gd name="connsiteX2-3469" fmla="*/ 6368 w 13519"/>
              <a:gd name="connsiteY2-3470" fmla="*/ 6732 h 19698"/>
              <a:gd name="connsiteX3-3471" fmla="*/ 7451 w 13519"/>
              <a:gd name="connsiteY3-3472" fmla="*/ 670 h 19698"/>
              <a:gd name="connsiteX4-3473" fmla="*/ 7839 w 13519"/>
              <a:gd name="connsiteY4-3474" fmla="*/ 809 h 19698"/>
              <a:gd name="connsiteX5-3475" fmla="*/ 7596 w 13519"/>
              <a:gd name="connsiteY5-3476" fmla="*/ 5247 h 19698"/>
              <a:gd name="connsiteX6-3477" fmla="*/ 8806 w 13519"/>
              <a:gd name="connsiteY6-3478" fmla="*/ 3704 h 19698"/>
              <a:gd name="connsiteX7-3479" fmla="*/ 10649 w 13519"/>
              <a:gd name="connsiteY7-3480" fmla="*/ 805 h 19698"/>
              <a:gd name="connsiteX8-3481" fmla="*/ 9418 w 13519"/>
              <a:gd name="connsiteY8-3482" fmla="*/ 4453 h 19698"/>
              <a:gd name="connsiteX9-3483" fmla="*/ 11728 w 13519"/>
              <a:gd name="connsiteY9-3484" fmla="*/ 6997 h 19698"/>
              <a:gd name="connsiteX10-3485" fmla="*/ 13519 w 13519"/>
              <a:gd name="connsiteY10-3486" fmla="*/ 15414 h 19698"/>
              <a:gd name="connsiteX11-3487" fmla="*/ 12622 w 13519"/>
              <a:gd name="connsiteY11-3488" fmla="*/ 12746 h 19698"/>
              <a:gd name="connsiteX12-3489" fmla="*/ 12969 w 13519"/>
              <a:gd name="connsiteY12-3490" fmla="*/ 18289 h 19698"/>
              <a:gd name="connsiteX13-3491" fmla="*/ 11407 w 13519"/>
              <a:gd name="connsiteY13-3492" fmla="*/ 8060 h 19698"/>
              <a:gd name="connsiteX14-3493" fmla="*/ 11574 w 13519"/>
              <a:gd name="connsiteY14-3494" fmla="*/ 10446 h 19698"/>
              <a:gd name="connsiteX15-3495" fmla="*/ 11815 w 13519"/>
              <a:gd name="connsiteY15-3496" fmla="*/ 11317 h 19698"/>
              <a:gd name="connsiteX16-3497" fmla="*/ 11529 w 13519"/>
              <a:gd name="connsiteY16-3498" fmla="*/ 12243 h 19698"/>
              <a:gd name="connsiteX17-3499" fmla="*/ 11799 w 13519"/>
              <a:gd name="connsiteY17-3500" fmla="*/ 12590 h 19698"/>
              <a:gd name="connsiteX18-3501" fmla="*/ 11972 w 13519"/>
              <a:gd name="connsiteY18-3502" fmla="*/ 19561 h 19698"/>
              <a:gd name="connsiteX19-3503" fmla="*/ 11694 w 13519"/>
              <a:gd name="connsiteY19-3504" fmla="*/ 16658 h 19698"/>
              <a:gd name="connsiteX20-3505" fmla="*/ 10889 w 13519"/>
              <a:gd name="connsiteY20-3506" fmla="*/ 9545 h 19698"/>
              <a:gd name="connsiteX21-3507" fmla="*/ 11223 w 13519"/>
              <a:gd name="connsiteY21-3508" fmla="*/ 19142 h 19698"/>
              <a:gd name="connsiteX22-3509" fmla="*/ 10684 w 13519"/>
              <a:gd name="connsiteY22-3510" fmla="*/ 11668 h 19698"/>
              <a:gd name="connsiteX23-3511" fmla="*/ 10582 w 13519"/>
              <a:gd name="connsiteY23-3512" fmla="*/ 15659 h 19698"/>
              <a:gd name="connsiteX24-3513" fmla="*/ 10344 w 13519"/>
              <a:gd name="connsiteY24-3514" fmla="*/ 16683 h 19698"/>
              <a:gd name="connsiteX25-3515" fmla="*/ 10219 w 13519"/>
              <a:gd name="connsiteY25-3516" fmla="*/ 8768 h 19698"/>
              <a:gd name="connsiteX26-3517" fmla="*/ 9293 w 13519"/>
              <a:gd name="connsiteY26-3518" fmla="*/ 6776 h 19698"/>
              <a:gd name="connsiteX27-3519" fmla="*/ 7438 w 13519"/>
              <a:gd name="connsiteY27-3520" fmla="*/ 8789 h 19698"/>
              <a:gd name="connsiteX28-3521" fmla="*/ 7822 w 13519"/>
              <a:gd name="connsiteY28-3522" fmla="*/ 11349 h 19698"/>
              <a:gd name="connsiteX29-3523" fmla="*/ 7481 w 13519"/>
              <a:gd name="connsiteY29-3524" fmla="*/ 11504 h 19698"/>
              <a:gd name="connsiteX30-3525" fmla="*/ 6871 w 13519"/>
              <a:gd name="connsiteY30-3526" fmla="*/ 9945 h 19698"/>
              <a:gd name="connsiteX31-3527" fmla="*/ 6440 w 13519"/>
              <a:gd name="connsiteY31-3528" fmla="*/ 10661 h 19698"/>
              <a:gd name="connsiteX32-3529" fmla="*/ 6523 w 13519"/>
              <a:gd name="connsiteY32-3530" fmla="*/ 14198 h 19698"/>
              <a:gd name="connsiteX33-3531" fmla="*/ 5514 w 13519"/>
              <a:gd name="connsiteY33-3532" fmla="*/ 10858 h 19698"/>
              <a:gd name="connsiteX34-3533" fmla="*/ 3171 w 13519"/>
              <a:gd name="connsiteY34-3534" fmla="*/ 11969 h 19698"/>
              <a:gd name="connsiteX35-3535" fmla="*/ 665 w 13519"/>
              <a:gd name="connsiteY35-3536" fmla="*/ 13618 h 19698"/>
              <a:gd name="connsiteX36" fmla="*/ 9 w 13519"/>
              <a:gd name="connsiteY36" fmla="*/ 9741 h 19698"/>
              <a:gd name="connsiteX0-3537" fmla="*/ 9 w 13519"/>
              <a:gd name="connsiteY0-3538" fmla="*/ 9741 h 19581"/>
              <a:gd name="connsiteX1-3539" fmla="*/ 4141 w 13519"/>
              <a:gd name="connsiteY1-3540" fmla="*/ 8587 h 19581"/>
              <a:gd name="connsiteX2-3541" fmla="*/ 6368 w 13519"/>
              <a:gd name="connsiteY2-3542" fmla="*/ 6732 h 19581"/>
              <a:gd name="connsiteX3-3543" fmla="*/ 7451 w 13519"/>
              <a:gd name="connsiteY3-3544" fmla="*/ 670 h 19581"/>
              <a:gd name="connsiteX4-3545" fmla="*/ 7839 w 13519"/>
              <a:gd name="connsiteY4-3546" fmla="*/ 809 h 19581"/>
              <a:gd name="connsiteX5-3547" fmla="*/ 7596 w 13519"/>
              <a:gd name="connsiteY5-3548" fmla="*/ 5247 h 19581"/>
              <a:gd name="connsiteX6-3549" fmla="*/ 8806 w 13519"/>
              <a:gd name="connsiteY6-3550" fmla="*/ 3704 h 19581"/>
              <a:gd name="connsiteX7-3551" fmla="*/ 10649 w 13519"/>
              <a:gd name="connsiteY7-3552" fmla="*/ 805 h 19581"/>
              <a:gd name="connsiteX8-3553" fmla="*/ 9418 w 13519"/>
              <a:gd name="connsiteY8-3554" fmla="*/ 4453 h 19581"/>
              <a:gd name="connsiteX9-3555" fmla="*/ 11728 w 13519"/>
              <a:gd name="connsiteY9-3556" fmla="*/ 6997 h 19581"/>
              <a:gd name="connsiteX10-3557" fmla="*/ 13519 w 13519"/>
              <a:gd name="connsiteY10-3558" fmla="*/ 15414 h 19581"/>
              <a:gd name="connsiteX11-3559" fmla="*/ 12622 w 13519"/>
              <a:gd name="connsiteY11-3560" fmla="*/ 12746 h 19581"/>
              <a:gd name="connsiteX12-3561" fmla="*/ 12969 w 13519"/>
              <a:gd name="connsiteY12-3562" fmla="*/ 18289 h 19581"/>
              <a:gd name="connsiteX13-3563" fmla="*/ 11407 w 13519"/>
              <a:gd name="connsiteY13-3564" fmla="*/ 8060 h 19581"/>
              <a:gd name="connsiteX14-3565" fmla="*/ 11574 w 13519"/>
              <a:gd name="connsiteY14-3566" fmla="*/ 10446 h 19581"/>
              <a:gd name="connsiteX15-3567" fmla="*/ 11815 w 13519"/>
              <a:gd name="connsiteY15-3568" fmla="*/ 11317 h 19581"/>
              <a:gd name="connsiteX16-3569" fmla="*/ 11529 w 13519"/>
              <a:gd name="connsiteY16-3570" fmla="*/ 12243 h 19581"/>
              <a:gd name="connsiteX17-3571" fmla="*/ 11799 w 13519"/>
              <a:gd name="connsiteY17-3572" fmla="*/ 12590 h 19581"/>
              <a:gd name="connsiteX18-3573" fmla="*/ 12107 w 13519"/>
              <a:gd name="connsiteY18-3574" fmla="*/ 17567 h 19581"/>
              <a:gd name="connsiteX19-3575" fmla="*/ 11972 w 13519"/>
              <a:gd name="connsiteY19-3576" fmla="*/ 19561 h 19581"/>
              <a:gd name="connsiteX20-3577" fmla="*/ 11694 w 13519"/>
              <a:gd name="connsiteY20-3578" fmla="*/ 16658 h 19581"/>
              <a:gd name="connsiteX21-3579" fmla="*/ 10889 w 13519"/>
              <a:gd name="connsiteY21-3580" fmla="*/ 9545 h 19581"/>
              <a:gd name="connsiteX22-3581" fmla="*/ 11223 w 13519"/>
              <a:gd name="connsiteY22-3582" fmla="*/ 19142 h 19581"/>
              <a:gd name="connsiteX23-3583" fmla="*/ 10684 w 13519"/>
              <a:gd name="connsiteY23-3584" fmla="*/ 11668 h 19581"/>
              <a:gd name="connsiteX24-3585" fmla="*/ 10582 w 13519"/>
              <a:gd name="connsiteY24-3586" fmla="*/ 15659 h 19581"/>
              <a:gd name="connsiteX25-3587" fmla="*/ 10344 w 13519"/>
              <a:gd name="connsiteY25-3588" fmla="*/ 16683 h 19581"/>
              <a:gd name="connsiteX26-3589" fmla="*/ 10219 w 13519"/>
              <a:gd name="connsiteY26-3590" fmla="*/ 8768 h 19581"/>
              <a:gd name="connsiteX27-3591" fmla="*/ 9293 w 13519"/>
              <a:gd name="connsiteY27-3592" fmla="*/ 6776 h 19581"/>
              <a:gd name="connsiteX28-3593" fmla="*/ 7438 w 13519"/>
              <a:gd name="connsiteY28-3594" fmla="*/ 8789 h 19581"/>
              <a:gd name="connsiteX29-3595" fmla="*/ 7822 w 13519"/>
              <a:gd name="connsiteY29-3596" fmla="*/ 11349 h 19581"/>
              <a:gd name="connsiteX30-3597" fmla="*/ 7481 w 13519"/>
              <a:gd name="connsiteY30-3598" fmla="*/ 11504 h 19581"/>
              <a:gd name="connsiteX31-3599" fmla="*/ 6871 w 13519"/>
              <a:gd name="connsiteY31-3600" fmla="*/ 9945 h 19581"/>
              <a:gd name="connsiteX32-3601" fmla="*/ 6440 w 13519"/>
              <a:gd name="connsiteY32-3602" fmla="*/ 10661 h 19581"/>
              <a:gd name="connsiteX33-3603" fmla="*/ 6523 w 13519"/>
              <a:gd name="connsiteY33-3604" fmla="*/ 14198 h 19581"/>
              <a:gd name="connsiteX34-3605" fmla="*/ 5514 w 13519"/>
              <a:gd name="connsiteY34-3606" fmla="*/ 10858 h 19581"/>
              <a:gd name="connsiteX35-3607" fmla="*/ 3171 w 13519"/>
              <a:gd name="connsiteY35-3608" fmla="*/ 11969 h 19581"/>
              <a:gd name="connsiteX36-3609" fmla="*/ 665 w 13519"/>
              <a:gd name="connsiteY36-3610" fmla="*/ 13618 h 19581"/>
              <a:gd name="connsiteX37" fmla="*/ 9 w 13519"/>
              <a:gd name="connsiteY37" fmla="*/ 9741 h 19581"/>
              <a:gd name="connsiteX0-3611" fmla="*/ 9 w 13519"/>
              <a:gd name="connsiteY0-3612" fmla="*/ 9741 h 19581"/>
              <a:gd name="connsiteX1-3613" fmla="*/ 4141 w 13519"/>
              <a:gd name="connsiteY1-3614" fmla="*/ 8587 h 19581"/>
              <a:gd name="connsiteX2-3615" fmla="*/ 6368 w 13519"/>
              <a:gd name="connsiteY2-3616" fmla="*/ 6732 h 19581"/>
              <a:gd name="connsiteX3-3617" fmla="*/ 7451 w 13519"/>
              <a:gd name="connsiteY3-3618" fmla="*/ 670 h 19581"/>
              <a:gd name="connsiteX4-3619" fmla="*/ 7839 w 13519"/>
              <a:gd name="connsiteY4-3620" fmla="*/ 809 h 19581"/>
              <a:gd name="connsiteX5-3621" fmla="*/ 7596 w 13519"/>
              <a:gd name="connsiteY5-3622" fmla="*/ 5247 h 19581"/>
              <a:gd name="connsiteX6-3623" fmla="*/ 8806 w 13519"/>
              <a:gd name="connsiteY6-3624" fmla="*/ 3704 h 19581"/>
              <a:gd name="connsiteX7-3625" fmla="*/ 10649 w 13519"/>
              <a:gd name="connsiteY7-3626" fmla="*/ 805 h 19581"/>
              <a:gd name="connsiteX8-3627" fmla="*/ 9418 w 13519"/>
              <a:gd name="connsiteY8-3628" fmla="*/ 4453 h 19581"/>
              <a:gd name="connsiteX9-3629" fmla="*/ 11728 w 13519"/>
              <a:gd name="connsiteY9-3630" fmla="*/ 6997 h 19581"/>
              <a:gd name="connsiteX10-3631" fmla="*/ 13519 w 13519"/>
              <a:gd name="connsiteY10-3632" fmla="*/ 15414 h 19581"/>
              <a:gd name="connsiteX11-3633" fmla="*/ 12622 w 13519"/>
              <a:gd name="connsiteY11-3634" fmla="*/ 12746 h 19581"/>
              <a:gd name="connsiteX12-3635" fmla="*/ 12671 w 13519"/>
              <a:gd name="connsiteY12-3636" fmla="*/ 18380 h 19581"/>
              <a:gd name="connsiteX13-3637" fmla="*/ 11407 w 13519"/>
              <a:gd name="connsiteY13-3638" fmla="*/ 8060 h 19581"/>
              <a:gd name="connsiteX14-3639" fmla="*/ 11574 w 13519"/>
              <a:gd name="connsiteY14-3640" fmla="*/ 10446 h 19581"/>
              <a:gd name="connsiteX15-3641" fmla="*/ 11815 w 13519"/>
              <a:gd name="connsiteY15-3642" fmla="*/ 11317 h 19581"/>
              <a:gd name="connsiteX16-3643" fmla="*/ 11529 w 13519"/>
              <a:gd name="connsiteY16-3644" fmla="*/ 12243 h 19581"/>
              <a:gd name="connsiteX17-3645" fmla="*/ 11799 w 13519"/>
              <a:gd name="connsiteY17-3646" fmla="*/ 12590 h 19581"/>
              <a:gd name="connsiteX18-3647" fmla="*/ 12107 w 13519"/>
              <a:gd name="connsiteY18-3648" fmla="*/ 17567 h 19581"/>
              <a:gd name="connsiteX19-3649" fmla="*/ 11972 w 13519"/>
              <a:gd name="connsiteY19-3650" fmla="*/ 19561 h 19581"/>
              <a:gd name="connsiteX20-3651" fmla="*/ 11694 w 13519"/>
              <a:gd name="connsiteY20-3652" fmla="*/ 16658 h 19581"/>
              <a:gd name="connsiteX21-3653" fmla="*/ 10889 w 13519"/>
              <a:gd name="connsiteY21-3654" fmla="*/ 9545 h 19581"/>
              <a:gd name="connsiteX22-3655" fmla="*/ 11223 w 13519"/>
              <a:gd name="connsiteY22-3656" fmla="*/ 19142 h 19581"/>
              <a:gd name="connsiteX23-3657" fmla="*/ 10684 w 13519"/>
              <a:gd name="connsiteY23-3658" fmla="*/ 11668 h 19581"/>
              <a:gd name="connsiteX24-3659" fmla="*/ 10582 w 13519"/>
              <a:gd name="connsiteY24-3660" fmla="*/ 15659 h 19581"/>
              <a:gd name="connsiteX25-3661" fmla="*/ 10344 w 13519"/>
              <a:gd name="connsiteY25-3662" fmla="*/ 16683 h 19581"/>
              <a:gd name="connsiteX26-3663" fmla="*/ 10219 w 13519"/>
              <a:gd name="connsiteY26-3664" fmla="*/ 8768 h 19581"/>
              <a:gd name="connsiteX27-3665" fmla="*/ 9293 w 13519"/>
              <a:gd name="connsiteY27-3666" fmla="*/ 6776 h 19581"/>
              <a:gd name="connsiteX28-3667" fmla="*/ 7438 w 13519"/>
              <a:gd name="connsiteY28-3668" fmla="*/ 8789 h 19581"/>
              <a:gd name="connsiteX29-3669" fmla="*/ 7822 w 13519"/>
              <a:gd name="connsiteY29-3670" fmla="*/ 11349 h 19581"/>
              <a:gd name="connsiteX30-3671" fmla="*/ 7481 w 13519"/>
              <a:gd name="connsiteY30-3672" fmla="*/ 11504 h 19581"/>
              <a:gd name="connsiteX31-3673" fmla="*/ 6871 w 13519"/>
              <a:gd name="connsiteY31-3674" fmla="*/ 9945 h 19581"/>
              <a:gd name="connsiteX32-3675" fmla="*/ 6440 w 13519"/>
              <a:gd name="connsiteY32-3676" fmla="*/ 10661 h 19581"/>
              <a:gd name="connsiteX33-3677" fmla="*/ 6523 w 13519"/>
              <a:gd name="connsiteY33-3678" fmla="*/ 14198 h 19581"/>
              <a:gd name="connsiteX34-3679" fmla="*/ 5514 w 13519"/>
              <a:gd name="connsiteY34-3680" fmla="*/ 10858 h 19581"/>
              <a:gd name="connsiteX35-3681" fmla="*/ 3171 w 13519"/>
              <a:gd name="connsiteY35-3682" fmla="*/ 11969 h 19581"/>
              <a:gd name="connsiteX36-3683" fmla="*/ 665 w 13519"/>
              <a:gd name="connsiteY36-3684" fmla="*/ 13618 h 19581"/>
              <a:gd name="connsiteX37-3685" fmla="*/ 9 w 13519"/>
              <a:gd name="connsiteY37-3686" fmla="*/ 9741 h 19581"/>
              <a:gd name="connsiteX0-3687" fmla="*/ 9 w 13599"/>
              <a:gd name="connsiteY0-3688" fmla="*/ 9741 h 19643"/>
              <a:gd name="connsiteX1-3689" fmla="*/ 4141 w 13599"/>
              <a:gd name="connsiteY1-3690" fmla="*/ 8587 h 19643"/>
              <a:gd name="connsiteX2-3691" fmla="*/ 6368 w 13599"/>
              <a:gd name="connsiteY2-3692" fmla="*/ 6732 h 19643"/>
              <a:gd name="connsiteX3-3693" fmla="*/ 7451 w 13599"/>
              <a:gd name="connsiteY3-3694" fmla="*/ 670 h 19643"/>
              <a:gd name="connsiteX4-3695" fmla="*/ 7839 w 13599"/>
              <a:gd name="connsiteY4-3696" fmla="*/ 809 h 19643"/>
              <a:gd name="connsiteX5-3697" fmla="*/ 7596 w 13599"/>
              <a:gd name="connsiteY5-3698" fmla="*/ 5247 h 19643"/>
              <a:gd name="connsiteX6-3699" fmla="*/ 8806 w 13599"/>
              <a:gd name="connsiteY6-3700" fmla="*/ 3704 h 19643"/>
              <a:gd name="connsiteX7-3701" fmla="*/ 10649 w 13599"/>
              <a:gd name="connsiteY7-3702" fmla="*/ 805 h 19643"/>
              <a:gd name="connsiteX8-3703" fmla="*/ 9418 w 13599"/>
              <a:gd name="connsiteY8-3704" fmla="*/ 4453 h 19643"/>
              <a:gd name="connsiteX9-3705" fmla="*/ 11728 w 13599"/>
              <a:gd name="connsiteY9-3706" fmla="*/ 6997 h 19643"/>
              <a:gd name="connsiteX10-3707" fmla="*/ 13519 w 13599"/>
              <a:gd name="connsiteY10-3708" fmla="*/ 15414 h 19643"/>
              <a:gd name="connsiteX11-3709" fmla="*/ 13188 w 13599"/>
              <a:gd name="connsiteY11-3710" fmla="*/ 19597 h 19643"/>
              <a:gd name="connsiteX12-3711" fmla="*/ 12622 w 13599"/>
              <a:gd name="connsiteY12-3712" fmla="*/ 12746 h 19643"/>
              <a:gd name="connsiteX13-3713" fmla="*/ 12671 w 13599"/>
              <a:gd name="connsiteY13-3714" fmla="*/ 18380 h 19643"/>
              <a:gd name="connsiteX14-3715" fmla="*/ 11407 w 13599"/>
              <a:gd name="connsiteY14-3716" fmla="*/ 8060 h 19643"/>
              <a:gd name="connsiteX15-3717" fmla="*/ 11574 w 13599"/>
              <a:gd name="connsiteY15-3718" fmla="*/ 10446 h 19643"/>
              <a:gd name="connsiteX16-3719" fmla="*/ 11815 w 13599"/>
              <a:gd name="connsiteY16-3720" fmla="*/ 11317 h 19643"/>
              <a:gd name="connsiteX17-3721" fmla="*/ 11529 w 13599"/>
              <a:gd name="connsiteY17-3722" fmla="*/ 12243 h 19643"/>
              <a:gd name="connsiteX18-3723" fmla="*/ 11799 w 13599"/>
              <a:gd name="connsiteY18-3724" fmla="*/ 12590 h 19643"/>
              <a:gd name="connsiteX19-3725" fmla="*/ 12107 w 13599"/>
              <a:gd name="connsiteY19-3726" fmla="*/ 17567 h 19643"/>
              <a:gd name="connsiteX20-3727" fmla="*/ 11972 w 13599"/>
              <a:gd name="connsiteY20-3728" fmla="*/ 19561 h 19643"/>
              <a:gd name="connsiteX21-3729" fmla="*/ 11694 w 13599"/>
              <a:gd name="connsiteY21-3730" fmla="*/ 16658 h 19643"/>
              <a:gd name="connsiteX22-3731" fmla="*/ 10889 w 13599"/>
              <a:gd name="connsiteY22-3732" fmla="*/ 9545 h 19643"/>
              <a:gd name="connsiteX23-3733" fmla="*/ 11223 w 13599"/>
              <a:gd name="connsiteY23-3734" fmla="*/ 19142 h 19643"/>
              <a:gd name="connsiteX24-3735" fmla="*/ 10684 w 13599"/>
              <a:gd name="connsiteY24-3736" fmla="*/ 11668 h 19643"/>
              <a:gd name="connsiteX25-3737" fmla="*/ 10582 w 13599"/>
              <a:gd name="connsiteY25-3738" fmla="*/ 15659 h 19643"/>
              <a:gd name="connsiteX26-3739" fmla="*/ 10344 w 13599"/>
              <a:gd name="connsiteY26-3740" fmla="*/ 16683 h 19643"/>
              <a:gd name="connsiteX27-3741" fmla="*/ 10219 w 13599"/>
              <a:gd name="connsiteY27-3742" fmla="*/ 8768 h 19643"/>
              <a:gd name="connsiteX28-3743" fmla="*/ 9293 w 13599"/>
              <a:gd name="connsiteY28-3744" fmla="*/ 6776 h 19643"/>
              <a:gd name="connsiteX29-3745" fmla="*/ 7438 w 13599"/>
              <a:gd name="connsiteY29-3746" fmla="*/ 8789 h 19643"/>
              <a:gd name="connsiteX30-3747" fmla="*/ 7822 w 13599"/>
              <a:gd name="connsiteY30-3748" fmla="*/ 11349 h 19643"/>
              <a:gd name="connsiteX31-3749" fmla="*/ 7481 w 13599"/>
              <a:gd name="connsiteY31-3750" fmla="*/ 11504 h 19643"/>
              <a:gd name="connsiteX32-3751" fmla="*/ 6871 w 13599"/>
              <a:gd name="connsiteY32-3752" fmla="*/ 9945 h 19643"/>
              <a:gd name="connsiteX33-3753" fmla="*/ 6440 w 13599"/>
              <a:gd name="connsiteY33-3754" fmla="*/ 10661 h 19643"/>
              <a:gd name="connsiteX34-3755" fmla="*/ 6523 w 13599"/>
              <a:gd name="connsiteY34-3756" fmla="*/ 14198 h 19643"/>
              <a:gd name="connsiteX35-3757" fmla="*/ 5514 w 13599"/>
              <a:gd name="connsiteY35-3758" fmla="*/ 10858 h 19643"/>
              <a:gd name="connsiteX36-3759" fmla="*/ 3171 w 13599"/>
              <a:gd name="connsiteY36-3760" fmla="*/ 11969 h 19643"/>
              <a:gd name="connsiteX37-3761" fmla="*/ 665 w 13599"/>
              <a:gd name="connsiteY37-3762" fmla="*/ 13618 h 19643"/>
              <a:gd name="connsiteX38" fmla="*/ 9 w 13599"/>
              <a:gd name="connsiteY38" fmla="*/ 9741 h 19643"/>
              <a:gd name="connsiteX0-3763" fmla="*/ 9 w 13594"/>
              <a:gd name="connsiteY0-3764" fmla="*/ 9741 h 19608"/>
              <a:gd name="connsiteX1-3765" fmla="*/ 4141 w 13594"/>
              <a:gd name="connsiteY1-3766" fmla="*/ 8587 h 19608"/>
              <a:gd name="connsiteX2-3767" fmla="*/ 6368 w 13594"/>
              <a:gd name="connsiteY2-3768" fmla="*/ 6732 h 19608"/>
              <a:gd name="connsiteX3-3769" fmla="*/ 7451 w 13594"/>
              <a:gd name="connsiteY3-3770" fmla="*/ 670 h 19608"/>
              <a:gd name="connsiteX4-3771" fmla="*/ 7839 w 13594"/>
              <a:gd name="connsiteY4-3772" fmla="*/ 809 h 19608"/>
              <a:gd name="connsiteX5-3773" fmla="*/ 7596 w 13594"/>
              <a:gd name="connsiteY5-3774" fmla="*/ 5247 h 19608"/>
              <a:gd name="connsiteX6-3775" fmla="*/ 8806 w 13594"/>
              <a:gd name="connsiteY6-3776" fmla="*/ 3704 h 19608"/>
              <a:gd name="connsiteX7-3777" fmla="*/ 10649 w 13594"/>
              <a:gd name="connsiteY7-3778" fmla="*/ 805 h 19608"/>
              <a:gd name="connsiteX8-3779" fmla="*/ 9418 w 13594"/>
              <a:gd name="connsiteY8-3780" fmla="*/ 4453 h 19608"/>
              <a:gd name="connsiteX9-3781" fmla="*/ 11728 w 13594"/>
              <a:gd name="connsiteY9-3782" fmla="*/ 6997 h 19608"/>
              <a:gd name="connsiteX10-3783" fmla="*/ 13519 w 13594"/>
              <a:gd name="connsiteY10-3784" fmla="*/ 15414 h 19608"/>
              <a:gd name="connsiteX11-3785" fmla="*/ 13188 w 13594"/>
              <a:gd name="connsiteY11-3786" fmla="*/ 19597 h 19608"/>
              <a:gd name="connsiteX12-3787" fmla="*/ 13256 w 13594"/>
              <a:gd name="connsiteY12-3788" fmla="*/ 16581 h 19608"/>
              <a:gd name="connsiteX13-3789" fmla="*/ 12622 w 13594"/>
              <a:gd name="connsiteY13-3790" fmla="*/ 12746 h 19608"/>
              <a:gd name="connsiteX14-3791" fmla="*/ 12671 w 13594"/>
              <a:gd name="connsiteY14-3792" fmla="*/ 18380 h 19608"/>
              <a:gd name="connsiteX15-3793" fmla="*/ 11407 w 13594"/>
              <a:gd name="connsiteY15-3794" fmla="*/ 8060 h 19608"/>
              <a:gd name="connsiteX16-3795" fmla="*/ 11574 w 13594"/>
              <a:gd name="connsiteY16-3796" fmla="*/ 10446 h 19608"/>
              <a:gd name="connsiteX17-3797" fmla="*/ 11815 w 13594"/>
              <a:gd name="connsiteY17-3798" fmla="*/ 11317 h 19608"/>
              <a:gd name="connsiteX18-3799" fmla="*/ 11529 w 13594"/>
              <a:gd name="connsiteY18-3800" fmla="*/ 12243 h 19608"/>
              <a:gd name="connsiteX19-3801" fmla="*/ 11799 w 13594"/>
              <a:gd name="connsiteY19-3802" fmla="*/ 12590 h 19608"/>
              <a:gd name="connsiteX20-3803" fmla="*/ 12107 w 13594"/>
              <a:gd name="connsiteY20-3804" fmla="*/ 17567 h 19608"/>
              <a:gd name="connsiteX21-3805" fmla="*/ 11972 w 13594"/>
              <a:gd name="connsiteY21-3806" fmla="*/ 19561 h 19608"/>
              <a:gd name="connsiteX22-3807" fmla="*/ 11694 w 13594"/>
              <a:gd name="connsiteY22-3808" fmla="*/ 16658 h 19608"/>
              <a:gd name="connsiteX23-3809" fmla="*/ 10889 w 13594"/>
              <a:gd name="connsiteY23-3810" fmla="*/ 9545 h 19608"/>
              <a:gd name="connsiteX24-3811" fmla="*/ 11223 w 13594"/>
              <a:gd name="connsiteY24-3812" fmla="*/ 19142 h 19608"/>
              <a:gd name="connsiteX25-3813" fmla="*/ 10684 w 13594"/>
              <a:gd name="connsiteY25-3814" fmla="*/ 11668 h 19608"/>
              <a:gd name="connsiteX26-3815" fmla="*/ 10582 w 13594"/>
              <a:gd name="connsiteY26-3816" fmla="*/ 15659 h 19608"/>
              <a:gd name="connsiteX27-3817" fmla="*/ 10344 w 13594"/>
              <a:gd name="connsiteY27-3818" fmla="*/ 16683 h 19608"/>
              <a:gd name="connsiteX28-3819" fmla="*/ 10219 w 13594"/>
              <a:gd name="connsiteY28-3820" fmla="*/ 8768 h 19608"/>
              <a:gd name="connsiteX29-3821" fmla="*/ 9293 w 13594"/>
              <a:gd name="connsiteY29-3822" fmla="*/ 6776 h 19608"/>
              <a:gd name="connsiteX30-3823" fmla="*/ 7438 w 13594"/>
              <a:gd name="connsiteY30-3824" fmla="*/ 8789 h 19608"/>
              <a:gd name="connsiteX31-3825" fmla="*/ 7822 w 13594"/>
              <a:gd name="connsiteY31-3826" fmla="*/ 11349 h 19608"/>
              <a:gd name="connsiteX32-3827" fmla="*/ 7481 w 13594"/>
              <a:gd name="connsiteY32-3828" fmla="*/ 11504 h 19608"/>
              <a:gd name="connsiteX33-3829" fmla="*/ 6871 w 13594"/>
              <a:gd name="connsiteY33-3830" fmla="*/ 9945 h 19608"/>
              <a:gd name="connsiteX34-3831" fmla="*/ 6440 w 13594"/>
              <a:gd name="connsiteY34-3832" fmla="*/ 10661 h 19608"/>
              <a:gd name="connsiteX35-3833" fmla="*/ 6523 w 13594"/>
              <a:gd name="connsiteY35-3834" fmla="*/ 14198 h 19608"/>
              <a:gd name="connsiteX36-3835" fmla="*/ 5514 w 13594"/>
              <a:gd name="connsiteY36-3836" fmla="*/ 10858 h 19608"/>
              <a:gd name="connsiteX37-3837" fmla="*/ 3171 w 13594"/>
              <a:gd name="connsiteY37-3838" fmla="*/ 11969 h 19608"/>
              <a:gd name="connsiteX38-3839" fmla="*/ 665 w 13594"/>
              <a:gd name="connsiteY38-3840" fmla="*/ 13618 h 19608"/>
              <a:gd name="connsiteX39" fmla="*/ 9 w 13594"/>
              <a:gd name="connsiteY39" fmla="*/ 9741 h 19608"/>
              <a:gd name="connsiteX0-3841" fmla="*/ 9 w 13594"/>
              <a:gd name="connsiteY0-3842" fmla="*/ 9741 h 19608"/>
              <a:gd name="connsiteX1-3843" fmla="*/ 4141 w 13594"/>
              <a:gd name="connsiteY1-3844" fmla="*/ 8587 h 19608"/>
              <a:gd name="connsiteX2-3845" fmla="*/ 6368 w 13594"/>
              <a:gd name="connsiteY2-3846" fmla="*/ 6732 h 19608"/>
              <a:gd name="connsiteX3-3847" fmla="*/ 7451 w 13594"/>
              <a:gd name="connsiteY3-3848" fmla="*/ 670 h 19608"/>
              <a:gd name="connsiteX4-3849" fmla="*/ 7839 w 13594"/>
              <a:gd name="connsiteY4-3850" fmla="*/ 809 h 19608"/>
              <a:gd name="connsiteX5-3851" fmla="*/ 7596 w 13594"/>
              <a:gd name="connsiteY5-3852" fmla="*/ 5247 h 19608"/>
              <a:gd name="connsiteX6-3853" fmla="*/ 8806 w 13594"/>
              <a:gd name="connsiteY6-3854" fmla="*/ 3704 h 19608"/>
              <a:gd name="connsiteX7-3855" fmla="*/ 10649 w 13594"/>
              <a:gd name="connsiteY7-3856" fmla="*/ 805 h 19608"/>
              <a:gd name="connsiteX8-3857" fmla="*/ 9418 w 13594"/>
              <a:gd name="connsiteY8-3858" fmla="*/ 4453 h 19608"/>
              <a:gd name="connsiteX9-3859" fmla="*/ 11728 w 13594"/>
              <a:gd name="connsiteY9-3860" fmla="*/ 6997 h 19608"/>
              <a:gd name="connsiteX10-3861" fmla="*/ 13519 w 13594"/>
              <a:gd name="connsiteY10-3862" fmla="*/ 15414 h 19608"/>
              <a:gd name="connsiteX11-3863" fmla="*/ 13188 w 13594"/>
              <a:gd name="connsiteY11-3864" fmla="*/ 19597 h 19608"/>
              <a:gd name="connsiteX12-3865" fmla="*/ 13256 w 13594"/>
              <a:gd name="connsiteY12-3866" fmla="*/ 16581 h 19608"/>
              <a:gd name="connsiteX13-3867" fmla="*/ 12622 w 13594"/>
              <a:gd name="connsiteY13-3868" fmla="*/ 12746 h 19608"/>
              <a:gd name="connsiteX14-3869" fmla="*/ 12671 w 13594"/>
              <a:gd name="connsiteY14-3870" fmla="*/ 18380 h 19608"/>
              <a:gd name="connsiteX15-3871" fmla="*/ 12326 w 13594"/>
              <a:gd name="connsiteY15-3872" fmla="*/ 13699 h 19608"/>
              <a:gd name="connsiteX16-3873" fmla="*/ 11407 w 13594"/>
              <a:gd name="connsiteY16-3874" fmla="*/ 8060 h 19608"/>
              <a:gd name="connsiteX17-3875" fmla="*/ 11574 w 13594"/>
              <a:gd name="connsiteY17-3876" fmla="*/ 10446 h 19608"/>
              <a:gd name="connsiteX18-3877" fmla="*/ 11815 w 13594"/>
              <a:gd name="connsiteY18-3878" fmla="*/ 11317 h 19608"/>
              <a:gd name="connsiteX19-3879" fmla="*/ 11529 w 13594"/>
              <a:gd name="connsiteY19-3880" fmla="*/ 12243 h 19608"/>
              <a:gd name="connsiteX20-3881" fmla="*/ 11799 w 13594"/>
              <a:gd name="connsiteY20-3882" fmla="*/ 12590 h 19608"/>
              <a:gd name="connsiteX21-3883" fmla="*/ 12107 w 13594"/>
              <a:gd name="connsiteY21-3884" fmla="*/ 17567 h 19608"/>
              <a:gd name="connsiteX22-3885" fmla="*/ 11972 w 13594"/>
              <a:gd name="connsiteY22-3886" fmla="*/ 19561 h 19608"/>
              <a:gd name="connsiteX23-3887" fmla="*/ 11694 w 13594"/>
              <a:gd name="connsiteY23-3888" fmla="*/ 16658 h 19608"/>
              <a:gd name="connsiteX24-3889" fmla="*/ 10889 w 13594"/>
              <a:gd name="connsiteY24-3890" fmla="*/ 9545 h 19608"/>
              <a:gd name="connsiteX25-3891" fmla="*/ 11223 w 13594"/>
              <a:gd name="connsiteY25-3892" fmla="*/ 19142 h 19608"/>
              <a:gd name="connsiteX26-3893" fmla="*/ 10684 w 13594"/>
              <a:gd name="connsiteY26-3894" fmla="*/ 11668 h 19608"/>
              <a:gd name="connsiteX27-3895" fmla="*/ 10582 w 13594"/>
              <a:gd name="connsiteY27-3896" fmla="*/ 15659 h 19608"/>
              <a:gd name="connsiteX28-3897" fmla="*/ 10344 w 13594"/>
              <a:gd name="connsiteY28-3898" fmla="*/ 16683 h 19608"/>
              <a:gd name="connsiteX29-3899" fmla="*/ 10219 w 13594"/>
              <a:gd name="connsiteY29-3900" fmla="*/ 8768 h 19608"/>
              <a:gd name="connsiteX30-3901" fmla="*/ 9293 w 13594"/>
              <a:gd name="connsiteY30-3902" fmla="*/ 6776 h 19608"/>
              <a:gd name="connsiteX31-3903" fmla="*/ 7438 w 13594"/>
              <a:gd name="connsiteY31-3904" fmla="*/ 8789 h 19608"/>
              <a:gd name="connsiteX32-3905" fmla="*/ 7822 w 13594"/>
              <a:gd name="connsiteY32-3906" fmla="*/ 11349 h 19608"/>
              <a:gd name="connsiteX33-3907" fmla="*/ 7481 w 13594"/>
              <a:gd name="connsiteY33-3908" fmla="*/ 11504 h 19608"/>
              <a:gd name="connsiteX34-3909" fmla="*/ 6871 w 13594"/>
              <a:gd name="connsiteY34-3910" fmla="*/ 9945 h 19608"/>
              <a:gd name="connsiteX35-3911" fmla="*/ 6440 w 13594"/>
              <a:gd name="connsiteY35-3912" fmla="*/ 10661 h 19608"/>
              <a:gd name="connsiteX36-3913" fmla="*/ 6523 w 13594"/>
              <a:gd name="connsiteY36-3914" fmla="*/ 14198 h 19608"/>
              <a:gd name="connsiteX37-3915" fmla="*/ 5514 w 13594"/>
              <a:gd name="connsiteY37-3916" fmla="*/ 10858 h 19608"/>
              <a:gd name="connsiteX38-3917" fmla="*/ 3171 w 13594"/>
              <a:gd name="connsiteY38-3918" fmla="*/ 11969 h 19608"/>
              <a:gd name="connsiteX39-3919" fmla="*/ 665 w 13594"/>
              <a:gd name="connsiteY39-3920" fmla="*/ 13618 h 19608"/>
              <a:gd name="connsiteX40" fmla="*/ 9 w 13594"/>
              <a:gd name="connsiteY40" fmla="*/ 9741 h 19608"/>
              <a:gd name="connsiteX0-3921" fmla="*/ 9 w 13594"/>
              <a:gd name="connsiteY0-3922" fmla="*/ 9741 h 19608"/>
              <a:gd name="connsiteX1-3923" fmla="*/ 4141 w 13594"/>
              <a:gd name="connsiteY1-3924" fmla="*/ 8587 h 19608"/>
              <a:gd name="connsiteX2-3925" fmla="*/ 6368 w 13594"/>
              <a:gd name="connsiteY2-3926" fmla="*/ 6732 h 19608"/>
              <a:gd name="connsiteX3-3927" fmla="*/ 7451 w 13594"/>
              <a:gd name="connsiteY3-3928" fmla="*/ 670 h 19608"/>
              <a:gd name="connsiteX4-3929" fmla="*/ 7839 w 13594"/>
              <a:gd name="connsiteY4-3930" fmla="*/ 809 h 19608"/>
              <a:gd name="connsiteX5-3931" fmla="*/ 7596 w 13594"/>
              <a:gd name="connsiteY5-3932" fmla="*/ 5247 h 19608"/>
              <a:gd name="connsiteX6-3933" fmla="*/ 8806 w 13594"/>
              <a:gd name="connsiteY6-3934" fmla="*/ 3704 h 19608"/>
              <a:gd name="connsiteX7-3935" fmla="*/ 10649 w 13594"/>
              <a:gd name="connsiteY7-3936" fmla="*/ 805 h 19608"/>
              <a:gd name="connsiteX8-3937" fmla="*/ 9418 w 13594"/>
              <a:gd name="connsiteY8-3938" fmla="*/ 4453 h 19608"/>
              <a:gd name="connsiteX9-3939" fmla="*/ 11728 w 13594"/>
              <a:gd name="connsiteY9-3940" fmla="*/ 6997 h 19608"/>
              <a:gd name="connsiteX10-3941" fmla="*/ 13519 w 13594"/>
              <a:gd name="connsiteY10-3942" fmla="*/ 15414 h 19608"/>
              <a:gd name="connsiteX11-3943" fmla="*/ 13188 w 13594"/>
              <a:gd name="connsiteY11-3944" fmla="*/ 19597 h 19608"/>
              <a:gd name="connsiteX12-3945" fmla="*/ 13256 w 13594"/>
              <a:gd name="connsiteY12-3946" fmla="*/ 16581 h 19608"/>
              <a:gd name="connsiteX13-3947" fmla="*/ 12622 w 13594"/>
              <a:gd name="connsiteY13-3948" fmla="*/ 12746 h 19608"/>
              <a:gd name="connsiteX14-3949" fmla="*/ 12671 w 13594"/>
              <a:gd name="connsiteY14-3950" fmla="*/ 18380 h 19608"/>
              <a:gd name="connsiteX15-3951" fmla="*/ 12326 w 13594"/>
              <a:gd name="connsiteY15-3952" fmla="*/ 13699 h 19608"/>
              <a:gd name="connsiteX16-3953" fmla="*/ 11407 w 13594"/>
              <a:gd name="connsiteY16-3954" fmla="*/ 8060 h 19608"/>
              <a:gd name="connsiteX17-3955" fmla="*/ 11574 w 13594"/>
              <a:gd name="connsiteY17-3956" fmla="*/ 10446 h 19608"/>
              <a:gd name="connsiteX18-3957" fmla="*/ 11815 w 13594"/>
              <a:gd name="connsiteY18-3958" fmla="*/ 11317 h 19608"/>
              <a:gd name="connsiteX19-3959" fmla="*/ 11529 w 13594"/>
              <a:gd name="connsiteY19-3960" fmla="*/ 12243 h 19608"/>
              <a:gd name="connsiteX20-3961" fmla="*/ 11799 w 13594"/>
              <a:gd name="connsiteY20-3962" fmla="*/ 12590 h 19608"/>
              <a:gd name="connsiteX21-3963" fmla="*/ 12107 w 13594"/>
              <a:gd name="connsiteY21-3964" fmla="*/ 17567 h 19608"/>
              <a:gd name="connsiteX22-3965" fmla="*/ 11972 w 13594"/>
              <a:gd name="connsiteY22-3966" fmla="*/ 19561 h 19608"/>
              <a:gd name="connsiteX23-3967" fmla="*/ 11694 w 13594"/>
              <a:gd name="connsiteY23-3968" fmla="*/ 16658 h 19608"/>
              <a:gd name="connsiteX24-3969" fmla="*/ 10889 w 13594"/>
              <a:gd name="connsiteY24-3970" fmla="*/ 9545 h 19608"/>
              <a:gd name="connsiteX25-3971" fmla="*/ 11223 w 13594"/>
              <a:gd name="connsiteY25-3972" fmla="*/ 19142 h 19608"/>
              <a:gd name="connsiteX26-3973" fmla="*/ 10684 w 13594"/>
              <a:gd name="connsiteY26-3974" fmla="*/ 11668 h 19608"/>
              <a:gd name="connsiteX27-3975" fmla="*/ 10582 w 13594"/>
              <a:gd name="connsiteY27-3976" fmla="*/ 15659 h 19608"/>
              <a:gd name="connsiteX28-3977" fmla="*/ 10344 w 13594"/>
              <a:gd name="connsiteY28-3978" fmla="*/ 16683 h 19608"/>
              <a:gd name="connsiteX29-3979" fmla="*/ 10219 w 13594"/>
              <a:gd name="connsiteY29-3980" fmla="*/ 8768 h 19608"/>
              <a:gd name="connsiteX30-3981" fmla="*/ 9293 w 13594"/>
              <a:gd name="connsiteY30-3982" fmla="*/ 6776 h 19608"/>
              <a:gd name="connsiteX31-3983" fmla="*/ 7438 w 13594"/>
              <a:gd name="connsiteY31-3984" fmla="*/ 8789 h 19608"/>
              <a:gd name="connsiteX32-3985" fmla="*/ 7822 w 13594"/>
              <a:gd name="connsiteY32-3986" fmla="*/ 11349 h 19608"/>
              <a:gd name="connsiteX33-3987" fmla="*/ 7481 w 13594"/>
              <a:gd name="connsiteY33-3988" fmla="*/ 11504 h 19608"/>
              <a:gd name="connsiteX34-3989" fmla="*/ 6871 w 13594"/>
              <a:gd name="connsiteY34-3990" fmla="*/ 9945 h 19608"/>
              <a:gd name="connsiteX35-3991" fmla="*/ 6440 w 13594"/>
              <a:gd name="connsiteY35-3992" fmla="*/ 10661 h 19608"/>
              <a:gd name="connsiteX36-3993" fmla="*/ 6523 w 13594"/>
              <a:gd name="connsiteY36-3994" fmla="*/ 14198 h 19608"/>
              <a:gd name="connsiteX37-3995" fmla="*/ 5514 w 13594"/>
              <a:gd name="connsiteY37-3996" fmla="*/ 10858 h 19608"/>
              <a:gd name="connsiteX38-3997" fmla="*/ 3171 w 13594"/>
              <a:gd name="connsiteY38-3998" fmla="*/ 11969 h 19608"/>
              <a:gd name="connsiteX39-3999" fmla="*/ 665 w 13594"/>
              <a:gd name="connsiteY39-4000" fmla="*/ 13618 h 19608"/>
              <a:gd name="connsiteX40-4001" fmla="*/ 9 w 13594"/>
              <a:gd name="connsiteY40-4002" fmla="*/ 9741 h 19608"/>
              <a:gd name="connsiteX0-4003" fmla="*/ 9 w 13594"/>
              <a:gd name="connsiteY0-4004" fmla="*/ 9741 h 19608"/>
              <a:gd name="connsiteX1-4005" fmla="*/ 4141 w 13594"/>
              <a:gd name="connsiteY1-4006" fmla="*/ 8587 h 19608"/>
              <a:gd name="connsiteX2-4007" fmla="*/ 6368 w 13594"/>
              <a:gd name="connsiteY2-4008" fmla="*/ 6732 h 19608"/>
              <a:gd name="connsiteX3-4009" fmla="*/ 7451 w 13594"/>
              <a:gd name="connsiteY3-4010" fmla="*/ 670 h 19608"/>
              <a:gd name="connsiteX4-4011" fmla="*/ 7839 w 13594"/>
              <a:gd name="connsiteY4-4012" fmla="*/ 809 h 19608"/>
              <a:gd name="connsiteX5-4013" fmla="*/ 7596 w 13594"/>
              <a:gd name="connsiteY5-4014" fmla="*/ 5247 h 19608"/>
              <a:gd name="connsiteX6-4015" fmla="*/ 8806 w 13594"/>
              <a:gd name="connsiteY6-4016" fmla="*/ 3704 h 19608"/>
              <a:gd name="connsiteX7-4017" fmla="*/ 10649 w 13594"/>
              <a:gd name="connsiteY7-4018" fmla="*/ 805 h 19608"/>
              <a:gd name="connsiteX8-4019" fmla="*/ 9418 w 13594"/>
              <a:gd name="connsiteY8-4020" fmla="*/ 4453 h 19608"/>
              <a:gd name="connsiteX9-4021" fmla="*/ 11728 w 13594"/>
              <a:gd name="connsiteY9-4022" fmla="*/ 6997 h 19608"/>
              <a:gd name="connsiteX10-4023" fmla="*/ 13519 w 13594"/>
              <a:gd name="connsiteY10-4024" fmla="*/ 15414 h 19608"/>
              <a:gd name="connsiteX11-4025" fmla="*/ 13188 w 13594"/>
              <a:gd name="connsiteY11-4026" fmla="*/ 19597 h 19608"/>
              <a:gd name="connsiteX12-4027" fmla="*/ 13256 w 13594"/>
              <a:gd name="connsiteY12-4028" fmla="*/ 16581 h 19608"/>
              <a:gd name="connsiteX13-4029" fmla="*/ 12622 w 13594"/>
              <a:gd name="connsiteY13-4030" fmla="*/ 12746 h 19608"/>
              <a:gd name="connsiteX14-4031" fmla="*/ 12671 w 13594"/>
              <a:gd name="connsiteY14-4032" fmla="*/ 18380 h 19608"/>
              <a:gd name="connsiteX15-4033" fmla="*/ 12326 w 13594"/>
              <a:gd name="connsiteY15-4034" fmla="*/ 13699 h 19608"/>
              <a:gd name="connsiteX16-4035" fmla="*/ 11407 w 13594"/>
              <a:gd name="connsiteY16-4036" fmla="*/ 8060 h 19608"/>
              <a:gd name="connsiteX17-4037" fmla="*/ 11574 w 13594"/>
              <a:gd name="connsiteY17-4038" fmla="*/ 10446 h 19608"/>
              <a:gd name="connsiteX18-4039" fmla="*/ 11815 w 13594"/>
              <a:gd name="connsiteY18-4040" fmla="*/ 11317 h 19608"/>
              <a:gd name="connsiteX19-4041" fmla="*/ 11529 w 13594"/>
              <a:gd name="connsiteY19-4042" fmla="*/ 12243 h 19608"/>
              <a:gd name="connsiteX20-4043" fmla="*/ 11799 w 13594"/>
              <a:gd name="connsiteY20-4044" fmla="*/ 12590 h 19608"/>
              <a:gd name="connsiteX21-4045" fmla="*/ 12107 w 13594"/>
              <a:gd name="connsiteY21-4046" fmla="*/ 17567 h 19608"/>
              <a:gd name="connsiteX22-4047" fmla="*/ 11972 w 13594"/>
              <a:gd name="connsiteY22-4048" fmla="*/ 19561 h 19608"/>
              <a:gd name="connsiteX23-4049" fmla="*/ 11694 w 13594"/>
              <a:gd name="connsiteY23-4050" fmla="*/ 16658 h 19608"/>
              <a:gd name="connsiteX24-4051" fmla="*/ 11546 w 13594"/>
              <a:gd name="connsiteY24-4052" fmla="*/ 14585 h 19608"/>
              <a:gd name="connsiteX25-4053" fmla="*/ 10889 w 13594"/>
              <a:gd name="connsiteY25-4054" fmla="*/ 9545 h 19608"/>
              <a:gd name="connsiteX26-4055" fmla="*/ 11223 w 13594"/>
              <a:gd name="connsiteY26-4056" fmla="*/ 19142 h 19608"/>
              <a:gd name="connsiteX27-4057" fmla="*/ 10684 w 13594"/>
              <a:gd name="connsiteY27-4058" fmla="*/ 11668 h 19608"/>
              <a:gd name="connsiteX28-4059" fmla="*/ 10582 w 13594"/>
              <a:gd name="connsiteY28-4060" fmla="*/ 15659 h 19608"/>
              <a:gd name="connsiteX29-4061" fmla="*/ 10344 w 13594"/>
              <a:gd name="connsiteY29-4062" fmla="*/ 16683 h 19608"/>
              <a:gd name="connsiteX30-4063" fmla="*/ 10219 w 13594"/>
              <a:gd name="connsiteY30-4064" fmla="*/ 8768 h 19608"/>
              <a:gd name="connsiteX31-4065" fmla="*/ 9293 w 13594"/>
              <a:gd name="connsiteY31-4066" fmla="*/ 6776 h 19608"/>
              <a:gd name="connsiteX32-4067" fmla="*/ 7438 w 13594"/>
              <a:gd name="connsiteY32-4068" fmla="*/ 8789 h 19608"/>
              <a:gd name="connsiteX33-4069" fmla="*/ 7822 w 13594"/>
              <a:gd name="connsiteY33-4070" fmla="*/ 11349 h 19608"/>
              <a:gd name="connsiteX34-4071" fmla="*/ 7481 w 13594"/>
              <a:gd name="connsiteY34-4072" fmla="*/ 11504 h 19608"/>
              <a:gd name="connsiteX35-4073" fmla="*/ 6871 w 13594"/>
              <a:gd name="connsiteY35-4074" fmla="*/ 9945 h 19608"/>
              <a:gd name="connsiteX36-4075" fmla="*/ 6440 w 13594"/>
              <a:gd name="connsiteY36-4076" fmla="*/ 10661 h 19608"/>
              <a:gd name="connsiteX37-4077" fmla="*/ 6523 w 13594"/>
              <a:gd name="connsiteY37-4078" fmla="*/ 14198 h 19608"/>
              <a:gd name="connsiteX38-4079" fmla="*/ 5514 w 13594"/>
              <a:gd name="connsiteY38-4080" fmla="*/ 10858 h 19608"/>
              <a:gd name="connsiteX39-4081" fmla="*/ 3171 w 13594"/>
              <a:gd name="connsiteY39-4082" fmla="*/ 11969 h 19608"/>
              <a:gd name="connsiteX40-4083" fmla="*/ 665 w 13594"/>
              <a:gd name="connsiteY40-4084" fmla="*/ 13618 h 19608"/>
              <a:gd name="connsiteX41" fmla="*/ 9 w 13594"/>
              <a:gd name="connsiteY41" fmla="*/ 9741 h 19608"/>
              <a:gd name="connsiteX0-4085" fmla="*/ 9 w 13594"/>
              <a:gd name="connsiteY0-4086" fmla="*/ 9741 h 19608"/>
              <a:gd name="connsiteX1-4087" fmla="*/ 4141 w 13594"/>
              <a:gd name="connsiteY1-4088" fmla="*/ 8587 h 19608"/>
              <a:gd name="connsiteX2-4089" fmla="*/ 6368 w 13594"/>
              <a:gd name="connsiteY2-4090" fmla="*/ 6732 h 19608"/>
              <a:gd name="connsiteX3-4091" fmla="*/ 7451 w 13594"/>
              <a:gd name="connsiteY3-4092" fmla="*/ 670 h 19608"/>
              <a:gd name="connsiteX4-4093" fmla="*/ 7839 w 13594"/>
              <a:gd name="connsiteY4-4094" fmla="*/ 809 h 19608"/>
              <a:gd name="connsiteX5-4095" fmla="*/ 7596 w 13594"/>
              <a:gd name="connsiteY5-4096" fmla="*/ 5247 h 19608"/>
              <a:gd name="connsiteX6-4097" fmla="*/ 8806 w 13594"/>
              <a:gd name="connsiteY6-4098" fmla="*/ 3704 h 19608"/>
              <a:gd name="connsiteX7-4099" fmla="*/ 10649 w 13594"/>
              <a:gd name="connsiteY7-4100" fmla="*/ 805 h 19608"/>
              <a:gd name="connsiteX8-4101" fmla="*/ 9418 w 13594"/>
              <a:gd name="connsiteY8-4102" fmla="*/ 4453 h 19608"/>
              <a:gd name="connsiteX9-4103" fmla="*/ 11728 w 13594"/>
              <a:gd name="connsiteY9-4104" fmla="*/ 6997 h 19608"/>
              <a:gd name="connsiteX10-4105" fmla="*/ 13519 w 13594"/>
              <a:gd name="connsiteY10-4106" fmla="*/ 15414 h 19608"/>
              <a:gd name="connsiteX11-4107" fmla="*/ 13188 w 13594"/>
              <a:gd name="connsiteY11-4108" fmla="*/ 19597 h 19608"/>
              <a:gd name="connsiteX12-4109" fmla="*/ 13256 w 13594"/>
              <a:gd name="connsiteY12-4110" fmla="*/ 16581 h 19608"/>
              <a:gd name="connsiteX13-4111" fmla="*/ 12622 w 13594"/>
              <a:gd name="connsiteY13-4112" fmla="*/ 12746 h 19608"/>
              <a:gd name="connsiteX14-4113" fmla="*/ 12671 w 13594"/>
              <a:gd name="connsiteY14-4114" fmla="*/ 18380 h 19608"/>
              <a:gd name="connsiteX15-4115" fmla="*/ 12326 w 13594"/>
              <a:gd name="connsiteY15-4116" fmla="*/ 13699 h 19608"/>
              <a:gd name="connsiteX16-4117" fmla="*/ 11407 w 13594"/>
              <a:gd name="connsiteY16-4118" fmla="*/ 8060 h 19608"/>
              <a:gd name="connsiteX17-4119" fmla="*/ 11574 w 13594"/>
              <a:gd name="connsiteY17-4120" fmla="*/ 10446 h 19608"/>
              <a:gd name="connsiteX18-4121" fmla="*/ 11815 w 13594"/>
              <a:gd name="connsiteY18-4122" fmla="*/ 11317 h 19608"/>
              <a:gd name="connsiteX19-4123" fmla="*/ 11736 w 13594"/>
              <a:gd name="connsiteY19-4124" fmla="*/ 12268 h 19608"/>
              <a:gd name="connsiteX20-4125" fmla="*/ 11799 w 13594"/>
              <a:gd name="connsiteY20-4126" fmla="*/ 12590 h 19608"/>
              <a:gd name="connsiteX21-4127" fmla="*/ 12107 w 13594"/>
              <a:gd name="connsiteY21-4128" fmla="*/ 17567 h 19608"/>
              <a:gd name="connsiteX22-4129" fmla="*/ 11972 w 13594"/>
              <a:gd name="connsiteY22-4130" fmla="*/ 19561 h 19608"/>
              <a:gd name="connsiteX23-4131" fmla="*/ 11694 w 13594"/>
              <a:gd name="connsiteY23-4132" fmla="*/ 16658 h 19608"/>
              <a:gd name="connsiteX24-4133" fmla="*/ 11546 w 13594"/>
              <a:gd name="connsiteY24-4134" fmla="*/ 14585 h 19608"/>
              <a:gd name="connsiteX25-4135" fmla="*/ 10889 w 13594"/>
              <a:gd name="connsiteY25-4136" fmla="*/ 9545 h 19608"/>
              <a:gd name="connsiteX26-4137" fmla="*/ 11223 w 13594"/>
              <a:gd name="connsiteY26-4138" fmla="*/ 19142 h 19608"/>
              <a:gd name="connsiteX27-4139" fmla="*/ 10684 w 13594"/>
              <a:gd name="connsiteY27-4140" fmla="*/ 11668 h 19608"/>
              <a:gd name="connsiteX28-4141" fmla="*/ 10582 w 13594"/>
              <a:gd name="connsiteY28-4142" fmla="*/ 15659 h 19608"/>
              <a:gd name="connsiteX29-4143" fmla="*/ 10344 w 13594"/>
              <a:gd name="connsiteY29-4144" fmla="*/ 16683 h 19608"/>
              <a:gd name="connsiteX30-4145" fmla="*/ 10219 w 13594"/>
              <a:gd name="connsiteY30-4146" fmla="*/ 8768 h 19608"/>
              <a:gd name="connsiteX31-4147" fmla="*/ 9293 w 13594"/>
              <a:gd name="connsiteY31-4148" fmla="*/ 6776 h 19608"/>
              <a:gd name="connsiteX32-4149" fmla="*/ 7438 w 13594"/>
              <a:gd name="connsiteY32-4150" fmla="*/ 8789 h 19608"/>
              <a:gd name="connsiteX33-4151" fmla="*/ 7822 w 13594"/>
              <a:gd name="connsiteY33-4152" fmla="*/ 11349 h 19608"/>
              <a:gd name="connsiteX34-4153" fmla="*/ 7481 w 13594"/>
              <a:gd name="connsiteY34-4154" fmla="*/ 11504 h 19608"/>
              <a:gd name="connsiteX35-4155" fmla="*/ 6871 w 13594"/>
              <a:gd name="connsiteY35-4156" fmla="*/ 9945 h 19608"/>
              <a:gd name="connsiteX36-4157" fmla="*/ 6440 w 13594"/>
              <a:gd name="connsiteY36-4158" fmla="*/ 10661 h 19608"/>
              <a:gd name="connsiteX37-4159" fmla="*/ 6523 w 13594"/>
              <a:gd name="connsiteY37-4160" fmla="*/ 14198 h 19608"/>
              <a:gd name="connsiteX38-4161" fmla="*/ 5514 w 13594"/>
              <a:gd name="connsiteY38-4162" fmla="*/ 10858 h 19608"/>
              <a:gd name="connsiteX39-4163" fmla="*/ 3171 w 13594"/>
              <a:gd name="connsiteY39-4164" fmla="*/ 11969 h 19608"/>
              <a:gd name="connsiteX40-4165" fmla="*/ 665 w 13594"/>
              <a:gd name="connsiteY40-4166" fmla="*/ 13618 h 19608"/>
              <a:gd name="connsiteX41-4167" fmla="*/ 9 w 13594"/>
              <a:gd name="connsiteY41-4168" fmla="*/ 9741 h 19608"/>
              <a:gd name="connsiteX0-4169" fmla="*/ 9 w 13594"/>
              <a:gd name="connsiteY0-4170" fmla="*/ 9741 h 19608"/>
              <a:gd name="connsiteX1-4171" fmla="*/ 4141 w 13594"/>
              <a:gd name="connsiteY1-4172" fmla="*/ 8587 h 19608"/>
              <a:gd name="connsiteX2-4173" fmla="*/ 6368 w 13594"/>
              <a:gd name="connsiteY2-4174" fmla="*/ 6732 h 19608"/>
              <a:gd name="connsiteX3-4175" fmla="*/ 7451 w 13594"/>
              <a:gd name="connsiteY3-4176" fmla="*/ 670 h 19608"/>
              <a:gd name="connsiteX4-4177" fmla="*/ 7839 w 13594"/>
              <a:gd name="connsiteY4-4178" fmla="*/ 809 h 19608"/>
              <a:gd name="connsiteX5-4179" fmla="*/ 7596 w 13594"/>
              <a:gd name="connsiteY5-4180" fmla="*/ 5247 h 19608"/>
              <a:gd name="connsiteX6-4181" fmla="*/ 8806 w 13594"/>
              <a:gd name="connsiteY6-4182" fmla="*/ 3704 h 19608"/>
              <a:gd name="connsiteX7-4183" fmla="*/ 10649 w 13594"/>
              <a:gd name="connsiteY7-4184" fmla="*/ 805 h 19608"/>
              <a:gd name="connsiteX8-4185" fmla="*/ 9418 w 13594"/>
              <a:gd name="connsiteY8-4186" fmla="*/ 4453 h 19608"/>
              <a:gd name="connsiteX9-4187" fmla="*/ 11728 w 13594"/>
              <a:gd name="connsiteY9-4188" fmla="*/ 6997 h 19608"/>
              <a:gd name="connsiteX10-4189" fmla="*/ 13519 w 13594"/>
              <a:gd name="connsiteY10-4190" fmla="*/ 15414 h 19608"/>
              <a:gd name="connsiteX11-4191" fmla="*/ 13188 w 13594"/>
              <a:gd name="connsiteY11-4192" fmla="*/ 19597 h 19608"/>
              <a:gd name="connsiteX12-4193" fmla="*/ 13256 w 13594"/>
              <a:gd name="connsiteY12-4194" fmla="*/ 16581 h 19608"/>
              <a:gd name="connsiteX13-4195" fmla="*/ 12622 w 13594"/>
              <a:gd name="connsiteY13-4196" fmla="*/ 12746 h 19608"/>
              <a:gd name="connsiteX14-4197" fmla="*/ 12671 w 13594"/>
              <a:gd name="connsiteY14-4198" fmla="*/ 18380 h 19608"/>
              <a:gd name="connsiteX15-4199" fmla="*/ 12326 w 13594"/>
              <a:gd name="connsiteY15-4200" fmla="*/ 13699 h 19608"/>
              <a:gd name="connsiteX16-4201" fmla="*/ 11407 w 13594"/>
              <a:gd name="connsiteY16-4202" fmla="*/ 8060 h 19608"/>
              <a:gd name="connsiteX17-4203" fmla="*/ 11574 w 13594"/>
              <a:gd name="connsiteY17-4204" fmla="*/ 10446 h 19608"/>
              <a:gd name="connsiteX18-4205" fmla="*/ 11815 w 13594"/>
              <a:gd name="connsiteY18-4206" fmla="*/ 11317 h 19608"/>
              <a:gd name="connsiteX19-4207" fmla="*/ 11736 w 13594"/>
              <a:gd name="connsiteY19-4208" fmla="*/ 12268 h 19608"/>
              <a:gd name="connsiteX20-4209" fmla="*/ 11799 w 13594"/>
              <a:gd name="connsiteY20-4210" fmla="*/ 12590 h 19608"/>
              <a:gd name="connsiteX21-4211" fmla="*/ 12107 w 13594"/>
              <a:gd name="connsiteY21-4212" fmla="*/ 17567 h 19608"/>
              <a:gd name="connsiteX22-4213" fmla="*/ 11972 w 13594"/>
              <a:gd name="connsiteY22-4214" fmla="*/ 19561 h 19608"/>
              <a:gd name="connsiteX23-4215" fmla="*/ 11694 w 13594"/>
              <a:gd name="connsiteY23-4216" fmla="*/ 16658 h 19608"/>
              <a:gd name="connsiteX24-4217" fmla="*/ 11546 w 13594"/>
              <a:gd name="connsiteY24-4218" fmla="*/ 14585 h 19608"/>
              <a:gd name="connsiteX25-4219" fmla="*/ 10889 w 13594"/>
              <a:gd name="connsiteY25-4220" fmla="*/ 9545 h 19608"/>
              <a:gd name="connsiteX26-4221" fmla="*/ 11235 w 13594"/>
              <a:gd name="connsiteY26-4222" fmla="*/ 15090 h 19608"/>
              <a:gd name="connsiteX27-4223" fmla="*/ 11223 w 13594"/>
              <a:gd name="connsiteY27-4224" fmla="*/ 19142 h 19608"/>
              <a:gd name="connsiteX28-4225" fmla="*/ 10684 w 13594"/>
              <a:gd name="connsiteY28-4226" fmla="*/ 11668 h 19608"/>
              <a:gd name="connsiteX29-4227" fmla="*/ 10582 w 13594"/>
              <a:gd name="connsiteY29-4228" fmla="*/ 15659 h 19608"/>
              <a:gd name="connsiteX30-4229" fmla="*/ 10344 w 13594"/>
              <a:gd name="connsiteY30-4230" fmla="*/ 16683 h 19608"/>
              <a:gd name="connsiteX31-4231" fmla="*/ 10219 w 13594"/>
              <a:gd name="connsiteY31-4232" fmla="*/ 8768 h 19608"/>
              <a:gd name="connsiteX32-4233" fmla="*/ 9293 w 13594"/>
              <a:gd name="connsiteY32-4234" fmla="*/ 6776 h 19608"/>
              <a:gd name="connsiteX33-4235" fmla="*/ 7438 w 13594"/>
              <a:gd name="connsiteY33-4236" fmla="*/ 8789 h 19608"/>
              <a:gd name="connsiteX34-4237" fmla="*/ 7822 w 13594"/>
              <a:gd name="connsiteY34-4238" fmla="*/ 11349 h 19608"/>
              <a:gd name="connsiteX35-4239" fmla="*/ 7481 w 13594"/>
              <a:gd name="connsiteY35-4240" fmla="*/ 11504 h 19608"/>
              <a:gd name="connsiteX36-4241" fmla="*/ 6871 w 13594"/>
              <a:gd name="connsiteY36-4242" fmla="*/ 9945 h 19608"/>
              <a:gd name="connsiteX37-4243" fmla="*/ 6440 w 13594"/>
              <a:gd name="connsiteY37-4244" fmla="*/ 10661 h 19608"/>
              <a:gd name="connsiteX38-4245" fmla="*/ 6523 w 13594"/>
              <a:gd name="connsiteY38-4246" fmla="*/ 14198 h 19608"/>
              <a:gd name="connsiteX39-4247" fmla="*/ 5514 w 13594"/>
              <a:gd name="connsiteY39-4248" fmla="*/ 10858 h 19608"/>
              <a:gd name="connsiteX40-4249" fmla="*/ 3171 w 13594"/>
              <a:gd name="connsiteY40-4250" fmla="*/ 11969 h 19608"/>
              <a:gd name="connsiteX41-4251" fmla="*/ 665 w 13594"/>
              <a:gd name="connsiteY41-4252" fmla="*/ 13618 h 19608"/>
              <a:gd name="connsiteX42" fmla="*/ 9 w 13594"/>
              <a:gd name="connsiteY42" fmla="*/ 9741 h 19608"/>
              <a:gd name="connsiteX0-4253" fmla="*/ 9 w 13594"/>
              <a:gd name="connsiteY0-4254" fmla="*/ 9741 h 19608"/>
              <a:gd name="connsiteX1-4255" fmla="*/ 4141 w 13594"/>
              <a:gd name="connsiteY1-4256" fmla="*/ 8587 h 19608"/>
              <a:gd name="connsiteX2-4257" fmla="*/ 6368 w 13594"/>
              <a:gd name="connsiteY2-4258" fmla="*/ 6732 h 19608"/>
              <a:gd name="connsiteX3-4259" fmla="*/ 7451 w 13594"/>
              <a:gd name="connsiteY3-4260" fmla="*/ 670 h 19608"/>
              <a:gd name="connsiteX4-4261" fmla="*/ 7839 w 13594"/>
              <a:gd name="connsiteY4-4262" fmla="*/ 809 h 19608"/>
              <a:gd name="connsiteX5-4263" fmla="*/ 7596 w 13594"/>
              <a:gd name="connsiteY5-4264" fmla="*/ 5247 h 19608"/>
              <a:gd name="connsiteX6-4265" fmla="*/ 8806 w 13594"/>
              <a:gd name="connsiteY6-4266" fmla="*/ 3704 h 19608"/>
              <a:gd name="connsiteX7-4267" fmla="*/ 10649 w 13594"/>
              <a:gd name="connsiteY7-4268" fmla="*/ 805 h 19608"/>
              <a:gd name="connsiteX8-4269" fmla="*/ 9418 w 13594"/>
              <a:gd name="connsiteY8-4270" fmla="*/ 4453 h 19608"/>
              <a:gd name="connsiteX9-4271" fmla="*/ 11728 w 13594"/>
              <a:gd name="connsiteY9-4272" fmla="*/ 6997 h 19608"/>
              <a:gd name="connsiteX10-4273" fmla="*/ 13519 w 13594"/>
              <a:gd name="connsiteY10-4274" fmla="*/ 15414 h 19608"/>
              <a:gd name="connsiteX11-4275" fmla="*/ 13188 w 13594"/>
              <a:gd name="connsiteY11-4276" fmla="*/ 19597 h 19608"/>
              <a:gd name="connsiteX12-4277" fmla="*/ 13256 w 13594"/>
              <a:gd name="connsiteY12-4278" fmla="*/ 16581 h 19608"/>
              <a:gd name="connsiteX13-4279" fmla="*/ 12622 w 13594"/>
              <a:gd name="connsiteY13-4280" fmla="*/ 12746 h 19608"/>
              <a:gd name="connsiteX14-4281" fmla="*/ 12671 w 13594"/>
              <a:gd name="connsiteY14-4282" fmla="*/ 18380 h 19608"/>
              <a:gd name="connsiteX15-4283" fmla="*/ 12326 w 13594"/>
              <a:gd name="connsiteY15-4284" fmla="*/ 13699 h 19608"/>
              <a:gd name="connsiteX16-4285" fmla="*/ 11407 w 13594"/>
              <a:gd name="connsiteY16-4286" fmla="*/ 8060 h 19608"/>
              <a:gd name="connsiteX17-4287" fmla="*/ 11574 w 13594"/>
              <a:gd name="connsiteY17-4288" fmla="*/ 10446 h 19608"/>
              <a:gd name="connsiteX18-4289" fmla="*/ 11815 w 13594"/>
              <a:gd name="connsiteY18-4290" fmla="*/ 11317 h 19608"/>
              <a:gd name="connsiteX19-4291" fmla="*/ 11832 w 13594"/>
              <a:gd name="connsiteY19-4292" fmla="*/ 12293 h 19608"/>
              <a:gd name="connsiteX20-4293" fmla="*/ 11799 w 13594"/>
              <a:gd name="connsiteY20-4294" fmla="*/ 12590 h 19608"/>
              <a:gd name="connsiteX21-4295" fmla="*/ 12107 w 13594"/>
              <a:gd name="connsiteY21-4296" fmla="*/ 17567 h 19608"/>
              <a:gd name="connsiteX22-4297" fmla="*/ 11972 w 13594"/>
              <a:gd name="connsiteY22-4298" fmla="*/ 19561 h 19608"/>
              <a:gd name="connsiteX23-4299" fmla="*/ 11694 w 13594"/>
              <a:gd name="connsiteY23-4300" fmla="*/ 16658 h 19608"/>
              <a:gd name="connsiteX24-4301" fmla="*/ 11546 w 13594"/>
              <a:gd name="connsiteY24-4302" fmla="*/ 14585 h 19608"/>
              <a:gd name="connsiteX25-4303" fmla="*/ 10889 w 13594"/>
              <a:gd name="connsiteY25-4304" fmla="*/ 9545 h 19608"/>
              <a:gd name="connsiteX26-4305" fmla="*/ 11235 w 13594"/>
              <a:gd name="connsiteY26-4306" fmla="*/ 15090 h 19608"/>
              <a:gd name="connsiteX27-4307" fmla="*/ 11223 w 13594"/>
              <a:gd name="connsiteY27-4308" fmla="*/ 19142 h 19608"/>
              <a:gd name="connsiteX28-4309" fmla="*/ 10684 w 13594"/>
              <a:gd name="connsiteY28-4310" fmla="*/ 11668 h 19608"/>
              <a:gd name="connsiteX29-4311" fmla="*/ 10582 w 13594"/>
              <a:gd name="connsiteY29-4312" fmla="*/ 15659 h 19608"/>
              <a:gd name="connsiteX30-4313" fmla="*/ 10344 w 13594"/>
              <a:gd name="connsiteY30-4314" fmla="*/ 16683 h 19608"/>
              <a:gd name="connsiteX31-4315" fmla="*/ 10219 w 13594"/>
              <a:gd name="connsiteY31-4316" fmla="*/ 8768 h 19608"/>
              <a:gd name="connsiteX32-4317" fmla="*/ 9293 w 13594"/>
              <a:gd name="connsiteY32-4318" fmla="*/ 6776 h 19608"/>
              <a:gd name="connsiteX33-4319" fmla="*/ 7438 w 13594"/>
              <a:gd name="connsiteY33-4320" fmla="*/ 8789 h 19608"/>
              <a:gd name="connsiteX34-4321" fmla="*/ 7822 w 13594"/>
              <a:gd name="connsiteY34-4322" fmla="*/ 11349 h 19608"/>
              <a:gd name="connsiteX35-4323" fmla="*/ 7481 w 13594"/>
              <a:gd name="connsiteY35-4324" fmla="*/ 11504 h 19608"/>
              <a:gd name="connsiteX36-4325" fmla="*/ 6871 w 13594"/>
              <a:gd name="connsiteY36-4326" fmla="*/ 9945 h 19608"/>
              <a:gd name="connsiteX37-4327" fmla="*/ 6440 w 13594"/>
              <a:gd name="connsiteY37-4328" fmla="*/ 10661 h 19608"/>
              <a:gd name="connsiteX38-4329" fmla="*/ 6523 w 13594"/>
              <a:gd name="connsiteY38-4330" fmla="*/ 14198 h 19608"/>
              <a:gd name="connsiteX39-4331" fmla="*/ 5514 w 13594"/>
              <a:gd name="connsiteY39-4332" fmla="*/ 10858 h 19608"/>
              <a:gd name="connsiteX40-4333" fmla="*/ 3171 w 13594"/>
              <a:gd name="connsiteY40-4334" fmla="*/ 11969 h 19608"/>
              <a:gd name="connsiteX41-4335" fmla="*/ 665 w 13594"/>
              <a:gd name="connsiteY41-4336" fmla="*/ 13618 h 19608"/>
              <a:gd name="connsiteX42-4337" fmla="*/ 9 w 13594"/>
              <a:gd name="connsiteY42-4338" fmla="*/ 9741 h 19608"/>
              <a:gd name="connsiteX0-4339" fmla="*/ 9 w 13594"/>
              <a:gd name="connsiteY0-4340" fmla="*/ 9741 h 19608"/>
              <a:gd name="connsiteX1-4341" fmla="*/ 4141 w 13594"/>
              <a:gd name="connsiteY1-4342" fmla="*/ 8587 h 19608"/>
              <a:gd name="connsiteX2-4343" fmla="*/ 6368 w 13594"/>
              <a:gd name="connsiteY2-4344" fmla="*/ 6732 h 19608"/>
              <a:gd name="connsiteX3-4345" fmla="*/ 7451 w 13594"/>
              <a:gd name="connsiteY3-4346" fmla="*/ 670 h 19608"/>
              <a:gd name="connsiteX4-4347" fmla="*/ 7839 w 13594"/>
              <a:gd name="connsiteY4-4348" fmla="*/ 809 h 19608"/>
              <a:gd name="connsiteX5-4349" fmla="*/ 7596 w 13594"/>
              <a:gd name="connsiteY5-4350" fmla="*/ 5247 h 19608"/>
              <a:gd name="connsiteX6-4351" fmla="*/ 8806 w 13594"/>
              <a:gd name="connsiteY6-4352" fmla="*/ 3704 h 19608"/>
              <a:gd name="connsiteX7-4353" fmla="*/ 10649 w 13594"/>
              <a:gd name="connsiteY7-4354" fmla="*/ 805 h 19608"/>
              <a:gd name="connsiteX8-4355" fmla="*/ 9418 w 13594"/>
              <a:gd name="connsiteY8-4356" fmla="*/ 4453 h 19608"/>
              <a:gd name="connsiteX9-4357" fmla="*/ 11728 w 13594"/>
              <a:gd name="connsiteY9-4358" fmla="*/ 6997 h 19608"/>
              <a:gd name="connsiteX10-4359" fmla="*/ 13519 w 13594"/>
              <a:gd name="connsiteY10-4360" fmla="*/ 15414 h 19608"/>
              <a:gd name="connsiteX11-4361" fmla="*/ 13188 w 13594"/>
              <a:gd name="connsiteY11-4362" fmla="*/ 19597 h 19608"/>
              <a:gd name="connsiteX12-4363" fmla="*/ 13256 w 13594"/>
              <a:gd name="connsiteY12-4364" fmla="*/ 16581 h 19608"/>
              <a:gd name="connsiteX13-4365" fmla="*/ 12622 w 13594"/>
              <a:gd name="connsiteY13-4366" fmla="*/ 12746 h 19608"/>
              <a:gd name="connsiteX14-4367" fmla="*/ 12671 w 13594"/>
              <a:gd name="connsiteY14-4368" fmla="*/ 18380 h 19608"/>
              <a:gd name="connsiteX15-4369" fmla="*/ 12326 w 13594"/>
              <a:gd name="connsiteY15-4370" fmla="*/ 13699 h 19608"/>
              <a:gd name="connsiteX16-4371" fmla="*/ 11407 w 13594"/>
              <a:gd name="connsiteY16-4372" fmla="*/ 8060 h 19608"/>
              <a:gd name="connsiteX17-4373" fmla="*/ 11574 w 13594"/>
              <a:gd name="connsiteY17-4374" fmla="*/ 10446 h 19608"/>
              <a:gd name="connsiteX18-4375" fmla="*/ 11815 w 13594"/>
              <a:gd name="connsiteY18-4376" fmla="*/ 11317 h 19608"/>
              <a:gd name="connsiteX19-4377" fmla="*/ 11832 w 13594"/>
              <a:gd name="connsiteY19-4378" fmla="*/ 12293 h 19608"/>
              <a:gd name="connsiteX20-4379" fmla="*/ 11799 w 13594"/>
              <a:gd name="connsiteY20-4380" fmla="*/ 12590 h 19608"/>
              <a:gd name="connsiteX21-4381" fmla="*/ 12107 w 13594"/>
              <a:gd name="connsiteY21-4382" fmla="*/ 17567 h 19608"/>
              <a:gd name="connsiteX22-4383" fmla="*/ 11972 w 13594"/>
              <a:gd name="connsiteY22-4384" fmla="*/ 19561 h 19608"/>
              <a:gd name="connsiteX23-4385" fmla="*/ 11694 w 13594"/>
              <a:gd name="connsiteY23-4386" fmla="*/ 16658 h 19608"/>
              <a:gd name="connsiteX24-4387" fmla="*/ 11546 w 13594"/>
              <a:gd name="connsiteY24-4388" fmla="*/ 14585 h 19608"/>
              <a:gd name="connsiteX25-4389" fmla="*/ 10889 w 13594"/>
              <a:gd name="connsiteY25-4390" fmla="*/ 9545 h 19608"/>
              <a:gd name="connsiteX26-4391" fmla="*/ 11235 w 13594"/>
              <a:gd name="connsiteY26-4392" fmla="*/ 15090 h 19608"/>
              <a:gd name="connsiteX27-4393" fmla="*/ 11223 w 13594"/>
              <a:gd name="connsiteY27-4394" fmla="*/ 19142 h 19608"/>
              <a:gd name="connsiteX28-4395" fmla="*/ 10684 w 13594"/>
              <a:gd name="connsiteY28-4396" fmla="*/ 11668 h 19608"/>
              <a:gd name="connsiteX29-4397" fmla="*/ 10582 w 13594"/>
              <a:gd name="connsiteY29-4398" fmla="*/ 15659 h 19608"/>
              <a:gd name="connsiteX30-4399" fmla="*/ 10344 w 13594"/>
              <a:gd name="connsiteY30-4400" fmla="*/ 16683 h 19608"/>
              <a:gd name="connsiteX31-4401" fmla="*/ 10219 w 13594"/>
              <a:gd name="connsiteY31-4402" fmla="*/ 8768 h 19608"/>
              <a:gd name="connsiteX32-4403" fmla="*/ 9293 w 13594"/>
              <a:gd name="connsiteY32-4404" fmla="*/ 6776 h 19608"/>
              <a:gd name="connsiteX33-4405" fmla="*/ 7438 w 13594"/>
              <a:gd name="connsiteY33-4406" fmla="*/ 8789 h 19608"/>
              <a:gd name="connsiteX34-4407" fmla="*/ 7822 w 13594"/>
              <a:gd name="connsiteY34-4408" fmla="*/ 11349 h 19608"/>
              <a:gd name="connsiteX35-4409" fmla="*/ 7481 w 13594"/>
              <a:gd name="connsiteY35-4410" fmla="*/ 11504 h 19608"/>
              <a:gd name="connsiteX36-4411" fmla="*/ 6871 w 13594"/>
              <a:gd name="connsiteY36-4412" fmla="*/ 9945 h 19608"/>
              <a:gd name="connsiteX37-4413" fmla="*/ 6440 w 13594"/>
              <a:gd name="connsiteY37-4414" fmla="*/ 10661 h 19608"/>
              <a:gd name="connsiteX38-4415" fmla="*/ 6523 w 13594"/>
              <a:gd name="connsiteY38-4416" fmla="*/ 14198 h 19608"/>
              <a:gd name="connsiteX39-4417" fmla="*/ 5514 w 13594"/>
              <a:gd name="connsiteY39-4418" fmla="*/ 10858 h 19608"/>
              <a:gd name="connsiteX40-4419" fmla="*/ 3171 w 13594"/>
              <a:gd name="connsiteY40-4420" fmla="*/ 11969 h 19608"/>
              <a:gd name="connsiteX41-4421" fmla="*/ 665 w 13594"/>
              <a:gd name="connsiteY41-4422" fmla="*/ 13618 h 19608"/>
              <a:gd name="connsiteX42-4423" fmla="*/ 9 w 13594"/>
              <a:gd name="connsiteY42-4424" fmla="*/ 9741 h 19608"/>
              <a:gd name="connsiteX0-4425" fmla="*/ 9 w 13594"/>
              <a:gd name="connsiteY0-4426" fmla="*/ 9741 h 19608"/>
              <a:gd name="connsiteX1-4427" fmla="*/ 4141 w 13594"/>
              <a:gd name="connsiteY1-4428" fmla="*/ 8587 h 19608"/>
              <a:gd name="connsiteX2-4429" fmla="*/ 6368 w 13594"/>
              <a:gd name="connsiteY2-4430" fmla="*/ 6732 h 19608"/>
              <a:gd name="connsiteX3-4431" fmla="*/ 7451 w 13594"/>
              <a:gd name="connsiteY3-4432" fmla="*/ 670 h 19608"/>
              <a:gd name="connsiteX4-4433" fmla="*/ 7839 w 13594"/>
              <a:gd name="connsiteY4-4434" fmla="*/ 809 h 19608"/>
              <a:gd name="connsiteX5-4435" fmla="*/ 7596 w 13594"/>
              <a:gd name="connsiteY5-4436" fmla="*/ 5247 h 19608"/>
              <a:gd name="connsiteX6-4437" fmla="*/ 8806 w 13594"/>
              <a:gd name="connsiteY6-4438" fmla="*/ 3704 h 19608"/>
              <a:gd name="connsiteX7-4439" fmla="*/ 10649 w 13594"/>
              <a:gd name="connsiteY7-4440" fmla="*/ 805 h 19608"/>
              <a:gd name="connsiteX8-4441" fmla="*/ 9418 w 13594"/>
              <a:gd name="connsiteY8-4442" fmla="*/ 4453 h 19608"/>
              <a:gd name="connsiteX9-4443" fmla="*/ 11728 w 13594"/>
              <a:gd name="connsiteY9-4444" fmla="*/ 6997 h 19608"/>
              <a:gd name="connsiteX10-4445" fmla="*/ 13519 w 13594"/>
              <a:gd name="connsiteY10-4446" fmla="*/ 15414 h 19608"/>
              <a:gd name="connsiteX11-4447" fmla="*/ 13188 w 13594"/>
              <a:gd name="connsiteY11-4448" fmla="*/ 19597 h 19608"/>
              <a:gd name="connsiteX12-4449" fmla="*/ 13256 w 13594"/>
              <a:gd name="connsiteY12-4450" fmla="*/ 16581 h 19608"/>
              <a:gd name="connsiteX13-4451" fmla="*/ 12622 w 13594"/>
              <a:gd name="connsiteY13-4452" fmla="*/ 12746 h 19608"/>
              <a:gd name="connsiteX14-4453" fmla="*/ 12671 w 13594"/>
              <a:gd name="connsiteY14-4454" fmla="*/ 18380 h 19608"/>
              <a:gd name="connsiteX15-4455" fmla="*/ 12326 w 13594"/>
              <a:gd name="connsiteY15-4456" fmla="*/ 13699 h 19608"/>
              <a:gd name="connsiteX16-4457" fmla="*/ 11407 w 13594"/>
              <a:gd name="connsiteY16-4458" fmla="*/ 8060 h 19608"/>
              <a:gd name="connsiteX17-4459" fmla="*/ 11574 w 13594"/>
              <a:gd name="connsiteY17-4460" fmla="*/ 10446 h 19608"/>
              <a:gd name="connsiteX18-4461" fmla="*/ 11815 w 13594"/>
              <a:gd name="connsiteY18-4462" fmla="*/ 11317 h 19608"/>
              <a:gd name="connsiteX19-4463" fmla="*/ 12173 w 13594"/>
              <a:gd name="connsiteY19-4464" fmla="*/ 13271 h 19608"/>
              <a:gd name="connsiteX20-4465" fmla="*/ 11799 w 13594"/>
              <a:gd name="connsiteY20-4466" fmla="*/ 12590 h 19608"/>
              <a:gd name="connsiteX21-4467" fmla="*/ 12107 w 13594"/>
              <a:gd name="connsiteY21-4468" fmla="*/ 17567 h 19608"/>
              <a:gd name="connsiteX22-4469" fmla="*/ 11972 w 13594"/>
              <a:gd name="connsiteY22-4470" fmla="*/ 19561 h 19608"/>
              <a:gd name="connsiteX23-4471" fmla="*/ 11694 w 13594"/>
              <a:gd name="connsiteY23-4472" fmla="*/ 16658 h 19608"/>
              <a:gd name="connsiteX24-4473" fmla="*/ 11546 w 13594"/>
              <a:gd name="connsiteY24-4474" fmla="*/ 14585 h 19608"/>
              <a:gd name="connsiteX25-4475" fmla="*/ 10889 w 13594"/>
              <a:gd name="connsiteY25-4476" fmla="*/ 9545 h 19608"/>
              <a:gd name="connsiteX26-4477" fmla="*/ 11235 w 13594"/>
              <a:gd name="connsiteY26-4478" fmla="*/ 15090 h 19608"/>
              <a:gd name="connsiteX27-4479" fmla="*/ 11223 w 13594"/>
              <a:gd name="connsiteY27-4480" fmla="*/ 19142 h 19608"/>
              <a:gd name="connsiteX28-4481" fmla="*/ 10684 w 13594"/>
              <a:gd name="connsiteY28-4482" fmla="*/ 11668 h 19608"/>
              <a:gd name="connsiteX29-4483" fmla="*/ 10582 w 13594"/>
              <a:gd name="connsiteY29-4484" fmla="*/ 15659 h 19608"/>
              <a:gd name="connsiteX30-4485" fmla="*/ 10344 w 13594"/>
              <a:gd name="connsiteY30-4486" fmla="*/ 16683 h 19608"/>
              <a:gd name="connsiteX31-4487" fmla="*/ 10219 w 13594"/>
              <a:gd name="connsiteY31-4488" fmla="*/ 8768 h 19608"/>
              <a:gd name="connsiteX32-4489" fmla="*/ 9293 w 13594"/>
              <a:gd name="connsiteY32-4490" fmla="*/ 6776 h 19608"/>
              <a:gd name="connsiteX33-4491" fmla="*/ 7438 w 13594"/>
              <a:gd name="connsiteY33-4492" fmla="*/ 8789 h 19608"/>
              <a:gd name="connsiteX34-4493" fmla="*/ 7822 w 13594"/>
              <a:gd name="connsiteY34-4494" fmla="*/ 11349 h 19608"/>
              <a:gd name="connsiteX35-4495" fmla="*/ 7481 w 13594"/>
              <a:gd name="connsiteY35-4496" fmla="*/ 11504 h 19608"/>
              <a:gd name="connsiteX36-4497" fmla="*/ 6871 w 13594"/>
              <a:gd name="connsiteY36-4498" fmla="*/ 9945 h 19608"/>
              <a:gd name="connsiteX37-4499" fmla="*/ 6440 w 13594"/>
              <a:gd name="connsiteY37-4500" fmla="*/ 10661 h 19608"/>
              <a:gd name="connsiteX38-4501" fmla="*/ 6523 w 13594"/>
              <a:gd name="connsiteY38-4502" fmla="*/ 14198 h 19608"/>
              <a:gd name="connsiteX39-4503" fmla="*/ 5514 w 13594"/>
              <a:gd name="connsiteY39-4504" fmla="*/ 10858 h 19608"/>
              <a:gd name="connsiteX40-4505" fmla="*/ 3171 w 13594"/>
              <a:gd name="connsiteY40-4506" fmla="*/ 11969 h 19608"/>
              <a:gd name="connsiteX41-4507" fmla="*/ 665 w 13594"/>
              <a:gd name="connsiteY41-4508" fmla="*/ 13618 h 19608"/>
              <a:gd name="connsiteX42-4509" fmla="*/ 9 w 13594"/>
              <a:gd name="connsiteY42-4510" fmla="*/ 9741 h 19608"/>
              <a:gd name="connsiteX0-4511" fmla="*/ 9 w 13590"/>
              <a:gd name="connsiteY0-4512" fmla="*/ 9741 h 19764"/>
              <a:gd name="connsiteX1-4513" fmla="*/ 4141 w 13590"/>
              <a:gd name="connsiteY1-4514" fmla="*/ 8587 h 19764"/>
              <a:gd name="connsiteX2-4515" fmla="*/ 6368 w 13590"/>
              <a:gd name="connsiteY2-4516" fmla="*/ 6732 h 19764"/>
              <a:gd name="connsiteX3-4517" fmla="*/ 7451 w 13590"/>
              <a:gd name="connsiteY3-4518" fmla="*/ 670 h 19764"/>
              <a:gd name="connsiteX4-4519" fmla="*/ 7839 w 13590"/>
              <a:gd name="connsiteY4-4520" fmla="*/ 809 h 19764"/>
              <a:gd name="connsiteX5-4521" fmla="*/ 7596 w 13590"/>
              <a:gd name="connsiteY5-4522" fmla="*/ 5247 h 19764"/>
              <a:gd name="connsiteX6-4523" fmla="*/ 8806 w 13590"/>
              <a:gd name="connsiteY6-4524" fmla="*/ 3704 h 19764"/>
              <a:gd name="connsiteX7-4525" fmla="*/ 10649 w 13590"/>
              <a:gd name="connsiteY7-4526" fmla="*/ 805 h 19764"/>
              <a:gd name="connsiteX8-4527" fmla="*/ 9418 w 13590"/>
              <a:gd name="connsiteY8-4528" fmla="*/ 4453 h 19764"/>
              <a:gd name="connsiteX9-4529" fmla="*/ 11728 w 13590"/>
              <a:gd name="connsiteY9-4530" fmla="*/ 6997 h 19764"/>
              <a:gd name="connsiteX10-4531" fmla="*/ 13519 w 13590"/>
              <a:gd name="connsiteY10-4532" fmla="*/ 15414 h 19764"/>
              <a:gd name="connsiteX11-4533" fmla="*/ 13150 w 13590"/>
              <a:gd name="connsiteY11-4534" fmla="*/ 19754 h 19764"/>
              <a:gd name="connsiteX12-4535" fmla="*/ 13256 w 13590"/>
              <a:gd name="connsiteY12-4536" fmla="*/ 16581 h 19764"/>
              <a:gd name="connsiteX13-4537" fmla="*/ 12622 w 13590"/>
              <a:gd name="connsiteY13-4538" fmla="*/ 12746 h 19764"/>
              <a:gd name="connsiteX14-4539" fmla="*/ 12671 w 13590"/>
              <a:gd name="connsiteY14-4540" fmla="*/ 18380 h 19764"/>
              <a:gd name="connsiteX15-4541" fmla="*/ 12326 w 13590"/>
              <a:gd name="connsiteY15-4542" fmla="*/ 13699 h 19764"/>
              <a:gd name="connsiteX16-4543" fmla="*/ 11407 w 13590"/>
              <a:gd name="connsiteY16-4544" fmla="*/ 8060 h 19764"/>
              <a:gd name="connsiteX17-4545" fmla="*/ 11574 w 13590"/>
              <a:gd name="connsiteY17-4546" fmla="*/ 10446 h 19764"/>
              <a:gd name="connsiteX18-4547" fmla="*/ 11815 w 13590"/>
              <a:gd name="connsiteY18-4548" fmla="*/ 11317 h 19764"/>
              <a:gd name="connsiteX19-4549" fmla="*/ 12173 w 13590"/>
              <a:gd name="connsiteY19-4550" fmla="*/ 13271 h 19764"/>
              <a:gd name="connsiteX20-4551" fmla="*/ 11799 w 13590"/>
              <a:gd name="connsiteY20-4552" fmla="*/ 12590 h 19764"/>
              <a:gd name="connsiteX21-4553" fmla="*/ 12107 w 13590"/>
              <a:gd name="connsiteY21-4554" fmla="*/ 17567 h 19764"/>
              <a:gd name="connsiteX22-4555" fmla="*/ 11972 w 13590"/>
              <a:gd name="connsiteY22-4556" fmla="*/ 19561 h 19764"/>
              <a:gd name="connsiteX23-4557" fmla="*/ 11694 w 13590"/>
              <a:gd name="connsiteY23-4558" fmla="*/ 16658 h 19764"/>
              <a:gd name="connsiteX24-4559" fmla="*/ 11546 w 13590"/>
              <a:gd name="connsiteY24-4560" fmla="*/ 14585 h 19764"/>
              <a:gd name="connsiteX25-4561" fmla="*/ 10889 w 13590"/>
              <a:gd name="connsiteY25-4562" fmla="*/ 9545 h 19764"/>
              <a:gd name="connsiteX26-4563" fmla="*/ 11235 w 13590"/>
              <a:gd name="connsiteY26-4564" fmla="*/ 15090 h 19764"/>
              <a:gd name="connsiteX27-4565" fmla="*/ 11223 w 13590"/>
              <a:gd name="connsiteY27-4566" fmla="*/ 19142 h 19764"/>
              <a:gd name="connsiteX28-4567" fmla="*/ 10684 w 13590"/>
              <a:gd name="connsiteY28-4568" fmla="*/ 11668 h 19764"/>
              <a:gd name="connsiteX29-4569" fmla="*/ 10582 w 13590"/>
              <a:gd name="connsiteY29-4570" fmla="*/ 15659 h 19764"/>
              <a:gd name="connsiteX30-4571" fmla="*/ 10344 w 13590"/>
              <a:gd name="connsiteY30-4572" fmla="*/ 16683 h 19764"/>
              <a:gd name="connsiteX31-4573" fmla="*/ 10219 w 13590"/>
              <a:gd name="connsiteY31-4574" fmla="*/ 8768 h 19764"/>
              <a:gd name="connsiteX32-4575" fmla="*/ 9293 w 13590"/>
              <a:gd name="connsiteY32-4576" fmla="*/ 6776 h 19764"/>
              <a:gd name="connsiteX33-4577" fmla="*/ 7438 w 13590"/>
              <a:gd name="connsiteY33-4578" fmla="*/ 8789 h 19764"/>
              <a:gd name="connsiteX34-4579" fmla="*/ 7822 w 13590"/>
              <a:gd name="connsiteY34-4580" fmla="*/ 11349 h 19764"/>
              <a:gd name="connsiteX35-4581" fmla="*/ 7481 w 13590"/>
              <a:gd name="connsiteY35-4582" fmla="*/ 11504 h 19764"/>
              <a:gd name="connsiteX36-4583" fmla="*/ 6871 w 13590"/>
              <a:gd name="connsiteY36-4584" fmla="*/ 9945 h 19764"/>
              <a:gd name="connsiteX37-4585" fmla="*/ 6440 w 13590"/>
              <a:gd name="connsiteY37-4586" fmla="*/ 10661 h 19764"/>
              <a:gd name="connsiteX38-4587" fmla="*/ 6523 w 13590"/>
              <a:gd name="connsiteY38-4588" fmla="*/ 14198 h 19764"/>
              <a:gd name="connsiteX39-4589" fmla="*/ 5514 w 13590"/>
              <a:gd name="connsiteY39-4590" fmla="*/ 10858 h 19764"/>
              <a:gd name="connsiteX40-4591" fmla="*/ 3171 w 13590"/>
              <a:gd name="connsiteY40-4592" fmla="*/ 11969 h 19764"/>
              <a:gd name="connsiteX41-4593" fmla="*/ 665 w 13590"/>
              <a:gd name="connsiteY41-4594" fmla="*/ 13618 h 19764"/>
              <a:gd name="connsiteX42-4595" fmla="*/ 9 w 13590"/>
              <a:gd name="connsiteY42-4596" fmla="*/ 9741 h 19764"/>
              <a:gd name="connsiteX0-4597" fmla="*/ 9 w 13606"/>
              <a:gd name="connsiteY0-4598" fmla="*/ 9741 h 19764"/>
              <a:gd name="connsiteX1-4599" fmla="*/ 4141 w 13606"/>
              <a:gd name="connsiteY1-4600" fmla="*/ 8587 h 19764"/>
              <a:gd name="connsiteX2-4601" fmla="*/ 6368 w 13606"/>
              <a:gd name="connsiteY2-4602" fmla="*/ 6732 h 19764"/>
              <a:gd name="connsiteX3-4603" fmla="*/ 7451 w 13606"/>
              <a:gd name="connsiteY3-4604" fmla="*/ 670 h 19764"/>
              <a:gd name="connsiteX4-4605" fmla="*/ 7839 w 13606"/>
              <a:gd name="connsiteY4-4606" fmla="*/ 809 h 19764"/>
              <a:gd name="connsiteX5-4607" fmla="*/ 7596 w 13606"/>
              <a:gd name="connsiteY5-4608" fmla="*/ 5247 h 19764"/>
              <a:gd name="connsiteX6-4609" fmla="*/ 8806 w 13606"/>
              <a:gd name="connsiteY6-4610" fmla="*/ 3704 h 19764"/>
              <a:gd name="connsiteX7-4611" fmla="*/ 10649 w 13606"/>
              <a:gd name="connsiteY7-4612" fmla="*/ 805 h 19764"/>
              <a:gd name="connsiteX8-4613" fmla="*/ 9418 w 13606"/>
              <a:gd name="connsiteY8-4614" fmla="*/ 4453 h 19764"/>
              <a:gd name="connsiteX9-4615" fmla="*/ 11728 w 13606"/>
              <a:gd name="connsiteY9-4616" fmla="*/ 6997 h 19764"/>
              <a:gd name="connsiteX10-4617" fmla="*/ 13519 w 13606"/>
              <a:gd name="connsiteY10-4618" fmla="*/ 15414 h 19764"/>
              <a:gd name="connsiteX11-4619" fmla="*/ 13150 w 13606"/>
              <a:gd name="connsiteY11-4620" fmla="*/ 19754 h 19764"/>
              <a:gd name="connsiteX12-4621" fmla="*/ 13256 w 13606"/>
              <a:gd name="connsiteY12-4622" fmla="*/ 16581 h 19764"/>
              <a:gd name="connsiteX13-4623" fmla="*/ 12622 w 13606"/>
              <a:gd name="connsiteY13-4624" fmla="*/ 12746 h 19764"/>
              <a:gd name="connsiteX14-4625" fmla="*/ 12671 w 13606"/>
              <a:gd name="connsiteY14-4626" fmla="*/ 18380 h 19764"/>
              <a:gd name="connsiteX15-4627" fmla="*/ 12326 w 13606"/>
              <a:gd name="connsiteY15-4628" fmla="*/ 13699 h 19764"/>
              <a:gd name="connsiteX16-4629" fmla="*/ 11407 w 13606"/>
              <a:gd name="connsiteY16-4630" fmla="*/ 8060 h 19764"/>
              <a:gd name="connsiteX17-4631" fmla="*/ 11574 w 13606"/>
              <a:gd name="connsiteY17-4632" fmla="*/ 10446 h 19764"/>
              <a:gd name="connsiteX18-4633" fmla="*/ 11815 w 13606"/>
              <a:gd name="connsiteY18-4634" fmla="*/ 11317 h 19764"/>
              <a:gd name="connsiteX19-4635" fmla="*/ 12173 w 13606"/>
              <a:gd name="connsiteY19-4636" fmla="*/ 13271 h 19764"/>
              <a:gd name="connsiteX20-4637" fmla="*/ 11799 w 13606"/>
              <a:gd name="connsiteY20-4638" fmla="*/ 12590 h 19764"/>
              <a:gd name="connsiteX21-4639" fmla="*/ 12107 w 13606"/>
              <a:gd name="connsiteY21-4640" fmla="*/ 17567 h 19764"/>
              <a:gd name="connsiteX22-4641" fmla="*/ 11972 w 13606"/>
              <a:gd name="connsiteY22-4642" fmla="*/ 19561 h 19764"/>
              <a:gd name="connsiteX23-4643" fmla="*/ 11694 w 13606"/>
              <a:gd name="connsiteY23-4644" fmla="*/ 16658 h 19764"/>
              <a:gd name="connsiteX24-4645" fmla="*/ 11546 w 13606"/>
              <a:gd name="connsiteY24-4646" fmla="*/ 14585 h 19764"/>
              <a:gd name="connsiteX25-4647" fmla="*/ 10889 w 13606"/>
              <a:gd name="connsiteY25-4648" fmla="*/ 9545 h 19764"/>
              <a:gd name="connsiteX26-4649" fmla="*/ 11235 w 13606"/>
              <a:gd name="connsiteY26-4650" fmla="*/ 15090 h 19764"/>
              <a:gd name="connsiteX27-4651" fmla="*/ 11223 w 13606"/>
              <a:gd name="connsiteY27-4652" fmla="*/ 19142 h 19764"/>
              <a:gd name="connsiteX28-4653" fmla="*/ 10684 w 13606"/>
              <a:gd name="connsiteY28-4654" fmla="*/ 11668 h 19764"/>
              <a:gd name="connsiteX29-4655" fmla="*/ 10582 w 13606"/>
              <a:gd name="connsiteY29-4656" fmla="*/ 15659 h 19764"/>
              <a:gd name="connsiteX30-4657" fmla="*/ 10344 w 13606"/>
              <a:gd name="connsiteY30-4658" fmla="*/ 16683 h 19764"/>
              <a:gd name="connsiteX31-4659" fmla="*/ 10219 w 13606"/>
              <a:gd name="connsiteY31-4660" fmla="*/ 8768 h 19764"/>
              <a:gd name="connsiteX32-4661" fmla="*/ 9293 w 13606"/>
              <a:gd name="connsiteY32-4662" fmla="*/ 6776 h 19764"/>
              <a:gd name="connsiteX33-4663" fmla="*/ 7438 w 13606"/>
              <a:gd name="connsiteY33-4664" fmla="*/ 8789 h 19764"/>
              <a:gd name="connsiteX34-4665" fmla="*/ 7822 w 13606"/>
              <a:gd name="connsiteY34-4666" fmla="*/ 11349 h 19764"/>
              <a:gd name="connsiteX35-4667" fmla="*/ 7481 w 13606"/>
              <a:gd name="connsiteY35-4668" fmla="*/ 11504 h 19764"/>
              <a:gd name="connsiteX36-4669" fmla="*/ 6871 w 13606"/>
              <a:gd name="connsiteY36-4670" fmla="*/ 9945 h 19764"/>
              <a:gd name="connsiteX37-4671" fmla="*/ 6440 w 13606"/>
              <a:gd name="connsiteY37-4672" fmla="*/ 10661 h 19764"/>
              <a:gd name="connsiteX38-4673" fmla="*/ 6523 w 13606"/>
              <a:gd name="connsiteY38-4674" fmla="*/ 14198 h 19764"/>
              <a:gd name="connsiteX39-4675" fmla="*/ 5514 w 13606"/>
              <a:gd name="connsiteY39-4676" fmla="*/ 10858 h 19764"/>
              <a:gd name="connsiteX40-4677" fmla="*/ 3171 w 13606"/>
              <a:gd name="connsiteY40-4678" fmla="*/ 11969 h 19764"/>
              <a:gd name="connsiteX41-4679" fmla="*/ 665 w 13606"/>
              <a:gd name="connsiteY41-4680" fmla="*/ 13618 h 19764"/>
              <a:gd name="connsiteX42-4681" fmla="*/ 9 w 13606"/>
              <a:gd name="connsiteY42-4682" fmla="*/ 9741 h 19764"/>
              <a:gd name="connsiteX0-4683" fmla="*/ 9 w 13606"/>
              <a:gd name="connsiteY0-4684" fmla="*/ 9741 h 19764"/>
              <a:gd name="connsiteX1-4685" fmla="*/ 4141 w 13606"/>
              <a:gd name="connsiteY1-4686" fmla="*/ 8587 h 19764"/>
              <a:gd name="connsiteX2-4687" fmla="*/ 6368 w 13606"/>
              <a:gd name="connsiteY2-4688" fmla="*/ 6732 h 19764"/>
              <a:gd name="connsiteX3-4689" fmla="*/ 7451 w 13606"/>
              <a:gd name="connsiteY3-4690" fmla="*/ 670 h 19764"/>
              <a:gd name="connsiteX4-4691" fmla="*/ 7839 w 13606"/>
              <a:gd name="connsiteY4-4692" fmla="*/ 809 h 19764"/>
              <a:gd name="connsiteX5-4693" fmla="*/ 7596 w 13606"/>
              <a:gd name="connsiteY5-4694" fmla="*/ 5247 h 19764"/>
              <a:gd name="connsiteX6-4695" fmla="*/ 8806 w 13606"/>
              <a:gd name="connsiteY6-4696" fmla="*/ 3704 h 19764"/>
              <a:gd name="connsiteX7-4697" fmla="*/ 10649 w 13606"/>
              <a:gd name="connsiteY7-4698" fmla="*/ 805 h 19764"/>
              <a:gd name="connsiteX8-4699" fmla="*/ 9418 w 13606"/>
              <a:gd name="connsiteY8-4700" fmla="*/ 4453 h 19764"/>
              <a:gd name="connsiteX9-4701" fmla="*/ 11728 w 13606"/>
              <a:gd name="connsiteY9-4702" fmla="*/ 6997 h 19764"/>
              <a:gd name="connsiteX10-4703" fmla="*/ 13519 w 13606"/>
              <a:gd name="connsiteY10-4704" fmla="*/ 15414 h 19764"/>
              <a:gd name="connsiteX11-4705" fmla="*/ 13150 w 13606"/>
              <a:gd name="connsiteY11-4706" fmla="*/ 19754 h 19764"/>
              <a:gd name="connsiteX12-4707" fmla="*/ 13256 w 13606"/>
              <a:gd name="connsiteY12-4708" fmla="*/ 16581 h 19764"/>
              <a:gd name="connsiteX13-4709" fmla="*/ 12622 w 13606"/>
              <a:gd name="connsiteY13-4710" fmla="*/ 12746 h 19764"/>
              <a:gd name="connsiteX14-4711" fmla="*/ 12800 w 13606"/>
              <a:gd name="connsiteY14-4712" fmla="*/ 17828 h 19764"/>
              <a:gd name="connsiteX15-4713" fmla="*/ 12671 w 13606"/>
              <a:gd name="connsiteY15-4714" fmla="*/ 18380 h 19764"/>
              <a:gd name="connsiteX16-4715" fmla="*/ 12326 w 13606"/>
              <a:gd name="connsiteY16-4716" fmla="*/ 13699 h 19764"/>
              <a:gd name="connsiteX17-4717" fmla="*/ 11407 w 13606"/>
              <a:gd name="connsiteY17-4718" fmla="*/ 8060 h 19764"/>
              <a:gd name="connsiteX18-4719" fmla="*/ 11574 w 13606"/>
              <a:gd name="connsiteY18-4720" fmla="*/ 10446 h 19764"/>
              <a:gd name="connsiteX19-4721" fmla="*/ 11815 w 13606"/>
              <a:gd name="connsiteY19-4722" fmla="*/ 11317 h 19764"/>
              <a:gd name="connsiteX20-4723" fmla="*/ 12173 w 13606"/>
              <a:gd name="connsiteY20-4724" fmla="*/ 13271 h 19764"/>
              <a:gd name="connsiteX21-4725" fmla="*/ 11799 w 13606"/>
              <a:gd name="connsiteY21-4726" fmla="*/ 12590 h 19764"/>
              <a:gd name="connsiteX22-4727" fmla="*/ 12107 w 13606"/>
              <a:gd name="connsiteY22-4728" fmla="*/ 17567 h 19764"/>
              <a:gd name="connsiteX23-4729" fmla="*/ 11972 w 13606"/>
              <a:gd name="connsiteY23-4730" fmla="*/ 19561 h 19764"/>
              <a:gd name="connsiteX24-4731" fmla="*/ 11694 w 13606"/>
              <a:gd name="connsiteY24-4732" fmla="*/ 16658 h 19764"/>
              <a:gd name="connsiteX25-4733" fmla="*/ 11546 w 13606"/>
              <a:gd name="connsiteY25-4734" fmla="*/ 14585 h 19764"/>
              <a:gd name="connsiteX26-4735" fmla="*/ 10889 w 13606"/>
              <a:gd name="connsiteY26-4736" fmla="*/ 9545 h 19764"/>
              <a:gd name="connsiteX27-4737" fmla="*/ 11235 w 13606"/>
              <a:gd name="connsiteY27-4738" fmla="*/ 15090 h 19764"/>
              <a:gd name="connsiteX28-4739" fmla="*/ 11223 w 13606"/>
              <a:gd name="connsiteY28-4740" fmla="*/ 19142 h 19764"/>
              <a:gd name="connsiteX29-4741" fmla="*/ 10684 w 13606"/>
              <a:gd name="connsiteY29-4742" fmla="*/ 11668 h 19764"/>
              <a:gd name="connsiteX30-4743" fmla="*/ 10582 w 13606"/>
              <a:gd name="connsiteY30-4744" fmla="*/ 15659 h 19764"/>
              <a:gd name="connsiteX31-4745" fmla="*/ 10344 w 13606"/>
              <a:gd name="connsiteY31-4746" fmla="*/ 16683 h 19764"/>
              <a:gd name="connsiteX32-4747" fmla="*/ 10219 w 13606"/>
              <a:gd name="connsiteY32-4748" fmla="*/ 8768 h 19764"/>
              <a:gd name="connsiteX33-4749" fmla="*/ 9293 w 13606"/>
              <a:gd name="connsiteY33-4750" fmla="*/ 6776 h 19764"/>
              <a:gd name="connsiteX34-4751" fmla="*/ 7438 w 13606"/>
              <a:gd name="connsiteY34-4752" fmla="*/ 8789 h 19764"/>
              <a:gd name="connsiteX35-4753" fmla="*/ 7822 w 13606"/>
              <a:gd name="connsiteY35-4754" fmla="*/ 11349 h 19764"/>
              <a:gd name="connsiteX36-4755" fmla="*/ 7481 w 13606"/>
              <a:gd name="connsiteY36-4756" fmla="*/ 11504 h 19764"/>
              <a:gd name="connsiteX37-4757" fmla="*/ 6871 w 13606"/>
              <a:gd name="connsiteY37-4758" fmla="*/ 9945 h 19764"/>
              <a:gd name="connsiteX38-4759" fmla="*/ 6440 w 13606"/>
              <a:gd name="connsiteY38-4760" fmla="*/ 10661 h 19764"/>
              <a:gd name="connsiteX39-4761" fmla="*/ 6523 w 13606"/>
              <a:gd name="connsiteY39-4762" fmla="*/ 14198 h 19764"/>
              <a:gd name="connsiteX40-4763" fmla="*/ 5514 w 13606"/>
              <a:gd name="connsiteY40-4764" fmla="*/ 10858 h 19764"/>
              <a:gd name="connsiteX41-4765" fmla="*/ 3171 w 13606"/>
              <a:gd name="connsiteY41-4766" fmla="*/ 11969 h 19764"/>
              <a:gd name="connsiteX42-4767" fmla="*/ 665 w 13606"/>
              <a:gd name="connsiteY42-4768" fmla="*/ 13618 h 19764"/>
              <a:gd name="connsiteX43" fmla="*/ 9 w 13606"/>
              <a:gd name="connsiteY43" fmla="*/ 9741 h 19764"/>
              <a:gd name="connsiteX0-4769" fmla="*/ 9 w 13606"/>
              <a:gd name="connsiteY0-4770" fmla="*/ 9741 h 19764"/>
              <a:gd name="connsiteX1-4771" fmla="*/ 4141 w 13606"/>
              <a:gd name="connsiteY1-4772" fmla="*/ 8587 h 19764"/>
              <a:gd name="connsiteX2-4773" fmla="*/ 6368 w 13606"/>
              <a:gd name="connsiteY2-4774" fmla="*/ 6732 h 19764"/>
              <a:gd name="connsiteX3-4775" fmla="*/ 7451 w 13606"/>
              <a:gd name="connsiteY3-4776" fmla="*/ 670 h 19764"/>
              <a:gd name="connsiteX4-4777" fmla="*/ 7839 w 13606"/>
              <a:gd name="connsiteY4-4778" fmla="*/ 809 h 19764"/>
              <a:gd name="connsiteX5-4779" fmla="*/ 7596 w 13606"/>
              <a:gd name="connsiteY5-4780" fmla="*/ 5247 h 19764"/>
              <a:gd name="connsiteX6-4781" fmla="*/ 8806 w 13606"/>
              <a:gd name="connsiteY6-4782" fmla="*/ 3704 h 19764"/>
              <a:gd name="connsiteX7-4783" fmla="*/ 10649 w 13606"/>
              <a:gd name="connsiteY7-4784" fmla="*/ 805 h 19764"/>
              <a:gd name="connsiteX8-4785" fmla="*/ 9418 w 13606"/>
              <a:gd name="connsiteY8-4786" fmla="*/ 4453 h 19764"/>
              <a:gd name="connsiteX9-4787" fmla="*/ 11728 w 13606"/>
              <a:gd name="connsiteY9-4788" fmla="*/ 6997 h 19764"/>
              <a:gd name="connsiteX10-4789" fmla="*/ 13519 w 13606"/>
              <a:gd name="connsiteY10-4790" fmla="*/ 15414 h 19764"/>
              <a:gd name="connsiteX11-4791" fmla="*/ 13150 w 13606"/>
              <a:gd name="connsiteY11-4792" fmla="*/ 19754 h 19764"/>
              <a:gd name="connsiteX12-4793" fmla="*/ 13256 w 13606"/>
              <a:gd name="connsiteY12-4794" fmla="*/ 16581 h 19764"/>
              <a:gd name="connsiteX13-4795" fmla="*/ 12622 w 13606"/>
              <a:gd name="connsiteY13-4796" fmla="*/ 12746 h 19764"/>
              <a:gd name="connsiteX14-4797" fmla="*/ 12800 w 13606"/>
              <a:gd name="connsiteY14-4798" fmla="*/ 17828 h 19764"/>
              <a:gd name="connsiteX15-4799" fmla="*/ 12508 w 13606"/>
              <a:gd name="connsiteY15-4800" fmla="*/ 18533 h 19764"/>
              <a:gd name="connsiteX16-4801" fmla="*/ 12326 w 13606"/>
              <a:gd name="connsiteY16-4802" fmla="*/ 13699 h 19764"/>
              <a:gd name="connsiteX17-4803" fmla="*/ 11407 w 13606"/>
              <a:gd name="connsiteY17-4804" fmla="*/ 8060 h 19764"/>
              <a:gd name="connsiteX18-4805" fmla="*/ 11574 w 13606"/>
              <a:gd name="connsiteY18-4806" fmla="*/ 10446 h 19764"/>
              <a:gd name="connsiteX19-4807" fmla="*/ 11815 w 13606"/>
              <a:gd name="connsiteY19-4808" fmla="*/ 11317 h 19764"/>
              <a:gd name="connsiteX20-4809" fmla="*/ 12173 w 13606"/>
              <a:gd name="connsiteY20-4810" fmla="*/ 13271 h 19764"/>
              <a:gd name="connsiteX21-4811" fmla="*/ 11799 w 13606"/>
              <a:gd name="connsiteY21-4812" fmla="*/ 12590 h 19764"/>
              <a:gd name="connsiteX22-4813" fmla="*/ 12107 w 13606"/>
              <a:gd name="connsiteY22-4814" fmla="*/ 17567 h 19764"/>
              <a:gd name="connsiteX23-4815" fmla="*/ 11972 w 13606"/>
              <a:gd name="connsiteY23-4816" fmla="*/ 19561 h 19764"/>
              <a:gd name="connsiteX24-4817" fmla="*/ 11694 w 13606"/>
              <a:gd name="connsiteY24-4818" fmla="*/ 16658 h 19764"/>
              <a:gd name="connsiteX25-4819" fmla="*/ 11546 w 13606"/>
              <a:gd name="connsiteY25-4820" fmla="*/ 14585 h 19764"/>
              <a:gd name="connsiteX26-4821" fmla="*/ 10889 w 13606"/>
              <a:gd name="connsiteY26-4822" fmla="*/ 9545 h 19764"/>
              <a:gd name="connsiteX27-4823" fmla="*/ 11235 w 13606"/>
              <a:gd name="connsiteY27-4824" fmla="*/ 15090 h 19764"/>
              <a:gd name="connsiteX28-4825" fmla="*/ 11223 w 13606"/>
              <a:gd name="connsiteY28-4826" fmla="*/ 19142 h 19764"/>
              <a:gd name="connsiteX29-4827" fmla="*/ 10684 w 13606"/>
              <a:gd name="connsiteY29-4828" fmla="*/ 11668 h 19764"/>
              <a:gd name="connsiteX30-4829" fmla="*/ 10582 w 13606"/>
              <a:gd name="connsiteY30-4830" fmla="*/ 15659 h 19764"/>
              <a:gd name="connsiteX31-4831" fmla="*/ 10344 w 13606"/>
              <a:gd name="connsiteY31-4832" fmla="*/ 16683 h 19764"/>
              <a:gd name="connsiteX32-4833" fmla="*/ 10219 w 13606"/>
              <a:gd name="connsiteY32-4834" fmla="*/ 8768 h 19764"/>
              <a:gd name="connsiteX33-4835" fmla="*/ 9293 w 13606"/>
              <a:gd name="connsiteY33-4836" fmla="*/ 6776 h 19764"/>
              <a:gd name="connsiteX34-4837" fmla="*/ 7438 w 13606"/>
              <a:gd name="connsiteY34-4838" fmla="*/ 8789 h 19764"/>
              <a:gd name="connsiteX35-4839" fmla="*/ 7822 w 13606"/>
              <a:gd name="connsiteY35-4840" fmla="*/ 11349 h 19764"/>
              <a:gd name="connsiteX36-4841" fmla="*/ 7481 w 13606"/>
              <a:gd name="connsiteY36-4842" fmla="*/ 11504 h 19764"/>
              <a:gd name="connsiteX37-4843" fmla="*/ 6871 w 13606"/>
              <a:gd name="connsiteY37-4844" fmla="*/ 9945 h 19764"/>
              <a:gd name="connsiteX38-4845" fmla="*/ 6440 w 13606"/>
              <a:gd name="connsiteY38-4846" fmla="*/ 10661 h 19764"/>
              <a:gd name="connsiteX39-4847" fmla="*/ 6523 w 13606"/>
              <a:gd name="connsiteY39-4848" fmla="*/ 14198 h 19764"/>
              <a:gd name="connsiteX40-4849" fmla="*/ 5514 w 13606"/>
              <a:gd name="connsiteY40-4850" fmla="*/ 10858 h 19764"/>
              <a:gd name="connsiteX41-4851" fmla="*/ 3171 w 13606"/>
              <a:gd name="connsiteY41-4852" fmla="*/ 11969 h 19764"/>
              <a:gd name="connsiteX42-4853" fmla="*/ 665 w 13606"/>
              <a:gd name="connsiteY42-4854" fmla="*/ 13618 h 19764"/>
              <a:gd name="connsiteX43-4855" fmla="*/ 9 w 13606"/>
              <a:gd name="connsiteY43-4856" fmla="*/ 9741 h 19764"/>
              <a:gd name="connsiteX0-4857" fmla="*/ 9 w 13606"/>
              <a:gd name="connsiteY0-4858" fmla="*/ 9741 h 19764"/>
              <a:gd name="connsiteX1-4859" fmla="*/ 4141 w 13606"/>
              <a:gd name="connsiteY1-4860" fmla="*/ 8587 h 19764"/>
              <a:gd name="connsiteX2-4861" fmla="*/ 6368 w 13606"/>
              <a:gd name="connsiteY2-4862" fmla="*/ 6732 h 19764"/>
              <a:gd name="connsiteX3-4863" fmla="*/ 7451 w 13606"/>
              <a:gd name="connsiteY3-4864" fmla="*/ 670 h 19764"/>
              <a:gd name="connsiteX4-4865" fmla="*/ 7839 w 13606"/>
              <a:gd name="connsiteY4-4866" fmla="*/ 809 h 19764"/>
              <a:gd name="connsiteX5-4867" fmla="*/ 7596 w 13606"/>
              <a:gd name="connsiteY5-4868" fmla="*/ 5247 h 19764"/>
              <a:gd name="connsiteX6-4869" fmla="*/ 8806 w 13606"/>
              <a:gd name="connsiteY6-4870" fmla="*/ 3704 h 19764"/>
              <a:gd name="connsiteX7-4871" fmla="*/ 10649 w 13606"/>
              <a:gd name="connsiteY7-4872" fmla="*/ 805 h 19764"/>
              <a:gd name="connsiteX8-4873" fmla="*/ 9418 w 13606"/>
              <a:gd name="connsiteY8-4874" fmla="*/ 4453 h 19764"/>
              <a:gd name="connsiteX9-4875" fmla="*/ 11728 w 13606"/>
              <a:gd name="connsiteY9-4876" fmla="*/ 6997 h 19764"/>
              <a:gd name="connsiteX10-4877" fmla="*/ 13519 w 13606"/>
              <a:gd name="connsiteY10-4878" fmla="*/ 15414 h 19764"/>
              <a:gd name="connsiteX11-4879" fmla="*/ 13150 w 13606"/>
              <a:gd name="connsiteY11-4880" fmla="*/ 19754 h 19764"/>
              <a:gd name="connsiteX12-4881" fmla="*/ 13256 w 13606"/>
              <a:gd name="connsiteY12-4882" fmla="*/ 16581 h 19764"/>
              <a:gd name="connsiteX13-4883" fmla="*/ 12622 w 13606"/>
              <a:gd name="connsiteY13-4884" fmla="*/ 12746 h 19764"/>
              <a:gd name="connsiteX14-4885" fmla="*/ 12800 w 13606"/>
              <a:gd name="connsiteY14-4886" fmla="*/ 17828 h 19764"/>
              <a:gd name="connsiteX15-4887" fmla="*/ 12508 w 13606"/>
              <a:gd name="connsiteY15-4888" fmla="*/ 18533 h 19764"/>
              <a:gd name="connsiteX16-4889" fmla="*/ 12326 w 13606"/>
              <a:gd name="connsiteY16-4890" fmla="*/ 13699 h 19764"/>
              <a:gd name="connsiteX17-4891" fmla="*/ 11407 w 13606"/>
              <a:gd name="connsiteY17-4892" fmla="*/ 8060 h 19764"/>
              <a:gd name="connsiteX18-4893" fmla="*/ 11574 w 13606"/>
              <a:gd name="connsiteY18-4894" fmla="*/ 10446 h 19764"/>
              <a:gd name="connsiteX19-4895" fmla="*/ 11815 w 13606"/>
              <a:gd name="connsiteY19-4896" fmla="*/ 11317 h 19764"/>
              <a:gd name="connsiteX20-4897" fmla="*/ 12173 w 13606"/>
              <a:gd name="connsiteY20-4898" fmla="*/ 13271 h 19764"/>
              <a:gd name="connsiteX21-4899" fmla="*/ 11799 w 13606"/>
              <a:gd name="connsiteY21-4900" fmla="*/ 12590 h 19764"/>
              <a:gd name="connsiteX22-4901" fmla="*/ 12107 w 13606"/>
              <a:gd name="connsiteY22-4902" fmla="*/ 17567 h 19764"/>
              <a:gd name="connsiteX23-4903" fmla="*/ 11972 w 13606"/>
              <a:gd name="connsiteY23-4904" fmla="*/ 19561 h 19764"/>
              <a:gd name="connsiteX24-4905" fmla="*/ 11694 w 13606"/>
              <a:gd name="connsiteY24-4906" fmla="*/ 16658 h 19764"/>
              <a:gd name="connsiteX25-4907" fmla="*/ 11546 w 13606"/>
              <a:gd name="connsiteY25-4908" fmla="*/ 14585 h 19764"/>
              <a:gd name="connsiteX26-4909" fmla="*/ 10889 w 13606"/>
              <a:gd name="connsiteY26-4910" fmla="*/ 9545 h 19764"/>
              <a:gd name="connsiteX27-4911" fmla="*/ 11235 w 13606"/>
              <a:gd name="connsiteY27-4912" fmla="*/ 15090 h 19764"/>
              <a:gd name="connsiteX28-4913" fmla="*/ 11223 w 13606"/>
              <a:gd name="connsiteY28-4914" fmla="*/ 19142 h 19764"/>
              <a:gd name="connsiteX29-4915" fmla="*/ 10684 w 13606"/>
              <a:gd name="connsiteY29-4916" fmla="*/ 11668 h 19764"/>
              <a:gd name="connsiteX30-4917" fmla="*/ 10582 w 13606"/>
              <a:gd name="connsiteY30-4918" fmla="*/ 15659 h 19764"/>
              <a:gd name="connsiteX31-4919" fmla="*/ 10344 w 13606"/>
              <a:gd name="connsiteY31-4920" fmla="*/ 16683 h 19764"/>
              <a:gd name="connsiteX32-4921" fmla="*/ 10219 w 13606"/>
              <a:gd name="connsiteY32-4922" fmla="*/ 8768 h 19764"/>
              <a:gd name="connsiteX33-4923" fmla="*/ 9293 w 13606"/>
              <a:gd name="connsiteY33-4924" fmla="*/ 6776 h 19764"/>
              <a:gd name="connsiteX34-4925" fmla="*/ 7438 w 13606"/>
              <a:gd name="connsiteY34-4926" fmla="*/ 8789 h 19764"/>
              <a:gd name="connsiteX35-4927" fmla="*/ 7822 w 13606"/>
              <a:gd name="connsiteY35-4928" fmla="*/ 11349 h 19764"/>
              <a:gd name="connsiteX36-4929" fmla="*/ 7481 w 13606"/>
              <a:gd name="connsiteY36-4930" fmla="*/ 11504 h 19764"/>
              <a:gd name="connsiteX37-4931" fmla="*/ 6871 w 13606"/>
              <a:gd name="connsiteY37-4932" fmla="*/ 9945 h 19764"/>
              <a:gd name="connsiteX38-4933" fmla="*/ 6440 w 13606"/>
              <a:gd name="connsiteY38-4934" fmla="*/ 10661 h 19764"/>
              <a:gd name="connsiteX39-4935" fmla="*/ 6523 w 13606"/>
              <a:gd name="connsiteY39-4936" fmla="*/ 14198 h 19764"/>
              <a:gd name="connsiteX40-4937" fmla="*/ 5514 w 13606"/>
              <a:gd name="connsiteY40-4938" fmla="*/ 10858 h 19764"/>
              <a:gd name="connsiteX41-4939" fmla="*/ 3171 w 13606"/>
              <a:gd name="connsiteY41-4940" fmla="*/ 11969 h 19764"/>
              <a:gd name="connsiteX42-4941" fmla="*/ 665 w 13606"/>
              <a:gd name="connsiteY42-4942" fmla="*/ 13618 h 19764"/>
              <a:gd name="connsiteX43-4943" fmla="*/ 9 w 13606"/>
              <a:gd name="connsiteY43-4944" fmla="*/ 9741 h 19764"/>
              <a:gd name="connsiteX0-4945" fmla="*/ 9 w 13606"/>
              <a:gd name="connsiteY0-4946" fmla="*/ 9741 h 20275"/>
              <a:gd name="connsiteX1-4947" fmla="*/ 4141 w 13606"/>
              <a:gd name="connsiteY1-4948" fmla="*/ 8587 h 20275"/>
              <a:gd name="connsiteX2-4949" fmla="*/ 6368 w 13606"/>
              <a:gd name="connsiteY2-4950" fmla="*/ 6732 h 20275"/>
              <a:gd name="connsiteX3-4951" fmla="*/ 7451 w 13606"/>
              <a:gd name="connsiteY3-4952" fmla="*/ 670 h 20275"/>
              <a:gd name="connsiteX4-4953" fmla="*/ 7839 w 13606"/>
              <a:gd name="connsiteY4-4954" fmla="*/ 809 h 20275"/>
              <a:gd name="connsiteX5-4955" fmla="*/ 7596 w 13606"/>
              <a:gd name="connsiteY5-4956" fmla="*/ 5247 h 20275"/>
              <a:gd name="connsiteX6-4957" fmla="*/ 8806 w 13606"/>
              <a:gd name="connsiteY6-4958" fmla="*/ 3704 h 20275"/>
              <a:gd name="connsiteX7-4959" fmla="*/ 10649 w 13606"/>
              <a:gd name="connsiteY7-4960" fmla="*/ 805 h 20275"/>
              <a:gd name="connsiteX8-4961" fmla="*/ 9418 w 13606"/>
              <a:gd name="connsiteY8-4962" fmla="*/ 4453 h 20275"/>
              <a:gd name="connsiteX9-4963" fmla="*/ 11728 w 13606"/>
              <a:gd name="connsiteY9-4964" fmla="*/ 6997 h 20275"/>
              <a:gd name="connsiteX10-4965" fmla="*/ 13519 w 13606"/>
              <a:gd name="connsiteY10-4966" fmla="*/ 15414 h 20275"/>
              <a:gd name="connsiteX11-4967" fmla="*/ 13150 w 13606"/>
              <a:gd name="connsiteY11-4968" fmla="*/ 19754 h 20275"/>
              <a:gd name="connsiteX12-4969" fmla="*/ 13256 w 13606"/>
              <a:gd name="connsiteY12-4970" fmla="*/ 16581 h 20275"/>
              <a:gd name="connsiteX13-4971" fmla="*/ 12622 w 13606"/>
              <a:gd name="connsiteY13-4972" fmla="*/ 12746 h 20275"/>
              <a:gd name="connsiteX14-4973" fmla="*/ 12800 w 13606"/>
              <a:gd name="connsiteY14-4974" fmla="*/ 17828 h 20275"/>
              <a:gd name="connsiteX15-4975" fmla="*/ 12508 w 13606"/>
              <a:gd name="connsiteY15-4976" fmla="*/ 18533 h 20275"/>
              <a:gd name="connsiteX16-4977" fmla="*/ 12326 w 13606"/>
              <a:gd name="connsiteY16-4978" fmla="*/ 13699 h 20275"/>
              <a:gd name="connsiteX17-4979" fmla="*/ 11407 w 13606"/>
              <a:gd name="connsiteY17-4980" fmla="*/ 8060 h 20275"/>
              <a:gd name="connsiteX18-4981" fmla="*/ 11574 w 13606"/>
              <a:gd name="connsiteY18-4982" fmla="*/ 10446 h 20275"/>
              <a:gd name="connsiteX19-4983" fmla="*/ 11815 w 13606"/>
              <a:gd name="connsiteY19-4984" fmla="*/ 11317 h 20275"/>
              <a:gd name="connsiteX20-4985" fmla="*/ 12173 w 13606"/>
              <a:gd name="connsiteY20-4986" fmla="*/ 13271 h 20275"/>
              <a:gd name="connsiteX21-4987" fmla="*/ 11799 w 13606"/>
              <a:gd name="connsiteY21-4988" fmla="*/ 12590 h 20275"/>
              <a:gd name="connsiteX22-4989" fmla="*/ 12107 w 13606"/>
              <a:gd name="connsiteY22-4990" fmla="*/ 17567 h 20275"/>
              <a:gd name="connsiteX23-4991" fmla="*/ 11972 w 13606"/>
              <a:gd name="connsiteY23-4992" fmla="*/ 19561 h 20275"/>
              <a:gd name="connsiteX24-4993" fmla="*/ 11694 w 13606"/>
              <a:gd name="connsiteY24-4994" fmla="*/ 16658 h 20275"/>
              <a:gd name="connsiteX25-4995" fmla="*/ 11546 w 13606"/>
              <a:gd name="connsiteY25-4996" fmla="*/ 14585 h 20275"/>
              <a:gd name="connsiteX26-4997" fmla="*/ 10889 w 13606"/>
              <a:gd name="connsiteY26-4998" fmla="*/ 9545 h 20275"/>
              <a:gd name="connsiteX27-4999" fmla="*/ 11235 w 13606"/>
              <a:gd name="connsiteY27-5000" fmla="*/ 15090 h 20275"/>
              <a:gd name="connsiteX28-5001" fmla="*/ 11223 w 13606"/>
              <a:gd name="connsiteY28-5002" fmla="*/ 19142 h 20275"/>
              <a:gd name="connsiteX29-5003" fmla="*/ 10197 w 13606"/>
              <a:gd name="connsiteY29-5004" fmla="*/ 19778 h 20275"/>
              <a:gd name="connsiteX30-5005" fmla="*/ 10684 w 13606"/>
              <a:gd name="connsiteY30-5006" fmla="*/ 11668 h 20275"/>
              <a:gd name="connsiteX31-5007" fmla="*/ 10582 w 13606"/>
              <a:gd name="connsiteY31-5008" fmla="*/ 15659 h 20275"/>
              <a:gd name="connsiteX32-5009" fmla="*/ 10344 w 13606"/>
              <a:gd name="connsiteY32-5010" fmla="*/ 16683 h 20275"/>
              <a:gd name="connsiteX33-5011" fmla="*/ 10219 w 13606"/>
              <a:gd name="connsiteY33-5012" fmla="*/ 8768 h 20275"/>
              <a:gd name="connsiteX34-5013" fmla="*/ 9293 w 13606"/>
              <a:gd name="connsiteY34-5014" fmla="*/ 6776 h 20275"/>
              <a:gd name="connsiteX35-5015" fmla="*/ 7438 w 13606"/>
              <a:gd name="connsiteY35-5016" fmla="*/ 8789 h 20275"/>
              <a:gd name="connsiteX36-5017" fmla="*/ 7822 w 13606"/>
              <a:gd name="connsiteY36-5018" fmla="*/ 11349 h 20275"/>
              <a:gd name="connsiteX37-5019" fmla="*/ 7481 w 13606"/>
              <a:gd name="connsiteY37-5020" fmla="*/ 11504 h 20275"/>
              <a:gd name="connsiteX38-5021" fmla="*/ 6871 w 13606"/>
              <a:gd name="connsiteY38-5022" fmla="*/ 9945 h 20275"/>
              <a:gd name="connsiteX39-5023" fmla="*/ 6440 w 13606"/>
              <a:gd name="connsiteY39-5024" fmla="*/ 10661 h 20275"/>
              <a:gd name="connsiteX40-5025" fmla="*/ 6523 w 13606"/>
              <a:gd name="connsiteY40-5026" fmla="*/ 14198 h 20275"/>
              <a:gd name="connsiteX41-5027" fmla="*/ 5514 w 13606"/>
              <a:gd name="connsiteY41-5028" fmla="*/ 10858 h 20275"/>
              <a:gd name="connsiteX42-5029" fmla="*/ 3171 w 13606"/>
              <a:gd name="connsiteY42-5030" fmla="*/ 11969 h 20275"/>
              <a:gd name="connsiteX43-5031" fmla="*/ 665 w 13606"/>
              <a:gd name="connsiteY43-5032" fmla="*/ 13618 h 20275"/>
              <a:gd name="connsiteX44" fmla="*/ 9 w 13606"/>
              <a:gd name="connsiteY44" fmla="*/ 9741 h 20275"/>
              <a:gd name="connsiteX0-5033" fmla="*/ 9 w 13606"/>
              <a:gd name="connsiteY0-5034" fmla="*/ 9741 h 19830"/>
              <a:gd name="connsiteX1-5035" fmla="*/ 4141 w 13606"/>
              <a:gd name="connsiteY1-5036" fmla="*/ 8587 h 19830"/>
              <a:gd name="connsiteX2-5037" fmla="*/ 6368 w 13606"/>
              <a:gd name="connsiteY2-5038" fmla="*/ 6732 h 19830"/>
              <a:gd name="connsiteX3-5039" fmla="*/ 7451 w 13606"/>
              <a:gd name="connsiteY3-5040" fmla="*/ 670 h 19830"/>
              <a:gd name="connsiteX4-5041" fmla="*/ 7839 w 13606"/>
              <a:gd name="connsiteY4-5042" fmla="*/ 809 h 19830"/>
              <a:gd name="connsiteX5-5043" fmla="*/ 7596 w 13606"/>
              <a:gd name="connsiteY5-5044" fmla="*/ 5247 h 19830"/>
              <a:gd name="connsiteX6-5045" fmla="*/ 8806 w 13606"/>
              <a:gd name="connsiteY6-5046" fmla="*/ 3704 h 19830"/>
              <a:gd name="connsiteX7-5047" fmla="*/ 10649 w 13606"/>
              <a:gd name="connsiteY7-5048" fmla="*/ 805 h 19830"/>
              <a:gd name="connsiteX8-5049" fmla="*/ 9418 w 13606"/>
              <a:gd name="connsiteY8-5050" fmla="*/ 4453 h 19830"/>
              <a:gd name="connsiteX9-5051" fmla="*/ 11728 w 13606"/>
              <a:gd name="connsiteY9-5052" fmla="*/ 6997 h 19830"/>
              <a:gd name="connsiteX10-5053" fmla="*/ 13519 w 13606"/>
              <a:gd name="connsiteY10-5054" fmla="*/ 15414 h 19830"/>
              <a:gd name="connsiteX11-5055" fmla="*/ 13150 w 13606"/>
              <a:gd name="connsiteY11-5056" fmla="*/ 19754 h 19830"/>
              <a:gd name="connsiteX12-5057" fmla="*/ 13256 w 13606"/>
              <a:gd name="connsiteY12-5058" fmla="*/ 16581 h 19830"/>
              <a:gd name="connsiteX13-5059" fmla="*/ 12622 w 13606"/>
              <a:gd name="connsiteY13-5060" fmla="*/ 12746 h 19830"/>
              <a:gd name="connsiteX14-5061" fmla="*/ 12800 w 13606"/>
              <a:gd name="connsiteY14-5062" fmla="*/ 17828 h 19830"/>
              <a:gd name="connsiteX15-5063" fmla="*/ 12508 w 13606"/>
              <a:gd name="connsiteY15-5064" fmla="*/ 18533 h 19830"/>
              <a:gd name="connsiteX16-5065" fmla="*/ 12326 w 13606"/>
              <a:gd name="connsiteY16-5066" fmla="*/ 13699 h 19830"/>
              <a:gd name="connsiteX17-5067" fmla="*/ 11407 w 13606"/>
              <a:gd name="connsiteY17-5068" fmla="*/ 8060 h 19830"/>
              <a:gd name="connsiteX18-5069" fmla="*/ 11574 w 13606"/>
              <a:gd name="connsiteY18-5070" fmla="*/ 10446 h 19830"/>
              <a:gd name="connsiteX19-5071" fmla="*/ 11815 w 13606"/>
              <a:gd name="connsiteY19-5072" fmla="*/ 11317 h 19830"/>
              <a:gd name="connsiteX20-5073" fmla="*/ 12173 w 13606"/>
              <a:gd name="connsiteY20-5074" fmla="*/ 13271 h 19830"/>
              <a:gd name="connsiteX21-5075" fmla="*/ 11799 w 13606"/>
              <a:gd name="connsiteY21-5076" fmla="*/ 12590 h 19830"/>
              <a:gd name="connsiteX22-5077" fmla="*/ 12107 w 13606"/>
              <a:gd name="connsiteY22-5078" fmla="*/ 17567 h 19830"/>
              <a:gd name="connsiteX23-5079" fmla="*/ 11972 w 13606"/>
              <a:gd name="connsiteY23-5080" fmla="*/ 19561 h 19830"/>
              <a:gd name="connsiteX24-5081" fmla="*/ 11694 w 13606"/>
              <a:gd name="connsiteY24-5082" fmla="*/ 16658 h 19830"/>
              <a:gd name="connsiteX25-5083" fmla="*/ 11546 w 13606"/>
              <a:gd name="connsiteY25-5084" fmla="*/ 14585 h 19830"/>
              <a:gd name="connsiteX26-5085" fmla="*/ 10889 w 13606"/>
              <a:gd name="connsiteY26-5086" fmla="*/ 9545 h 19830"/>
              <a:gd name="connsiteX27-5087" fmla="*/ 11235 w 13606"/>
              <a:gd name="connsiteY27-5088" fmla="*/ 15090 h 19830"/>
              <a:gd name="connsiteX28-5089" fmla="*/ 11223 w 13606"/>
              <a:gd name="connsiteY28-5090" fmla="*/ 19142 h 19830"/>
              <a:gd name="connsiteX29-5091" fmla="*/ 10197 w 13606"/>
              <a:gd name="connsiteY29-5092" fmla="*/ 19778 h 19830"/>
              <a:gd name="connsiteX30-5093" fmla="*/ 10921 w 13606"/>
              <a:gd name="connsiteY30-5094" fmla="*/ 18266 h 19830"/>
              <a:gd name="connsiteX31-5095" fmla="*/ 10684 w 13606"/>
              <a:gd name="connsiteY31-5096" fmla="*/ 11668 h 19830"/>
              <a:gd name="connsiteX32-5097" fmla="*/ 10582 w 13606"/>
              <a:gd name="connsiteY32-5098" fmla="*/ 15659 h 19830"/>
              <a:gd name="connsiteX33-5099" fmla="*/ 10344 w 13606"/>
              <a:gd name="connsiteY33-5100" fmla="*/ 16683 h 19830"/>
              <a:gd name="connsiteX34-5101" fmla="*/ 10219 w 13606"/>
              <a:gd name="connsiteY34-5102" fmla="*/ 8768 h 19830"/>
              <a:gd name="connsiteX35-5103" fmla="*/ 9293 w 13606"/>
              <a:gd name="connsiteY35-5104" fmla="*/ 6776 h 19830"/>
              <a:gd name="connsiteX36-5105" fmla="*/ 7438 w 13606"/>
              <a:gd name="connsiteY36-5106" fmla="*/ 8789 h 19830"/>
              <a:gd name="connsiteX37-5107" fmla="*/ 7822 w 13606"/>
              <a:gd name="connsiteY37-5108" fmla="*/ 11349 h 19830"/>
              <a:gd name="connsiteX38-5109" fmla="*/ 7481 w 13606"/>
              <a:gd name="connsiteY38-5110" fmla="*/ 11504 h 19830"/>
              <a:gd name="connsiteX39-5111" fmla="*/ 6871 w 13606"/>
              <a:gd name="connsiteY39-5112" fmla="*/ 9945 h 19830"/>
              <a:gd name="connsiteX40-5113" fmla="*/ 6440 w 13606"/>
              <a:gd name="connsiteY40-5114" fmla="*/ 10661 h 19830"/>
              <a:gd name="connsiteX41-5115" fmla="*/ 6523 w 13606"/>
              <a:gd name="connsiteY41-5116" fmla="*/ 14198 h 19830"/>
              <a:gd name="connsiteX42-5117" fmla="*/ 5514 w 13606"/>
              <a:gd name="connsiteY42-5118" fmla="*/ 10858 h 19830"/>
              <a:gd name="connsiteX43-5119" fmla="*/ 3171 w 13606"/>
              <a:gd name="connsiteY43-5120" fmla="*/ 11969 h 19830"/>
              <a:gd name="connsiteX44-5121" fmla="*/ 665 w 13606"/>
              <a:gd name="connsiteY44-5122" fmla="*/ 13618 h 19830"/>
              <a:gd name="connsiteX45" fmla="*/ 9 w 13606"/>
              <a:gd name="connsiteY45" fmla="*/ 9741 h 19830"/>
              <a:gd name="connsiteX0-5123" fmla="*/ 9 w 13606"/>
              <a:gd name="connsiteY0-5124" fmla="*/ 9741 h 19830"/>
              <a:gd name="connsiteX1-5125" fmla="*/ 4141 w 13606"/>
              <a:gd name="connsiteY1-5126" fmla="*/ 8587 h 19830"/>
              <a:gd name="connsiteX2-5127" fmla="*/ 6368 w 13606"/>
              <a:gd name="connsiteY2-5128" fmla="*/ 6732 h 19830"/>
              <a:gd name="connsiteX3-5129" fmla="*/ 7451 w 13606"/>
              <a:gd name="connsiteY3-5130" fmla="*/ 670 h 19830"/>
              <a:gd name="connsiteX4-5131" fmla="*/ 7839 w 13606"/>
              <a:gd name="connsiteY4-5132" fmla="*/ 809 h 19830"/>
              <a:gd name="connsiteX5-5133" fmla="*/ 7596 w 13606"/>
              <a:gd name="connsiteY5-5134" fmla="*/ 5247 h 19830"/>
              <a:gd name="connsiteX6-5135" fmla="*/ 8806 w 13606"/>
              <a:gd name="connsiteY6-5136" fmla="*/ 3704 h 19830"/>
              <a:gd name="connsiteX7-5137" fmla="*/ 10649 w 13606"/>
              <a:gd name="connsiteY7-5138" fmla="*/ 805 h 19830"/>
              <a:gd name="connsiteX8-5139" fmla="*/ 9418 w 13606"/>
              <a:gd name="connsiteY8-5140" fmla="*/ 4453 h 19830"/>
              <a:gd name="connsiteX9-5141" fmla="*/ 11728 w 13606"/>
              <a:gd name="connsiteY9-5142" fmla="*/ 6997 h 19830"/>
              <a:gd name="connsiteX10-5143" fmla="*/ 13519 w 13606"/>
              <a:gd name="connsiteY10-5144" fmla="*/ 15414 h 19830"/>
              <a:gd name="connsiteX11-5145" fmla="*/ 13150 w 13606"/>
              <a:gd name="connsiteY11-5146" fmla="*/ 19754 h 19830"/>
              <a:gd name="connsiteX12-5147" fmla="*/ 13256 w 13606"/>
              <a:gd name="connsiteY12-5148" fmla="*/ 16581 h 19830"/>
              <a:gd name="connsiteX13-5149" fmla="*/ 12622 w 13606"/>
              <a:gd name="connsiteY13-5150" fmla="*/ 12746 h 19830"/>
              <a:gd name="connsiteX14-5151" fmla="*/ 12800 w 13606"/>
              <a:gd name="connsiteY14-5152" fmla="*/ 17828 h 19830"/>
              <a:gd name="connsiteX15-5153" fmla="*/ 12508 w 13606"/>
              <a:gd name="connsiteY15-5154" fmla="*/ 18533 h 19830"/>
              <a:gd name="connsiteX16-5155" fmla="*/ 12326 w 13606"/>
              <a:gd name="connsiteY16-5156" fmla="*/ 13699 h 19830"/>
              <a:gd name="connsiteX17-5157" fmla="*/ 11407 w 13606"/>
              <a:gd name="connsiteY17-5158" fmla="*/ 8060 h 19830"/>
              <a:gd name="connsiteX18-5159" fmla="*/ 11574 w 13606"/>
              <a:gd name="connsiteY18-5160" fmla="*/ 10446 h 19830"/>
              <a:gd name="connsiteX19-5161" fmla="*/ 11815 w 13606"/>
              <a:gd name="connsiteY19-5162" fmla="*/ 11317 h 19830"/>
              <a:gd name="connsiteX20-5163" fmla="*/ 12173 w 13606"/>
              <a:gd name="connsiteY20-5164" fmla="*/ 13271 h 19830"/>
              <a:gd name="connsiteX21-5165" fmla="*/ 11799 w 13606"/>
              <a:gd name="connsiteY21-5166" fmla="*/ 12590 h 19830"/>
              <a:gd name="connsiteX22-5167" fmla="*/ 12107 w 13606"/>
              <a:gd name="connsiteY22-5168" fmla="*/ 17567 h 19830"/>
              <a:gd name="connsiteX23-5169" fmla="*/ 11972 w 13606"/>
              <a:gd name="connsiteY23-5170" fmla="*/ 19561 h 19830"/>
              <a:gd name="connsiteX24-5171" fmla="*/ 11694 w 13606"/>
              <a:gd name="connsiteY24-5172" fmla="*/ 16658 h 19830"/>
              <a:gd name="connsiteX25-5173" fmla="*/ 11546 w 13606"/>
              <a:gd name="connsiteY25-5174" fmla="*/ 14585 h 19830"/>
              <a:gd name="connsiteX26-5175" fmla="*/ 10889 w 13606"/>
              <a:gd name="connsiteY26-5176" fmla="*/ 9545 h 19830"/>
              <a:gd name="connsiteX27-5177" fmla="*/ 11235 w 13606"/>
              <a:gd name="connsiteY27-5178" fmla="*/ 15090 h 19830"/>
              <a:gd name="connsiteX28-5179" fmla="*/ 11223 w 13606"/>
              <a:gd name="connsiteY28-5180" fmla="*/ 19142 h 19830"/>
              <a:gd name="connsiteX29-5181" fmla="*/ 10197 w 13606"/>
              <a:gd name="connsiteY29-5182" fmla="*/ 19778 h 19830"/>
              <a:gd name="connsiteX30-5183" fmla="*/ 10921 w 13606"/>
              <a:gd name="connsiteY30-5184" fmla="*/ 18266 h 19830"/>
              <a:gd name="connsiteX31-5185" fmla="*/ 10684 w 13606"/>
              <a:gd name="connsiteY31-5186" fmla="*/ 11668 h 19830"/>
              <a:gd name="connsiteX32-5187" fmla="*/ 10582 w 13606"/>
              <a:gd name="connsiteY32-5188" fmla="*/ 15659 h 19830"/>
              <a:gd name="connsiteX33-5189" fmla="*/ 10344 w 13606"/>
              <a:gd name="connsiteY33-5190" fmla="*/ 16683 h 19830"/>
              <a:gd name="connsiteX34-5191" fmla="*/ 10219 w 13606"/>
              <a:gd name="connsiteY34-5192" fmla="*/ 8768 h 19830"/>
              <a:gd name="connsiteX35-5193" fmla="*/ 9293 w 13606"/>
              <a:gd name="connsiteY35-5194" fmla="*/ 6776 h 19830"/>
              <a:gd name="connsiteX36-5195" fmla="*/ 7438 w 13606"/>
              <a:gd name="connsiteY36-5196" fmla="*/ 8789 h 19830"/>
              <a:gd name="connsiteX37-5197" fmla="*/ 7822 w 13606"/>
              <a:gd name="connsiteY37-5198" fmla="*/ 11349 h 19830"/>
              <a:gd name="connsiteX38-5199" fmla="*/ 7481 w 13606"/>
              <a:gd name="connsiteY38-5200" fmla="*/ 11504 h 19830"/>
              <a:gd name="connsiteX39-5201" fmla="*/ 6871 w 13606"/>
              <a:gd name="connsiteY39-5202" fmla="*/ 9945 h 19830"/>
              <a:gd name="connsiteX40-5203" fmla="*/ 6440 w 13606"/>
              <a:gd name="connsiteY40-5204" fmla="*/ 10661 h 19830"/>
              <a:gd name="connsiteX41-5205" fmla="*/ 6523 w 13606"/>
              <a:gd name="connsiteY41-5206" fmla="*/ 14198 h 19830"/>
              <a:gd name="connsiteX42-5207" fmla="*/ 5514 w 13606"/>
              <a:gd name="connsiteY42-5208" fmla="*/ 10858 h 19830"/>
              <a:gd name="connsiteX43-5209" fmla="*/ 3171 w 13606"/>
              <a:gd name="connsiteY43-5210" fmla="*/ 11969 h 19830"/>
              <a:gd name="connsiteX44-5211" fmla="*/ 665 w 13606"/>
              <a:gd name="connsiteY44-5212" fmla="*/ 13618 h 19830"/>
              <a:gd name="connsiteX45-5213" fmla="*/ 9 w 13606"/>
              <a:gd name="connsiteY45-5214" fmla="*/ 9741 h 19830"/>
              <a:gd name="connsiteX0-5215" fmla="*/ 9 w 13606"/>
              <a:gd name="connsiteY0-5216" fmla="*/ 9741 h 19814"/>
              <a:gd name="connsiteX1-5217" fmla="*/ 4141 w 13606"/>
              <a:gd name="connsiteY1-5218" fmla="*/ 8587 h 19814"/>
              <a:gd name="connsiteX2-5219" fmla="*/ 6368 w 13606"/>
              <a:gd name="connsiteY2-5220" fmla="*/ 6732 h 19814"/>
              <a:gd name="connsiteX3-5221" fmla="*/ 7451 w 13606"/>
              <a:gd name="connsiteY3-5222" fmla="*/ 670 h 19814"/>
              <a:gd name="connsiteX4-5223" fmla="*/ 7839 w 13606"/>
              <a:gd name="connsiteY4-5224" fmla="*/ 809 h 19814"/>
              <a:gd name="connsiteX5-5225" fmla="*/ 7596 w 13606"/>
              <a:gd name="connsiteY5-5226" fmla="*/ 5247 h 19814"/>
              <a:gd name="connsiteX6-5227" fmla="*/ 8806 w 13606"/>
              <a:gd name="connsiteY6-5228" fmla="*/ 3704 h 19814"/>
              <a:gd name="connsiteX7-5229" fmla="*/ 10649 w 13606"/>
              <a:gd name="connsiteY7-5230" fmla="*/ 805 h 19814"/>
              <a:gd name="connsiteX8-5231" fmla="*/ 9418 w 13606"/>
              <a:gd name="connsiteY8-5232" fmla="*/ 4453 h 19814"/>
              <a:gd name="connsiteX9-5233" fmla="*/ 11728 w 13606"/>
              <a:gd name="connsiteY9-5234" fmla="*/ 6997 h 19814"/>
              <a:gd name="connsiteX10-5235" fmla="*/ 13519 w 13606"/>
              <a:gd name="connsiteY10-5236" fmla="*/ 15414 h 19814"/>
              <a:gd name="connsiteX11-5237" fmla="*/ 13150 w 13606"/>
              <a:gd name="connsiteY11-5238" fmla="*/ 19754 h 19814"/>
              <a:gd name="connsiteX12-5239" fmla="*/ 13256 w 13606"/>
              <a:gd name="connsiteY12-5240" fmla="*/ 16581 h 19814"/>
              <a:gd name="connsiteX13-5241" fmla="*/ 12622 w 13606"/>
              <a:gd name="connsiteY13-5242" fmla="*/ 12746 h 19814"/>
              <a:gd name="connsiteX14-5243" fmla="*/ 12800 w 13606"/>
              <a:gd name="connsiteY14-5244" fmla="*/ 17828 h 19814"/>
              <a:gd name="connsiteX15-5245" fmla="*/ 12508 w 13606"/>
              <a:gd name="connsiteY15-5246" fmla="*/ 18533 h 19814"/>
              <a:gd name="connsiteX16-5247" fmla="*/ 12326 w 13606"/>
              <a:gd name="connsiteY16-5248" fmla="*/ 13699 h 19814"/>
              <a:gd name="connsiteX17-5249" fmla="*/ 11407 w 13606"/>
              <a:gd name="connsiteY17-5250" fmla="*/ 8060 h 19814"/>
              <a:gd name="connsiteX18-5251" fmla="*/ 11574 w 13606"/>
              <a:gd name="connsiteY18-5252" fmla="*/ 10446 h 19814"/>
              <a:gd name="connsiteX19-5253" fmla="*/ 11815 w 13606"/>
              <a:gd name="connsiteY19-5254" fmla="*/ 11317 h 19814"/>
              <a:gd name="connsiteX20-5255" fmla="*/ 12173 w 13606"/>
              <a:gd name="connsiteY20-5256" fmla="*/ 13271 h 19814"/>
              <a:gd name="connsiteX21-5257" fmla="*/ 11799 w 13606"/>
              <a:gd name="connsiteY21-5258" fmla="*/ 12590 h 19814"/>
              <a:gd name="connsiteX22-5259" fmla="*/ 12107 w 13606"/>
              <a:gd name="connsiteY22-5260" fmla="*/ 17567 h 19814"/>
              <a:gd name="connsiteX23-5261" fmla="*/ 11972 w 13606"/>
              <a:gd name="connsiteY23-5262" fmla="*/ 19561 h 19814"/>
              <a:gd name="connsiteX24-5263" fmla="*/ 11694 w 13606"/>
              <a:gd name="connsiteY24-5264" fmla="*/ 16658 h 19814"/>
              <a:gd name="connsiteX25-5265" fmla="*/ 11546 w 13606"/>
              <a:gd name="connsiteY25-5266" fmla="*/ 14585 h 19814"/>
              <a:gd name="connsiteX26-5267" fmla="*/ 10889 w 13606"/>
              <a:gd name="connsiteY26-5268" fmla="*/ 9545 h 19814"/>
              <a:gd name="connsiteX27-5269" fmla="*/ 11235 w 13606"/>
              <a:gd name="connsiteY27-5270" fmla="*/ 15090 h 19814"/>
              <a:gd name="connsiteX28-5271" fmla="*/ 11542 w 13606"/>
              <a:gd name="connsiteY28-5272" fmla="*/ 18786 h 19814"/>
              <a:gd name="connsiteX29-5273" fmla="*/ 11223 w 13606"/>
              <a:gd name="connsiteY29-5274" fmla="*/ 19142 h 19814"/>
              <a:gd name="connsiteX30-5275" fmla="*/ 10197 w 13606"/>
              <a:gd name="connsiteY30-5276" fmla="*/ 19778 h 19814"/>
              <a:gd name="connsiteX31-5277" fmla="*/ 10921 w 13606"/>
              <a:gd name="connsiteY31-5278" fmla="*/ 18266 h 19814"/>
              <a:gd name="connsiteX32-5279" fmla="*/ 10684 w 13606"/>
              <a:gd name="connsiteY32-5280" fmla="*/ 11668 h 19814"/>
              <a:gd name="connsiteX33-5281" fmla="*/ 10582 w 13606"/>
              <a:gd name="connsiteY33-5282" fmla="*/ 15659 h 19814"/>
              <a:gd name="connsiteX34-5283" fmla="*/ 10344 w 13606"/>
              <a:gd name="connsiteY34-5284" fmla="*/ 16683 h 19814"/>
              <a:gd name="connsiteX35-5285" fmla="*/ 10219 w 13606"/>
              <a:gd name="connsiteY35-5286" fmla="*/ 8768 h 19814"/>
              <a:gd name="connsiteX36-5287" fmla="*/ 9293 w 13606"/>
              <a:gd name="connsiteY36-5288" fmla="*/ 6776 h 19814"/>
              <a:gd name="connsiteX37-5289" fmla="*/ 7438 w 13606"/>
              <a:gd name="connsiteY37-5290" fmla="*/ 8789 h 19814"/>
              <a:gd name="connsiteX38-5291" fmla="*/ 7822 w 13606"/>
              <a:gd name="connsiteY38-5292" fmla="*/ 11349 h 19814"/>
              <a:gd name="connsiteX39-5293" fmla="*/ 7481 w 13606"/>
              <a:gd name="connsiteY39-5294" fmla="*/ 11504 h 19814"/>
              <a:gd name="connsiteX40-5295" fmla="*/ 6871 w 13606"/>
              <a:gd name="connsiteY40-5296" fmla="*/ 9945 h 19814"/>
              <a:gd name="connsiteX41-5297" fmla="*/ 6440 w 13606"/>
              <a:gd name="connsiteY41-5298" fmla="*/ 10661 h 19814"/>
              <a:gd name="connsiteX42-5299" fmla="*/ 6523 w 13606"/>
              <a:gd name="connsiteY42-5300" fmla="*/ 14198 h 19814"/>
              <a:gd name="connsiteX43-5301" fmla="*/ 5514 w 13606"/>
              <a:gd name="connsiteY43-5302" fmla="*/ 10858 h 19814"/>
              <a:gd name="connsiteX44-5303" fmla="*/ 3171 w 13606"/>
              <a:gd name="connsiteY44-5304" fmla="*/ 11969 h 19814"/>
              <a:gd name="connsiteX45-5305" fmla="*/ 665 w 13606"/>
              <a:gd name="connsiteY45-5306" fmla="*/ 13618 h 19814"/>
              <a:gd name="connsiteX46" fmla="*/ 9 w 13606"/>
              <a:gd name="connsiteY46" fmla="*/ 9741 h 19814"/>
              <a:gd name="connsiteX0-5307" fmla="*/ 9 w 13606"/>
              <a:gd name="connsiteY0-5308" fmla="*/ 9741 h 19793"/>
              <a:gd name="connsiteX1-5309" fmla="*/ 4141 w 13606"/>
              <a:gd name="connsiteY1-5310" fmla="*/ 8587 h 19793"/>
              <a:gd name="connsiteX2-5311" fmla="*/ 6368 w 13606"/>
              <a:gd name="connsiteY2-5312" fmla="*/ 6732 h 19793"/>
              <a:gd name="connsiteX3-5313" fmla="*/ 7451 w 13606"/>
              <a:gd name="connsiteY3-5314" fmla="*/ 670 h 19793"/>
              <a:gd name="connsiteX4-5315" fmla="*/ 7839 w 13606"/>
              <a:gd name="connsiteY4-5316" fmla="*/ 809 h 19793"/>
              <a:gd name="connsiteX5-5317" fmla="*/ 7596 w 13606"/>
              <a:gd name="connsiteY5-5318" fmla="*/ 5247 h 19793"/>
              <a:gd name="connsiteX6-5319" fmla="*/ 8806 w 13606"/>
              <a:gd name="connsiteY6-5320" fmla="*/ 3704 h 19793"/>
              <a:gd name="connsiteX7-5321" fmla="*/ 10649 w 13606"/>
              <a:gd name="connsiteY7-5322" fmla="*/ 805 h 19793"/>
              <a:gd name="connsiteX8-5323" fmla="*/ 9418 w 13606"/>
              <a:gd name="connsiteY8-5324" fmla="*/ 4453 h 19793"/>
              <a:gd name="connsiteX9-5325" fmla="*/ 11728 w 13606"/>
              <a:gd name="connsiteY9-5326" fmla="*/ 6997 h 19793"/>
              <a:gd name="connsiteX10-5327" fmla="*/ 13519 w 13606"/>
              <a:gd name="connsiteY10-5328" fmla="*/ 15414 h 19793"/>
              <a:gd name="connsiteX11-5329" fmla="*/ 13150 w 13606"/>
              <a:gd name="connsiteY11-5330" fmla="*/ 19754 h 19793"/>
              <a:gd name="connsiteX12-5331" fmla="*/ 13256 w 13606"/>
              <a:gd name="connsiteY12-5332" fmla="*/ 16581 h 19793"/>
              <a:gd name="connsiteX13-5333" fmla="*/ 12622 w 13606"/>
              <a:gd name="connsiteY13-5334" fmla="*/ 12746 h 19793"/>
              <a:gd name="connsiteX14-5335" fmla="*/ 12800 w 13606"/>
              <a:gd name="connsiteY14-5336" fmla="*/ 17828 h 19793"/>
              <a:gd name="connsiteX15-5337" fmla="*/ 12508 w 13606"/>
              <a:gd name="connsiteY15-5338" fmla="*/ 18533 h 19793"/>
              <a:gd name="connsiteX16-5339" fmla="*/ 12326 w 13606"/>
              <a:gd name="connsiteY16-5340" fmla="*/ 13699 h 19793"/>
              <a:gd name="connsiteX17-5341" fmla="*/ 11407 w 13606"/>
              <a:gd name="connsiteY17-5342" fmla="*/ 8060 h 19793"/>
              <a:gd name="connsiteX18-5343" fmla="*/ 11574 w 13606"/>
              <a:gd name="connsiteY18-5344" fmla="*/ 10446 h 19793"/>
              <a:gd name="connsiteX19-5345" fmla="*/ 11815 w 13606"/>
              <a:gd name="connsiteY19-5346" fmla="*/ 11317 h 19793"/>
              <a:gd name="connsiteX20-5347" fmla="*/ 12173 w 13606"/>
              <a:gd name="connsiteY20-5348" fmla="*/ 13271 h 19793"/>
              <a:gd name="connsiteX21-5349" fmla="*/ 11799 w 13606"/>
              <a:gd name="connsiteY21-5350" fmla="*/ 12590 h 19793"/>
              <a:gd name="connsiteX22-5351" fmla="*/ 12107 w 13606"/>
              <a:gd name="connsiteY22-5352" fmla="*/ 17567 h 19793"/>
              <a:gd name="connsiteX23-5353" fmla="*/ 11972 w 13606"/>
              <a:gd name="connsiteY23-5354" fmla="*/ 19561 h 19793"/>
              <a:gd name="connsiteX24-5355" fmla="*/ 11694 w 13606"/>
              <a:gd name="connsiteY24-5356" fmla="*/ 16658 h 19793"/>
              <a:gd name="connsiteX25-5357" fmla="*/ 11546 w 13606"/>
              <a:gd name="connsiteY25-5358" fmla="*/ 14585 h 19793"/>
              <a:gd name="connsiteX26-5359" fmla="*/ 10889 w 13606"/>
              <a:gd name="connsiteY26-5360" fmla="*/ 9545 h 19793"/>
              <a:gd name="connsiteX27-5361" fmla="*/ 11235 w 13606"/>
              <a:gd name="connsiteY27-5362" fmla="*/ 15090 h 19793"/>
              <a:gd name="connsiteX28-5363" fmla="*/ 11542 w 13606"/>
              <a:gd name="connsiteY28-5364" fmla="*/ 18786 h 19793"/>
              <a:gd name="connsiteX29-5365" fmla="*/ 11237 w 13606"/>
              <a:gd name="connsiteY29-5366" fmla="*/ 18060 h 19793"/>
              <a:gd name="connsiteX30-5367" fmla="*/ 10197 w 13606"/>
              <a:gd name="connsiteY30-5368" fmla="*/ 19778 h 19793"/>
              <a:gd name="connsiteX31-5369" fmla="*/ 10921 w 13606"/>
              <a:gd name="connsiteY31-5370" fmla="*/ 18266 h 19793"/>
              <a:gd name="connsiteX32-5371" fmla="*/ 10684 w 13606"/>
              <a:gd name="connsiteY32-5372" fmla="*/ 11668 h 19793"/>
              <a:gd name="connsiteX33-5373" fmla="*/ 10582 w 13606"/>
              <a:gd name="connsiteY33-5374" fmla="*/ 15659 h 19793"/>
              <a:gd name="connsiteX34-5375" fmla="*/ 10344 w 13606"/>
              <a:gd name="connsiteY34-5376" fmla="*/ 16683 h 19793"/>
              <a:gd name="connsiteX35-5377" fmla="*/ 10219 w 13606"/>
              <a:gd name="connsiteY35-5378" fmla="*/ 8768 h 19793"/>
              <a:gd name="connsiteX36-5379" fmla="*/ 9293 w 13606"/>
              <a:gd name="connsiteY36-5380" fmla="*/ 6776 h 19793"/>
              <a:gd name="connsiteX37-5381" fmla="*/ 7438 w 13606"/>
              <a:gd name="connsiteY37-5382" fmla="*/ 8789 h 19793"/>
              <a:gd name="connsiteX38-5383" fmla="*/ 7822 w 13606"/>
              <a:gd name="connsiteY38-5384" fmla="*/ 11349 h 19793"/>
              <a:gd name="connsiteX39-5385" fmla="*/ 7481 w 13606"/>
              <a:gd name="connsiteY39-5386" fmla="*/ 11504 h 19793"/>
              <a:gd name="connsiteX40-5387" fmla="*/ 6871 w 13606"/>
              <a:gd name="connsiteY40-5388" fmla="*/ 9945 h 19793"/>
              <a:gd name="connsiteX41-5389" fmla="*/ 6440 w 13606"/>
              <a:gd name="connsiteY41-5390" fmla="*/ 10661 h 19793"/>
              <a:gd name="connsiteX42-5391" fmla="*/ 6523 w 13606"/>
              <a:gd name="connsiteY42-5392" fmla="*/ 14198 h 19793"/>
              <a:gd name="connsiteX43-5393" fmla="*/ 5514 w 13606"/>
              <a:gd name="connsiteY43-5394" fmla="*/ 10858 h 19793"/>
              <a:gd name="connsiteX44-5395" fmla="*/ 3171 w 13606"/>
              <a:gd name="connsiteY44-5396" fmla="*/ 11969 h 19793"/>
              <a:gd name="connsiteX45-5397" fmla="*/ 665 w 13606"/>
              <a:gd name="connsiteY45-5398" fmla="*/ 13618 h 19793"/>
              <a:gd name="connsiteX46-5399" fmla="*/ 9 w 13606"/>
              <a:gd name="connsiteY46-5400" fmla="*/ 9741 h 19793"/>
              <a:gd name="connsiteX0-5401" fmla="*/ 9 w 13606"/>
              <a:gd name="connsiteY0-5402" fmla="*/ 9741 h 20181"/>
              <a:gd name="connsiteX1-5403" fmla="*/ 4141 w 13606"/>
              <a:gd name="connsiteY1-5404" fmla="*/ 8587 h 20181"/>
              <a:gd name="connsiteX2-5405" fmla="*/ 6368 w 13606"/>
              <a:gd name="connsiteY2-5406" fmla="*/ 6732 h 20181"/>
              <a:gd name="connsiteX3-5407" fmla="*/ 7451 w 13606"/>
              <a:gd name="connsiteY3-5408" fmla="*/ 670 h 20181"/>
              <a:gd name="connsiteX4-5409" fmla="*/ 7839 w 13606"/>
              <a:gd name="connsiteY4-5410" fmla="*/ 809 h 20181"/>
              <a:gd name="connsiteX5-5411" fmla="*/ 7596 w 13606"/>
              <a:gd name="connsiteY5-5412" fmla="*/ 5247 h 20181"/>
              <a:gd name="connsiteX6-5413" fmla="*/ 8806 w 13606"/>
              <a:gd name="connsiteY6-5414" fmla="*/ 3704 h 20181"/>
              <a:gd name="connsiteX7-5415" fmla="*/ 10649 w 13606"/>
              <a:gd name="connsiteY7-5416" fmla="*/ 805 h 20181"/>
              <a:gd name="connsiteX8-5417" fmla="*/ 9418 w 13606"/>
              <a:gd name="connsiteY8-5418" fmla="*/ 4453 h 20181"/>
              <a:gd name="connsiteX9-5419" fmla="*/ 11728 w 13606"/>
              <a:gd name="connsiteY9-5420" fmla="*/ 6997 h 20181"/>
              <a:gd name="connsiteX10-5421" fmla="*/ 13519 w 13606"/>
              <a:gd name="connsiteY10-5422" fmla="*/ 15414 h 20181"/>
              <a:gd name="connsiteX11-5423" fmla="*/ 13150 w 13606"/>
              <a:gd name="connsiteY11-5424" fmla="*/ 19754 h 20181"/>
              <a:gd name="connsiteX12-5425" fmla="*/ 13256 w 13606"/>
              <a:gd name="connsiteY12-5426" fmla="*/ 16581 h 20181"/>
              <a:gd name="connsiteX13-5427" fmla="*/ 12622 w 13606"/>
              <a:gd name="connsiteY13-5428" fmla="*/ 12746 h 20181"/>
              <a:gd name="connsiteX14-5429" fmla="*/ 12800 w 13606"/>
              <a:gd name="connsiteY14-5430" fmla="*/ 17828 h 20181"/>
              <a:gd name="connsiteX15-5431" fmla="*/ 12508 w 13606"/>
              <a:gd name="connsiteY15-5432" fmla="*/ 18533 h 20181"/>
              <a:gd name="connsiteX16-5433" fmla="*/ 12326 w 13606"/>
              <a:gd name="connsiteY16-5434" fmla="*/ 13699 h 20181"/>
              <a:gd name="connsiteX17-5435" fmla="*/ 11407 w 13606"/>
              <a:gd name="connsiteY17-5436" fmla="*/ 8060 h 20181"/>
              <a:gd name="connsiteX18-5437" fmla="*/ 11574 w 13606"/>
              <a:gd name="connsiteY18-5438" fmla="*/ 10446 h 20181"/>
              <a:gd name="connsiteX19-5439" fmla="*/ 11815 w 13606"/>
              <a:gd name="connsiteY19-5440" fmla="*/ 11317 h 20181"/>
              <a:gd name="connsiteX20-5441" fmla="*/ 12173 w 13606"/>
              <a:gd name="connsiteY20-5442" fmla="*/ 13271 h 20181"/>
              <a:gd name="connsiteX21-5443" fmla="*/ 11799 w 13606"/>
              <a:gd name="connsiteY21-5444" fmla="*/ 12590 h 20181"/>
              <a:gd name="connsiteX22-5445" fmla="*/ 12107 w 13606"/>
              <a:gd name="connsiteY22-5446" fmla="*/ 17567 h 20181"/>
              <a:gd name="connsiteX23-5447" fmla="*/ 11972 w 13606"/>
              <a:gd name="connsiteY23-5448" fmla="*/ 19561 h 20181"/>
              <a:gd name="connsiteX24-5449" fmla="*/ 11694 w 13606"/>
              <a:gd name="connsiteY24-5450" fmla="*/ 16658 h 20181"/>
              <a:gd name="connsiteX25-5451" fmla="*/ 11546 w 13606"/>
              <a:gd name="connsiteY25-5452" fmla="*/ 14585 h 20181"/>
              <a:gd name="connsiteX26-5453" fmla="*/ 10889 w 13606"/>
              <a:gd name="connsiteY26-5454" fmla="*/ 9545 h 20181"/>
              <a:gd name="connsiteX27-5455" fmla="*/ 11235 w 13606"/>
              <a:gd name="connsiteY27-5456" fmla="*/ 15090 h 20181"/>
              <a:gd name="connsiteX28-5457" fmla="*/ 11264 w 13606"/>
              <a:gd name="connsiteY28-5458" fmla="*/ 20079 h 20181"/>
              <a:gd name="connsiteX29-5459" fmla="*/ 11237 w 13606"/>
              <a:gd name="connsiteY29-5460" fmla="*/ 18060 h 20181"/>
              <a:gd name="connsiteX30-5461" fmla="*/ 10197 w 13606"/>
              <a:gd name="connsiteY30-5462" fmla="*/ 19778 h 20181"/>
              <a:gd name="connsiteX31-5463" fmla="*/ 10921 w 13606"/>
              <a:gd name="connsiteY31-5464" fmla="*/ 18266 h 20181"/>
              <a:gd name="connsiteX32-5465" fmla="*/ 10684 w 13606"/>
              <a:gd name="connsiteY32-5466" fmla="*/ 11668 h 20181"/>
              <a:gd name="connsiteX33-5467" fmla="*/ 10582 w 13606"/>
              <a:gd name="connsiteY33-5468" fmla="*/ 15659 h 20181"/>
              <a:gd name="connsiteX34-5469" fmla="*/ 10344 w 13606"/>
              <a:gd name="connsiteY34-5470" fmla="*/ 16683 h 20181"/>
              <a:gd name="connsiteX35-5471" fmla="*/ 10219 w 13606"/>
              <a:gd name="connsiteY35-5472" fmla="*/ 8768 h 20181"/>
              <a:gd name="connsiteX36-5473" fmla="*/ 9293 w 13606"/>
              <a:gd name="connsiteY36-5474" fmla="*/ 6776 h 20181"/>
              <a:gd name="connsiteX37-5475" fmla="*/ 7438 w 13606"/>
              <a:gd name="connsiteY37-5476" fmla="*/ 8789 h 20181"/>
              <a:gd name="connsiteX38-5477" fmla="*/ 7822 w 13606"/>
              <a:gd name="connsiteY38-5478" fmla="*/ 11349 h 20181"/>
              <a:gd name="connsiteX39-5479" fmla="*/ 7481 w 13606"/>
              <a:gd name="connsiteY39-5480" fmla="*/ 11504 h 20181"/>
              <a:gd name="connsiteX40-5481" fmla="*/ 6871 w 13606"/>
              <a:gd name="connsiteY40-5482" fmla="*/ 9945 h 20181"/>
              <a:gd name="connsiteX41-5483" fmla="*/ 6440 w 13606"/>
              <a:gd name="connsiteY41-5484" fmla="*/ 10661 h 20181"/>
              <a:gd name="connsiteX42-5485" fmla="*/ 6523 w 13606"/>
              <a:gd name="connsiteY42-5486" fmla="*/ 14198 h 20181"/>
              <a:gd name="connsiteX43-5487" fmla="*/ 5514 w 13606"/>
              <a:gd name="connsiteY43-5488" fmla="*/ 10858 h 20181"/>
              <a:gd name="connsiteX44-5489" fmla="*/ 3171 w 13606"/>
              <a:gd name="connsiteY44-5490" fmla="*/ 11969 h 20181"/>
              <a:gd name="connsiteX45-5491" fmla="*/ 665 w 13606"/>
              <a:gd name="connsiteY45-5492" fmla="*/ 13618 h 20181"/>
              <a:gd name="connsiteX46-5493" fmla="*/ 9 w 13606"/>
              <a:gd name="connsiteY46-5494" fmla="*/ 9741 h 20181"/>
              <a:gd name="connsiteX0-5495" fmla="*/ 9 w 13606"/>
              <a:gd name="connsiteY0-5496" fmla="*/ 9741 h 20202"/>
              <a:gd name="connsiteX1-5497" fmla="*/ 4141 w 13606"/>
              <a:gd name="connsiteY1-5498" fmla="*/ 8587 h 20202"/>
              <a:gd name="connsiteX2-5499" fmla="*/ 6368 w 13606"/>
              <a:gd name="connsiteY2-5500" fmla="*/ 6732 h 20202"/>
              <a:gd name="connsiteX3-5501" fmla="*/ 7451 w 13606"/>
              <a:gd name="connsiteY3-5502" fmla="*/ 670 h 20202"/>
              <a:gd name="connsiteX4-5503" fmla="*/ 7839 w 13606"/>
              <a:gd name="connsiteY4-5504" fmla="*/ 809 h 20202"/>
              <a:gd name="connsiteX5-5505" fmla="*/ 7596 w 13606"/>
              <a:gd name="connsiteY5-5506" fmla="*/ 5247 h 20202"/>
              <a:gd name="connsiteX6-5507" fmla="*/ 8806 w 13606"/>
              <a:gd name="connsiteY6-5508" fmla="*/ 3704 h 20202"/>
              <a:gd name="connsiteX7-5509" fmla="*/ 10649 w 13606"/>
              <a:gd name="connsiteY7-5510" fmla="*/ 805 h 20202"/>
              <a:gd name="connsiteX8-5511" fmla="*/ 9418 w 13606"/>
              <a:gd name="connsiteY8-5512" fmla="*/ 4453 h 20202"/>
              <a:gd name="connsiteX9-5513" fmla="*/ 11728 w 13606"/>
              <a:gd name="connsiteY9-5514" fmla="*/ 6997 h 20202"/>
              <a:gd name="connsiteX10-5515" fmla="*/ 13519 w 13606"/>
              <a:gd name="connsiteY10-5516" fmla="*/ 15414 h 20202"/>
              <a:gd name="connsiteX11-5517" fmla="*/ 13150 w 13606"/>
              <a:gd name="connsiteY11-5518" fmla="*/ 19754 h 20202"/>
              <a:gd name="connsiteX12-5519" fmla="*/ 13256 w 13606"/>
              <a:gd name="connsiteY12-5520" fmla="*/ 16581 h 20202"/>
              <a:gd name="connsiteX13-5521" fmla="*/ 12622 w 13606"/>
              <a:gd name="connsiteY13-5522" fmla="*/ 12746 h 20202"/>
              <a:gd name="connsiteX14-5523" fmla="*/ 12800 w 13606"/>
              <a:gd name="connsiteY14-5524" fmla="*/ 17828 h 20202"/>
              <a:gd name="connsiteX15-5525" fmla="*/ 12508 w 13606"/>
              <a:gd name="connsiteY15-5526" fmla="*/ 18533 h 20202"/>
              <a:gd name="connsiteX16-5527" fmla="*/ 12326 w 13606"/>
              <a:gd name="connsiteY16-5528" fmla="*/ 13699 h 20202"/>
              <a:gd name="connsiteX17-5529" fmla="*/ 11407 w 13606"/>
              <a:gd name="connsiteY17-5530" fmla="*/ 8060 h 20202"/>
              <a:gd name="connsiteX18-5531" fmla="*/ 11574 w 13606"/>
              <a:gd name="connsiteY18-5532" fmla="*/ 10446 h 20202"/>
              <a:gd name="connsiteX19-5533" fmla="*/ 11815 w 13606"/>
              <a:gd name="connsiteY19-5534" fmla="*/ 11317 h 20202"/>
              <a:gd name="connsiteX20-5535" fmla="*/ 12173 w 13606"/>
              <a:gd name="connsiteY20-5536" fmla="*/ 13271 h 20202"/>
              <a:gd name="connsiteX21-5537" fmla="*/ 11799 w 13606"/>
              <a:gd name="connsiteY21-5538" fmla="*/ 12590 h 20202"/>
              <a:gd name="connsiteX22-5539" fmla="*/ 12107 w 13606"/>
              <a:gd name="connsiteY22-5540" fmla="*/ 17567 h 20202"/>
              <a:gd name="connsiteX23-5541" fmla="*/ 11972 w 13606"/>
              <a:gd name="connsiteY23-5542" fmla="*/ 19561 h 20202"/>
              <a:gd name="connsiteX24-5543" fmla="*/ 11694 w 13606"/>
              <a:gd name="connsiteY24-5544" fmla="*/ 16658 h 20202"/>
              <a:gd name="connsiteX25-5545" fmla="*/ 11546 w 13606"/>
              <a:gd name="connsiteY25-5546" fmla="*/ 14585 h 20202"/>
              <a:gd name="connsiteX26-5547" fmla="*/ 10889 w 13606"/>
              <a:gd name="connsiteY26-5548" fmla="*/ 9545 h 20202"/>
              <a:gd name="connsiteX27-5549" fmla="*/ 11235 w 13606"/>
              <a:gd name="connsiteY27-5550" fmla="*/ 15090 h 20202"/>
              <a:gd name="connsiteX28-5551" fmla="*/ 11264 w 13606"/>
              <a:gd name="connsiteY28-5552" fmla="*/ 20079 h 20202"/>
              <a:gd name="connsiteX29-5553" fmla="*/ 11034 w 13606"/>
              <a:gd name="connsiteY29-5554" fmla="*/ 18620 h 20202"/>
              <a:gd name="connsiteX30-5555" fmla="*/ 10197 w 13606"/>
              <a:gd name="connsiteY30-5556" fmla="*/ 19778 h 20202"/>
              <a:gd name="connsiteX31-5557" fmla="*/ 10921 w 13606"/>
              <a:gd name="connsiteY31-5558" fmla="*/ 18266 h 20202"/>
              <a:gd name="connsiteX32-5559" fmla="*/ 10684 w 13606"/>
              <a:gd name="connsiteY32-5560" fmla="*/ 11668 h 20202"/>
              <a:gd name="connsiteX33-5561" fmla="*/ 10582 w 13606"/>
              <a:gd name="connsiteY33-5562" fmla="*/ 15659 h 20202"/>
              <a:gd name="connsiteX34-5563" fmla="*/ 10344 w 13606"/>
              <a:gd name="connsiteY34-5564" fmla="*/ 16683 h 20202"/>
              <a:gd name="connsiteX35-5565" fmla="*/ 10219 w 13606"/>
              <a:gd name="connsiteY35-5566" fmla="*/ 8768 h 20202"/>
              <a:gd name="connsiteX36-5567" fmla="*/ 9293 w 13606"/>
              <a:gd name="connsiteY36-5568" fmla="*/ 6776 h 20202"/>
              <a:gd name="connsiteX37-5569" fmla="*/ 7438 w 13606"/>
              <a:gd name="connsiteY37-5570" fmla="*/ 8789 h 20202"/>
              <a:gd name="connsiteX38-5571" fmla="*/ 7822 w 13606"/>
              <a:gd name="connsiteY38-5572" fmla="*/ 11349 h 20202"/>
              <a:gd name="connsiteX39-5573" fmla="*/ 7481 w 13606"/>
              <a:gd name="connsiteY39-5574" fmla="*/ 11504 h 20202"/>
              <a:gd name="connsiteX40-5575" fmla="*/ 6871 w 13606"/>
              <a:gd name="connsiteY40-5576" fmla="*/ 9945 h 20202"/>
              <a:gd name="connsiteX41-5577" fmla="*/ 6440 w 13606"/>
              <a:gd name="connsiteY41-5578" fmla="*/ 10661 h 20202"/>
              <a:gd name="connsiteX42-5579" fmla="*/ 6523 w 13606"/>
              <a:gd name="connsiteY42-5580" fmla="*/ 14198 h 20202"/>
              <a:gd name="connsiteX43-5581" fmla="*/ 5514 w 13606"/>
              <a:gd name="connsiteY43-5582" fmla="*/ 10858 h 20202"/>
              <a:gd name="connsiteX44-5583" fmla="*/ 3171 w 13606"/>
              <a:gd name="connsiteY44-5584" fmla="*/ 11969 h 20202"/>
              <a:gd name="connsiteX45-5585" fmla="*/ 665 w 13606"/>
              <a:gd name="connsiteY45-5586" fmla="*/ 13618 h 20202"/>
              <a:gd name="connsiteX46-5587" fmla="*/ 9 w 13606"/>
              <a:gd name="connsiteY46-5588" fmla="*/ 9741 h 20202"/>
              <a:gd name="connsiteX0-5589" fmla="*/ 9 w 13606"/>
              <a:gd name="connsiteY0-5590" fmla="*/ 9741 h 20088"/>
              <a:gd name="connsiteX1-5591" fmla="*/ 4141 w 13606"/>
              <a:gd name="connsiteY1-5592" fmla="*/ 8587 h 20088"/>
              <a:gd name="connsiteX2-5593" fmla="*/ 6368 w 13606"/>
              <a:gd name="connsiteY2-5594" fmla="*/ 6732 h 20088"/>
              <a:gd name="connsiteX3-5595" fmla="*/ 7451 w 13606"/>
              <a:gd name="connsiteY3-5596" fmla="*/ 670 h 20088"/>
              <a:gd name="connsiteX4-5597" fmla="*/ 7839 w 13606"/>
              <a:gd name="connsiteY4-5598" fmla="*/ 809 h 20088"/>
              <a:gd name="connsiteX5-5599" fmla="*/ 7596 w 13606"/>
              <a:gd name="connsiteY5-5600" fmla="*/ 5247 h 20088"/>
              <a:gd name="connsiteX6-5601" fmla="*/ 8806 w 13606"/>
              <a:gd name="connsiteY6-5602" fmla="*/ 3704 h 20088"/>
              <a:gd name="connsiteX7-5603" fmla="*/ 10649 w 13606"/>
              <a:gd name="connsiteY7-5604" fmla="*/ 805 h 20088"/>
              <a:gd name="connsiteX8-5605" fmla="*/ 9418 w 13606"/>
              <a:gd name="connsiteY8-5606" fmla="*/ 4453 h 20088"/>
              <a:gd name="connsiteX9-5607" fmla="*/ 11728 w 13606"/>
              <a:gd name="connsiteY9-5608" fmla="*/ 6997 h 20088"/>
              <a:gd name="connsiteX10-5609" fmla="*/ 13519 w 13606"/>
              <a:gd name="connsiteY10-5610" fmla="*/ 15414 h 20088"/>
              <a:gd name="connsiteX11-5611" fmla="*/ 13150 w 13606"/>
              <a:gd name="connsiteY11-5612" fmla="*/ 19754 h 20088"/>
              <a:gd name="connsiteX12-5613" fmla="*/ 13256 w 13606"/>
              <a:gd name="connsiteY12-5614" fmla="*/ 16581 h 20088"/>
              <a:gd name="connsiteX13-5615" fmla="*/ 12622 w 13606"/>
              <a:gd name="connsiteY13-5616" fmla="*/ 12746 h 20088"/>
              <a:gd name="connsiteX14-5617" fmla="*/ 12800 w 13606"/>
              <a:gd name="connsiteY14-5618" fmla="*/ 17828 h 20088"/>
              <a:gd name="connsiteX15-5619" fmla="*/ 12508 w 13606"/>
              <a:gd name="connsiteY15-5620" fmla="*/ 18533 h 20088"/>
              <a:gd name="connsiteX16-5621" fmla="*/ 12326 w 13606"/>
              <a:gd name="connsiteY16-5622" fmla="*/ 13699 h 20088"/>
              <a:gd name="connsiteX17-5623" fmla="*/ 11407 w 13606"/>
              <a:gd name="connsiteY17-5624" fmla="*/ 8060 h 20088"/>
              <a:gd name="connsiteX18-5625" fmla="*/ 11574 w 13606"/>
              <a:gd name="connsiteY18-5626" fmla="*/ 10446 h 20088"/>
              <a:gd name="connsiteX19-5627" fmla="*/ 11815 w 13606"/>
              <a:gd name="connsiteY19-5628" fmla="*/ 11317 h 20088"/>
              <a:gd name="connsiteX20-5629" fmla="*/ 12173 w 13606"/>
              <a:gd name="connsiteY20-5630" fmla="*/ 13271 h 20088"/>
              <a:gd name="connsiteX21-5631" fmla="*/ 11799 w 13606"/>
              <a:gd name="connsiteY21-5632" fmla="*/ 12590 h 20088"/>
              <a:gd name="connsiteX22-5633" fmla="*/ 12107 w 13606"/>
              <a:gd name="connsiteY22-5634" fmla="*/ 17567 h 20088"/>
              <a:gd name="connsiteX23-5635" fmla="*/ 11972 w 13606"/>
              <a:gd name="connsiteY23-5636" fmla="*/ 19561 h 20088"/>
              <a:gd name="connsiteX24-5637" fmla="*/ 11694 w 13606"/>
              <a:gd name="connsiteY24-5638" fmla="*/ 16658 h 20088"/>
              <a:gd name="connsiteX25-5639" fmla="*/ 11546 w 13606"/>
              <a:gd name="connsiteY25-5640" fmla="*/ 14585 h 20088"/>
              <a:gd name="connsiteX26-5641" fmla="*/ 10889 w 13606"/>
              <a:gd name="connsiteY26-5642" fmla="*/ 9545 h 20088"/>
              <a:gd name="connsiteX27-5643" fmla="*/ 11235 w 13606"/>
              <a:gd name="connsiteY27-5644" fmla="*/ 15090 h 20088"/>
              <a:gd name="connsiteX28-5645" fmla="*/ 11435 w 13606"/>
              <a:gd name="connsiteY28-5646" fmla="*/ 17618 h 20088"/>
              <a:gd name="connsiteX29-5647" fmla="*/ 11264 w 13606"/>
              <a:gd name="connsiteY29-5648" fmla="*/ 20079 h 20088"/>
              <a:gd name="connsiteX30-5649" fmla="*/ 11034 w 13606"/>
              <a:gd name="connsiteY30-5650" fmla="*/ 18620 h 20088"/>
              <a:gd name="connsiteX31-5651" fmla="*/ 10197 w 13606"/>
              <a:gd name="connsiteY31-5652" fmla="*/ 19778 h 20088"/>
              <a:gd name="connsiteX32-5653" fmla="*/ 10921 w 13606"/>
              <a:gd name="connsiteY32-5654" fmla="*/ 18266 h 20088"/>
              <a:gd name="connsiteX33-5655" fmla="*/ 10684 w 13606"/>
              <a:gd name="connsiteY33-5656" fmla="*/ 11668 h 20088"/>
              <a:gd name="connsiteX34-5657" fmla="*/ 10582 w 13606"/>
              <a:gd name="connsiteY34-5658" fmla="*/ 15659 h 20088"/>
              <a:gd name="connsiteX35-5659" fmla="*/ 10344 w 13606"/>
              <a:gd name="connsiteY35-5660" fmla="*/ 16683 h 20088"/>
              <a:gd name="connsiteX36-5661" fmla="*/ 10219 w 13606"/>
              <a:gd name="connsiteY36-5662" fmla="*/ 8768 h 20088"/>
              <a:gd name="connsiteX37-5663" fmla="*/ 9293 w 13606"/>
              <a:gd name="connsiteY37-5664" fmla="*/ 6776 h 20088"/>
              <a:gd name="connsiteX38-5665" fmla="*/ 7438 w 13606"/>
              <a:gd name="connsiteY38-5666" fmla="*/ 8789 h 20088"/>
              <a:gd name="connsiteX39-5667" fmla="*/ 7822 w 13606"/>
              <a:gd name="connsiteY39-5668" fmla="*/ 11349 h 20088"/>
              <a:gd name="connsiteX40-5669" fmla="*/ 7481 w 13606"/>
              <a:gd name="connsiteY40-5670" fmla="*/ 11504 h 20088"/>
              <a:gd name="connsiteX41-5671" fmla="*/ 6871 w 13606"/>
              <a:gd name="connsiteY41-5672" fmla="*/ 9945 h 20088"/>
              <a:gd name="connsiteX42-5673" fmla="*/ 6440 w 13606"/>
              <a:gd name="connsiteY42-5674" fmla="*/ 10661 h 20088"/>
              <a:gd name="connsiteX43-5675" fmla="*/ 6523 w 13606"/>
              <a:gd name="connsiteY43-5676" fmla="*/ 14198 h 20088"/>
              <a:gd name="connsiteX44-5677" fmla="*/ 5514 w 13606"/>
              <a:gd name="connsiteY44-5678" fmla="*/ 10858 h 20088"/>
              <a:gd name="connsiteX45-5679" fmla="*/ 3171 w 13606"/>
              <a:gd name="connsiteY45-5680" fmla="*/ 11969 h 20088"/>
              <a:gd name="connsiteX46-5681" fmla="*/ 665 w 13606"/>
              <a:gd name="connsiteY46-5682" fmla="*/ 13618 h 20088"/>
              <a:gd name="connsiteX47" fmla="*/ 9 w 13606"/>
              <a:gd name="connsiteY47" fmla="*/ 9741 h 20088"/>
              <a:gd name="connsiteX0-5683" fmla="*/ 9 w 13606"/>
              <a:gd name="connsiteY0-5684" fmla="*/ 9741 h 20088"/>
              <a:gd name="connsiteX1-5685" fmla="*/ 4141 w 13606"/>
              <a:gd name="connsiteY1-5686" fmla="*/ 8587 h 20088"/>
              <a:gd name="connsiteX2-5687" fmla="*/ 6368 w 13606"/>
              <a:gd name="connsiteY2-5688" fmla="*/ 6732 h 20088"/>
              <a:gd name="connsiteX3-5689" fmla="*/ 7451 w 13606"/>
              <a:gd name="connsiteY3-5690" fmla="*/ 670 h 20088"/>
              <a:gd name="connsiteX4-5691" fmla="*/ 7839 w 13606"/>
              <a:gd name="connsiteY4-5692" fmla="*/ 809 h 20088"/>
              <a:gd name="connsiteX5-5693" fmla="*/ 7596 w 13606"/>
              <a:gd name="connsiteY5-5694" fmla="*/ 5247 h 20088"/>
              <a:gd name="connsiteX6-5695" fmla="*/ 8806 w 13606"/>
              <a:gd name="connsiteY6-5696" fmla="*/ 3704 h 20088"/>
              <a:gd name="connsiteX7-5697" fmla="*/ 10649 w 13606"/>
              <a:gd name="connsiteY7-5698" fmla="*/ 805 h 20088"/>
              <a:gd name="connsiteX8-5699" fmla="*/ 9418 w 13606"/>
              <a:gd name="connsiteY8-5700" fmla="*/ 4453 h 20088"/>
              <a:gd name="connsiteX9-5701" fmla="*/ 11728 w 13606"/>
              <a:gd name="connsiteY9-5702" fmla="*/ 6997 h 20088"/>
              <a:gd name="connsiteX10-5703" fmla="*/ 13519 w 13606"/>
              <a:gd name="connsiteY10-5704" fmla="*/ 15414 h 20088"/>
              <a:gd name="connsiteX11-5705" fmla="*/ 13150 w 13606"/>
              <a:gd name="connsiteY11-5706" fmla="*/ 19754 h 20088"/>
              <a:gd name="connsiteX12-5707" fmla="*/ 13256 w 13606"/>
              <a:gd name="connsiteY12-5708" fmla="*/ 16581 h 20088"/>
              <a:gd name="connsiteX13-5709" fmla="*/ 12622 w 13606"/>
              <a:gd name="connsiteY13-5710" fmla="*/ 12746 h 20088"/>
              <a:gd name="connsiteX14-5711" fmla="*/ 12800 w 13606"/>
              <a:gd name="connsiteY14-5712" fmla="*/ 17828 h 20088"/>
              <a:gd name="connsiteX15-5713" fmla="*/ 12508 w 13606"/>
              <a:gd name="connsiteY15-5714" fmla="*/ 18533 h 20088"/>
              <a:gd name="connsiteX16-5715" fmla="*/ 12326 w 13606"/>
              <a:gd name="connsiteY16-5716" fmla="*/ 13699 h 20088"/>
              <a:gd name="connsiteX17-5717" fmla="*/ 11407 w 13606"/>
              <a:gd name="connsiteY17-5718" fmla="*/ 8060 h 20088"/>
              <a:gd name="connsiteX18-5719" fmla="*/ 11574 w 13606"/>
              <a:gd name="connsiteY18-5720" fmla="*/ 10446 h 20088"/>
              <a:gd name="connsiteX19-5721" fmla="*/ 11815 w 13606"/>
              <a:gd name="connsiteY19-5722" fmla="*/ 11317 h 20088"/>
              <a:gd name="connsiteX20-5723" fmla="*/ 12173 w 13606"/>
              <a:gd name="connsiteY20-5724" fmla="*/ 13271 h 20088"/>
              <a:gd name="connsiteX21-5725" fmla="*/ 11799 w 13606"/>
              <a:gd name="connsiteY21-5726" fmla="*/ 12590 h 20088"/>
              <a:gd name="connsiteX22-5727" fmla="*/ 12107 w 13606"/>
              <a:gd name="connsiteY22-5728" fmla="*/ 17567 h 20088"/>
              <a:gd name="connsiteX23-5729" fmla="*/ 11972 w 13606"/>
              <a:gd name="connsiteY23-5730" fmla="*/ 19561 h 20088"/>
              <a:gd name="connsiteX24-5731" fmla="*/ 11694 w 13606"/>
              <a:gd name="connsiteY24-5732" fmla="*/ 16658 h 20088"/>
              <a:gd name="connsiteX25-5733" fmla="*/ 11546 w 13606"/>
              <a:gd name="connsiteY25-5734" fmla="*/ 14585 h 20088"/>
              <a:gd name="connsiteX26-5735" fmla="*/ 10889 w 13606"/>
              <a:gd name="connsiteY26-5736" fmla="*/ 9545 h 20088"/>
              <a:gd name="connsiteX27-5737" fmla="*/ 11235 w 13606"/>
              <a:gd name="connsiteY27-5738" fmla="*/ 15090 h 20088"/>
              <a:gd name="connsiteX28-5739" fmla="*/ 11435 w 13606"/>
              <a:gd name="connsiteY28-5740" fmla="*/ 17618 h 20088"/>
              <a:gd name="connsiteX29-5741" fmla="*/ 11264 w 13606"/>
              <a:gd name="connsiteY29-5742" fmla="*/ 20079 h 20088"/>
              <a:gd name="connsiteX30-5743" fmla="*/ 10897 w 13606"/>
              <a:gd name="connsiteY30-5744" fmla="*/ 18585 h 20088"/>
              <a:gd name="connsiteX31-5745" fmla="*/ 10197 w 13606"/>
              <a:gd name="connsiteY31-5746" fmla="*/ 19778 h 20088"/>
              <a:gd name="connsiteX32-5747" fmla="*/ 10921 w 13606"/>
              <a:gd name="connsiteY32-5748" fmla="*/ 18266 h 20088"/>
              <a:gd name="connsiteX33-5749" fmla="*/ 10684 w 13606"/>
              <a:gd name="connsiteY33-5750" fmla="*/ 11668 h 20088"/>
              <a:gd name="connsiteX34-5751" fmla="*/ 10582 w 13606"/>
              <a:gd name="connsiteY34-5752" fmla="*/ 15659 h 20088"/>
              <a:gd name="connsiteX35-5753" fmla="*/ 10344 w 13606"/>
              <a:gd name="connsiteY35-5754" fmla="*/ 16683 h 20088"/>
              <a:gd name="connsiteX36-5755" fmla="*/ 10219 w 13606"/>
              <a:gd name="connsiteY36-5756" fmla="*/ 8768 h 20088"/>
              <a:gd name="connsiteX37-5757" fmla="*/ 9293 w 13606"/>
              <a:gd name="connsiteY37-5758" fmla="*/ 6776 h 20088"/>
              <a:gd name="connsiteX38-5759" fmla="*/ 7438 w 13606"/>
              <a:gd name="connsiteY38-5760" fmla="*/ 8789 h 20088"/>
              <a:gd name="connsiteX39-5761" fmla="*/ 7822 w 13606"/>
              <a:gd name="connsiteY39-5762" fmla="*/ 11349 h 20088"/>
              <a:gd name="connsiteX40-5763" fmla="*/ 7481 w 13606"/>
              <a:gd name="connsiteY40-5764" fmla="*/ 11504 h 20088"/>
              <a:gd name="connsiteX41-5765" fmla="*/ 6871 w 13606"/>
              <a:gd name="connsiteY41-5766" fmla="*/ 9945 h 20088"/>
              <a:gd name="connsiteX42-5767" fmla="*/ 6440 w 13606"/>
              <a:gd name="connsiteY42-5768" fmla="*/ 10661 h 20088"/>
              <a:gd name="connsiteX43-5769" fmla="*/ 6523 w 13606"/>
              <a:gd name="connsiteY43-5770" fmla="*/ 14198 h 20088"/>
              <a:gd name="connsiteX44-5771" fmla="*/ 5514 w 13606"/>
              <a:gd name="connsiteY44-5772" fmla="*/ 10858 h 20088"/>
              <a:gd name="connsiteX45-5773" fmla="*/ 3171 w 13606"/>
              <a:gd name="connsiteY45-5774" fmla="*/ 11969 h 20088"/>
              <a:gd name="connsiteX46-5775" fmla="*/ 665 w 13606"/>
              <a:gd name="connsiteY46-5776" fmla="*/ 13618 h 20088"/>
              <a:gd name="connsiteX47-5777" fmla="*/ 9 w 13606"/>
              <a:gd name="connsiteY47-5778" fmla="*/ 9741 h 20088"/>
              <a:gd name="connsiteX0-5779" fmla="*/ 9 w 13606"/>
              <a:gd name="connsiteY0-5780" fmla="*/ 9741 h 20084"/>
              <a:gd name="connsiteX1-5781" fmla="*/ 4141 w 13606"/>
              <a:gd name="connsiteY1-5782" fmla="*/ 8587 h 20084"/>
              <a:gd name="connsiteX2-5783" fmla="*/ 6368 w 13606"/>
              <a:gd name="connsiteY2-5784" fmla="*/ 6732 h 20084"/>
              <a:gd name="connsiteX3-5785" fmla="*/ 7451 w 13606"/>
              <a:gd name="connsiteY3-5786" fmla="*/ 670 h 20084"/>
              <a:gd name="connsiteX4-5787" fmla="*/ 7839 w 13606"/>
              <a:gd name="connsiteY4-5788" fmla="*/ 809 h 20084"/>
              <a:gd name="connsiteX5-5789" fmla="*/ 7596 w 13606"/>
              <a:gd name="connsiteY5-5790" fmla="*/ 5247 h 20084"/>
              <a:gd name="connsiteX6-5791" fmla="*/ 8806 w 13606"/>
              <a:gd name="connsiteY6-5792" fmla="*/ 3704 h 20084"/>
              <a:gd name="connsiteX7-5793" fmla="*/ 10649 w 13606"/>
              <a:gd name="connsiteY7-5794" fmla="*/ 805 h 20084"/>
              <a:gd name="connsiteX8-5795" fmla="*/ 9418 w 13606"/>
              <a:gd name="connsiteY8-5796" fmla="*/ 4453 h 20084"/>
              <a:gd name="connsiteX9-5797" fmla="*/ 11728 w 13606"/>
              <a:gd name="connsiteY9-5798" fmla="*/ 6997 h 20084"/>
              <a:gd name="connsiteX10-5799" fmla="*/ 13519 w 13606"/>
              <a:gd name="connsiteY10-5800" fmla="*/ 15414 h 20084"/>
              <a:gd name="connsiteX11-5801" fmla="*/ 13150 w 13606"/>
              <a:gd name="connsiteY11-5802" fmla="*/ 19754 h 20084"/>
              <a:gd name="connsiteX12-5803" fmla="*/ 13256 w 13606"/>
              <a:gd name="connsiteY12-5804" fmla="*/ 16581 h 20084"/>
              <a:gd name="connsiteX13-5805" fmla="*/ 12622 w 13606"/>
              <a:gd name="connsiteY13-5806" fmla="*/ 12746 h 20084"/>
              <a:gd name="connsiteX14-5807" fmla="*/ 12800 w 13606"/>
              <a:gd name="connsiteY14-5808" fmla="*/ 17828 h 20084"/>
              <a:gd name="connsiteX15-5809" fmla="*/ 12508 w 13606"/>
              <a:gd name="connsiteY15-5810" fmla="*/ 18533 h 20084"/>
              <a:gd name="connsiteX16-5811" fmla="*/ 12326 w 13606"/>
              <a:gd name="connsiteY16-5812" fmla="*/ 13699 h 20084"/>
              <a:gd name="connsiteX17-5813" fmla="*/ 11407 w 13606"/>
              <a:gd name="connsiteY17-5814" fmla="*/ 8060 h 20084"/>
              <a:gd name="connsiteX18-5815" fmla="*/ 11574 w 13606"/>
              <a:gd name="connsiteY18-5816" fmla="*/ 10446 h 20084"/>
              <a:gd name="connsiteX19-5817" fmla="*/ 11815 w 13606"/>
              <a:gd name="connsiteY19-5818" fmla="*/ 11317 h 20084"/>
              <a:gd name="connsiteX20-5819" fmla="*/ 12173 w 13606"/>
              <a:gd name="connsiteY20-5820" fmla="*/ 13271 h 20084"/>
              <a:gd name="connsiteX21-5821" fmla="*/ 11799 w 13606"/>
              <a:gd name="connsiteY21-5822" fmla="*/ 12590 h 20084"/>
              <a:gd name="connsiteX22-5823" fmla="*/ 12107 w 13606"/>
              <a:gd name="connsiteY22-5824" fmla="*/ 17567 h 20084"/>
              <a:gd name="connsiteX23-5825" fmla="*/ 11972 w 13606"/>
              <a:gd name="connsiteY23-5826" fmla="*/ 19561 h 20084"/>
              <a:gd name="connsiteX24-5827" fmla="*/ 11694 w 13606"/>
              <a:gd name="connsiteY24-5828" fmla="*/ 16658 h 20084"/>
              <a:gd name="connsiteX25-5829" fmla="*/ 11546 w 13606"/>
              <a:gd name="connsiteY25-5830" fmla="*/ 14585 h 20084"/>
              <a:gd name="connsiteX26-5831" fmla="*/ 10889 w 13606"/>
              <a:gd name="connsiteY26-5832" fmla="*/ 9545 h 20084"/>
              <a:gd name="connsiteX27-5833" fmla="*/ 11235 w 13606"/>
              <a:gd name="connsiteY27-5834" fmla="*/ 15090 h 20084"/>
              <a:gd name="connsiteX28-5835" fmla="*/ 11435 w 13606"/>
              <a:gd name="connsiteY28-5836" fmla="*/ 17618 h 20084"/>
              <a:gd name="connsiteX29-5837" fmla="*/ 11264 w 13606"/>
              <a:gd name="connsiteY29-5838" fmla="*/ 20079 h 20084"/>
              <a:gd name="connsiteX30-5839" fmla="*/ 11072 w 13606"/>
              <a:gd name="connsiteY30-5840" fmla="*/ 17155 h 20084"/>
              <a:gd name="connsiteX31-5841" fmla="*/ 10197 w 13606"/>
              <a:gd name="connsiteY31-5842" fmla="*/ 19778 h 20084"/>
              <a:gd name="connsiteX32-5843" fmla="*/ 10921 w 13606"/>
              <a:gd name="connsiteY32-5844" fmla="*/ 18266 h 20084"/>
              <a:gd name="connsiteX33-5845" fmla="*/ 10684 w 13606"/>
              <a:gd name="connsiteY33-5846" fmla="*/ 11668 h 20084"/>
              <a:gd name="connsiteX34-5847" fmla="*/ 10582 w 13606"/>
              <a:gd name="connsiteY34-5848" fmla="*/ 15659 h 20084"/>
              <a:gd name="connsiteX35-5849" fmla="*/ 10344 w 13606"/>
              <a:gd name="connsiteY35-5850" fmla="*/ 16683 h 20084"/>
              <a:gd name="connsiteX36-5851" fmla="*/ 10219 w 13606"/>
              <a:gd name="connsiteY36-5852" fmla="*/ 8768 h 20084"/>
              <a:gd name="connsiteX37-5853" fmla="*/ 9293 w 13606"/>
              <a:gd name="connsiteY37-5854" fmla="*/ 6776 h 20084"/>
              <a:gd name="connsiteX38-5855" fmla="*/ 7438 w 13606"/>
              <a:gd name="connsiteY38-5856" fmla="*/ 8789 h 20084"/>
              <a:gd name="connsiteX39-5857" fmla="*/ 7822 w 13606"/>
              <a:gd name="connsiteY39-5858" fmla="*/ 11349 h 20084"/>
              <a:gd name="connsiteX40-5859" fmla="*/ 7481 w 13606"/>
              <a:gd name="connsiteY40-5860" fmla="*/ 11504 h 20084"/>
              <a:gd name="connsiteX41-5861" fmla="*/ 6871 w 13606"/>
              <a:gd name="connsiteY41-5862" fmla="*/ 9945 h 20084"/>
              <a:gd name="connsiteX42-5863" fmla="*/ 6440 w 13606"/>
              <a:gd name="connsiteY42-5864" fmla="*/ 10661 h 20084"/>
              <a:gd name="connsiteX43-5865" fmla="*/ 6523 w 13606"/>
              <a:gd name="connsiteY43-5866" fmla="*/ 14198 h 20084"/>
              <a:gd name="connsiteX44-5867" fmla="*/ 5514 w 13606"/>
              <a:gd name="connsiteY44-5868" fmla="*/ 10858 h 20084"/>
              <a:gd name="connsiteX45-5869" fmla="*/ 3171 w 13606"/>
              <a:gd name="connsiteY45-5870" fmla="*/ 11969 h 20084"/>
              <a:gd name="connsiteX46-5871" fmla="*/ 665 w 13606"/>
              <a:gd name="connsiteY46-5872" fmla="*/ 13618 h 20084"/>
              <a:gd name="connsiteX47-5873" fmla="*/ 9 w 13606"/>
              <a:gd name="connsiteY47-5874" fmla="*/ 9741 h 20084"/>
              <a:gd name="connsiteX0-5875" fmla="*/ 9 w 13606"/>
              <a:gd name="connsiteY0-5876" fmla="*/ 9741 h 20084"/>
              <a:gd name="connsiteX1-5877" fmla="*/ 4141 w 13606"/>
              <a:gd name="connsiteY1-5878" fmla="*/ 8587 h 20084"/>
              <a:gd name="connsiteX2-5879" fmla="*/ 6368 w 13606"/>
              <a:gd name="connsiteY2-5880" fmla="*/ 6732 h 20084"/>
              <a:gd name="connsiteX3-5881" fmla="*/ 7451 w 13606"/>
              <a:gd name="connsiteY3-5882" fmla="*/ 670 h 20084"/>
              <a:gd name="connsiteX4-5883" fmla="*/ 7839 w 13606"/>
              <a:gd name="connsiteY4-5884" fmla="*/ 809 h 20084"/>
              <a:gd name="connsiteX5-5885" fmla="*/ 7596 w 13606"/>
              <a:gd name="connsiteY5-5886" fmla="*/ 5247 h 20084"/>
              <a:gd name="connsiteX6-5887" fmla="*/ 8806 w 13606"/>
              <a:gd name="connsiteY6-5888" fmla="*/ 3704 h 20084"/>
              <a:gd name="connsiteX7-5889" fmla="*/ 10649 w 13606"/>
              <a:gd name="connsiteY7-5890" fmla="*/ 805 h 20084"/>
              <a:gd name="connsiteX8-5891" fmla="*/ 9418 w 13606"/>
              <a:gd name="connsiteY8-5892" fmla="*/ 4453 h 20084"/>
              <a:gd name="connsiteX9-5893" fmla="*/ 11728 w 13606"/>
              <a:gd name="connsiteY9-5894" fmla="*/ 6997 h 20084"/>
              <a:gd name="connsiteX10-5895" fmla="*/ 13519 w 13606"/>
              <a:gd name="connsiteY10-5896" fmla="*/ 15414 h 20084"/>
              <a:gd name="connsiteX11-5897" fmla="*/ 13150 w 13606"/>
              <a:gd name="connsiteY11-5898" fmla="*/ 19754 h 20084"/>
              <a:gd name="connsiteX12-5899" fmla="*/ 13256 w 13606"/>
              <a:gd name="connsiteY12-5900" fmla="*/ 16581 h 20084"/>
              <a:gd name="connsiteX13-5901" fmla="*/ 12622 w 13606"/>
              <a:gd name="connsiteY13-5902" fmla="*/ 12746 h 20084"/>
              <a:gd name="connsiteX14-5903" fmla="*/ 12800 w 13606"/>
              <a:gd name="connsiteY14-5904" fmla="*/ 17828 h 20084"/>
              <a:gd name="connsiteX15-5905" fmla="*/ 12508 w 13606"/>
              <a:gd name="connsiteY15-5906" fmla="*/ 18533 h 20084"/>
              <a:gd name="connsiteX16-5907" fmla="*/ 12326 w 13606"/>
              <a:gd name="connsiteY16-5908" fmla="*/ 13699 h 20084"/>
              <a:gd name="connsiteX17-5909" fmla="*/ 11407 w 13606"/>
              <a:gd name="connsiteY17-5910" fmla="*/ 8060 h 20084"/>
              <a:gd name="connsiteX18-5911" fmla="*/ 11574 w 13606"/>
              <a:gd name="connsiteY18-5912" fmla="*/ 10446 h 20084"/>
              <a:gd name="connsiteX19-5913" fmla="*/ 11815 w 13606"/>
              <a:gd name="connsiteY19-5914" fmla="*/ 11317 h 20084"/>
              <a:gd name="connsiteX20-5915" fmla="*/ 12173 w 13606"/>
              <a:gd name="connsiteY20-5916" fmla="*/ 13271 h 20084"/>
              <a:gd name="connsiteX21-5917" fmla="*/ 11799 w 13606"/>
              <a:gd name="connsiteY21-5918" fmla="*/ 12590 h 20084"/>
              <a:gd name="connsiteX22-5919" fmla="*/ 12107 w 13606"/>
              <a:gd name="connsiteY22-5920" fmla="*/ 17567 h 20084"/>
              <a:gd name="connsiteX23-5921" fmla="*/ 11972 w 13606"/>
              <a:gd name="connsiteY23-5922" fmla="*/ 19561 h 20084"/>
              <a:gd name="connsiteX24-5923" fmla="*/ 11694 w 13606"/>
              <a:gd name="connsiteY24-5924" fmla="*/ 16658 h 20084"/>
              <a:gd name="connsiteX25-5925" fmla="*/ 11546 w 13606"/>
              <a:gd name="connsiteY25-5926" fmla="*/ 14585 h 20084"/>
              <a:gd name="connsiteX26-5927" fmla="*/ 10889 w 13606"/>
              <a:gd name="connsiteY26-5928" fmla="*/ 9545 h 20084"/>
              <a:gd name="connsiteX27-5929" fmla="*/ 11235 w 13606"/>
              <a:gd name="connsiteY27-5930" fmla="*/ 15090 h 20084"/>
              <a:gd name="connsiteX28-5931" fmla="*/ 11435 w 13606"/>
              <a:gd name="connsiteY28-5932" fmla="*/ 17618 h 20084"/>
              <a:gd name="connsiteX29-5933" fmla="*/ 11264 w 13606"/>
              <a:gd name="connsiteY29-5934" fmla="*/ 20079 h 20084"/>
              <a:gd name="connsiteX30-5935" fmla="*/ 11072 w 13606"/>
              <a:gd name="connsiteY30-5936" fmla="*/ 17155 h 20084"/>
              <a:gd name="connsiteX31-5937" fmla="*/ 10197 w 13606"/>
              <a:gd name="connsiteY31-5938" fmla="*/ 19778 h 20084"/>
              <a:gd name="connsiteX32-5939" fmla="*/ 10611 w 13606"/>
              <a:gd name="connsiteY32-5940" fmla="*/ 18103 h 20084"/>
              <a:gd name="connsiteX33-5941" fmla="*/ 10684 w 13606"/>
              <a:gd name="connsiteY33-5942" fmla="*/ 11668 h 20084"/>
              <a:gd name="connsiteX34-5943" fmla="*/ 10582 w 13606"/>
              <a:gd name="connsiteY34-5944" fmla="*/ 15659 h 20084"/>
              <a:gd name="connsiteX35-5945" fmla="*/ 10344 w 13606"/>
              <a:gd name="connsiteY35-5946" fmla="*/ 16683 h 20084"/>
              <a:gd name="connsiteX36-5947" fmla="*/ 10219 w 13606"/>
              <a:gd name="connsiteY36-5948" fmla="*/ 8768 h 20084"/>
              <a:gd name="connsiteX37-5949" fmla="*/ 9293 w 13606"/>
              <a:gd name="connsiteY37-5950" fmla="*/ 6776 h 20084"/>
              <a:gd name="connsiteX38-5951" fmla="*/ 7438 w 13606"/>
              <a:gd name="connsiteY38-5952" fmla="*/ 8789 h 20084"/>
              <a:gd name="connsiteX39-5953" fmla="*/ 7822 w 13606"/>
              <a:gd name="connsiteY39-5954" fmla="*/ 11349 h 20084"/>
              <a:gd name="connsiteX40-5955" fmla="*/ 7481 w 13606"/>
              <a:gd name="connsiteY40-5956" fmla="*/ 11504 h 20084"/>
              <a:gd name="connsiteX41-5957" fmla="*/ 6871 w 13606"/>
              <a:gd name="connsiteY41-5958" fmla="*/ 9945 h 20084"/>
              <a:gd name="connsiteX42-5959" fmla="*/ 6440 w 13606"/>
              <a:gd name="connsiteY42-5960" fmla="*/ 10661 h 20084"/>
              <a:gd name="connsiteX43-5961" fmla="*/ 6523 w 13606"/>
              <a:gd name="connsiteY43-5962" fmla="*/ 14198 h 20084"/>
              <a:gd name="connsiteX44-5963" fmla="*/ 5514 w 13606"/>
              <a:gd name="connsiteY44-5964" fmla="*/ 10858 h 20084"/>
              <a:gd name="connsiteX45-5965" fmla="*/ 3171 w 13606"/>
              <a:gd name="connsiteY45-5966" fmla="*/ 11969 h 20084"/>
              <a:gd name="connsiteX46-5967" fmla="*/ 665 w 13606"/>
              <a:gd name="connsiteY46-5968" fmla="*/ 13618 h 20084"/>
              <a:gd name="connsiteX47-5969" fmla="*/ 9 w 13606"/>
              <a:gd name="connsiteY47-5970" fmla="*/ 9741 h 20084"/>
              <a:gd name="connsiteX0-5971" fmla="*/ 9 w 13606"/>
              <a:gd name="connsiteY0-5972" fmla="*/ 9741 h 20084"/>
              <a:gd name="connsiteX1-5973" fmla="*/ 4141 w 13606"/>
              <a:gd name="connsiteY1-5974" fmla="*/ 8587 h 20084"/>
              <a:gd name="connsiteX2-5975" fmla="*/ 6368 w 13606"/>
              <a:gd name="connsiteY2-5976" fmla="*/ 6732 h 20084"/>
              <a:gd name="connsiteX3-5977" fmla="*/ 7451 w 13606"/>
              <a:gd name="connsiteY3-5978" fmla="*/ 670 h 20084"/>
              <a:gd name="connsiteX4-5979" fmla="*/ 7839 w 13606"/>
              <a:gd name="connsiteY4-5980" fmla="*/ 809 h 20084"/>
              <a:gd name="connsiteX5-5981" fmla="*/ 7596 w 13606"/>
              <a:gd name="connsiteY5-5982" fmla="*/ 5247 h 20084"/>
              <a:gd name="connsiteX6-5983" fmla="*/ 8806 w 13606"/>
              <a:gd name="connsiteY6-5984" fmla="*/ 3704 h 20084"/>
              <a:gd name="connsiteX7-5985" fmla="*/ 10649 w 13606"/>
              <a:gd name="connsiteY7-5986" fmla="*/ 805 h 20084"/>
              <a:gd name="connsiteX8-5987" fmla="*/ 9418 w 13606"/>
              <a:gd name="connsiteY8-5988" fmla="*/ 4453 h 20084"/>
              <a:gd name="connsiteX9-5989" fmla="*/ 11728 w 13606"/>
              <a:gd name="connsiteY9-5990" fmla="*/ 6997 h 20084"/>
              <a:gd name="connsiteX10-5991" fmla="*/ 13519 w 13606"/>
              <a:gd name="connsiteY10-5992" fmla="*/ 15414 h 20084"/>
              <a:gd name="connsiteX11-5993" fmla="*/ 13150 w 13606"/>
              <a:gd name="connsiteY11-5994" fmla="*/ 19754 h 20084"/>
              <a:gd name="connsiteX12-5995" fmla="*/ 13256 w 13606"/>
              <a:gd name="connsiteY12-5996" fmla="*/ 16581 h 20084"/>
              <a:gd name="connsiteX13-5997" fmla="*/ 12622 w 13606"/>
              <a:gd name="connsiteY13-5998" fmla="*/ 12746 h 20084"/>
              <a:gd name="connsiteX14-5999" fmla="*/ 12800 w 13606"/>
              <a:gd name="connsiteY14-6000" fmla="*/ 17828 h 20084"/>
              <a:gd name="connsiteX15-6001" fmla="*/ 12508 w 13606"/>
              <a:gd name="connsiteY15-6002" fmla="*/ 18533 h 20084"/>
              <a:gd name="connsiteX16-6003" fmla="*/ 12326 w 13606"/>
              <a:gd name="connsiteY16-6004" fmla="*/ 13699 h 20084"/>
              <a:gd name="connsiteX17-6005" fmla="*/ 11407 w 13606"/>
              <a:gd name="connsiteY17-6006" fmla="*/ 8060 h 20084"/>
              <a:gd name="connsiteX18-6007" fmla="*/ 11574 w 13606"/>
              <a:gd name="connsiteY18-6008" fmla="*/ 10446 h 20084"/>
              <a:gd name="connsiteX19-6009" fmla="*/ 11815 w 13606"/>
              <a:gd name="connsiteY19-6010" fmla="*/ 11317 h 20084"/>
              <a:gd name="connsiteX20-6011" fmla="*/ 12173 w 13606"/>
              <a:gd name="connsiteY20-6012" fmla="*/ 13271 h 20084"/>
              <a:gd name="connsiteX21-6013" fmla="*/ 11799 w 13606"/>
              <a:gd name="connsiteY21-6014" fmla="*/ 12590 h 20084"/>
              <a:gd name="connsiteX22-6015" fmla="*/ 12107 w 13606"/>
              <a:gd name="connsiteY22-6016" fmla="*/ 17567 h 20084"/>
              <a:gd name="connsiteX23-6017" fmla="*/ 11972 w 13606"/>
              <a:gd name="connsiteY23-6018" fmla="*/ 19561 h 20084"/>
              <a:gd name="connsiteX24-6019" fmla="*/ 11694 w 13606"/>
              <a:gd name="connsiteY24-6020" fmla="*/ 16658 h 20084"/>
              <a:gd name="connsiteX25-6021" fmla="*/ 11546 w 13606"/>
              <a:gd name="connsiteY25-6022" fmla="*/ 14585 h 20084"/>
              <a:gd name="connsiteX26-6023" fmla="*/ 10889 w 13606"/>
              <a:gd name="connsiteY26-6024" fmla="*/ 9545 h 20084"/>
              <a:gd name="connsiteX27-6025" fmla="*/ 11235 w 13606"/>
              <a:gd name="connsiteY27-6026" fmla="*/ 15090 h 20084"/>
              <a:gd name="connsiteX28-6027" fmla="*/ 11435 w 13606"/>
              <a:gd name="connsiteY28-6028" fmla="*/ 17618 h 20084"/>
              <a:gd name="connsiteX29-6029" fmla="*/ 11264 w 13606"/>
              <a:gd name="connsiteY29-6030" fmla="*/ 20079 h 20084"/>
              <a:gd name="connsiteX30-6031" fmla="*/ 11072 w 13606"/>
              <a:gd name="connsiteY30-6032" fmla="*/ 17155 h 20084"/>
              <a:gd name="connsiteX31-6033" fmla="*/ 10197 w 13606"/>
              <a:gd name="connsiteY31-6034" fmla="*/ 19778 h 20084"/>
              <a:gd name="connsiteX32-6035" fmla="*/ 10367 w 13606"/>
              <a:gd name="connsiteY32-6036" fmla="*/ 18875 h 20084"/>
              <a:gd name="connsiteX33-6037" fmla="*/ 10611 w 13606"/>
              <a:gd name="connsiteY33-6038" fmla="*/ 18103 h 20084"/>
              <a:gd name="connsiteX34-6039" fmla="*/ 10684 w 13606"/>
              <a:gd name="connsiteY34-6040" fmla="*/ 11668 h 20084"/>
              <a:gd name="connsiteX35-6041" fmla="*/ 10582 w 13606"/>
              <a:gd name="connsiteY35-6042" fmla="*/ 15659 h 20084"/>
              <a:gd name="connsiteX36-6043" fmla="*/ 10344 w 13606"/>
              <a:gd name="connsiteY36-6044" fmla="*/ 16683 h 20084"/>
              <a:gd name="connsiteX37-6045" fmla="*/ 10219 w 13606"/>
              <a:gd name="connsiteY37-6046" fmla="*/ 8768 h 20084"/>
              <a:gd name="connsiteX38-6047" fmla="*/ 9293 w 13606"/>
              <a:gd name="connsiteY38-6048" fmla="*/ 6776 h 20084"/>
              <a:gd name="connsiteX39-6049" fmla="*/ 7438 w 13606"/>
              <a:gd name="connsiteY39-6050" fmla="*/ 8789 h 20084"/>
              <a:gd name="connsiteX40-6051" fmla="*/ 7822 w 13606"/>
              <a:gd name="connsiteY40-6052" fmla="*/ 11349 h 20084"/>
              <a:gd name="connsiteX41-6053" fmla="*/ 7481 w 13606"/>
              <a:gd name="connsiteY41-6054" fmla="*/ 11504 h 20084"/>
              <a:gd name="connsiteX42-6055" fmla="*/ 6871 w 13606"/>
              <a:gd name="connsiteY42-6056" fmla="*/ 9945 h 20084"/>
              <a:gd name="connsiteX43-6057" fmla="*/ 6440 w 13606"/>
              <a:gd name="connsiteY43-6058" fmla="*/ 10661 h 20084"/>
              <a:gd name="connsiteX44-6059" fmla="*/ 6523 w 13606"/>
              <a:gd name="connsiteY44-6060" fmla="*/ 14198 h 20084"/>
              <a:gd name="connsiteX45-6061" fmla="*/ 5514 w 13606"/>
              <a:gd name="connsiteY45-6062" fmla="*/ 10858 h 20084"/>
              <a:gd name="connsiteX46-6063" fmla="*/ 3171 w 13606"/>
              <a:gd name="connsiteY46-6064" fmla="*/ 11969 h 20084"/>
              <a:gd name="connsiteX47-6065" fmla="*/ 665 w 13606"/>
              <a:gd name="connsiteY47-6066" fmla="*/ 13618 h 20084"/>
              <a:gd name="connsiteX48" fmla="*/ 9 w 13606"/>
              <a:gd name="connsiteY48" fmla="*/ 9741 h 20084"/>
              <a:gd name="connsiteX0-6067" fmla="*/ 9 w 13606"/>
              <a:gd name="connsiteY0-6068" fmla="*/ 9741 h 20084"/>
              <a:gd name="connsiteX1-6069" fmla="*/ 4141 w 13606"/>
              <a:gd name="connsiteY1-6070" fmla="*/ 8587 h 20084"/>
              <a:gd name="connsiteX2-6071" fmla="*/ 6368 w 13606"/>
              <a:gd name="connsiteY2-6072" fmla="*/ 6732 h 20084"/>
              <a:gd name="connsiteX3-6073" fmla="*/ 7451 w 13606"/>
              <a:gd name="connsiteY3-6074" fmla="*/ 670 h 20084"/>
              <a:gd name="connsiteX4-6075" fmla="*/ 7839 w 13606"/>
              <a:gd name="connsiteY4-6076" fmla="*/ 809 h 20084"/>
              <a:gd name="connsiteX5-6077" fmla="*/ 7596 w 13606"/>
              <a:gd name="connsiteY5-6078" fmla="*/ 5247 h 20084"/>
              <a:gd name="connsiteX6-6079" fmla="*/ 8806 w 13606"/>
              <a:gd name="connsiteY6-6080" fmla="*/ 3704 h 20084"/>
              <a:gd name="connsiteX7-6081" fmla="*/ 10649 w 13606"/>
              <a:gd name="connsiteY7-6082" fmla="*/ 805 h 20084"/>
              <a:gd name="connsiteX8-6083" fmla="*/ 9418 w 13606"/>
              <a:gd name="connsiteY8-6084" fmla="*/ 4453 h 20084"/>
              <a:gd name="connsiteX9-6085" fmla="*/ 11728 w 13606"/>
              <a:gd name="connsiteY9-6086" fmla="*/ 6997 h 20084"/>
              <a:gd name="connsiteX10-6087" fmla="*/ 13519 w 13606"/>
              <a:gd name="connsiteY10-6088" fmla="*/ 15414 h 20084"/>
              <a:gd name="connsiteX11-6089" fmla="*/ 13150 w 13606"/>
              <a:gd name="connsiteY11-6090" fmla="*/ 19754 h 20084"/>
              <a:gd name="connsiteX12-6091" fmla="*/ 13256 w 13606"/>
              <a:gd name="connsiteY12-6092" fmla="*/ 16581 h 20084"/>
              <a:gd name="connsiteX13-6093" fmla="*/ 12622 w 13606"/>
              <a:gd name="connsiteY13-6094" fmla="*/ 12746 h 20084"/>
              <a:gd name="connsiteX14-6095" fmla="*/ 12800 w 13606"/>
              <a:gd name="connsiteY14-6096" fmla="*/ 17828 h 20084"/>
              <a:gd name="connsiteX15-6097" fmla="*/ 12508 w 13606"/>
              <a:gd name="connsiteY15-6098" fmla="*/ 18533 h 20084"/>
              <a:gd name="connsiteX16-6099" fmla="*/ 12326 w 13606"/>
              <a:gd name="connsiteY16-6100" fmla="*/ 13699 h 20084"/>
              <a:gd name="connsiteX17-6101" fmla="*/ 11407 w 13606"/>
              <a:gd name="connsiteY17-6102" fmla="*/ 8060 h 20084"/>
              <a:gd name="connsiteX18-6103" fmla="*/ 11574 w 13606"/>
              <a:gd name="connsiteY18-6104" fmla="*/ 10446 h 20084"/>
              <a:gd name="connsiteX19-6105" fmla="*/ 11815 w 13606"/>
              <a:gd name="connsiteY19-6106" fmla="*/ 11317 h 20084"/>
              <a:gd name="connsiteX20-6107" fmla="*/ 12173 w 13606"/>
              <a:gd name="connsiteY20-6108" fmla="*/ 13271 h 20084"/>
              <a:gd name="connsiteX21-6109" fmla="*/ 11799 w 13606"/>
              <a:gd name="connsiteY21-6110" fmla="*/ 12590 h 20084"/>
              <a:gd name="connsiteX22-6111" fmla="*/ 12107 w 13606"/>
              <a:gd name="connsiteY22-6112" fmla="*/ 17567 h 20084"/>
              <a:gd name="connsiteX23-6113" fmla="*/ 11972 w 13606"/>
              <a:gd name="connsiteY23-6114" fmla="*/ 19561 h 20084"/>
              <a:gd name="connsiteX24-6115" fmla="*/ 11694 w 13606"/>
              <a:gd name="connsiteY24-6116" fmla="*/ 16658 h 20084"/>
              <a:gd name="connsiteX25-6117" fmla="*/ 11546 w 13606"/>
              <a:gd name="connsiteY25-6118" fmla="*/ 14585 h 20084"/>
              <a:gd name="connsiteX26-6119" fmla="*/ 10889 w 13606"/>
              <a:gd name="connsiteY26-6120" fmla="*/ 9545 h 20084"/>
              <a:gd name="connsiteX27-6121" fmla="*/ 11235 w 13606"/>
              <a:gd name="connsiteY27-6122" fmla="*/ 15090 h 20084"/>
              <a:gd name="connsiteX28-6123" fmla="*/ 11435 w 13606"/>
              <a:gd name="connsiteY28-6124" fmla="*/ 17618 h 20084"/>
              <a:gd name="connsiteX29-6125" fmla="*/ 11264 w 13606"/>
              <a:gd name="connsiteY29-6126" fmla="*/ 20079 h 20084"/>
              <a:gd name="connsiteX30-6127" fmla="*/ 11072 w 13606"/>
              <a:gd name="connsiteY30-6128" fmla="*/ 17155 h 20084"/>
              <a:gd name="connsiteX31-6129" fmla="*/ 10197 w 13606"/>
              <a:gd name="connsiteY31-6130" fmla="*/ 19778 h 20084"/>
              <a:gd name="connsiteX32-6131" fmla="*/ 10170 w 13606"/>
              <a:gd name="connsiteY32-6132" fmla="*/ 18686 h 20084"/>
              <a:gd name="connsiteX33-6133" fmla="*/ 10611 w 13606"/>
              <a:gd name="connsiteY33-6134" fmla="*/ 18103 h 20084"/>
              <a:gd name="connsiteX34-6135" fmla="*/ 10684 w 13606"/>
              <a:gd name="connsiteY34-6136" fmla="*/ 11668 h 20084"/>
              <a:gd name="connsiteX35-6137" fmla="*/ 10582 w 13606"/>
              <a:gd name="connsiteY35-6138" fmla="*/ 15659 h 20084"/>
              <a:gd name="connsiteX36-6139" fmla="*/ 10344 w 13606"/>
              <a:gd name="connsiteY36-6140" fmla="*/ 16683 h 20084"/>
              <a:gd name="connsiteX37-6141" fmla="*/ 10219 w 13606"/>
              <a:gd name="connsiteY37-6142" fmla="*/ 8768 h 20084"/>
              <a:gd name="connsiteX38-6143" fmla="*/ 9293 w 13606"/>
              <a:gd name="connsiteY38-6144" fmla="*/ 6776 h 20084"/>
              <a:gd name="connsiteX39-6145" fmla="*/ 7438 w 13606"/>
              <a:gd name="connsiteY39-6146" fmla="*/ 8789 h 20084"/>
              <a:gd name="connsiteX40-6147" fmla="*/ 7822 w 13606"/>
              <a:gd name="connsiteY40-6148" fmla="*/ 11349 h 20084"/>
              <a:gd name="connsiteX41-6149" fmla="*/ 7481 w 13606"/>
              <a:gd name="connsiteY41-6150" fmla="*/ 11504 h 20084"/>
              <a:gd name="connsiteX42-6151" fmla="*/ 6871 w 13606"/>
              <a:gd name="connsiteY42-6152" fmla="*/ 9945 h 20084"/>
              <a:gd name="connsiteX43-6153" fmla="*/ 6440 w 13606"/>
              <a:gd name="connsiteY43-6154" fmla="*/ 10661 h 20084"/>
              <a:gd name="connsiteX44-6155" fmla="*/ 6523 w 13606"/>
              <a:gd name="connsiteY44-6156" fmla="*/ 14198 h 20084"/>
              <a:gd name="connsiteX45-6157" fmla="*/ 5514 w 13606"/>
              <a:gd name="connsiteY45-6158" fmla="*/ 10858 h 20084"/>
              <a:gd name="connsiteX46-6159" fmla="*/ 3171 w 13606"/>
              <a:gd name="connsiteY46-6160" fmla="*/ 11969 h 20084"/>
              <a:gd name="connsiteX47-6161" fmla="*/ 665 w 13606"/>
              <a:gd name="connsiteY47-6162" fmla="*/ 13618 h 20084"/>
              <a:gd name="connsiteX48-6163" fmla="*/ 9 w 13606"/>
              <a:gd name="connsiteY48-6164" fmla="*/ 9741 h 20084"/>
              <a:gd name="connsiteX0-6165" fmla="*/ 9 w 13606"/>
              <a:gd name="connsiteY0-6166" fmla="*/ 9741 h 20084"/>
              <a:gd name="connsiteX1-6167" fmla="*/ 4141 w 13606"/>
              <a:gd name="connsiteY1-6168" fmla="*/ 8587 h 20084"/>
              <a:gd name="connsiteX2-6169" fmla="*/ 6368 w 13606"/>
              <a:gd name="connsiteY2-6170" fmla="*/ 6732 h 20084"/>
              <a:gd name="connsiteX3-6171" fmla="*/ 7451 w 13606"/>
              <a:gd name="connsiteY3-6172" fmla="*/ 670 h 20084"/>
              <a:gd name="connsiteX4-6173" fmla="*/ 7839 w 13606"/>
              <a:gd name="connsiteY4-6174" fmla="*/ 809 h 20084"/>
              <a:gd name="connsiteX5-6175" fmla="*/ 7596 w 13606"/>
              <a:gd name="connsiteY5-6176" fmla="*/ 5247 h 20084"/>
              <a:gd name="connsiteX6-6177" fmla="*/ 8806 w 13606"/>
              <a:gd name="connsiteY6-6178" fmla="*/ 3704 h 20084"/>
              <a:gd name="connsiteX7-6179" fmla="*/ 10649 w 13606"/>
              <a:gd name="connsiteY7-6180" fmla="*/ 805 h 20084"/>
              <a:gd name="connsiteX8-6181" fmla="*/ 9418 w 13606"/>
              <a:gd name="connsiteY8-6182" fmla="*/ 4453 h 20084"/>
              <a:gd name="connsiteX9-6183" fmla="*/ 11728 w 13606"/>
              <a:gd name="connsiteY9-6184" fmla="*/ 6997 h 20084"/>
              <a:gd name="connsiteX10-6185" fmla="*/ 13519 w 13606"/>
              <a:gd name="connsiteY10-6186" fmla="*/ 15414 h 20084"/>
              <a:gd name="connsiteX11-6187" fmla="*/ 13150 w 13606"/>
              <a:gd name="connsiteY11-6188" fmla="*/ 19754 h 20084"/>
              <a:gd name="connsiteX12-6189" fmla="*/ 13256 w 13606"/>
              <a:gd name="connsiteY12-6190" fmla="*/ 16581 h 20084"/>
              <a:gd name="connsiteX13-6191" fmla="*/ 12622 w 13606"/>
              <a:gd name="connsiteY13-6192" fmla="*/ 12746 h 20084"/>
              <a:gd name="connsiteX14-6193" fmla="*/ 12800 w 13606"/>
              <a:gd name="connsiteY14-6194" fmla="*/ 17828 h 20084"/>
              <a:gd name="connsiteX15-6195" fmla="*/ 12508 w 13606"/>
              <a:gd name="connsiteY15-6196" fmla="*/ 18533 h 20084"/>
              <a:gd name="connsiteX16-6197" fmla="*/ 12326 w 13606"/>
              <a:gd name="connsiteY16-6198" fmla="*/ 13699 h 20084"/>
              <a:gd name="connsiteX17-6199" fmla="*/ 11407 w 13606"/>
              <a:gd name="connsiteY17-6200" fmla="*/ 8060 h 20084"/>
              <a:gd name="connsiteX18-6201" fmla="*/ 11574 w 13606"/>
              <a:gd name="connsiteY18-6202" fmla="*/ 10446 h 20084"/>
              <a:gd name="connsiteX19-6203" fmla="*/ 11815 w 13606"/>
              <a:gd name="connsiteY19-6204" fmla="*/ 11317 h 20084"/>
              <a:gd name="connsiteX20-6205" fmla="*/ 12173 w 13606"/>
              <a:gd name="connsiteY20-6206" fmla="*/ 13271 h 20084"/>
              <a:gd name="connsiteX21-6207" fmla="*/ 11799 w 13606"/>
              <a:gd name="connsiteY21-6208" fmla="*/ 12590 h 20084"/>
              <a:gd name="connsiteX22-6209" fmla="*/ 12107 w 13606"/>
              <a:gd name="connsiteY22-6210" fmla="*/ 17567 h 20084"/>
              <a:gd name="connsiteX23-6211" fmla="*/ 11972 w 13606"/>
              <a:gd name="connsiteY23-6212" fmla="*/ 19561 h 20084"/>
              <a:gd name="connsiteX24-6213" fmla="*/ 11694 w 13606"/>
              <a:gd name="connsiteY24-6214" fmla="*/ 16658 h 20084"/>
              <a:gd name="connsiteX25-6215" fmla="*/ 11546 w 13606"/>
              <a:gd name="connsiteY25-6216" fmla="*/ 14585 h 20084"/>
              <a:gd name="connsiteX26-6217" fmla="*/ 10889 w 13606"/>
              <a:gd name="connsiteY26-6218" fmla="*/ 9545 h 20084"/>
              <a:gd name="connsiteX27-6219" fmla="*/ 11235 w 13606"/>
              <a:gd name="connsiteY27-6220" fmla="*/ 15090 h 20084"/>
              <a:gd name="connsiteX28-6221" fmla="*/ 11435 w 13606"/>
              <a:gd name="connsiteY28-6222" fmla="*/ 17618 h 20084"/>
              <a:gd name="connsiteX29-6223" fmla="*/ 11264 w 13606"/>
              <a:gd name="connsiteY29-6224" fmla="*/ 20079 h 20084"/>
              <a:gd name="connsiteX30-6225" fmla="*/ 11072 w 13606"/>
              <a:gd name="connsiteY30-6226" fmla="*/ 17155 h 20084"/>
              <a:gd name="connsiteX31-6227" fmla="*/ 10197 w 13606"/>
              <a:gd name="connsiteY31-6228" fmla="*/ 19778 h 20084"/>
              <a:gd name="connsiteX32-6229" fmla="*/ 10170 w 13606"/>
              <a:gd name="connsiteY32-6230" fmla="*/ 18686 h 20084"/>
              <a:gd name="connsiteX33-6231" fmla="*/ 10747 w 13606"/>
              <a:gd name="connsiteY33-6232" fmla="*/ 18806 h 20084"/>
              <a:gd name="connsiteX34-6233" fmla="*/ 10611 w 13606"/>
              <a:gd name="connsiteY34-6234" fmla="*/ 18103 h 20084"/>
              <a:gd name="connsiteX35-6235" fmla="*/ 10684 w 13606"/>
              <a:gd name="connsiteY35-6236" fmla="*/ 11668 h 20084"/>
              <a:gd name="connsiteX36-6237" fmla="*/ 10582 w 13606"/>
              <a:gd name="connsiteY36-6238" fmla="*/ 15659 h 20084"/>
              <a:gd name="connsiteX37-6239" fmla="*/ 10344 w 13606"/>
              <a:gd name="connsiteY37-6240" fmla="*/ 16683 h 20084"/>
              <a:gd name="connsiteX38-6241" fmla="*/ 10219 w 13606"/>
              <a:gd name="connsiteY38-6242" fmla="*/ 8768 h 20084"/>
              <a:gd name="connsiteX39-6243" fmla="*/ 9293 w 13606"/>
              <a:gd name="connsiteY39-6244" fmla="*/ 6776 h 20084"/>
              <a:gd name="connsiteX40-6245" fmla="*/ 7438 w 13606"/>
              <a:gd name="connsiteY40-6246" fmla="*/ 8789 h 20084"/>
              <a:gd name="connsiteX41-6247" fmla="*/ 7822 w 13606"/>
              <a:gd name="connsiteY41-6248" fmla="*/ 11349 h 20084"/>
              <a:gd name="connsiteX42-6249" fmla="*/ 7481 w 13606"/>
              <a:gd name="connsiteY42-6250" fmla="*/ 11504 h 20084"/>
              <a:gd name="connsiteX43-6251" fmla="*/ 6871 w 13606"/>
              <a:gd name="connsiteY43-6252" fmla="*/ 9945 h 20084"/>
              <a:gd name="connsiteX44-6253" fmla="*/ 6440 w 13606"/>
              <a:gd name="connsiteY44-6254" fmla="*/ 10661 h 20084"/>
              <a:gd name="connsiteX45-6255" fmla="*/ 6523 w 13606"/>
              <a:gd name="connsiteY45-6256" fmla="*/ 14198 h 20084"/>
              <a:gd name="connsiteX46-6257" fmla="*/ 5514 w 13606"/>
              <a:gd name="connsiteY46-6258" fmla="*/ 10858 h 20084"/>
              <a:gd name="connsiteX47-6259" fmla="*/ 3171 w 13606"/>
              <a:gd name="connsiteY47-6260" fmla="*/ 11969 h 20084"/>
              <a:gd name="connsiteX48-6261" fmla="*/ 665 w 13606"/>
              <a:gd name="connsiteY48-6262" fmla="*/ 13618 h 20084"/>
              <a:gd name="connsiteX49" fmla="*/ 9 w 13606"/>
              <a:gd name="connsiteY49" fmla="*/ 9741 h 20084"/>
              <a:gd name="connsiteX0-6263" fmla="*/ 9 w 13606"/>
              <a:gd name="connsiteY0-6264" fmla="*/ 9741 h 20084"/>
              <a:gd name="connsiteX1-6265" fmla="*/ 4141 w 13606"/>
              <a:gd name="connsiteY1-6266" fmla="*/ 8587 h 20084"/>
              <a:gd name="connsiteX2-6267" fmla="*/ 6368 w 13606"/>
              <a:gd name="connsiteY2-6268" fmla="*/ 6732 h 20084"/>
              <a:gd name="connsiteX3-6269" fmla="*/ 7451 w 13606"/>
              <a:gd name="connsiteY3-6270" fmla="*/ 670 h 20084"/>
              <a:gd name="connsiteX4-6271" fmla="*/ 7839 w 13606"/>
              <a:gd name="connsiteY4-6272" fmla="*/ 809 h 20084"/>
              <a:gd name="connsiteX5-6273" fmla="*/ 7596 w 13606"/>
              <a:gd name="connsiteY5-6274" fmla="*/ 5247 h 20084"/>
              <a:gd name="connsiteX6-6275" fmla="*/ 8806 w 13606"/>
              <a:gd name="connsiteY6-6276" fmla="*/ 3704 h 20084"/>
              <a:gd name="connsiteX7-6277" fmla="*/ 10649 w 13606"/>
              <a:gd name="connsiteY7-6278" fmla="*/ 805 h 20084"/>
              <a:gd name="connsiteX8-6279" fmla="*/ 9418 w 13606"/>
              <a:gd name="connsiteY8-6280" fmla="*/ 4453 h 20084"/>
              <a:gd name="connsiteX9-6281" fmla="*/ 11728 w 13606"/>
              <a:gd name="connsiteY9-6282" fmla="*/ 6997 h 20084"/>
              <a:gd name="connsiteX10-6283" fmla="*/ 13519 w 13606"/>
              <a:gd name="connsiteY10-6284" fmla="*/ 15414 h 20084"/>
              <a:gd name="connsiteX11-6285" fmla="*/ 13150 w 13606"/>
              <a:gd name="connsiteY11-6286" fmla="*/ 19754 h 20084"/>
              <a:gd name="connsiteX12-6287" fmla="*/ 13256 w 13606"/>
              <a:gd name="connsiteY12-6288" fmla="*/ 16581 h 20084"/>
              <a:gd name="connsiteX13-6289" fmla="*/ 12622 w 13606"/>
              <a:gd name="connsiteY13-6290" fmla="*/ 12746 h 20084"/>
              <a:gd name="connsiteX14-6291" fmla="*/ 12800 w 13606"/>
              <a:gd name="connsiteY14-6292" fmla="*/ 17828 h 20084"/>
              <a:gd name="connsiteX15-6293" fmla="*/ 12508 w 13606"/>
              <a:gd name="connsiteY15-6294" fmla="*/ 18533 h 20084"/>
              <a:gd name="connsiteX16-6295" fmla="*/ 12326 w 13606"/>
              <a:gd name="connsiteY16-6296" fmla="*/ 13699 h 20084"/>
              <a:gd name="connsiteX17-6297" fmla="*/ 11407 w 13606"/>
              <a:gd name="connsiteY17-6298" fmla="*/ 8060 h 20084"/>
              <a:gd name="connsiteX18-6299" fmla="*/ 11574 w 13606"/>
              <a:gd name="connsiteY18-6300" fmla="*/ 10446 h 20084"/>
              <a:gd name="connsiteX19-6301" fmla="*/ 11815 w 13606"/>
              <a:gd name="connsiteY19-6302" fmla="*/ 11317 h 20084"/>
              <a:gd name="connsiteX20-6303" fmla="*/ 12173 w 13606"/>
              <a:gd name="connsiteY20-6304" fmla="*/ 13271 h 20084"/>
              <a:gd name="connsiteX21-6305" fmla="*/ 11799 w 13606"/>
              <a:gd name="connsiteY21-6306" fmla="*/ 12590 h 20084"/>
              <a:gd name="connsiteX22-6307" fmla="*/ 12107 w 13606"/>
              <a:gd name="connsiteY22-6308" fmla="*/ 17567 h 20084"/>
              <a:gd name="connsiteX23-6309" fmla="*/ 11972 w 13606"/>
              <a:gd name="connsiteY23-6310" fmla="*/ 19561 h 20084"/>
              <a:gd name="connsiteX24-6311" fmla="*/ 11694 w 13606"/>
              <a:gd name="connsiteY24-6312" fmla="*/ 16658 h 20084"/>
              <a:gd name="connsiteX25-6313" fmla="*/ 11546 w 13606"/>
              <a:gd name="connsiteY25-6314" fmla="*/ 14585 h 20084"/>
              <a:gd name="connsiteX26-6315" fmla="*/ 10889 w 13606"/>
              <a:gd name="connsiteY26-6316" fmla="*/ 9545 h 20084"/>
              <a:gd name="connsiteX27-6317" fmla="*/ 11235 w 13606"/>
              <a:gd name="connsiteY27-6318" fmla="*/ 15090 h 20084"/>
              <a:gd name="connsiteX28-6319" fmla="*/ 11435 w 13606"/>
              <a:gd name="connsiteY28-6320" fmla="*/ 17618 h 20084"/>
              <a:gd name="connsiteX29-6321" fmla="*/ 11264 w 13606"/>
              <a:gd name="connsiteY29-6322" fmla="*/ 20079 h 20084"/>
              <a:gd name="connsiteX30-6323" fmla="*/ 11072 w 13606"/>
              <a:gd name="connsiteY30-6324" fmla="*/ 17155 h 20084"/>
              <a:gd name="connsiteX31-6325" fmla="*/ 10197 w 13606"/>
              <a:gd name="connsiteY31-6326" fmla="*/ 19778 h 20084"/>
              <a:gd name="connsiteX32-6327" fmla="*/ 10170 w 13606"/>
              <a:gd name="connsiteY32-6328" fmla="*/ 18686 h 20084"/>
              <a:gd name="connsiteX33-6329" fmla="*/ 10385 w 13606"/>
              <a:gd name="connsiteY33-6330" fmla="*/ 18379 h 20084"/>
              <a:gd name="connsiteX34-6331" fmla="*/ 10611 w 13606"/>
              <a:gd name="connsiteY34-6332" fmla="*/ 18103 h 20084"/>
              <a:gd name="connsiteX35-6333" fmla="*/ 10684 w 13606"/>
              <a:gd name="connsiteY35-6334" fmla="*/ 11668 h 20084"/>
              <a:gd name="connsiteX36-6335" fmla="*/ 10582 w 13606"/>
              <a:gd name="connsiteY36-6336" fmla="*/ 15659 h 20084"/>
              <a:gd name="connsiteX37-6337" fmla="*/ 10344 w 13606"/>
              <a:gd name="connsiteY37-6338" fmla="*/ 16683 h 20084"/>
              <a:gd name="connsiteX38-6339" fmla="*/ 10219 w 13606"/>
              <a:gd name="connsiteY38-6340" fmla="*/ 8768 h 20084"/>
              <a:gd name="connsiteX39-6341" fmla="*/ 9293 w 13606"/>
              <a:gd name="connsiteY39-6342" fmla="*/ 6776 h 20084"/>
              <a:gd name="connsiteX40-6343" fmla="*/ 7438 w 13606"/>
              <a:gd name="connsiteY40-6344" fmla="*/ 8789 h 20084"/>
              <a:gd name="connsiteX41-6345" fmla="*/ 7822 w 13606"/>
              <a:gd name="connsiteY41-6346" fmla="*/ 11349 h 20084"/>
              <a:gd name="connsiteX42-6347" fmla="*/ 7481 w 13606"/>
              <a:gd name="connsiteY42-6348" fmla="*/ 11504 h 20084"/>
              <a:gd name="connsiteX43-6349" fmla="*/ 6871 w 13606"/>
              <a:gd name="connsiteY43-6350" fmla="*/ 9945 h 20084"/>
              <a:gd name="connsiteX44-6351" fmla="*/ 6440 w 13606"/>
              <a:gd name="connsiteY44-6352" fmla="*/ 10661 h 20084"/>
              <a:gd name="connsiteX45-6353" fmla="*/ 6523 w 13606"/>
              <a:gd name="connsiteY45-6354" fmla="*/ 14198 h 20084"/>
              <a:gd name="connsiteX46-6355" fmla="*/ 5514 w 13606"/>
              <a:gd name="connsiteY46-6356" fmla="*/ 10858 h 20084"/>
              <a:gd name="connsiteX47-6357" fmla="*/ 3171 w 13606"/>
              <a:gd name="connsiteY47-6358" fmla="*/ 11969 h 20084"/>
              <a:gd name="connsiteX48-6359" fmla="*/ 665 w 13606"/>
              <a:gd name="connsiteY48-6360" fmla="*/ 13618 h 20084"/>
              <a:gd name="connsiteX49-6361" fmla="*/ 9 w 13606"/>
              <a:gd name="connsiteY49-6362" fmla="*/ 9741 h 20084"/>
              <a:gd name="connsiteX0-6363" fmla="*/ 9 w 13606"/>
              <a:gd name="connsiteY0-6364" fmla="*/ 9741 h 20084"/>
              <a:gd name="connsiteX1-6365" fmla="*/ 4141 w 13606"/>
              <a:gd name="connsiteY1-6366" fmla="*/ 8587 h 20084"/>
              <a:gd name="connsiteX2-6367" fmla="*/ 6368 w 13606"/>
              <a:gd name="connsiteY2-6368" fmla="*/ 6732 h 20084"/>
              <a:gd name="connsiteX3-6369" fmla="*/ 7451 w 13606"/>
              <a:gd name="connsiteY3-6370" fmla="*/ 670 h 20084"/>
              <a:gd name="connsiteX4-6371" fmla="*/ 7839 w 13606"/>
              <a:gd name="connsiteY4-6372" fmla="*/ 809 h 20084"/>
              <a:gd name="connsiteX5-6373" fmla="*/ 7596 w 13606"/>
              <a:gd name="connsiteY5-6374" fmla="*/ 5247 h 20084"/>
              <a:gd name="connsiteX6-6375" fmla="*/ 8806 w 13606"/>
              <a:gd name="connsiteY6-6376" fmla="*/ 3704 h 20084"/>
              <a:gd name="connsiteX7-6377" fmla="*/ 10649 w 13606"/>
              <a:gd name="connsiteY7-6378" fmla="*/ 805 h 20084"/>
              <a:gd name="connsiteX8-6379" fmla="*/ 9418 w 13606"/>
              <a:gd name="connsiteY8-6380" fmla="*/ 4453 h 20084"/>
              <a:gd name="connsiteX9-6381" fmla="*/ 11728 w 13606"/>
              <a:gd name="connsiteY9-6382" fmla="*/ 6997 h 20084"/>
              <a:gd name="connsiteX10-6383" fmla="*/ 13519 w 13606"/>
              <a:gd name="connsiteY10-6384" fmla="*/ 15414 h 20084"/>
              <a:gd name="connsiteX11-6385" fmla="*/ 13150 w 13606"/>
              <a:gd name="connsiteY11-6386" fmla="*/ 19754 h 20084"/>
              <a:gd name="connsiteX12-6387" fmla="*/ 13256 w 13606"/>
              <a:gd name="connsiteY12-6388" fmla="*/ 16581 h 20084"/>
              <a:gd name="connsiteX13-6389" fmla="*/ 12622 w 13606"/>
              <a:gd name="connsiteY13-6390" fmla="*/ 12746 h 20084"/>
              <a:gd name="connsiteX14-6391" fmla="*/ 12800 w 13606"/>
              <a:gd name="connsiteY14-6392" fmla="*/ 17828 h 20084"/>
              <a:gd name="connsiteX15-6393" fmla="*/ 12508 w 13606"/>
              <a:gd name="connsiteY15-6394" fmla="*/ 18533 h 20084"/>
              <a:gd name="connsiteX16-6395" fmla="*/ 12326 w 13606"/>
              <a:gd name="connsiteY16-6396" fmla="*/ 13699 h 20084"/>
              <a:gd name="connsiteX17-6397" fmla="*/ 11407 w 13606"/>
              <a:gd name="connsiteY17-6398" fmla="*/ 8060 h 20084"/>
              <a:gd name="connsiteX18-6399" fmla="*/ 11574 w 13606"/>
              <a:gd name="connsiteY18-6400" fmla="*/ 10446 h 20084"/>
              <a:gd name="connsiteX19-6401" fmla="*/ 11815 w 13606"/>
              <a:gd name="connsiteY19-6402" fmla="*/ 11317 h 20084"/>
              <a:gd name="connsiteX20-6403" fmla="*/ 12173 w 13606"/>
              <a:gd name="connsiteY20-6404" fmla="*/ 13271 h 20084"/>
              <a:gd name="connsiteX21-6405" fmla="*/ 11799 w 13606"/>
              <a:gd name="connsiteY21-6406" fmla="*/ 12590 h 20084"/>
              <a:gd name="connsiteX22-6407" fmla="*/ 12107 w 13606"/>
              <a:gd name="connsiteY22-6408" fmla="*/ 17567 h 20084"/>
              <a:gd name="connsiteX23-6409" fmla="*/ 11972 w 13606"/>
              <a:gd name="connsiteY23-6410" fmla="*/ 19561 h 20084"/>
              <a:gd name="connsiteX24-6411" fmla="*/ 11694 w 13606"/>
              <a:gd name="connsiteY24-6412" fmla="*/ 16658 h 20084"/>
              <a:gd name="connsiteX25-6413" fmla="*/ 11546 w 13606"/>
              <a:gd name="connsiteY25-6414" fmla="*/ 14585 h 20084"/>
              <a:gd name="connsiteX26-6415" fmla="*/ 10889 w 13606"/>
              <a:gd name="connsiteY26-6416" fmla="*/ 9545 h 20084"/>
              <a:gd name="connsiteX27-6417" fmla="*/ 11235 w 13606"/>
              <a:gd name="connsiteY27-6418" fmla="*/ 15090 h 20084"/>
              <a:gd name="connsiteX28-6419" fmla="*/ 11435 w 13606"/>
              <a:gd name="connsiteY28-6420" fmla="*/ 17618 h 20084"/>
              <a:gd name="connsiteX29-6421" fmla="*/ 11264 w 13606"/>
              <a:gd name="connsiteY29-6422" fmla="*/ 20079 h 20084"/>
              <a:gd name="connsiteX30-6423" fmla="*/ 11072 w 13606"/>
              <a:gd name="connsiteY30-6424" fmla="*/ 17155 h 20084"/>
              <a:gd name="connsiteX31-6425" fmla="*/ 10197 w 13606"/>
              <a:gd name="connsiteY31-6426" fmla="*/ 19778 h 20084"/>
              <a:gd name="connsiteX32-6427" fmla="*/ 10170 w 13606"/>
              <a:gd name="connsiteY32-6428" fmla="*/ 18686 h 20084"/>
              <a:gd name="connsiteX33-6429" fmla="*/ 10385 w 13606"/>
              <a:gd name="connsiteY33-6430" fmla="*/ 18379 h 20084"/>
              <a:gd name="connsiteX34-6431" fmla="*/ 10524 w 13606"/>
              <a:gd name="connsiteY34-6432" fmla="*/ 17942 h 20084"/>
              <a:gd name="connsiteX35-6433" fmla="*/ 10684 w 13606"/>
              <a:gd name="connsiteY35-6434" fmla="*/ 11668 h 20084"/>
              <a:gd name="connsiteX36-6435" fmla="*/ 10582 w 13606"/>
              <a:gd name="connsiteY36-6436" fmla="*/ 15659 h 20084"/>
              <a:gd name="connsiteX37-6437" fmla="*/ 10344 w 13606"/>
              <a:gd name="connsiteY37-6438" fmla="*/ 16683 h 20084"/>
              <a:gd name="connsiteX38-6439" fmla="*/ 10219 w 13606"/>
              <a:gd name="connsiteY38-6440" fmla="*/ 8768 h 20084"/>
              <a:gd name="connsiteX39-6441" fmla="*/ 9293 w 13606"/>
              <a:gd name="connsiteY39-6442" fmla="*/ 6776 h 20084"/>
              <a:gd name="connsiteX40-6443" fmla="*/ 7438 w 13606"/>
              <a:gd name="connsiteY40-6444" fmla="*/ 8789 h 20084"/>
              <a:gd name="connsiteX41-6445" fmla="*/ 7822 w 13606"/>
              <a:gd name="connsiteY41-6446" fmla="*/ 11349 h 20084"/>
              <a:gd name="connsiteX42-6447" fmla="*/ 7481 w 13606"/>
              <a:gd name="connsiteY42-6448" fmla="*/ 11504 h 20084"/>
              <a:gd name="connsiteX43-6449" fmla="*/ 6871 w 13606"/>
              <a:gd name="connsiteY43-6450" fmla="*/ 9945 h 20084"/>
              <a:gd name="connsiteX44-6451" fmla="*/ 6440 w 13606"/>
              <a:gd name="connsiteY44-6452" fmla="*/ 10661 h 20084"/>
              <a:gd name="connsiteX45-6453" fmla="*/ 6523 w 13606"/>
              <a:gd name="connsiteY45-6454" fmla="*/ 14198 h 20084"/>
              <a:gd name="connsiteX46-6455" fmla="*/ 5514 w 13606"/>
              <a:gd name="connsiteY46-6456" fmla="*/ 10858 h 20084"/>
              <a:gd name="connsiteX47-6457" fmla="*/ 3171 w 13606"/>
              <a:gd name="connsiteY47-6458" fmla="*/ 11969 h 20084"/>
              <a:gd name="connsiteX48-6459" fmla="*/ 665 w 13606"/>
              <a:gd name="connsiteY48-6460" fmla="*/ 13618 h 20084"/>
              <a:gd name="connsiteX49-6461" fmla="*/ 9 w 13606"/>
              <a:gd name="connsiteY49-6462" fmla="*/ 9741 h 20084"/>
              <a:gd name="connsiteX0-6463" fmla="*/ 9 w 13606"/>
              <a:gd name="connsiteY0-6464" fmla="*/ 9741 h 20084"/>
              <a:gd name="connsiteX1-6465" fmla="*/ 4141 w 13606"/>
              <a:gd name="connsiteY1-6466" fmla="*/ 8587 h 20084"/>
              <a:gd name="connsiteX2-6467" fmla="*/ 6368 w 13606"/>
              <a:gd name="connsiteY2-6468" fmla="*/ 6732 h 20084"/>
              <a:gd name="connsiteX3-6469" fmla="*/ 7451 w 13606"/>
              <a:gd name="connsiteY3-6470" fmla="*/ 670 h 20084"/>
              <a:gd name="connsiteX4-6471" fmla="*/ 7839 w 13606"/>
              <a:gd name="connsiteY4-6472" fmla="*/ 809 h 20084"/>
              <a:gd name="connsiteX5-6473" fmla="*/ 7596 w 13606"/>
              <a:gd name="connsiteY5-6474" fmla="*/ 5247 h 20084"/>
              <a:gd name="connsiteX6-6475" fmla="*/ 8806 w 13606"/>
              <a:gd name="connsiteY6-6476" fmla="*/ 3704 h 20084"/>
              <a:gd name="connsiteX7-6477" fmla="*/ 10649 w 13606"/>
              <a:gd name="connsiteY7-6478" fmla="*/ 805 h 20084"/>
              <a:gd name="connsiteX8-6479" fmla="*/ 9418 w 13606"/>
              <a:gd name="connsiteY8-6480" fmla="*/ 4453 h 20084"/>
              <a:gd name="connsiteX9-6481" fmla="*/ 11728 w 13606"/>
              <a:gd name="connsiteY9-6482" fmla="*/ 6997 h 20084"/>
              <a:gd name="connsiteX10-6483" fmla="*/ 13519 w 13606"/>
              <a:gd name="connsiteY10-6484" fmla="*/ 15414 h 20084"/>
              <a:gd name="connsiteX11-6485" fmla="*/ 13150 w 13606"/>
              <a:gd name="connsiteY11-6486" fmla="*/ 19754 h 20084"/>
              <a:gd name="connsiteX12-6487" fmla="*/ 13256 w 13606"/>
              <a:gd name="connsiteY12-6488" fmla="*/ 16581 h 20084"/>
              <a:gd name="connsiteX13-6489" fmla="*/ 12622 w 13606"/>
              <a:gd name="connsiteY13-6490" fmla="*/ 12746 h 20084"/>
              <a:gd name="connsiteX14-6491" fmla="*/ 12800 w 13606"/>
              <a:gd name="connsiteY14-6492" fmla="*/ 17828 h 20084"/>
              <a:gd name="connsiteX15-6493" fmla="*/ 12508 w 13606"/>
              <a:gd name="connsiteY15-6494" fmla="*/ 18533 h 20084"/>
              <a:gd name="connsiteX16-6495" fmla="*/ 12326 w 13606"/>
              <a:gd name="connsiteY16-6496" fmla="*/ 13699 h 20084"/>
              <a:gd name="connsiteX17-6497" fmla="*/ 11407 w 13606"/>
              <a:gd name="connsiteY17-6498" fmla="*/ 8060 h 20084"/>
              <a:gd name="connsiteX18-6499" fmla="*/ 11574 w 13606"/>
              <a:gd name="connsiteY18-6500" fmla="*/ 10446 h 20084"/>
              <a:gd name="connsiteX19-6501" fmla="*/ 11815 w 13606"/>
              <a:gd name="connsiteY19-6502" fmla="*/ 11317 h 20084"/>
              <a:gd name="connsiteX20-6503" fmla="*/ 12173 w 13606"/>
              <a:gd name="connsiteY20-6504" fmla="*/ 13271 h 20084"/>
              <a:gd name="connsiteX21-6505" fmla="*/ 11799 w 13606"/>
              <a:gd name="connsiteY21-6506" fmla="*/ 12590 h 20084"/>
              <a:gd name="connsiteX22-6507" fmla="*/ 12107 w 13606"/>
              <a:gd name="connsiteY22-6508" fmla="*/ 17567 h 20084"/>
              <a:gd name="connsiteX23-6509" fmla="*/ 11972 w 13606"/>
              <a:gd name="connsiteY23-6510" fmla="*/ 19561 h 20084"/>
              <a:gd name="connsiteX24-6511" fmla="*/ 11694 w 13606"/>
              <a:gd name="connsiteY24-6512" fmla="*/ 16658 h 20084"/>
              <a:gd name="connsiteX25-6513" fmla="*/ 11546 w 13606"/>
              <a:gd name="connsiteY25-6514" fmla="*/ 14585 h 20084"/>
              <a:gd name="connsiteX26-6515" fmla="*/ 10889 w 13606"/>
              <a:gd name="connsiteY26-6516" fmla="*/ 9545 h 20084"/>
              <a:gd name="connsiteX27-6517" fmla="*/ 11235 w 13606"/>
              <a:gd name="connsiteY27-6518" fmla="*/ 15090 h 20084"/>
              <a:gd name="connsiteX28-6519" fmla="*/ 11435 w 13606"/>
              <a:gd name="connsiteY28-6520" fmla="*/ 17618 h 20084"/>
              <a:gd name="connsiteX29-6521" fmla="*/ 11264 w 13606"/>
              <a:gd name="connsiteY29-6522" fmla="*/ 20079 h 20084"/>
              <a:gd name="connsiteX30-6523" fmla="*/ 11072 w 13606"/>
              <a:gd name="connsiteY30-6524" fmla="*/ 17155 h 20084"/>
              <a:gd name="connsiteX31-6525" fmla="*/ 10197 w 13606"/>
              <a:gd name="connsiteY31-6526" fmla="*/ 19778 h 20084"/>
              <a:gd name="connsiteX32-6527" fmla="*/ 10170 w 13606"/>
              <a:gd name="connsiteY32-6528" fmla="*/ 18686 h 20084"/>
              <a:gd name="connsiteX33-6529" fmla="*/ 10385 w 13606"/>
              <a:gd name="connsiteY33-6530" fmla="*/ 18379 h 20084"/>
              <a:gd name="connsiteX34-6531" fmla="*/ 10365 w 13606"/>
              <a:gd name="connsiteY34-6532" fmla="*/ 17818 h 20084"/>
              <a:gd name="connsiteX35-6533" fmla="*/ 10684 w 13606"/>
              <a:gd name="connsiteY35-6534" fmla="*/ 11668 h 20084"/>
              <a:gd name="connsiteX36-6535" fmla="*/ 10582 w 13606"/>
              <a:gd name="connsiteY36-6536" fmla="*/ 15659 h 20084"/>
              <a:gd name="connsiteX37-6537" fmla="*/ 10344 w 13606"/>
              <a:gd name="connsiteY37-6538" fmla="*/ 16683 h 20084"/>
              <a:gd name="connsiteX38-6539" fmla="*/ 10219 w 13606"/>
              <a:gd name="connsiteY38-6540" fmla="*/ 8768 h 20084"/>
              <a:gd name="connsiteX39-6541" fmla="*/ 9293 w 13606"/>
              <a:gd name="connsiteY39-6542" fmla="*/ 6776 h 20084"/>
              <a:gd name="connsiteX40-6543" fmla="*/ 7438 w 13606"/>
              <a:gd name="connsiteY40-6544" fmla="*/ 8789 h 20084"/>
              <a:gd name="connsiteX41-6545" fmla="*/ 7822 w 13606"/>
              <a:gd name="connsiteY41-6546" fmla="*/ 11349 h 20084"/>
              <a:gd name="connsiteX42-6547" fmla="*/ 7481 w 13606"/>
              <a:gd name="connsiteY42-6548" fmla="*/ 11504 h 20084"/>
              <a:gd name="connsiteX43-6549" fmla="*/ 6871 w 13606"/>
              <a:gd name="connsiteY43-6550" fmla="*/ 9945 h 20084"/>
              <a:gd name="connsiteX44-6551" fmla="*/ 6440 w 13606"/>
              <a:gd name="connsiteY44-6552" fmla="*/ 10661 h 20084"/>
              <a:gd name="connsiteX45-6553" fmla="*/ 6523 w 13606"/>
              <a:gd name="connsiteY45-6554" fmla="*/ 14198 h 20084"/>
              <a:gd name="connsiteX46-6555" fmla="*/ 5514 w 13606"/>
              <a:gd name="connsiteY46-6556" fmla="*/ 10858 h 20084"/>
              <a:gd name="connsiteX47-6557" fmla="*/ 3171 w 13606"/>
              <a:gd name="connsiteY47-6558" fmla="*/ 11969 h 20084"/>
              <a:gd name="connsiteX48-6559" fmla="*/ 665 w 13606"/>
              <a:gd name="connsiteY48-6560" fmla="*/ 13618 h 20084"/>
              <a:gd name="connsiteX49-6561" fmla="*/ 9 w 13606"/>
              <a:gd name="connsiteY49-6562" fmla="*/ 9741 h 20084"/>
              <a:gd name="connsiteX0-6563" fmla="*/ 9 w 13606"/>
              <a:gd name="connsiteY0-6564" fmla="*/ 9741 h 20179"/>
              <a:gd name="connsiteX1-6565" fmla="*/ 4141 w 13606"/>
              <a:gd name="connsiteY1-6566" fmla="*/ 8587 h 20179"/>
              <a:gd name="connsiteX2-6567" fmla="*/ 6368 w 13606"/>
              <a:gd name="connsiteY2-6568" fmla="*/ 6732 h 20179"/>
              <a:gd name="connsiteX3-6569" fmla="*/ 7451 w 13606"/>
              <a:gd name="connsiteY3-6570" fmla="*/ 670 h 20179"/>
              <a:gd name="connsiteX4-6571" fmla="*/ 7839 w 13606"/>
              <a:gd name="connsiteY4-6572" fmla="*/ 809 h 20179"/>
              <a:gd name="connsiteX5-6573" fmla="*/ 7596 w 13606"/>
              <a:gd name="connsiteY5-6574" fmla="*/ 5247 h 20179"/>
              <a:gd name="connsiteX6-6575" fmla="*/ 8806 w 13606"/>
              <a:gd name="connsiteY6-6576" fmla="*/ 3704 h 20179"/>
              <a:gd name="connsiteX7-6577" fmla="*/ 10649 w 13606"/>
              <a:gd name="connsiteY7-6578" fmla="*/ 805 h 20179"/>
              <a:gd name="connsiteX8-6579" fmla="*/ 9418 w 13606"/>
              <a:gd name="connsiteY8-6580" fmla="*/ 4453 h 20179"/>
              <a:gd name="connsiteX9-6581" fmla="*/ 11728 w 13606"/>
              <a:gd name="connsiteY9-6582" fmla="*/ 6997 h 20179"/>
              <a:gd name="connsiteX10-6583" fmla="*/ 13519 w 13606"/>
              <a:gd name="connsiteY10-6584" fmla="*/ 15414 h 20179"/>
              <a:gd name="connsiteX11-6585" fmla="*/ 13150 w 13606"/>
              <a:gd name="connsiteY11-6586" fmla="*/ 19754 h 20179"/>
              <a:gd name="connsiteX12-6587" fmla="*/ 13256 w 13606"/>
              <a:gd name="connsiteY12-6588" fmla="*/ 16581 h 20179"/>
              <a:gd name="connsiteX13-6589" fmla="*/ 12622 w 13606"/>
              <a:gd name="connsiteY13-6590" fmla="*/ 12746 h 20179"/>
              <a:gd name="connsiteX14-6591" fmla="*/ 12800 w 13606"/>
              <a:gd name="connsiteY14-6592" fmla="*/ 17828 h 20179"/>
              <a:gd name="connsiteX15-6593" fmla="*/ 12508 w 13606"/>
              <a:gd name="connsiteY15-6594" fmla="*/ 18533 h 20179"/>
              <a:gd name="connsiteX16-6595" fmla="*/ 12326 w 13606"/>
              <a:gd name="connsiteY16-6596" fmla="*/ 13699 h 20179"/>
              <a:gd name="connsiteX17-6597" fmla="*/ 11407 w 13606"/>
              <a:gd name="connsiteY17-6598" fmla="*/ 8060 h 20179"/>
              <a:gd name="connsiteX18-6599" fmla="*/ 11574 w 13606"/>
              <a:gd name="connsiteY18-6600" fmla="*/ 10446 h 20179"/>
              <a:gd name="connsiteX19-6601" fmla="*/ 11815 w 13606"/>
              <a:gd name="connsiteY19-6602" fmla="*/ 11317 h 20179"/>
              <a:gd name="connsiteX20-6603" fmla="*/ 12173 w 13606"/>
              <a:gd name="connsiteY20-6604" fmla="*/ 13271 h 20179"/>
              <a:gd name="connsiteX21-6605" fmla="*/ 11799 w 13606"/>
              <a:gd name="connsiteY21-6606" fmla="*/ 12590 h 20179"/>
              <a:gd name="connsiteX22-6607" fmla="*/ 12107 w 13606"/>
              <a:gd name="connsiteY22-6608" fmla="*/ 17567 h 20179"/>
              <a:gd name="connsiteX23-6609" fmla="*/ 11972 w 13606"/>
              <a:gd name="connsiteY23-6610" fmla="*/ 19561 h 20179"/>
              <a:gd name="connsiteX24-6611" fmla="*/ 11694 w 13606"/>
              <a:gd name="connsiteY24-6612" fmla="*/ 16658 h 20179"/>
              <a:gd name="connsiteX25-6613" fmla="*/ 11546 w 13606"/>
              <a:gd name="connsiteY25-6614" fmla="*/ 14585 h 20179"/>
              <a:gd name="connsiteX26-6615" fmla="*/ 10889 w 13606"/>
              <a:gd name="connsiteY26-6616" fmla="*/ 9545 h 20179"/>
              <a:gd name="connsiteX27-6617" fmla="*/ 11235 w 13606"/>
              <a:gd name="connsiteY27-6618" fmla="*/ 15090 h 20179"/>
              <a:gd name="connsiteX28-6619" fmla="*/ 11435 w 13606"/>
              <a:gd name="connsiteY28-6620" fmla="*/ 17618 h 20179"/>
              <a:gd name="connsiteX29-6621" fmla="*/ 11264 w 13606"/>
              <a:gd name="connsiteY29-6622" fmla="*/ 20079 h 20179"/>
              <a:gd name="connsiteX30-6623" fmla="*/ 11072 w 13606"/>
              <a:gd name="connsiteY30-6624" fmla="*/ 17155 h 20179"/>
              <a:gd name="connsiteX31-6625" fmla="*/ 10668 w 13606"/>
              <a:gd name="connsiteY31-6626" fmla="*/ 20038 h 20179"/>
              <a:gd name="connsiteX32-6627" fmla="*/ 10197 w 13606"/>
              <a:gd name="connsiteY32-6628" fmla="*/ 19778 h 20179"/>
              <a:gd name="connsiteX33-6629" fmla="*/ 10170 w 13606"/>
              <a:gd name="connsiteY33-6630" fmla="*/ 18686 h 20179"/>
              <a:gd name="connsiteX34-6631" fmla="*/ 10385 w 13606"/>
              <a:gd name="connsiteY34-6632" fmla="*/ 18379 h 20179"/>
              <a:gd name="connsiteX35-6633" fmla="*/ 10365 w 13606"/>
              <a:gd name="connsiteY35-6634" fmla="*/ 17818 h 20179"/>
              <a:gd name="connsiteX36-6635" fmla="*/ 10684 w 13606"/>
              <a:gd name="connsiteY36-6636" fmla="*/ 11668 h 20179"/>
              <a:gd name="connsiteX37-6637" fmla="*/ 10582 w 13606"/>
              <a:gd name="connsiteY37-6638" fmla="*/ 15659 h 20179"/>
              <a:gd name="connsiteX38-6639" fmla="*/ 10344 w 13606"/>
              <a:gd name="connsiteY38-6640" fmla="*/ 16683 h 20179"/>
              <a:gd name="connsiteX39-6641" fmla="*/ 10219 w 13606"/>
              <a:gd name="connsiteY39-6642" fmla="*/ 8768 h 20179"/>
              <a:gd name="connsiteX40-6643" fmla="*/ 9293 w 13606"/>
              <a:gd name="connsiteY40-6644" fmla="*/ 6776 h 20179"/>
              <a:gd name="connsiteX41-6645" fmla="*/ 7438 w 13606"/>
              <a:gd name="connsiteY41-6646" fmla="*/ 8789 h 20179"/>
              <a:gd name="connsiteX42-6647" fmla="*/ 7822 w 13606"/>
              <a:gd name="connsiteY42-6648" fmla="*/ 11349 h 20179"/>
              <a:gd name="connsiteX43-6649" fmla="*/ 7481 w 13606"/>
              <a:gd name="connsiteY43-6650" fmla="*/ 11504 h 20179"/>
              <a:gd name="connsiteX44-6651" fmla="*/ 6871 w 13606"/>
              <a:gd name="connsiteY44-6652" fmla="*/ 9945 h 20179"/>
              <a:gd name="connsiteX45-6653" fmla="*/ 6440 w 13606"/>
              <a:gd name="connsiteY45-6654" fmla="*/ 10661 h 20179"/>
              <a:gd name="connsiteX46-6655" fmla="*/ 6523 w 13606"/>
              <a:gd name="connsiteY46-6656" fmla="*/ 14198 h 20179"/>
              <a:gd name="connsiteX47-6657" fmla="*/ 5514 w 13606"/>
              <a:gd name="connsiteY47-6658" fmla="*/ 10858 h 20179"/>
              <a:gd name="connsiteX48-6659" fmla="*/ 3171 w 13606"/>
              <a:gd name="connsiteY48-6660" fmla="*/ 11969 h 20179"/>
              <a:gd name="connsiteX49-6661" fmla="*/ 665 w 13606"/>
              <a:gd name="connsiteY49-6662" fmla="*/ 13618 h 20179"/>
              <a:gd name="connsiteX50" fmla="*/ 9 w 13606"/>
              <a:gd name="connsiteY50" fmla="*/ 9741 h 20179"/>
              <a:gd name="connsiteX0-6663" fmla="*/ 9 w 13606"/>
              <a:gd name="connsiteY0-6664" fmla="*/ 9741 h 20104"/>
              <a:gd name="connsiteX1-6665" fmla="*/ 4141 w 13606"/>
              <a:gd name="connsiteY1-6666" fmla="*/ 8587 h 20104"/>
              <a:gd name="connsiteX2-6667" fmla="*/ 6368 w 13606"/>
              <a:gd name="connsiteY2-6668" fmla="*/ 6732 h 20104"/>
              <a:gd name="connsiteX3-6669" fmla="*/ 7451 w 13606"/>
              <a:gd name="connsiteY3-6670" fmla="*/ 670 h 20104"/>
              <a:gd name="connsiteX4-6671" fmla="*/ 7839 w 13606"/>
              <a:gd name="connsiteY4-6672" fmla="*/ 809 h 20104"/>
              <a:gd name="connsiteX5-6673" fmla="*/ 7596 w 13606"/>
              <a:gd name="connsiteY5-6674" fmla="*/ 5247 h 20104"/>
              <a:gd name="connsiteX6-6675" fmla="*/ 8806 w 13606"/>
              <a:gd name="connsiteY6-6676" fmla="*/ 3704 h 20104"/>
              <a:gd name="connsiteX7-6677" fmla="*/ 10649 w 13606"/>
              <a:gd name="connsiteY7-6678" fmla="*/ 805 h 20104"/>
              <a:gd name="connsiteX8-6679" fmla="*/ 9418 w 13606"/>
              <a:gd name="connsiteY8-6680" fmla="*/ 4453 h 20104"/>
              <a:gd name="connsiteX9-6681" fmla="*/ 11728 w 13606"/>
              <a:gd name="connsiteY9-6682" fmla="*/ 6997 h 20104"/>
              <a:gd name="connsiteX10-6683" fmla="*/ 13519 w 13606"/>
              <a:gd name="connsiteY10-6684" fmla="*/ 15414 h 20104"/>
              <a:gd name="connsiteX11-6685" fmla="*/ 13150 w 13606"/>
              <a:gd name="connsiteY11-6686" fmla="*/ 19754 h 20104"/>
              <a:gd name="connsiteX12-6687" fmla="*/ 13256 w 13606"/>
              <a:gd name="connsiteY12-6688" fmla="*/ 16581 h 20104"/>
              <a:gd name="connsiteX13-6689" fmla="*/ 12622 w 13606"/>
              <a:gd name="connsiteY13-6690" fmla="*/ 12746 h 20104"/>
              <a:gd name="connsiteX14-6691" fmla="*/ 12800 w 13606"/>
              <a:gd name="connsiteY14-6692" fmla="*/ 17828 h 20104"/>
              <a:gd name="connsiteX15-6693" fmla="*/ 12508 w 13606"/>
              <a:gd name="connsiteY15-6694" fmla="*/ 18533 h 20104"/>
              <a:gd name="connsiteX16-6695" fmla="*/ 12326 w 13606"/>
              <a:gd name="connsiteY16-6696" fmla="*/ 13699 h 20104"/>
              <a:gd name="connsiteX17-6697" fmla="*/ 11407 w 13606"/>
              <a:gd name="connsiteY17-6698" fmla="*/ 8060 h 20104"/>
              <a:gd name="connsiteX18-6699" fmla="*/ 11574 w 13606"/>
              <a:gd name="connsiteY18-6700" fmla="*/ 10446 h 20104"/>
              <a:gd name="connsiteX19-6701" fmla="*/ 11815 w 13606"/>
              <a:gd name="connsiteY19-6702" fmla="*/ 11317 h 20104"/>
              <a:gd name="connsiteX20-6703" fmla="*/ 12173 w 13606"/>
              <a:gd name="connsiteY20-6704" fmla="*/ 13271 h 20104"/>
              <a:gd name="connsiteX21-6705" fmla="*/ 11799 w 13606"/>
              <a:gd name="connsiteY21-6706" fmla="*/ 12590 h 20104"/>
              <a:gd name="connsiteX22-6707" fmla="*/ 12107 w 13606"/>
              <a:gd name="connsiteY22-6708" fmla="*/ 17567 h 20104"/>
              <a:gd name="connsiteX23-6709" fmla="*/ 11972 w 13606"/>
              <a:gd name="connsiteY23-6710" fmla="*/ 19561 h 20104"/>
              <a:gd name="connsiteX24-6711" fmla="*/ 11694 w 13606"/>
              <a:gd name="connsiteY24-6712" fmla="*/ 16658 h 20104"/>
              <a:gd name="connsiteX25-6713" fmla="*/ 11546 w 13606"/>
              <a:gd name="connsiteY25-6714" fmla="*/ 14585 h 20104"/>
              <a:gd name="connsiteX26-6715" fmla="*/ 10889 w 13606"/>
              <a:gd name="connsiteY26-6716" fmla="*/ 9545 h 20104"/>
              <a:gd name="connsiteX27-6717" fmla="*/ 11235 w 13606"/>
              <a:gd name="connsiteY27-6718" fmla="*/ 15090 h 20104"/>
              <a:gd name="connsiteX28-6719" fmla="*/ 11435 w 13606"/>
              <a:gd name="connsiteY28-6720" fmla="*/ 17618 h 20104"/>
              <a:gd name="connsiteX29-6721" fmla="*/ 11264 w 13606"/>
              <a:gd name="connsiteY29-6722" fmla="*/ 20079 h 20104"/>
              <a:gd name="connsiteX30-6723" fmla="*/ 11072 w 13606"/>
              <a:gd name="connsiteY30-6724" fmla="*/ 17155 h 20104"/>
              <a:gd name="connsiteX31-6725" fmla="*/ 10668 w 13606"/>
              <a:gd name="connsiteY31-6726" fmla="*/ 20038 h 20104"/>
              <a:gd name="connsiteX32-6727" fmla="*/ 10548 w 13606"/>
              <a:gd name="connsiteY32-6728" fmla="*/ 18643 h 20104"/>
              <a:gd name="connsiteX33-6729" fmla="*/ 10170 w 13606"/>
              <a:gd name="connsiteY33-6730" fmla="*/ 18686 h 20104"/>
              <a:gd name="connsiteX34-6731" fmla="*/ 10385 w 13606"/>
              <a:gd name="connsiteY34-6732" fmla="*/ 18379 h 20104"/>
              <a:gd name="connsiteX35-6733" fmla="*/ 10365 w 13606"/>
              <a:gd name="connsiteY35-6734" fmla="*/ 17818 h 20104"/>
              <a:gd name="connsiteX36-6735" fmla="*/ 10684 w 13606"/>
              <a:gd name="connsiteY36-6736" fmla="*/ 11668 h 20104"/>
              <a:gd name="connsiteX37-6737" fmla="*/ 10582 w 13606"/>
              <a:gd name="connsiteY37-6738" fmla="*/ 15659 h 20104"/>
              <a:gd name="connsiteX38-6739" fmla="*/ 10344 w 13606"/>
              <a:gd name="connsiteY38-6740" fmla="*/ 16683 h 20104"/>
              <a:gd name="connsiteX39-6741" fmla="*/ 10219 w 13606"/>
              <a:gd name="connsiteY39-6742" fmla="*/ 8768 h 20104"/>
              <a:gd name="connsiteX40-6743" fmla="*/ 9293 w 13606"/>
              <a:gd name="connsiteY40-6744" fmla="*/ 6776 h 20104"/>
              <a:gd name="connsiteX41-6745" fmla="*/ 7438 w 13606"/>
              <a:gd name="connsiteY41-6746" fmla="*/ 8789 h 20104"/>
              <a:gd name="connsiteX42-6747" fmla="*/ 7822 w 13606"/>
              <a:gd name="connsiteY42-6748" fmla="*/ 11349 h 20104"/>
              <a:gd name="connsiteX43-6749" fmla="*/ 7481 w 13606"/>
              <a:gd name="connsiteY43-6750" fmla="*/ 11504 h 20104"/>
              <a:gd name="connsiteX44-6751" fmla="*/ 6871 w 13606"/>
              <a:gd name="connsiteY44-6752" fmla="*/ 9945 h 20104"/>
              <a:gd name="connsiteX45-6753" fmla="*/ 6440 w 13606"/>
              <a:gd name="connsiteY45-6754" fmla="*/ 10661 h 20104"/>
              <a:gd name="connsiteX46-6755" fmla="*/ 6523 w 13606"/>
              <a:gd name="connsiteY46-6756" fmla="*/ 14198 h 20104"/>
              <a:gd name="connsiteX47-6757" fmla="*/ 5514 w 13606"/>
              <a:gd name="connsiteY47-6758" fmla="*/ 10858 h 20104"/>
              <a:gd name="connsiteX48-6759" fmla="*/ 3171 w 13606"/>
              <a:gd name="connsiteY48-6760" fmla="*/ 11969 h 20104"/>
              <a:gd name="connsiteX49-6761" fmla="*/ 665 w 13606"/>
              <a:gd name="connsiteY49-6762" fmla="*/ 13618 h 20104"/>
              <a:gd name="connsiteX50-6763" fmla="*/ 9 w 13606"/>
              <a:gd name="connsiteY50-6764" fmla="*/ 9741 h 20104"/>
              <a:gd name="connsiteX0-6765" fmla="*/ 9 w 13606"/>
              <a:gd name="connsiteY0-6766" fmla="*/ 9741 h 20104"/>
              <a:gd name="connsiteX1-6767" fmla="*/ 4141 w 13606"/>
              <a:gd name="connsiteY1-6768" fmla="*/ 8587 h 20104"/>
              <a:gd name="connsiteX2-6769" fmla="*/ 6368 w 13606"/>
              <a:gd name="connsiteY2-6770" fmla="*/ 6732 h 20104"/>
              <a:gd name="connsiteX3-6771" fmla="*/ 7451 w 13606"/>
              <a:gd name="connsiteY3-6772" fmla="*/ 670 h 20104"/>
              <a:gd name="connsiteX4-6773" fmla="*/ 7839 w 13606"/>
              <a:gd name="connsiteY4-6774" fmla="*/ 809 h 20104"/>
              <a:gd name="connsiteX5-6775" fmla="*/ 7596 w 13606"/>
              <a:gd name="connsiteY5-6776" fmla="*/ 5247 h 20104"/>
              <a:gd name="connsiteX6-6777" fmla="*/ 8806 w 13606"/>
              <a:gd name="connsiteY6-6778" fmla="*/ 3704 h 20104"/>
              <a:gd name="connsiteX7-6779" fmla="*/ 10649 w 13606"/>
              <a:gd name="connsiteY7-6780" fmla="*/ 805 h 20104"/>
              <a:gd name="connsiteX8-6781" fmla="*/ 9418 w 13606"/>
              <a:gd name="connsiteY8-6782" fmla="*/ 4453 h 20104"/>
              <a:gd name="connsiteX9-6783" fmla="*/ 11728 w 13606"/>
              <a:gd name="connsiteY9-6784" fmla="*/ 6997 h 20104"/>
              <a:gd name="connsiteX10-6785" fmla="*/ 13519 w 13606"/>
              <a:gd name="connsiteY10-6786" fmla="*/ 15414 h 20104"/>
              <a:gd name="connsiteX11-6787" fmla="*/ 13150 w 13606"/>
              <a:gd name="connsiteY11-6788" fmla="*/ 19754 h 20104"/>
              <a:gd name="connsiteX12-6789" fmla="*/ 13256 w 13606"/>
              <a:gd name="connsiteY12-6790" fmla="*/ 16581 h 20104"/>
              <a:gd name="connsiteX13-6791" fmla="*/ 12622 w 13606"/>
              <a:gd name="connsiteY13-6792" fmla="*/ 12746 h 20104"/>
              <a:gd name="connsiteX14-6793" fmla="*/ 12800 w 13606"/>
              <a:gd name="connsiteY14-6794" fmla="*/ 17828 h 20104"/>
              <a:gd name="connsiteX15-6795" fmla="*/ 12508 w 13606"/>
              <a:gd name="connsiteY15-6796" fmla="*/ 18533 h 20104"/>
              <a:gd name="connsiteX16-6797" fmla="*/ 12326 w 13606"/>
              <a:gd name="connsiteY16-6798" fmla="*/ 13699 h 20104"/>
              <a:gd name="connsiteX17-6799" fmla="*/ 11407 w 13606"/>
              <a:gd name="connsiteY17-6800" fmla="*/ 8060 h 20104"/>
              <a:gd name="connsiteX18-6801" fmla="*/ 11574 w 13606"/>
              <a:gd name="connsiteY18-6802" fmla="*/ 10446 h 20104"/>
              <a:gd name="connsiteX19-6803" fmla="*/ 11815 w 13606"/>
              <a:gd name="connsiteY19-6804" fmla="*/ 11317 h 20104"/>
              <a:gd name="connsiteX20-6805" fmla="*/ 12173 w 13606"/>
              <a:gd name="connsiteY20-6806" fmla="*/ 13271 h 20104"/>
              <a:gd name="connsiteX21-6807" fmla="*/ 11799 w 13606"/>
              <a:gd name="connsiteY21-6808" fmla="*/ 12590 h 20104"/>
              <a:gd name="connsiteX22-6809" fmla="*/ 12107 w 13606"/>
              <a:gd name="connsiteY22-6810" fmla="*/ 17567 h 20104"/>
              <a:gd name="connsiteX23-6811" fmla="*/ 11972 w 13606"/>
              <a:gd name="connsiteY23-6812" fmla="*/ 19561 h 20104"/>
              <a:gd name="connsiteX24-6813" fmla="*/ 11694 w 13606"/>
              <a:gd name="connsiteY24-6814" fmla="*/ 16658 h 20104"/>
              <a:gd name="connsiteX25-6815" fmla="*/ 11546 w 13606"/>
              <a:gd name="connsiteY25-6816" fmla="*/ 14585 h 20104"/>
              <a:gd name="connsiteX26-6817" fmla="*/ 10889 w 13606"/>
              <a:gd name="connsiteY26-6818" fmla="*/ 9545 h 20104"/>
              <a:gd name="connsiteX27-6819" fmla="*/ 11235 w 13606"/>
              <a:gd name="connsiteY27-6820" fmla="*/ 15090 h 20104"/>
              <a:gd name="connsiteX28-6821" fmla="*/ 11435 w 13606"/>
              <a:gd name="connsiteY28-6822" fmla="*/ 17618 h 20104"/>
              <a:gd name="connsiteX29-6823" fmla="*/ 11264 w 13606"/>
              <a:gd name="connsiteY29-6824" fmla="*/ 20079 h 20104"/>
              <a:gd name="connsiteX30-6825" fmla="*/ 11072 w 13606"/>
              <a:gd name="connsiteY30-6826" fmla="*/ 17155 h 20104"/>
              <a:gd name="connsiteX31-6827" fmla="*/ 10668 w 13606"/>
              <a:gd name="connsiteY31-6828" fmla="*/ 20038 h 20104"/>
              <a:gd name="connsiteX32-6829" fmla="*/ 10548 w 13606"/>
              <a:gd name="connsiteY32-6830" fmla="*/ 18643 h 20104"/>
              <a:gd name="connsiteX33-6831" fmla="*/ 10170 w 13606"/>
              <a:gd name="connsiteY33-6832" fmla="*/ 18686 h 20104"/>
              <a:gd name="connsiteX34-6833" fmla="*/ 10077 w 13606"/>
              <a:gd name="connsiteY34-6834" fmla="*/ 19274 h 20104"/>
              <a:gd name="connsiteX35-6835" fmla="*/ 10365 w 13606"/>
              <a:gd name="connsiteY35-6836" fmla="*/ 17818 h 20104"/>
              <a:gd name="connsiteX36-6837" fmla="*/ 10684 w 13606"/>
              <a:gd name="connsiteY36-6838" fmla="*/ 11668 h 20104"/>
              <a:gd name="connsiteX37-6839" fmla="*/ 10582 w 13606"/>
              <a:gd name="connsiteY37-6840" fmla="*/ 15659 h 20104"/>
              <a:gd name="connsiteX38-6841" fmla="*/ 10344 w 13606"/>
              <a:gd name="connsiteY38-6842" fmla="*/ 16683 h 20104"/>
              <a:gd name="connsiteX39-6843" fmla="*/ 10219 w 13606"/>
              <a:gd name="connsiteY39-6844" fmla="*/ 8768 h 20104"/>
              <a:gd name="connsiteX40-6845" fmla="*/ 9293 w 13606"/>
              <a:gd name="connsiteY40-6846" fmla="*/ 6776 h 20104"/>
              <a:gd name="connsiteX41-6847" fmla="*/ 7438 w 13606"/>
              <a:gd name="connsiteY41-6848" fmla="*/ 8789 h 20104"/>
              <a:gd name="connsiteX42-6849" fmla="*/ 7822 w 13606"/>
              <a:gd name="connsiteY42-6850" fmla="*/ 11349 h 20104"/>
              <a:gd name="connsiteX43-6851" fmla="*/ 7481 w 13606"/>
              <a:gd name="connsiteY43-6852" fmla="*/ 11504 h 20104"/>
              <a:gd name="connsiteX44-6853" fmla="*/ 6871 w 13606"/>
              <a:gd name="connsiteY44-6854" fmla="*/ 9945 h 20104"/>
              <a:gd name="connsiteX45-6855" fmla="*/ 6440 w 13606"/>
              <a:gd name="connsiteY45-6856" fmla="*/ 10661 h 20104"/>
              <a:gd name="connsiteX46-6857" fmla="*/ 6523 w 13606"/>
              <a:gd name="connsiteY46-6858" fmla="*/ 14198 h 20104"/>
              <a:gd name="connsiteX47-6859" fmla="*/ 5514 w 13606"/>
              <a:gd name="connsiteY47-6860" fmla="*/ 10858 h 20104"/>
              <a:gd name="connsiteX48-6861" fmla="*/ 3171 w 13606"/>
              <a:gd name="connsiteY48-6862" fmla="*/ 11969 h 20104"/>
              <a:gd name="connsiteX49-6863" fmla="*/ 665 w 13606"/>
              <a:gd name="connsiteY49-6864" fmla="*/ 13618 h 20104"/>
              <a:gd name="connsiteX50-6865" fmla="*/ 9 w 13606"/>
              <a:gd name="connsiteY50-6866" fmla="*/ 9741 h 20104"/>
              <a:gd name="connsiteX0-6867" fmla="*/ 9 w 13606"/>
              <a:gd name="connsiteY0-6868" fmla="*/ 9741 h 20104"/>
              <a:gd name="connsiteX1-6869" fmla="*/ 4141 w 13606"/>
              <a:gd name="connsiteY1-6870" fmla="*/ 8587 h 20104"/>
              <a:gd name="connsiteX2-6871" fmla="*/ 6368 w 13606"/>
              <a:gd name="connsiteY2-6872" fmla="*/ 6732 h 20104"/>
              <a:gd name="connsiteX3-6873" fmla="*/ 7451 w 13606"/>
              <a:gd name="connsiteY3-6874" fmla="*/ 670 h 20104"/>
              <a:gd name="connsiteX4-6875" fmla="*/ 7839 w 13606"/>
              <a:gd name="connsiteY4-6876" fmla="*/ 809 h 20104"/>
              <a:gd name="connsiteX5-6877" fmla="*/ 7596 w 13606"/>
              <a:gd name="connsiteY5-6878" fmla="*/ 5247 h 20104"/>
              <a:gd name="connsiteX6-6879" fmla="*/ 8806 w 13606"/>
              <a:gd name="connsiteY6-6880" fmla="*/ 3704 h 20104"/>
              <a:gd name="connsiteX7-6881" fmla="*/ 10649 w 13606"/>
              <a:gd name="connsiteY7-6882" fmla="*/ 805 h 20104"/>
              <a:gd name="connsiteX8-6883" fmla="*/ 9418 w 13606"/>
              <a:gd name="connsiteY8-6884" fmla="*/ 4453 h 20104"/>
              <a:gd name="connsiteX9-6885" fmla="*/ 11728 w 13606"/>
              <a:gd name="connsiteY9-6886" fmla="*/ 6997 h 20104"/>
              <a:gd name="connsiteX10-6887" fmla="*/ 13519 w 13606"/>
              <a:gd name="connsiteY10-6888" fmla="*/ 15414 h 20104"/>
              <a:gd name="connsiteX11-6889" fmla="*/ 13150 w 13606"/>
              <a:gd name="connsiteY11-6890" fmla="*/ 19754 h 20104"/>
              <a:gd name="connsiteX12-6891" fmla="*/ 13256 w 13606"/>
              <a:gd name="connsiteY12-6892" fmla="*/ 16581 h 20104"/>
              <a:gd name="connsiteX13-6893" fmla="*/ 12622 w 13606"/>
              <a:gd name="connsiteY13-6894" fmla="*/ 12746 h 20104"/>
              <a:gd name="connsiteX14-6895" fmla="*/ 12800 w 13606"/>
              <a:gd name="connsiteY14-6896" fmla="*/ 17828 h 20104"/>
              <a:gd name="connsiteX15-6897" fmla="*/ 12508 w 13606"/>
              <a:gd name="connsiteY15-6898" fmla="*/ 18533 h 20104"/>
              <a:gd name="connsiteX16-6899" fmla="*/ 12326 w 13606"/>
              <a:gd name="connsiteY16-6900" fmla="*/ 13699 h 20104"/>
              <a:gd name="connsiteX17-6901" fmla="*/ 11407 w 13606"/>
              <a:gd name="connsiteY17-6902" fmla="*/ 8060 h 20104"/>
              <a:gd name="connsiteX18-6903" fmla="*/ 11574 w 13606"/>
              <a:gd name="connsiteY18-6904" fmla="*/ 10446 h 20104"/>
              <a:gd name="connsiteX19-6905" fmla="*/ 11815 w 13606"/>
              <a:gd name="connsiteY19-6906" fmla="*/ 11317 h 20104"/>
              <a:gd name="connsiteX20-6907" fmla="*/ 12173 w 13606"/>
              <a:gd name="connsiteY20-6908" fmla="*/ 13271 h 20104"/>
              <a:gd name="connsiteX21-6909" fmla="*/ 11799 w 13606"/>
              <a:gd name="connsiteY21-6910" fmla="*/ 12590 h 20104"/>
              <a:gd name="connsiteX22-6911" fmla="*/ 12107 w 13606"/>
              <a:gd name="connsiteY22-6912" fmla="*/ 17567 h 20104"/>
              <a:gd name="connsiteX23-6913" fmla="*/ 11972 w 13606"/>
              <a:gd name="connsiteY23-6914" fmla="*/ 19561 h 20104"/>
              <a:gd name="connsiteX24-6915" fmla="*/ 11694 w 13606"/>
              <a:gd name="connsiteY24-6916" fmla="*/ 16658 h 20104"/>
              <a:gd name="connsiteX25-6917" fmla="*/ 11546 w 13606"/>
              <a:gd name="connsiteY25-6918" fmla="*/ 14585 h 20104"/>
              <a:gd name="connsiteX26-6919" fmla="*/ 10889 w 13606"/>
              <a:gd name="connsiteY26-6920" fmla="*/ 9545 h 20104"/>
              <a:gd name="connsiteX27-6921" fmla="*/ 11235 w 13606"/>
              <a:gd name="connsiteY27-6922" fmla="*/ 15090 h 20104"/>
              <a:gd name="connsiteX28-6923" fmla="*/ 11435 w 13606"/>
              <a:gd name="connsiteY28-6924" fmla="*/ 17618 h 20104"/>
              <a:gd name="connsiteX29-6925" fmla="*/ 11264 w 13606"/>
              <a:gd name="connsiteY29-6926" fmla="*/ 20079 h 20104"/>
              <a:gd name="connsiteX30-6927" fmla="*/ 11072 w 13606"/>
              <a:gd name="connsiteY30-6928" fmla="*/ 17155 h 20104"/>
              <a:gd name="connsiteX31-6929" fmla="*/ 10668 w 13606"/>
              <a:gd name="connsiteY31-6930" fmla="*/ 20038 h 20104"/>
              <a:gd name="connsiteX32-6931" fmla="*/ 10548 w 13606"/>
              <a:gd name="connsiteY32-6932" fmla="*/ 18643 h 20104"/>
              <a:gd name="connsiteX33-6933" fmla="*/ 10060 w 13606"/>
              <a:gd name="connsiteY33-6934" fmla="*/ 18658 h 20104"/>
              <a:gd name="connsiteX34-6935" fmla="*/ 10077 w 13606"/>
              <a:gd name="connsiteY34-6936" fmla="*/ 19274 h 20104"/>
              <a:gd name="connsiteX35-6937" fmla="*/ 10365 w 13606"/>
              <a:gd name="connsiteY35-6938" fmla="*/ 17818 h 20104"/>
              <a:gd name="connsiteX36-6939" fmla="*/ 10684 w 13606"/>
              <a:gd name="connsiteY36-6940" fmla="*/ 11668 h 20104"/>
              <a:gd name="connsiteX37-6941" fmla="*/ 10582 w 13606"/>
              <a:gd name="connsiteY37-6942" fmla="*/ 15659 h 20104"/>
              <a:gd name="connsiteX38-6943" fmla="*/ 10344 w 13606"/>
              <a:gd name="connsiteY38-6944" fmla="*/ 16683 h 20104"/>
              <a:gd name="connsiteX39-6945" fmla="*/ 10219 w 13606"/>
              <a:gd name="connsiteY39-6946" fmla="*/ 8768 h 20104"/>
              <a:gd name="connsiteX40-6947" fmla="*/ 9293 w 13606"/>
              <a:gd name="connsiteY40-6948" fmla="*/ 6776 h 20104"/>
              <a:gd name="connsiteX41-6949" fmla="*/ 7438 w 13606"/>
              <a:gd name="connsiteY41-6950" fmla="*/ 8789 h 20104"/>
              <a:gd name="connsiteX42-6951" fmla="*/ 7822 w 13606"/>
              <a:gd name="connsiteY42-6952" fmla="*/ 11349 h 20104"/>
              <a:gd name="connsiteX43-6953" fmla="*/ 7481 w 13606"/>
              <a:gd name="connsiteY43-6954" fmla="*/ 11504 h 20104"/>
              <a:gd name="connsiteX44-6955" fmla="*/ 6871 w 13606"/>
              <a:gd name="connsiteY44-6956" fmla="*/ 9945 h 20104"/>
              <a:gd name="connsiteX45-6957" fmla="*/ 6440 w 13606"/>
              <a:gd name="connsiteY45-6958" fmla="*/ 10661 h 20104"/>
              <a:gd name="connsiteX46-6959" fmla="*/ 6523 w 13606"/>
              <a:gd name="connsiteY46-6960" fmla="*/ 14198 h 20104"/>
              <a:gd name="connsiteX47-6961" fmla="*/ 5514 w 13606"/>
              <a:gd name="connsiteY47-6962" fmla="*/ 10858 h 20104"/>
              <a:gd name="connsiteX48-6963" fmla="*/ 3171 w 13606"/>
              <a:gd name="connsiteY48-6964" fmla="*/ 11969 h 20104"/>
              <a:gd name="connsiteX49-6965" fmla="*/ 665 w 13606"/>
              <a:gd name="connsiteY49-6966" fmla="*/ 13618 h 20104"/>
              <a:gd name="connsiteX50-6967" fmla="*/ 9 w 13606"/>
              <a:gd name="connsiteY50-6968" fmla="*/ 9741 h 20104"/>
              <a:gd name="connsiteX0-6969" fmla="*/ 9 w 13606"/>
              <a:gd name="connsiteY0-6970" fmla="*/ 9741 h 20104"/>
              <a:gd name="connsiteX1-6971" fmla="*/ 4141 w 13606"/>
              <a:gd name="connsiteY1-6972" fmla="*/ 8587 h 20104"/>
              <a:gd name="connsiteX2-6973" fmla="*/ 6368 w 13606"/>
              <a:gd name="connsiteY2-6974" fmla="*/ 6732 h 20104"/>
              <a:gd name="connsiteX3-6975" fmla="*/ 7451 w 13606"/>
              <a:gd name="connsiteY3-6976" fmla="*/ 670 h 20104"/>
              <a:gd name="connsiteX4-6977" fmla="*/ 7839 w 13606"/>
              <a:gd name="connsiteY4-6978" fmla="*/ 809 h 20104"/>
              <a:gd name="connsiteX5-6979" fmla="*/ 7596 w 13606"/>
              <a:gd name="connsiteY5-6980" fmla="*/ 5247 h 20104"/>
              <a:gd name="connsiteX6-6981" fmla="*/ 8806 w 13606"/>
              <a:gd name="connsiteY6-6982" fmla="*/ 3704 h 20104"/>
              <a:gd name="connsiteX7-6983" fmla="*/ 10649 w 13606"/>
              <a:gd name="connsiteY7-6984" fmla="*/ 805 h 20104"/>
              <a:gd name="connsiteX8-6985" fmla="*/ 9418 w 13606"/>
              <a:gd name="connsiteY8-6986" fmla="*/ 4453 h 20104"/>
              <a:gd name="connsiteX9-6987" fmla="*/ 11728 w 13606"/>
              <a:gd name="connsiteY9-6988" fmla="*/ 6997 h 20104"/>
              <a:gd name="connsiteX10-6989" fmla="*/ 13519 w 13606"/>
              <a:gd name="connsiteY10-6990" fmla="*/ 15414 h 20104"/>
              <a:gd name="connsiteX11-6991" fmla="*/ 13150 w 13606"/>
              <a:gd name="connsiteY11-6992" fmla="*/ 19754 h 20104"/>
              <a:gd name="connsiteX12-6993" fmla="*/ 13256 w 13606"/>
              <a:gd name="connsiteY12-6994" fmla="*/ 16581 h 20104"/>
              <a:gd name="connsiteX13-6995" fmla="*/ 12622 w 13606"/>
              <a:gd name="connsiteY13-6996" fmla="*/ 12746 h 20104"/>
              <a:gd name="connsiteX14-6997" fmla="*/ 12800 w 13606"/>
              <a:gd name="connsiteY14-6998" fmla="*/ 17828 h 20104"/>
              <a:gd name="connsiteX15-6999" fmla="*/ 12508 w 13606"/>
              <a:gd name="connsiteY15-7000" fmla="*/ 18533 h 20104"/>
              <a:gd name="connsiteX16-7001" fmla="*/ 12326 w 13606"/>
              <a:gd name="connsiteY16-7002" fmla="*/ 13699 h 20104"/>
              <a:gd name="connsiteX17-7003" fmla="*/ 11407 w 13606"/>
              <a:gd name="connsiteY17-7004" fmla="*/ 8060 h 20104"/>
              <a:gd name="connsiteX18-7005" fmla="*/ 11574 w 13606"/>
              <a:gd name="connsiteY18-7006" fmla="*/ 10446 h 20104"/>
              <a:gd name="connsiteX19-7007" fmla="*/ 11815 w 13606"/>
              <a:gd name="connsiteY19-7008" fmla="*/ 11317 h 20104"/>
              <a:gd name="connsiteX20-7009" fmla="*/ 12173 w 13606"/>
              <a:gd name="connsiteY20-7010" fmla="*/ 13271 h 20104"/>
              <a:gd name="connsiteX21-7011" fmla="*/ 11799 w 13606"/>
              <a:gd name="connsiteY21-7012" fmla="*/ 12590 h 20104"/>
              <a:gd name="connsiteX22-7013" fmla="*/ 12107 w 13606"/>
              <a:gd name="connsiteY22-7014" fmla="*/ 17567 h 20104"/>
              <a:gd name="connsiteX23-7015" fmla="*/ 11972 w 13606"/>
              <a:gd name="connsiteY23-7016" fmla="*/ 19561 h 20104"/>
              <a:gd name="connsiteX24-7017" fmla="*/ 11694 w 13606"/>
              <a:gd name="connsiteY24-7018" fmla="*/ 16658 h 20104"/>
              <a:gd name="connsiteX25-7019" fmla="*/ 11546 w 13606"/>
              <a:gd name="connsiteY25-7020" fmla="*/ 14585 h 20104"/>
              <a:gd name="connsiteX26-7021" fmla="*/ 10889 w 13606"/>
              <a:gd name="connsiteY26-7022" fmla="*/ 9545 h 20104"/>
              <a:gd name="connsiteX27-7023" fmla="*/ 11235 w 13606"/>
              <a:gd name="connsiteY27-7024" fmla="*/ 15090 h 20104"/>
              <a:gd name="connsiteX28-7025" fmla="*/ 11435 w 13606"/>
              <a:gd name="connsiteY28-7026" fmla="*/ 17618 h 20104"/>
              <a:gd name="connsiteX29-7027" fmla="*/ 11264 w 13606"/>
              <a:gd name="connsiteY29-7028" fmla="*/ 20079 h 20104"/>
              <a:gd name="connsiteX30-7029" fmla="*/ 11072 w 13606"/>
              <a:gd name="connsiteY30-7030" fmla="*/ 17155 h 20104"/>
              <a:gd name="connsiteX31-7031" fmla="*/ 10668 w 13606"/>
              <a:gd name="connsiteY31-7032" fmla="*/ 20038 h 20104"/>
              <a:gd name="connsiteX32-7033" fmla="*/ 10548 w 13606"/>
              <a:gd name="connsiteY32-7034" fmla="*/ 18643 h 20104"/>
              <a:gd name="connsiteX33-7035" fmla="*/ 10368 w 13606"/>
              <a:gd name="connsiteY33-7036" fmla="*/ 19071 h 20104"/>
              <a:gd name="connsiteX34-7037" fmla="*/ 10077 w 13606"/>
              <a:gd name="connsiteY34-7038" fmla="*/ 19274 h 20104"/>
              <a:gd name="connsiteX35-7039" fmla="*/ 10365 w 13606"/>
              <a:gd name="connsiteY35-7040" fmla="*/ 17818 h 20104"/>
              <a:gd name="connsiteX36-7041" fmla="*/ 10684 w 13606"/>
              <a:gd name="connsiteY36-7042" fmla="*/ 11668 h 20104"/>
              <a:gd name="connsiteX37-7043" fmla="*/ 10582 w 13606"/>
              <a:gd name="connsiteY37-7044" fmla="*/ 15659 h 20104"/>
              <a:gd name="connsiteX38-7045" fmla="*/ 10344 w 13606"/>
              <a:gd name="connsiteY38-7046" fmla="*/ 16683 h 20104"/>
              <a:gd name="connsiteX39-7047" fmla="*/ 10219 w 13606"/>
              <a:gd name="connsiteY39-7048" fmla="*/ 8768 h 20104"/>
              <a:gd name="connsiteX40-7049" fmla="*/ 9293 w 13606"/>
              <a:gd name="connsiteY40-7050" fmla="*/ 6776 h 20104"/>
              <a:gd name="connsiteX41-7051" fmla="*/ 7438 w 13606"/>
              <a:gd name="connsiteY41-7052" fmla="*/ 8789 h 20104"/>
              <a:gd name="connsiteX42-7053" fmla="*/ 7822 w 13606"/>
              <a:gd name="connsiteY42-7054" fmla="*/ 11349 h 20104"/>
              <a:gd name="connsiteX43-7055" fmla="*/ 7481 w 13606"/>
              <a:gd name="connsiteY43-7056" fmla="*/ 11504 h 20104"/>
              <a:gd name="connsiteX44-7057" fmla="*/ 6871 w 13606"/>
              <a:gd name="connsiteY44-7058" fmla="*/ 9945 h 20104"/>
              <a:gd name="connsiteX45-7059" fmla="*/ 6440 w 13606"/>
              <a:gd name="connsiteY45-7060" fmla="*/ 10661 h 20104"/>
              <a:gd name="connsiteX46-7061" fmla="*/ 6523 w 13606"/>
              <a:gd name="connsiteY46-7062" fmla="*/ 14198 h 20104"/>
              <a:gd name="connsiteX47-7063" fmla="*/ 5514 w 13606"/>
              <a:gd name="connsiteY47-7064" fmla="*/ 10858 h 20104"/>
              <a:gd name="connsiteX48-7065" fmla="*/ 3171 w 13606"/>
              <a:gd name="connsiteY48-7066" fmla="*/ 11969 h 20104"/>
              <a:gd name="connsiteX49-7067" fmla="*/ 665 w 13606"/>
              <a:gd name="connsiteY49-7068" fmla="*/ 13618 h 20104"/>
              <a:gd name="connsiteX50-7069" fmla="*/ 9 w 13606"/>
              <a:gd name="connsiteY50-7070" fmla="*/ 9741 h 20104"/>
              <a:gd name="connsiteX0-7071" fmla="*/ 9 w 13606"/>
              <a:gd name="connsiteY0-7072" fmla="*/ 9741 h 20104"/>
              <a:gd name="connsiteX1-7073" fmla="*/ 4141 w 13606"/>
              <a:gd name="connsiteY1-7074" fmla="*/ 8587 h 20104"/>
              <a:gd name="connsiteX2-7075" fmla="*/ 6368 w 13606"/>
              <a:gd name="connsiteY2-7076" fmla="*/ 6732 h 20104"/>
              <a:gd name="connsiteX3-7077" fmla="*/ 7451 w 13606"/>
              <a:gd name="connsiteY3-7078" fmla="*/ 670 h 20104"/>
              <a:gd name="connsiteX4-7079" fmla="*/ 7839 w 13606"/>
              <a:gd name="connsiteY4-7080" fmla="*/ 809 h 20104"/>
              <a:gd name="connsiteX5-7081" fmla="*/ 7596 w 13606"/>
              <a:gd name="connsiteY5-7082" fmla="*/ 5247 h 20104"/>
              <a:gd name="connsiteX6-7083" fmla="*/ 8806 w 13606"/>
              <a:gd name="connsiteY6-7084" fmla="*/ 3704 h 20104"/>
              <a:gd name="connsiteX7-7085" fmla="*/ 10649 w 13606"/>
              <a:gd name="connsiteY7-7086" fmla="*/ 805 h 20104"/>
              <a:gd name="connsiteX8-7087" fmla="*/ 9418 w 13606"/>
              <a:gd name="connsiteY8-7088" fmla="*/ 4453 h 20104"/>
              <a:gd name="connsiteX9-7089" fmla="*/ 11728 w 13606"/>
              <a:gd name="connsiteY9-7090" fmla="*/ 6997 h 20104"/>
              <a:gd name="connsiteX10-7091" fmla="*/ 13519 w 13606"/>
              <a:gd name="connsiteY10-7092" fmla="*/ 15414 h 20104"/>
              <a:gd name="connsiteX11-7093" fmla="*/ 13150 w 13606"/>
              <a:gd name="connsiteY11-7094" fmla="*/ 19754 h 20104"/>
              <a:gd name="connsiteX12-7095" fmla="*/ 13256 w 13606"/>
              <a:gd name="connsiteY12-7096" fmla="*/ 16581 h 20104"/>
              <a:gd name="connsiteX13-7097" fmla="*/ 12622 w 13606"/>
              <a:gd name="connsiteY13-7098" fmla="*/ 12746 h 20104"/>
              <a:gd name="connsiteX14-7099" fmla="*/ 12800 w 13606"/>
              <a:gd name="connsiteY14-7100" fmla="*/ 17828 h 20104"/>
              <a:gd name="connsiteX15-7101" fmla="*/ 12508 w 13606"/>
              <a:gd name="connsiteY15-7102" fmla="*/ 18533 h 20104"/>
              <a:gd name="connsiteX16-7103" fmla="*/ 12326 w 13606"/>
              <a:gd name="connsiteY16-7104" fmla="*/ 13699 h 20104"/>
              <a:gd name="connsiteX17-7105" fmla="*/ 11407 w 13606"/>
              <a:gd name="connsiteY17-7106" fmla="*/ 8060 h 20104"/>
              <a:gd name="connsiteX18-7107" fmla="*/ 11574 w 13606"/>
              <a:gd name="connsiteY18-7108" fmla="*/ 10446 h 20104"/>
              <a:gd name="connsiteX19-7109" fmla="*/ 11815 w 13606"/>
              <a:gd name="connsiteY19-7110" fmla="*/ 11317 h 20104"/>
              <a:gd name="connsiteX20-7111" fmla="*/ 12173 w 13606"/>
              <a:gd name="connsiteY20-7112" fmla="*/ 13271 h 20104"/>
              <a:gd name="connsiteX21-7113" fmla="*/ 11799 w 13606"/>
              <a:gd name="connsiteY21-7114" fmla="*/ 12590 h 20104"/>
              <a:gd name="connsiteX22-7115" fmla="*/ 12107 w 13606"/>
              <a:gd name="connsiteY22-7116" fmla="*/ 17567 h 20104"/>
              <a:gd name="connsiteX23-7117" fmla="*/ 11972 w 13606"/>
              <a:gd name="connsiteY23-7118" fmla="*/ 19561 h 20104"/>
              <a:gd name="connsiteX24-7119" fmla="*/ 11694 w 13606"/>
              <a:gd name="connsiteY24-7120" fmla="*/ 16658 h 20104"/>
              <a:gd name="connsiteX25-7121" fmla="*/ 11546 w 13606"/>
              <a:gd name="connsiteY25-7122" fmla="*/ 14585 h 20104"/>
              <a:gd name="connsiteX26-7123" fmla="*/ 10889 w 13606"/>
              <a:gd name="connsiteY26-7124" fmla="*/ 9545 h 20104"/>
              <a:gd name="connsiteX27-7125" fmla="*/ 11235 w 13606"/>
              <a:gd name="connsiteY27-7126" fmla="*/ 15090 h 20104"/>
              <a:gd name="connsiteX28-7127" fmla="*/ 11435 w 13606"/>
              <a:gd name="connsiteY28-7128" fmla="*/ 17618 h 20104"/>
              <a:gd name="connsiteX29-7129" fmla="*/ 11264 w 13606"/>
              <a:gd name="connsiteY29-7130" fmla="*/ 20079 h 20104"/>
              <a:gd name="connsiteX30-7131" fmla="*/ 11072 w 13606"/>
              <a:gd name="connsiteY30-7132" fmla="*/ 17155 h 20104"/>
              <a:gd name="connsiteX31-7133" fmla="*/ 10668 w 13606"/>
              <a:gd name="connsiteY31-7134" fmla="*/ 20038 h 20104"/>
              <a:gd name="connsiteX32-7135" fmla="*/ 10548 w 13606"/>
              <a:gd name="connsiteY32-7136" fmla="*/ 18643 h 20104"/>
              <a:gd name="connsiteX33-7137" fmla="*/ 9998 w 13606"/>
              <a:gd name="connsiteY33-7138" fmla="*/ 18976 h 20104"/>
              <a:gd name="connsiteX34-7139" fmla="*/ 10077 w 13606"/>
              <a:gd name="connsiteY34-7140" fmla="*/ 19274 h 20104"/>
              <a:gd name="connsiteX35-7141" fmla="*/ 10365 w 13606"/>
              <a:gd name="connsiteY35-7142" fmla="*/ 17818 h 20104"/>
              <a:gd name="connsiteX36-7143" fmla="*/ 10684 w 13606"/>
              <a:gd name="connsiteY36-7144" fmla="*/ 11668 h 20104"/>
              <a:gd name="connsiteX37-7145" fmla="*/ 10582 w 13606"/>
              <a:gd name="connsiteY37-7146" fmla="*/ 15659 h 20104"/>
              <a:gd name="connsiteX38-7147" fmla="*/ 10344 w 13606"/>
              <a:gd name="connsiteY38-7148" fmla="*/ 16683 h 20104"/>
              <a:gd name="connsiteX39-7149" fmla="*/ 10219 w 13606"/>
              <a:gd name="connsiteY39-7150" fmla="*/ 8768 h 20104"/>
              <a:gd name="connsiteX40-7151" fmla="*/ 9293 w 13606"/>
              <a:gd name="connsiteY40-7152" fmla="*/ 6776 h 20104"/>
              <a:gd name="connsiteX41-7153" fmla="*/ 7438 w 13606"/>
              <a:gd name="connsiteY41-7154" fmla="*/ 8789 h 20104"/>
              <a:gd name="connsiteX42-7155" fmla="*/ 7822 w 13606"/>
              <a:gd name="connsiteY42-7156" fmla="*/ 11349 h 20104"/>
              <a:gd name="connsiteX43-7157" fmla="*/ 7481 w 13606"/>
              <a:gd name="connsiteY43-7158" fmla="*/ 11504 h 20104"/>
              <a:gd name="connsiteX44-7159" fmla="*/ 6871 w 13606"/>
              <a:gd name="connsiteY44-7160" fmla="*/ 9945 h 20104"/>
              <a:gd name="connsiteX45-7161" fmla="*/ 6440 w 13606"/>
              <a:gd name="connsiteY45-7162" fmla="*/ 10661 h 20104"/>
              <a:gd name="connsiteX46-7163" fmla="*/ 6523 w 13606"/>
              <a:gd name="connsiteY46-7164" fmla="*/ 14198 h 20104"/>
              <a:gd name="connsiteX47-7165" fmla="*/ 5514 w 13606"/>
              <a:gd name="connsiteY47-7166" fmla="*/ 10858 h 20104"/>
              <a:gd name="connsiteX48-7167" fmla="*/ 3171 w 13606"/>
              <a:gd name="connsiteY48-7168" fmla="*/ 11969 h 20104"/>
              <a:gd name="connsiteX49-7169" fmla="*/ 665 w 13606"/>
              <a:gd name="connsiteY49-7170" fmla="*/ 13618 h 20104"/>
              <a:gd name="connsiteX50-7171" fmla="*/ 9 w 13606"/>
              <a:gd name="connsiteY50-7172" fmla="*/ 9741 h 20104"/>
              <a:gd name="connsiteX0-7173" fmla="*/ 9 w 13606"/>
              <a:gd name="connsiteY0-7174" fmla="*/ 9741 h 20102"/>
              <a:gd name="connsiteX1-7175" fmla="*/ 4141 w 13606"/>
              <a:gd name="connsiteY1-7176" fmla="*/ 8587 h 20102"/>
              <a:gd name="connsiteX2-7177" fmla="*/ 6368 w 13606"/>
              <a:gd name="connsiteY2-7178" fmla="*/ 6732 h 20102"/>
              <a:gd name="connsiteX3-7179" fmla="*/ 7451 w 13606"/>
              <a:gd name="connsiteY3-7180" fmla="*/ 670 h 20102"/>
              <a:gd name="connsiteX4-7181" fmla="*/ 7839 w 13606"/>
              <a:gd name="connsiteY4-7182" fmla="*/ 809 h 20102"/>
              <a:gd name="connsiteX5-7183" fmla="*/ 7596 w 13606"/>
              <a:gd name="connsiteY5-7184" fmla="*/ 5247 h 20102"/>
              <a:gd name="connsiteX6-7185" fmla="*/ 8806 w 13606"/>
              <a:gd name="connsiteY6-7186" fmla="*/ 3704 h 20102"/>
              <a:gd name="connsiteX7-7187" fmla="*/ 10649 w 13606"/>
              <a:gd name="connsiteY7-7188" fmla="*/ 805 h 20102"/>
              <a:gd name="connsiteX8-7189" fmla="*/ 9418 w 13606"/>
              <a:gd name="connsiteY8-7190" fmla="*/ 4453 h 20102"/>
              <a:gd name="connsiteX9-7191" fmla="*/ 11728 w 13606"/>
              <a:gd name="connsiteY9-7192" fmla="*/ 6997 h 20102"/>
              <a:gd name="connsiteX10-7193" fmla="*/ 13519 w 13606"/>
              <a:gd name="connsiteY10-7194" fmla="*/ 15414 h 20102"/>
              <a:gd name="connsiteX11-7195" fmla="*/ 13150 w 13606"/>
              <a:gd name="connsiteY11-7196" fmla="*/ 19754 h 20102"/>
              <a:gd name="connsiteX12-7197" fmla="*/ 13256 w 13606"/>
              <a:gd name="connsiteY12-7198" fmla="*/ 16581 h 20102"/>
              <a:gd name="connsiteX13-7199" fmla="*/ 12622 w 13606"/>
              <a:gd name="connsiteY13-7200" fmla="*/ 12746 h 20102"/>
              <a:gd name="connsiteX14-7201" fmla="*/ 12800 w 13606"/>
              <a:gd name="connsiteY14-7202" fmla="*/ 17828 h 20102"/>
              <a:gd name="connsiteX15-7203" fmla="*/ 12508 w 13606"/>
              <a:gd name="connsiteY15-7204" fmla="*/ 18533 h 20102"/>
              <a:gd name="connsiteX16-7205" fmla="*/ 12326 w 13606"/>
              <a:gd name="connsiteY16-7206" fmla="*/ 13699 h 20102"/>
              <a:gd name="connsiteX17-7207" fmla="*/ 11407 w 13606"/>
              <a:gd name="connsiteY17-7208" fmla="*/ 8060 h 20102"/>
              <a:gd name="connsiteX18-7209" fmla="*/ 11574 w 13606"/>
              <a:gd name="connsiteY18-7210" fmla="*/ 10446 h 20102"/>
              <a:gd name="connsiteX19-7211" fmla="*/ 11815 w 13606"/>
              <a:gd name="connsiteY19-7212" fmla="*/ 11317 h 20102"/>
              <a:gd name="connsiteX20-7213" fmla="*/ 12173 w 13606"/>
              <a:gd name="connsiteY20-7214" fmla="*/ 13271 h 20102"/>
              <a:gd name="connsiteX21-7215" fmla="*/ 11799 w 13606"/>
              <a:gd name="connsiteY21-7216" fmla="*/ 12590 h 20102"/>
              <a:gd name="connsiteX22-7217" fmla="*/ 12107 w 13606"/>
              <a:gd name="connsiteY22-7218" fmla="*/ 17567 h 20102"/>
              <a:gd name="connsiteX23-7219" fmla="*/ 11972 w 13606"/>
              <a:gd name="connsiteY23-7220" fmla="*/ 19561 h 20102"/>
              <a:gd name="connsiteX24-7221" fmla="*/ 11694 w 13606"/>
              <a:gd name="connsiteY24-7222" fmla="*/ 16658 h 20102"/>
              <a:gd name="connsiteX25-7223" fmla="*/ 11546 w 13606"/>
              <a:gd name="connsiteY25-7224" fmla="*/ 14585 h 20102"/>
              <a:gd name="connsiteX26-7225" fmla="*/ 10889 w 13606"/>
              <a:gd name="connsiteY26-7226" fmla="*/ 9545 h 20102"/>
              <a:gd name="connsiteX27-7227" fmla="*/ 11235 w 13606"/>
              <a:gd name="connsiteY27-7228" fmla="*/ 15090 h 20102"/>
              <a:gd name="connsiteX28-7229" fmla="*/ 11435 w 13606"/>
              <a:gd name="connsiteY28-7230" fmla="*/ 17618 h 20102"/>
              <a:gd name="connsiteX29-7231" fmla="*/ 11264 w 13606"/>
              <a:gd name="connsiteY29-7232" fmla="*/ 20079 h 20102"/>
              <a:gd name="connsiteX30-7233" fmla="*/ 11072 w 13606"/>
              <a:gd name="connsiteY30-7234" fmla="*/ 17155 h 20102"/>
              <a:gd name="connsiteX31-7235" fmla="*/ 10668 w 13606"/>
              <a:gd name="connsiteY31-7236" fmla="*/ 20038 h 20102"/>
              <a:gd name="connsiteX32-7237" fmla="*/ 10219 w 13606"/>
              <a:gd name="connsiteY32-7238" fmla="*/ 18559 h 20102"/>
              <a:gd name="connsiteX33-7239" fmla="*/ 9998 w 13606"/>
              <a:gd name="connsiteY33-7240" fmla="*/ 18976 h 20102"/>
              <a:gd name="connsiteX34-7241" fmla="*/ 10077 w 13606"/>
              <a:gd name="connsiteY34-7242" fmla="*/ 19274 h 20102"/>
              <a:gd name="connsiteX35-7243" fmla="*/ 10365 w 13606"/>
              <a:gd name="connsiteY35-7244" fmla="*/ 17818 h 20102"/>
              <a:gd name="connsiteX36-7245" fmla="*/ 10684 w 13606"/>
              <a:gd name="connsiteY36-7246" fmla="*/ 11668 h 20102"/>
              <a:gd name="connsiteX37-7247" fmla="*/ 10582 w 13606"/>
              <a:gd name="connsiteY37-7248" fmla="*/ 15659 h 20102"/>
              <a:gd name="connsiteX38-7249" fmla="*/ 10344 w 13606"/>
              <a:gd name="connsiteY38-7250" fmla="*/ 16683 h 20102"/>
              <a:gd name="connsiteX39-7251" fmla="*/ 10219 w 13606"/>
              <a:gd name="connsiteY39-7252" fmla="*/ 8768 h 20102"/>
              <a:gd name="connsiteX40-7253" fmla="*/ 9293 w 13606"/>
              <a:gd name="connsiteY40-7254" fmla="*/ 6776 h 20102"/>
              <a:gd name="connsiteX41-7255" fmla="*/ 7438 w 13606"/>
              <a:gd name="connsiteY41-7256" fmla="*/ 8789 h 20102"/>
              <a:gd name="connsiteX42-7257" fmla="*/ 7822 w 13606"/>
              <a:gd name="connsiteY42-7258" fmla="*/ 11349 h 20102"/>
              <a:gd name="connsiteX43-7259" fmla="*/ 7481 w 13606"/>
              <a:gd name="connsiteY43-7260" fmla="*/ 11504 h 20102"/>
              <a:gd name="connsiteX44-7261" fmla="*/ 6871 w 13606"/>
              <a:gd name="connsiteY44-7262" fmla="*/ 9945 h 20102"/>
              <a:gd name="connsiteX45-7263" fmla="*/ 6440 w 13606"/>
              <a:gd name="connsiteY45-7264" fmla="*/ 10661 h 20102"/>
              <a:gd name="connsiteX46-7265" fmla="*/ 6523 w 13606"/>
              <a:gd name="connsiteY46-7266" fmla="*/ 14198 h 20102"/>
              <a:gd name="connsiteX47-7267" fmla="*/ 5514 w 13606"/>
              <a:gd name="connsiteY47-7268" fmla="*/ 10858 h 20102"/>
              <a:gd name="connsiteX48-7269" fmla="*/ 3171 w 13606"/>
              <a:gd name="connsiteY48-7270" fmla="*/ 11969 h 20102"/>
              <a:gd name="connsiteX49-7271" fmla="*/ 665 w 13606"/>
              <a:gd name="connsiteY49-7272" fmla="*/ 13618 h 20102"/>
              <a:gd name="connsiteX50-7273" fmla="*/ 9 w 13606"/>
              <a:gd name="connsiteY50-7274" fmla="*/ 9741 h 20102"/>
              <a:gd name="connsiteX0-7275" fmla="*/ 9 w 13606"/>
              <a:gd name="connsiteY0-7276" fmla="*/ 9741 h 20959"/>
              <a:gd name="connsiteX1-7277" fmla="*/ 4141 w 13606"/>
              <a:gd name="connsiteY1-7278" fmla="*/ 8587 h 20959"/>
              <a:gd name="connsiteX2-7279" fmla="*/ 6368 w 13606"/>
              <a:gd name="connsiteY2-7280" fmla="*/ 6732 h 20959"/>
              <a:gd name="connsiteX3-7281" fmla="*/ 7451 w 13606"/>
              <a:gd name="connsiteY3-7282" fmla="*/ 670 h 20959"/>
              <a:gd name="connsiteX4-7283" fmla="*/ 7839 w 13606"/>
              <a:gd name="connsiteY4-7284" fmla="*/ 809 h 20959"/>
              <a:gd name="connsiteX5-7285" fmla="*/ 7596 w 13606"/>
              <a:gd name="connsiteY5-7286" fmla="*/ 5247 h 20959"/>
              <a:gd name="connsiteX6-7287" fmla="*/ 8806 w 13606"/>
              <a:gd name="connsiteY6-7288" fmla="*/ 3704 h 20959"/>
              <a:gd name="connsiteX7-7289" fmla="*/ 10649 w 13606"/>
              <a:gd name="connsiteY7-7290" fmla="*/ 805 h 20959"/>
              <a:gd name="connsiteX8-7291" fmla="*/ 9418 w 13606"/>
              <a:gd name="connsiteY8-7292" fmla="*/ 4453 h 20959"/>
              <a:gd name="connsiteX9-7293" fmla="*/ 11728 w 13606"/>
              <a:gd name="connsiteY9-7294" fmla="*/ 6997 h 20959"/>
              <a:gd name="connsiteX10-7295" fmla="*/ 13519 w 13606"/>
              <a:gd name="connsiteY10-7296" fmla="*/ 15414 h 20959"/>
              <a:gd name="connsiteX11-7297" fmla="*/ 13150 w 13606"/>
              <a:gd name="connsiteY11-7298" fmla="*/ 19754 h 20959"/>
              <a:gd name="connsiteX12-7299" fmla="*/ 13256 w 13606"/>
              <a:gd name="connsiteY12-7300" fmla="*/ 16581 h 20959"/>
              <a:gd name="connsiteX13-7301" fmla="*/ 12622 w 13606"/>
              <a:gd name="connsiteY13-7302" fmla="*/ 12746 h 20959"/>
              <a:gd name="connsiteX14-7303" fmla="*/ 12800 w 13606"/>
              <a:gd name="connsiteY14-7304" fmla="*/ 17828 h 20959"/>
              <a:gd name="connsiteX15-7305" fmla="*/ 12508 w 13606"/>
              <a:gd name="connsiteY15-7306" fmla="*/ 18533 h 20959"/>
              <a:gd name="connsiteX16-7307" fmla="*/ 12326 w 13606"/>
              <a:gd name="connsiteY16-7308" fmla="*/ 13699 h 20959"/>
              <a:gd name="connsiteX17-7309" fmla="*/ 11407 w 13606"/>
              <a:gd name="connsiteY17-7310" fmla="*/ 8060 h 20959"/>
              <a:gd name="connsiteX18-7311" fmla="*/ 11574 w 13606"/>
              <a:gd name="connsiteY18-7312" fmla="*/ 10446 h 20959"/>
              <a:gd name="connsiteX19-7313" fmla="*/ 11815 w 13606"/>
              <a:gd name="connsiteY19-7314" fmla="*/ 11317 h 20959"/>
              <a:gd name="connsiteX20-7315" fmla="*/ 12173 w 13606"/>
              <a:gd name="connsiteY20-7316" fmla="*/ 13271 h 20959"/>
              <a:gd name="connsiteX21-7317" fmla="*/ 11799 w 13606"/>
              <a:gd name="connsiteY21-7318" fmla="*/ 12590 h 20959"/>
              <a:gd name="connsiteX22-7319" fmla="*/ 12107 w 13606"/>
              <a:gd name="connsiteY22-7320" fmla="*/ 17567 h 20959"/>
              <a:gd name="connsiteX23-7321" fmla="*/ 11972 w 13606"/>
              <a:gd name="connsiteY23-7322" fmla="*/ 19561 h 20959"/>
              <a:gd name="connsiteX24-7323" fmla="*/ 11694 w 13606"/>
              <a:gd name="connsiteY24-7324" fmla="*/ 16658 h 20959"/>
              <a:gd name="connsiteX25-7325" fmla="*/ 11546 w 13606"/>
              <a:gd name="connsiteY25-7326" fmla="*/ 14585 h 20959"/>
              <a:gd name="connsiteX26-7327" fmla="*/ 10889 w 13606"/>
              <a:gd name="connsiteY26-7328" fmla="*/ 9545 h 20959"/>
              <a:gd name="connsiteX27-7329" fmla="*/ 11235 w 13606"/>
              <a:gd name="connsiteY27-7330" fmla="*/ 15090 h 20959"/>
              <a:gd name="connsiteX28-7331" fmla="*/ 11435 w 13606"/>
              <a:gd name="connsiteY28-7332" fmla="*/ 17618 h 20959"/>
              <a:gd name="connsiteX29-7333" fmla="*/ 11264 w 13606"/>
              <a:gd name="connsiteY29-7334" fmla="*/ 20079 h 20959"/>
              <a:gd name="connsiteX30-7335" fmla="*/ 11072 w 13606"/>
              <a:gd name="connsiteY30-7336" fmla="*/ 17155 h 20959"/>
              <a:gd name="connsiteX31-7337" fmla="*/ 10668 w 13606"/>
              <a:gd name="connsiteY31-7338" fmla="*/ 20038 h 20959"/>
              <a:gd name="connsiteX32-7339" fmla="*/ 10219 w 13606"/>
              <a:gd name="connsiteY32-7340" fmla="*/ 18559 h 20959"/>
              <a:gd name="connsiteX33-7341" fmla="*/ 9998 w 13606"/>
              <a:gd name="connsiteY33-7342" fmla="*/ 18976 h 20959"/>
              <a:gd name="connsiteX34-7343" fmla="*/ 9691 w 13606"/>
              <a:gd name="connsiteY34-7344" fmla="*/ 20956 h 20959"/>
              <a:gd name="connsiteX35-7345" fmla="*/ 10365 w 13606"/>
              <a:gd name="connsiteY35-7346" fmla="*/ 17818 h 20959"/>
              <a:gd name="connsiteX36-7347" fmla="*/ 10684 w 13606"/>
              <a:gd name="connsiteY36-7348" fmla="*/ 11668 h 20959"/>
              <a:gd name="connsiteX37-7349" fmla="*/ 10582 w 13606"/>
              <a:gd name="connsiteY37-7350" fmla="*/ 15659 h 20959"/>
              <a:gd name="connsiteX38-7351" fmla="*/ 10344 w 13606"/>
              <a:gd name="connsiteY38-7352" fmla="*/ 16683 h 20959"/>
              <a:gd name="connsiteX39-7353" fmla="*/ 10219 w 13606"/>
              <a:gd name="connsiteY39-7354" fmla="*/ 8768 h 20959"/>
              <a:gd name="connsiteX40-7355" fmla="*/ 9293 w 13606"/>
              <a:gd name="connsiteY40-7356" fmla="*/ 6776 h 20959"/>
              <a:gd name="connsiteX41-7357" fmla="*/ 7438 w 13606"/>
              <a:gd name="connsiteY41-7358" fmla="*/ 8789 h 20959"/>
              <a:gd name="connsiteX42-7359" fmla="*/ 7822 w 13606"/>
              <a:gd name="connsiteY42-7360" fmla="*/ 11349 h 20959"/>
              <a:gd name="connsiteX43-7361" fmla="*/ 7481 w 13606"/>
              <a:gd name="connsiteY43-7362" fmla="*/ 11504 h 20959"/>
              <a:gd name="connsiteX44-7363" fmla="*/ 6871 w 13606"/>
              <a:gd name="connsiteY44-7364" fmla="*/ 9945 h 20959"/>
              <a:gd name="connsiteX45-7365" fmla="*/ 6440 w 13606"/>
              <a:gd name="connsiteY45-7366" fmla="*/ 10661 h 20959"/>
              <a:gd name="connsiteX46-7367" fmla="*/ 6523 w 13606"/>
              <a:gd name="connsiteY46-7368" fmla="*/ 14198 h 20959"/>
              <a:gd name="connsiteX47-7369" fmla="*/ 5514 w 13606"/>
              <a:gd name="connsiteY47-7370" fmla="*/ 10858 h 20959"/>
              <a:gd name="connsiteX48-7371" fmla="*/ 3171 w 13606"/>
              <a:gd name="connsiteY48-7372" fmla="*/ 11969 h 20959"/>
              <a:gd name="connsiteX49-7373" fmla="*/ 665 w 13606"/>
              <a:gd name="connsiteY49-7374" fmla="*/ 13618 h 20959"/>
              <a:gd name="connsiteX50-7375" fmla="*/ 9 w 13606"/>
              <a:gd name="connsiteY50-7376" fmla="*/ 9741 h 20959"/>
              <a:gd name="connsiteX0-7377" fmla="*/ 9 w 13606"/>
              <a:gd name="connsiteY0-7378" fmla="*/ 9741 h 20959"/>
              <a:gd name="connsiteX1-7379" fmla="*/ 4141 w 13606"/>
              <a:gd name="connsiteY1-7380" fmla="*/ 8587 h 20959"/>
              <a:gd name="connsiteX2-7381" fmla="*/ 6368 w 13606"/>
              <a:gd name="connsiteY2-7382" fmla="*/ 6732 h 20959"/>
              <a:gd name="connsiteX3-7383" fmla="*/ 7451 w 13606"/>
              <a:gd name="connsiteY3-7384" fmla="*/ 670 h 20959"/>
              <a:gd name="connsiteX4-7385" fmla="*/ 7839 w 13606"/>
              <a:gd name="connsiteY4-7386" fmla="*/ 809 h 20959"/>
              <a:gd name="connsiteX5-7387" fmla="*/ 7596 w 13606"/>
              <a:gd name="connsiteY5-7388" fmla="*/ 5247 h 20959"/>
              <a:gd name="connsiteX6-7389" fmla="*/ 8806 w 13606"/>
              <a:gd name="connsiteY6-7390" fmla="*/ 3704 h 20959"/>
              <a:gd name="connsiteX7-7391" fmla="*/ 10649 w 13606"/>
              <a:gd name="connsiteY7-7392" fmla="*/ 805 h 20959"/>
              <a:gd name="connsiteX8-7393" fmla="*/ 9418 w 13606"/>
              <a:gd name="connsiteY8-7394" fmla="*/ 4453 h 20959"/>
              <a:gd name="connsiteX9-7395" fmla="*/ 11728 w 13606"/>
              <a:gd name="connsiteY9-7396" fmla="*/ 6997 h 20959"/>
              <a:gd name="connsiteX10-7397" fmla="*/ 13519 w 13606"/>
              <a:gd name="connsiteY10-7398" fmla="*/ 15414 h 20959"/>
              <a:gd name="connsiteX11-7399" fmla="*/ 13150 w 13606"/>
              <a:gd name="connsiteY11-7400" fmla="*/ 19754 h 20959"/>
              <a:gd name="connsiteX12-7401" fmla="*/ 13256 w 13606"/>
              <a:gd name="connsiteY12-7402" fmla="*/ 16581 h 20959"/>
              <a:gd name="connsiteX13-7403" fmla="*/ 12622 w 13606"/>
              <a:gd name="connsiteY13-7404" fmla="*/ 12746 h 20959"/>
              <a:gd name="connsiteX14-7405" fmla="*/ 12800 w 13606"/>
              <a:gd name="connsiteY14-7406" fmla="*/ 17828 h 20959"/>
              <a:gd name="connsiteX15-7407" fmla="*/ 12508 w 13606"/>
              <a:gd name="connsiteY15-7408" fmla="*/ 18533 h 20959"/>
              <a:gd name="connsiteX16-7409" fmla="*/ 12326 w 13606"/>
              <a:gd name="connsiteY16-7410" fmla="*/ 13699 h 20959"/>
              <a:gd name="connsiteX17-7411" fmla="*/ 11407 w 13606"/>
              <a:gd name="connsiteY17-7412" fmla="*/ 8060 h 20959"/>
              <a:gd name="connsiteX18-7413" fmla="*/ 11574 w 13606"/>
              <a:gd name="connsiteY18-7414" fmla="*/ 10446 h 20959"/>
              <a:gd name="connsiteX19-7415" fmla="*/ 11815 w 13606"/>
              <a:gd name="connsiteY19-7416" fmla="*/ 11317 h 20959"/>
              <a:gd name="connsiteX20-7417" fmla="*/ 12173 w 13606"/>
              <a:gd name="connsiteY20-7418" fmla="*/ 13271 h 20959"/>
              <a:gd name="connsiteX21-7419" fmla="*/ 11799 w 13606"/>
              <a:gd name="connsiteY21-7420" fmla="*/ 12590 h 20959"/>
              <a:gd name="connsiteX22-7421" fmla="*/ 12107 w 13606"/>
              <a:gd name="connsiteY22-7422" fmla="*/ 17567 h 20959"/>
              <a:gd name="connsiteX23-7423" fmla="*/ 11972 w 13606"/>
              <a:gd name="connsiteY23-7424" fmla="*/ 19561 h 20959"/>
              <a:gd name="connsiteX24-7425" fmla="*/ 11694 w 13606"/>
              <a:gd name="connsiteY24-7426" fmla="*/ 16658 h 20959"/>
              <a:gd name="connsiteX25-7427" fmla="*/ 11546 w 13606"/>
              <a:gd name="connsiteY25-7428" fmla="*/ 14585 h 20959"/>
              <a:gd name="connsiteX26-7429" fmla="*/ 10889 w 13606"/>
              <a:gd name="connsiteY26-7430" fmla="*/ 9545 h 20959"/>
              <a:gd name="connsiteX27-7431" fmla="*/ 11235 w 13606"/>
              <a:gd name="connsiteY27-7432" fmla="*/ 15090 h 20959"/>
              <a:gd name="connsiteX28-7433" fmla="*/ 11435 w 13606"/>
              <a:gd name="connsiteY28-7434" fmla="*/ 17618 h 20959"/>
              <a:gd name="connsiteX29-7435" fmla="*/ 11264 w 13606"/>
              <a:gd name="connsiteY29-7436" fmla="*/ 20079 h 20959"/>
              <a:gd name="connsiteX30-7437" fmla="*/ 11072 w 13606"/>
              <a:gd name="connsiteY30-7438" fmla="*/ 17155 h 20959"/>
              <a:gd name="connsiteX31-7439" fmla="*/ 10668 w 13606"/>
              <a:gd name="connsiteY31-7440" fmla="*/ 20038 h 20959"/>
              <a:gd name="connsiteX32-7441" fmla="*/ 10141 w 13606"/>
              <a:gd name="connsiteY32-7442" fmla="*/ 19346 h 20959"/>
              <a:gd name="connsiteX33-7443" fmla="*/ 9998 w 13606"/>
              <a:gd name="connsiteY33-7444" fmla="*/ 18976 h 20959"/>
              <a:gd name="connsiteX34-7445" fmla="*/ 9691 w 13606"/>
              <a:gd name="connsiteY34-7446" fmla="*/ 20956 h 20959"/>
              <a:gd name="connsiteX35-7447" fmla="*/ 10365 w 13606"/>
              <a:gd name="connsiteY35-7448" fmla="*/ 17818 h 20959"/>
              <a:gd name="connsiteX36-7449" fmla="*/ 10684 w 13606"/>
              <a:gd name="connsiteY36-7450" fmla="*/ 11668 h 20959"/>
              <a:gd name="connsiteX37-7451" fmla="*/ 10582 w 13606"/>
              <a:gd name="connsiteY37-7452" fmla="*/ 15659 h 20959"/>
              <a:gd name="connsiteX38-7453" fmla="*/ 10344 w 13606"/>
              <a:gd name="connsiteY38-7454" fmla="*/ 16683 h 20959"/>
              <a:gd name="connsiteX39-7455" fmla="*/ 10219 w 13606"/>
              <a:gd name="connsiteY39-7456" fmla="*/ 8768 h 20959"/>
              <a:gd name="connsiteX40-7457" fmla="*/ 9293 w 13606"/>
              <a:gd name="connsiteY40-7458" fmla="*/ 6776 h 20959"/>
              <a:gd name="connsiteX41-7459" fmla="*/ 7438 w 13606"/>
              <a:gd name="connsiteY41-7460" fmla="*/ 8789 h 20959"/>
              <a:gd name="connsiteX42-7461" fmla="*/ 7822 w 13606"/>
              <a:gd name="connsiteY42-7462" fmla="*/ 11349 h 20959"/>
              <a:gd name="connsiteX43-7463" fmla="*/ 7481 w 13606"/>
              <a:gd name="connsiteY43-7464" fmla="*/ 11504 h 20959"/>
              <a:gd name="connsiteX44-7465" fmla="*/ 6871 w 13606"/>
              <a:gd name="connsiteY44-7466" fmla="*/ 9945 h 20959"/>
              <a:gd name="connsiteX45-7467" fmla="*/ 6440 w 13606"/>
              <a:gd name="connsiteY45-7468" fmla="*/ 10661 h 20959"/>
              <a:gd name="connsiteX46-7469" fmla="*/ 6523 w 13606"/>
              <a:gd name="connsiteY46-7470" fmla="*/ 14198 h 20959"/>
              <a:gd name="connsiteX47-7471" fmla="*/ 5514 w 13606"/>
              <a:gd name="connsiteY47-7472" fmla="*/ 10858 h 20959"/>
              <a:gd name="connsiteX48-7473" fmla="*/ 3171 w 13606"/>
              <a:gd name="connsiteY48-7474" fmla="*/ 11969 h 20959"/>
              <a:gd name="connsiteX49-7475" fmla="*/ 665 w 13606"/>
              <a:gd name="connsiteY49-7476" fmla="*/ 13618 h 20959"/>
              <a:gd name="connsiteX50-7477" fmla="*/ 9 w 13606"/>
              <a:gd name="connsiteY50-7478" fmla="*/ 9741 h 20959"/>
              <a:gd name="connsiteX0-7479" fmla="*/ 9 w 13606"/>
              <a:gd name="connsiteY0-7480" fmla="*/ 9741 h 20957"/>
              <a:gd name="connsiteX1-7481" fmla="*/ 4141 w 13606"/>
              <a:gd name="connsiteY1-7482" fmla="*/ 8587 h 20957"/>
              <a:gd name="connsiteX2-7483" fmla="*/ 6368 w 13606"/>
              <a:gd name="connsiteY2-7484" fmla="*/ 6732 h 20957"/>
              <a:gd name="connsiteX3-7485" fmla="*/ 7451 w 13606"/>
              <a:gd name="connsiteY3-7486" fmla="*/ 670 h 20957"/>
              <a:gd name="connsiteX4-7487" fmla="*/ 7839 w 13606"/>
              <a:gd name="connsiteY4-7488" fmla="*/ 809 h 20957"/>
              <a:gd name="connsiteX5-7489" fmla="*/ 7596 w 13606"/>
              <a:gd name="connsiteY5-7490" fmla="*/ 5247 h 20957"/>
              <a:gd name="connsiteX6-7491" fmla="*/ 8806 w 13606"/>
              <a:gd name="connsiteY6-7492" fmla="*/ 3704 h 20957"/>
              <a:gd name="connsiteX7-7493" fmla="*/ 10649 w 13606"/>
              <a:gd name="connsiteY7-7494" fmla="*/ 805 h 20957"/>
              <a:gd name="connsiteX8-7495" fmla="*/ 9418 w 13606"/>
              <a:gd name="connsiteY8-7496" fmla="*/ 4453 h 20957"/>
              <a:gd name="connsiteX9-7497" fmla="*/ 11728 w 13606"/>
              <a:gd name="connsiteY9-7498" fmla="*/ 6997 h 20957"/>
              <a:gd name="connsiteX10-7499" fmla="*/ 13519 w 13606"/>
              <a:gd name="connsiteY10-7500" fmla="*/ 15414 h 20957"/>
              <a:gd name="connsiteX11-7501" fmla="*/ 13150 w 13606"/>
              <a:gd name="connsiteY11-7502" fmla="*/ 19754 h 20957"/>
              <a:gd name="connsiteX12-7503" fmla="*/ 13256 w 13606"/>
              <a:gd name="connsiteY12-7504" fmla="*/ 16581 h 20957"/>
              <a:gd name="connsiteX13-7505" fmla="*/ 12622 w 13606"/>
              <a:gd name="connsiteY13-7506" fmla="*/ 12746 h 20957"/>
              <a:gd name="connsiteX14-7507" fmla="*/ 12800 w 13606"/>
              <a:gd name="connsiteY14-7508" fmla="*/ 17828 h 20957"/>
              <a:gd name="connsiteX15-7509" fmla="*/ 12508 w 13606"/>
              <a:gd name="connsiteY15-7510" fmla="*/ 18533 h 20957"/>
              <a:gd name="connsiteX16-7511" fmla="*/ 12326 w 13606"/>
              <a:gd name="connsiteY16-7512" fmla="*/ 13699 h 20957"/>
              <a:gd name="connsiteX17-7513" fmla="*/ 11407 w 13606"/>
              <a:gd name="connsiteY17-7514" fmla="*/ 8060 h 20957"/>
              <a:gd name="connsiteX18-7515" fmla="*/ 11574 w 13606"/>
              <a:gd name="connsiteY18-7516" fmla="*/ 10446 h 20957"/>
              <a:gd name="connsiteX19-7517" fmla="*/ 11815 w 13606"/>
              <a:gd name="connsiteY19-7518" fmla="*/ 11317 h 20957"/>
              <a:gd name="connsiteX20-7519" fmla="*/ 12173 w 13606"/>
              <a:gd name="connsiteY20-7520" fmla="*/ 13271 h 20957"/>
              <a:gd name="connsiteX21-7521" fmla="*/ 11799 w 13606"/>
              <a:gd name="connsiteY21-7522" fmla="*/ 12590 h 20957"/>
              <a:gd name="connsiteX22-7523" fmla="*/ 12107 w 13606"/>
              <a:gd name="connsiteY22-7524" fmla="*/ 17567 h 20957"/>
              <a:gd name="connsiteX23-7525" fmla="*/ 11972 w 13606"/>
              <a:gd name="connsiteY23-7526" fmla="*/ 19561 h 20957"/>
              <a:gd name="connsiteX24-7527" fmla="*/ 11694 w 13606"/>
              <a:gd name="connsiteY24-7528" fmla="*/ 16658 h 20957"/>
              <a:gd name="connsiteX25-7529" fmla="*/ 11546 w 13606"/>
              <a:gd name="connsiteY25-7530" fmla="*/ 14585 h 20957"/>
              <a:gd name="connsiteX26-7531" fmla="*/ 10889 w 13606"/>
              <a:gd name="connsiteY26-7532" fmla="*/ 9545 h 20957"/>
              <a:gd name="connsiteX27-7533" fmla="*/ 11235 w 13606"/>
              <a:gd name="connsiteY27-7534" fmla="*/ 15090 h 20957"/>
              <a:gd name="connsiteX28-7535" fmla="*/ 11435 w 13606"/>
              <a:gd name="connsiteY28-7536" fmla="*/ 17618 h 20957"/>
              <a:gd name="connsiteX29-7537" fmla="*/ 11264 w 13606"/>
              <a:gd name="connsiteY29-7538" fmla="*/ 20079 h 20957"/>
              <a:gd name="connsiteX30-7539" fmla="*/ 11072 w 13606"/>
              <a:gd name="connsiteY30-7540" fmla="*/ 17155 h 20957"/>
              <a:gd name="connsiteX31-7541" fmla="*/ 10668 w 13606"/>
              <a:gd name="connsiteY31-7542" fmla="*/ 20038 h 20957"/>
              <a:gd name="connsiteX32-7543" fmla="*/ 10141 w 13606"/>
              <a:gd name="connsiteY32-7544" fmla="*/ 19346 h 20957"/>
              <a:gd name="connsiteX33-7545" fmla="*/ 9998 w 13606"/>
              <a:gd name="connsiteY33-7546" fmla="*/ 18976 h 20957"/>
              <a:gd name="connsiteX34-7547" fmla="*/ 9691 w 13606"/>
              <a:gd name="connsiteY34-7548" fmla="*/ 20956 h 20957"/>
              <a:gd name="connsiteX35-7549" fmla="*/ 10244 w 13606"/>
              <a:gd name="connsiteY35-7550" fmla="*/ 18434 h 20957"/>
              <a:gd name="connsiteX36-7551" fmla="*/ 10365 w 13606"/>
              <a:gd name="connsiteY36-7552" fmla="*/ 17818 h 20957"/>
              <a:gd name="connsiteX37-7553" fmla="*/ 10684 w 13606"/>
              <a:gd name="connsiteY37-7554" fmla="*/ 11668 h 20957"/>
              <a:gd name="connsiteX38-7555" fmla="*/ 10582 w 13606"/>
              <a:gd name="connsiteY38-7556" fmla="*/ 15659 h 20957"/>
              <a:gd name="connsiteX39-7557" fmla="*/ 10344 w 13606"/>
              <a:gd name="connsiteY39-7558" fmla="*/ 16683 h 20957"/>
              <a:gd name="connsiteX40-7559" fmla="*/ 10219 w 13606"/>
              <a:gd name="connsiteY40-7560" fmla="*/ 8768 h 20957"/>
              <a:gd name="connsiteX41-7561" fmla="*/ 9293 w 13606"/>
              <a:gd name="connsiteY41-7562" fmla="*/ 6776 h 20957"/>
              <a:gd name="connsiteX42-7563" fmla="*/ 7438 w 13606"/>
              <a:gd name="connsiteY42-7564" fmla="*/ 8789 h 20957"/>
              <a:gd name="connsiteX43-7565" fmla="*/ 7822 w 13606"/>
              <a:gd name="connsiteY43-7566" fmla="*/ 11349 h 20957"/>
              <a:gd name="connsiteX44-7567" fmla="*/ 7481 w 13606"/>
              <a:gd name="connsiteY44-7568" fmla="*/ 11504 h 20957"/>
              <a:gd name="connsiteX45-7569" fmla="*/ 6871 w 13606"/>
              <a:gd name="connsiteY45-7570" fmla="*/ 9945 h 20957"/>
              <a:gd name="connsiteX46-7571" fmla="*/ 6440 w 13606"/>
              <a:gd name="connsiteY46-7572" fmla="*/ 10661 h 20957"/>
              <a:gd name="connsiteX47-7573" fmla="*/ 6523 w 13606"/>
              <a:gd name="connsiteY47-7574" fmla="*/ 14198 h 20957"/>
              <a:gd name="connsiteX48-7575" fmla="*/ 5514 w 13606"/>
              <a:gd name="connsiteY48-7576" fmla="*/ 10858 h 20957"/>
              <a:gd name="connsiteX49-7577" fmla="*/ 3171 w 13606"/>
              <a:gd name="connsiteY49-7578" fmla="*/ 11969 h 20957"/>
              <a:gd name="connsiteX50-7579" fmla="*/ 665 w 13606"/>
              <a:gd name="connsiteY50-7580" fmla="*/ 13618 h 20957"/>
              <a:gd name="connsiteX51" fmla="*/ 9 w 13606"/>
              <a:gd name="connsiteY51" fmla="*/ 9741 h 20957"/>
              <a:gd name="connsiteX0-7581" fmla="*/ 9 w 13606"/>
              <a:gd name="connsiteY0-7582" fmla="*/ 9741 h 20957"/>
              <a:gd name="connsiteX1-7583" fmla="*/ 4141 w 13606"/>
              <a:gd name="connsiteY1-7584" fmla="*/ 8587 h 20957"/>
              <a:gd name="connsiteX2-7585" fmla="*/ 6368 w 13606"/>
              <a:gd name="connsiteY2-7586" fmla="*/ 6732 h 20957"/>
              <a:gd name="connsiteX3-7587" fmla="*/ 7451 w 13606"/>
              <a:gd name="connsiteY3-7588" fmla="*/ 670 h 20957"/>
              <a:gd name="connsiteX4-7589" fmla="*/ 7839 w 13606"/>
              <a:gd name="connsiteY4-7590" fmla="*/ 809 h 20957"/>
              <a:gd name="connsiteX5-7591" fmla="*/ 7596 w 13606"/>
              <a:gd name="connsiteY5-7592" fmla="*/ 5247 h 20957"/>
              <a:gd name="connsiteX6-7593" fmla="*/ 8806 w 13606"/>
              <a:gd name="connsiteY6-7594" fmla="*/ 3704 h 20957"/>
              <a:gd name="connsiteX7-7595" fmla="*/ 10649 w 13606"/>
              <a:gd name="connsiteY7-7596" fmla="*/ 805 h 20957"/>
              <a:gd name="connsiteX8-7597" fmla="*/ 9418 w 13606"/>
              <a:gd name="connsiteY8-7598" fmla="*/ 4453 h 20957"/>
              <a:gd name="connsiteX9-7599" fmla="*/ 11728 w 13606"/>
              <a:gd name="connsiteY9-7600" fmla="*/ 6997 h 20957"/>
              <a:gd name="connsiteX10-7601" fmla="*/ 13519 w 13606"/>
              <a:gd name="connsiteY10-7602" fmla="*/ 15414 h 20957"/>
              <a:gd name="connsiteX11-7603" fmla="*/ 13150 w 13606"/>
              <a:gd name="connsiteY11-7604" fmla="*/ 19754 h 20957"/>
              <a:gd name="connsiteX12-7605" fmla="*/ 13256 w 13606"/>
              <a:gd name="connsiteY12-7606" fmla="*/ 16581 h 20957"/>
              <a:gd name="connsiteX13-7607" fmla="*/ 12622 w 13606"/>
              <a:gd name="connsiteY13-7608" fmla="*/ 12746 h 20957"/>
              <a:gd name="connsiteX14-7609" fmla="*/ 12800 w 13606"/>
              <a:gd name="connsiteY14-7610" fmla="*/ 17828 h 20957"/>
              <a:gd name="connsiteX15-7611" fmla="*/ 12508 w 13606"/>
              <a:gd name="connsiteY15-7612" fmla="*/ 18533 h 20957"/>
              <a:gd name="connsiteX16-7613" fmla="*/ 12326 w 13606"/>
              <a:gd name="connsiteY16-7614" fmla="*/ 13699 h 20957"/>
              <a:gd name="connsiteX17-7615" fmla="*/ 11407 w 13606"/>
              <a:gd name="connsiteY17-7616" fmla="*/ 8060 h 20957"/>
              <a:gd name="connsiteX18-7617" fmla="*/ 11574 w 13606"/>
              <a:gd name="connsiteY18-7618" fmla="*/ 10446 h 20957"/>
              <a:gd name="connsiteX19-7619" fmla="*/ 11815 w 13606"/>
              <a:gd name="connsiteY19-7620" fmla="*/ 11317 h 20957"/>
              <a:gd name="connsiteX20-7621" fmla="*/ 12173 w 13606"/>
              <a:gd name="connsiteY20-7622" fmla="*/ 13271 h 20957"/>
              <a:gd name="connsiteX21-7623" fmla="*/ 11799 w 13606"/>
              <a:gd name="connsiteY21-7624" fmla="*/ 12590 h 20957"/>
              <a:gd name="connsiteX22-7625" fmla="*/ 12107 w 13606"/>
              <a:gd name="connsiteY22-7626" fmla="*/ 17567 h 20957"/>
              <a:gd name="connsiteX23-7627" fmla="*/ 11972 w 13606"/>
              <a:gd name="connsiteY23-7628" fmla="*/ 19561 h 20957"/>
              <a:gd name="connsiteX24-7629" fmla="*/ 11694 w 13606"/>
              <a:gd name="connsiteY24-7630" fmla="*/ 16658 h 20957"/>
              <a:gd name="connsiteX25-7631" fmla="*/ 11546 w 13606"/>
              <a:gd name="connsiteY25-7632" fmla="*/ 14585 h 20957"/>
              <a:gd name="connsiteX26-7633" fmla="*/ 10889 w 13606"/>
              <a:gd name="connsiteY26-7634" fmla="*/ 9545 h 20957"/>
              <a:gd name="connsiteX27-7635" fmla="*/ 11235 w 13606"/>
              <a:gd name="connsiteY27-7636" fmla="*/ 15090 h 20957"/>
              <a:gd name="connsiteX28-7637" fmla="*/ 11435 w 13606"/>
              <a:gd name="connsiteY28-7638" fmla="*/ 17618 h 20957"/>
              <a:gd name="connsiteX29-7639" fmla="*/ 11264 w 13606"/>
              <a:gd name="connsiteY29-7640" fmla="*/ 20079 h 20957"/>
              <a:gd name="connsiteX30-7641" fmla="*/ 11072 w 13606"/>
              <a:gd name="connsiteY30-7642" fmla="*/ 17155 h 20957"/>
              <a:gd name="connsiteX31-7643" fmla="*/ 10668 w 13606"/>
              <a:gd name="connsiteY31-7644" fmla="*/ 20038 h 20957"/>
              <a:gd name="connsiteX32-7645" fmla="*/ 10141 w 13606"/>
              <a:gd name="connsiteY32-7646" fmla="*/ 19346 h 20957"/>
              <a:gd name="connsiteX33-7647" fmla="*/ 9998 w 13606"/>
              <a:gd name="connsiteY33-7648" fmla="*/ 18976 h 20957"/>
              <a:gd name="connsiteX34-7649" fmla="*/ 9691 w 13606"/>
              <a:gd name="connsiteY34-7650" fmla="*/ 20956 h 20957"/>
              <a:gd name="connsiteX35-7651" fmla="*/ 10244 w 13606"/>
              <a:gd name="connsiteY35-7652" fmla="*/ 18434 h 20957"/>
              <a:gd name="connsiteX36-7653" fmla="*/ 10534 w 13606"/>
              <a:gd name="connsiteY36-7654" fmla="*/ 18223 h 20957"/>
              <a:gd name="connsiteX37-7655" fmla="*/ 10684 w 13606"/>
              <a:gd name="connsiteY37-7656" fmla="*/ 11668 h 20957"/>
              <a:gd name="connsiteX38-7657" fmla="*/ 10582 w 13606"/>
              <a:gd name="connsiteY38-7658" fmla="*/ 15659 h 20957"/>
              <a:gd name="connsiteX39-7659" fmla="*/ 10344 w 13606"/>
              <a:gd name="connsiteY39-7660" fmla="*/ 16683 h 20957"/>
              <a:gd name="connsiteX40-7661" fmla="*/ 10219 w 13606"/>
              <a:gd name="connsiteY40-7662" fmla="*/ 8768 h 20957"/>
              <a:gd name="connsiteX41-7663" fmla="*/ 9293 w 13606"/>
              <a:gd name="connsiteY41-7664" fmla="*/ 6776 h 20957"/>
              <a:gd name="connsiteX42-7665" fmla="*/ 7438 w 13606"/>
              <a:gd name="connsiteY42-7666" fmla="*/ 8789 h 20957"/>
              <a:gd name="connsiteX43-7667" fmla="*/ 7822 w 13606"/>
              <a:gd name="connsiteY43-7668" fmla="*/ 11349 h 20957"/>
              <a:gd name="connsiteX44-7669" fmla="*/ 7481 w 13606"/>
              <a:gd name="connsiteY44-7670" fmla="*/ 11504 h 20957"/>
              <a:gd name="connsiteX45-7671" fmla="*/ 6871 w 13606"/>
              <a:gd name="connsiteY45-7672" fmla="*/ 9945 h 20957"/>
              <a:gd name="connsiteX46-7673" fmla="*/ 6440 w 13606"/>
              <a:gd name="connsiteY46-7674" fmla="*/ 10661 h 20957"/>
              <a:gd name="connsiteX47-7675" fmla="*/ 6523 w 13606"/>
              <a:gd name="connsiteY47-7676" fmla="*/ 14198 h 20957"/>
              <a:gd name="connsiteX48-7677" fmla="*/ 5514 w 13606"/>
              <a:gd name="connsiteY48-7678" fmla="*/ 10858 h 20957"/>
              <a:gd name="connsiteX49-7679" fmla="*/ 3171 w 13606"/>
              <a:gd name="connsiteY49-7680" fmla="*/ 11969 h 20957"/>
              <a:gd name="connsiteX50-7681" fmla="*/ 665 w 13606"/>
              <a:gd name="connsiteY50-7682" fmla="*/ 13618 h 20957"/>
              <a:gd name="connsiteX51-7683" fmla="*/ 9 w 13606"/>
              <a:gd name="connsiteY51-7684" fmla="*/ 9741 h 20957"/>
              <a:gd name="connsiteX0-7685" fmla="*/ 9 w 13606"/>
              <a:gd name="connsiteY0-7686" fmla="*/ 9741 h 20137"/>
              <a:gd name="connsiteX1-7687" fmla="*/ 4141 w 13606"/>
              <a:gd name="connsiteY1-7688" fmla="*/ 8587 h 20137"/>
              <a:gd name="connsiteX2-7689" fmla="*/ 6368 w 13606"/>
              <a:gd name="connsiteY2-7690" fmla="*/ 6732 h 20137"/>
              <a:gd name="connsiteX3-7691" fmla="*/ 7451 w 13606"/>
              <a:gd name="connsiteY3-7692" fmla="*/ 670 h 20137"/>
              <a:gd name="connsiteX4-7693" fmla="*/ 7839 w 13606"/>
              <a:gd name="connsiteY4-7694" fmla="*/ 809 h 20137"/>
              <a:gd name="connsiteX5-7695" fmla="*/ 7596 w 13606"/>
              <a:gd name="connsiteY5-7696" fmla="*/ 5247 h 20137"/>
              <a:gd name="connsiteX6-7697" fmla="*/ 8806 w 13606"/>
              <a:gd name="connsiteY6-7698" fmla="*/ 3704 h 20137"/>
              <a:gd name="connsiteX7-7699" fmla="*/ 10649 w 13606"/>
              <a:gd name="connsiteY7-7700" fmla="*/ 805 h 20137"/>
              <a:gd name="connsiteX8-7701" fmla="*/ 9418 w 13606"/>
              <a:gd name="connsiteY8-7702" fmla="*/ 4453 h 20137"/>
              <a:gd name="connsiteX9-7703" fmla="*/ 11728 w 13606"/>
              <a:gd name="connsiteY9-7704" fmla="*/ 6997 h 20137"/>
              <a:gd name="connsiteX10-7705" fmla="*/ 13519 w 13606"/>
              <a:gd name="connsiteY10-7706" fmla="*/ 15414 h 20137"/>
              <a:gd name="connsiteX11-7707" fmla="*/ 13150 w 13606"/>
              <a:gd name="connsiteY11-7708" fmla="*/ 19754 h 20137"/>
              <a:gd name="connsiteX12-7709" fmla="*/ 13256 w 13606"/>
              <a:gd name="connsiteY12-7710" fmla="*/ 16581 h 20137"/>
              <a:gd name="connsiteX13-7711" fmla="*/ 12622 w 13606"/>
              <a:gd name="connsiteY13-7712" fmla="*/ 12746 h 20137"/>
              <a:gd name="connsiteX14-7713" fmla="*/ 12800 w 13606"/>
              <a:gd name="connsiteY14-7714" fmla="*/ 17828 h 20137"/>
              <a:gd name="connsiteX15-7715" fmla="*/ 12508 w 13606"/>
              <a:gd name="connsiteY15-7716" fmla="*/ 18533 h 20137"/>
              <a:gd name="connsiteX16-7717" fmla="*/ 12326 w 13606"/>
              <a:gd name="connsiteY16-7718" fmla="*/ 13699 h 20137"/>
              <a:gd name="connsiteX17-7719" fmla="*/ 11407 w 13606"/>
              <a:gd name="connsiteY17-7720" fmla="*/ 8060 h 20137"/>
              <a:gd name="connsiteX18-7721" fmla="*/ 11574 w 13606"/>
              <a:gd name="connsiteY18-7722" fmla="*/ 10446 h 20137"/>
              <a:gd name="connsiteX19-7723" fmla="*/ 11815 w 13606"/>
              <a:gd name="connsiteY19-7724" fmla="*/ 11317 h 20137"/>
              <a:gd name="connsiteX20-7725" fmla="*/ 12173 w 13606"/>
              <a:gd name="connsiteY20-7726" fmla="*/ 13271 h 20137"/>
              <a:gd name="connsiteX21-7727" fmla="*/ 11799 w 13606"/>
              <a:gd name="connsiteY21-7728" fmla="*/ 12590 h 20137"/>
              <a:gd name="connsiteX22-7729" fmla="*/ 12107 w 13606"/>
              <a:gd name="connsiteY22-7730" fmla="*/ 17567 h 20137"/>
              <a:gd name="connsiteX23-7731" fmla="*/ 11972 w 13606"/>
              <a:gd name="connsiteY23-7732" fmla="*/ 19561 h 20137"/>
              <a:gd name="connsiteX24-7733" fmla="*/ 11694 w 13606"/>
              <a:gd name="connsiteY24-7734" fmla="*/ 16658 h 20137"/>
              <a:gd name="connsiteX25-7735" fmla="*/ 11546 w 13606"/>
              <a:gd name="connsiteY25-7736" fmla="*/ 14585 h 20137"/>
              <a:gd name="connsiteX26-7737" fmla="*/ 10889 w 13606"/>
              <a:gd name="connsiteY26-7738" fmla="*/ 9545 h 20137"/>
              <a:gd name="connsiteX27-7739" fmla="*/ 11235 w 13606"/>
              <a:gd name="connsiteY27-7740" fmla="*/ 15090 h 20137"/>
              <a:gd name="connsiteX28-7741" fmla="*/ 11435 w 13606"/>
              <a:gd name="connsiteY28-7742" fmla="*/ 17618 h 20137"/>
              <a:gd name="connsiteX29-7743" fmla="*/ 11264 w 13606"/>
              <a:gd name="connsiteY29-7744" fmla="*/ 20079 h 20137"/>
              <a:gd name="connsiteX30-7745" fmla="*/ 11072 w 13606"/>
              <a:gd name="connsiteY30-7746" fmla="*/ 17155 h 20137"/>
              <a:gd name="connsiteX31-7747" fmla="*/ 10668 w 13606"/>
              <a:gd name="connsiteY31-7748" fmla="*/ 20038 h 20137"/>
              <a:gd name="connsiteX32-7749" fmla="*/ 10141 w 13606"/>
              <a:gd name="connsiteY32-7750" fmla="*/ 19346 h 20137"/>
              <a:gd name="connsiteX33-7751" fmla="*/ 9998 w 13606"/>
              <a:gd name="connsiteY33-7752" fmla="*/ 18976 h 20137"/>
              <a:gd name="connsiteX34-7753" fmla="*/ 10485 w 13606"/>
              <a:gd name="connsiteY34-7754" fmla="*/ 18766 h 20137"/>
              <a:gd name="connsiteX35-7755" fmla="*/ 10244 w 13606"/>
              <a:gd name="connsiteY35-7756" fmla="*/ 18434 h 20137"/>
              <a:gd name="connsiteX36-7757" fmla="*/ 10534 w 13606"/>
              <a:gd name="connsiteY36-7758" fmla="*/ 18223 h 20137"/>
              <a:gd name="connsiteX37-7759" fmla="*/ 10684 w 13606"/>
              <a:gd name="connsiteY37-7760" fmla="*/ 11668 h 20137"/>
              <a:gd name="connsiteX38-7761" fmla="*/ 10582 w 13606"/>
              <a:gd name="connsiteY38-7762" fmla="*/ 15659 h 20137"/>
              <a:gd name="connsiteX39-7763" fmla="*/ 10344 w 13606"/>
              <a:gd name="connsiteY39-7764" fmla="*/ 16683 h 20137"/>
              <a:gd name="connsiteX40-7765" fmla="*/ 10219 w 13606"/>
              <a:gd name="connsiteY40-7766" fmla="*/ 8768 h 20137"/>
              <a:gd name="connsiteX41-7767" fmla="*/ 9293 w 13606"/>
              <a:gd name="connsiteY41-7768" fmla="*/ 6776 h 20137"/>
              <a:gd name="connsiteX42-7769" fmla="*/ 7438 w 13606"/>
              <a:gd name="connsiteY42-7770" fmla="*/ 8789 h 20137"/>
              <a:gd name="connsiteX43-7771" fmla="*/ 7822 w 13606"/>
              <a:gd name="connsiteY43-7772" fmla="*/ 11349 h 20137"/>
              <a:gd name="connsiteX44-7773" fmla="*/ 7481 w 13606"/>
              <a:gd name="connsiteY44-7774" fmla="*/ 11504 h 20137"/>
              <a:gd name="connsiteX45-7775" fmla="*/ 6871 w 13606"/>
              <a:gd name="connsiteY45-7776" fmla="*/ 9945 h 20137"/>
              <a:gd name="connsiteX46-7777" fmla="*/ 6440 w 13606"/>
              <a:gd name="connsiteY46-7778" fmla="*/ 10661 h 20137"/>
              <a:gd name="connsiteX47-7779" fmla="*/ 6523 w 13606"/>
              <a:gd name="connsiteY47-7780" fmla="*/ 14198 h 20137"/>
              <a:gd name="connsiteX48-7781" fmla="*/ 5514 w 13606"/>
              <a:gd name="connsiteY48-7782" fmla="*/ 10858 h 20137"/>
              <a:gd name="connsiteX49-7783" fmla="*/ 3171 w 13606"/>
              <a:gd name="connsiteY49-7784" fmla="*/ 11969 h 20137"/>
              <a:gd name="connsiteX50-7785" fmla="*/ 665 w 13606"/>
              <a:gd name="connsiteY50-7786" fmla="*/ 13618 h 20137"/>
              <a:gd name="connsiteX51-7787" fmla="*/ 9 w 13606"/>
              <a:gd name="connsiteY51-7788" fmla="*/ 9741 h 20137"/>
              <a:gd name="connsiteX0-7789" fmla="*/ 9 w 13606"/>
              <a:gd name="connsiteY0-7790" fmla="*/ 9741 h 20137"/>
              <a:gd name="connsiteX1-7791" fmla="*/ 4141 w 13606"/>
              <a:gd name="connsiteY1-7792" fmla="*/ 8587 h 20137"/>
              <a:gd name="connsiteX2-7793" fmla="*/ 6368 w 13606"/>
              <a:gd name="connsiteY2-7794" fmla="*/ 6732 h 20137"/>
              <a:gd name="connsiteX3-7795" fmla="*/ 7451 w 13606"/>
              <a:gd name="connsiteY3-7796" fmla="*/ 670 h 20137"/>
              <a:gd name="connsiteX4-7797" fmla="*/ 7839 w 13606"/>
              <a:gd name="connsiteY4-7798" fmla="*/ 809 h 20137"/>
              <a:gd name="connsiteX5-7799" fmla="*/ 7596 w 13606"/>
              <a:gd name="connsiteY5-7800" fmla="*/ 5247 h 20137"/>
              <a:gd name="connsiteX6-7801" fmla="*/ 8806 w 13606"/>
              <a:gd name="connsiteY6-7802" fmla="*/ 3704 h 20137"/>
              <a:gd name="connsiteX7-7803" fmla="*/ 10649 w 13606"/>
              <a:gd name="connsiteY7-7804" fmla="*/ 805 h 20137"/>
              <a:gd name="connsiteX8-7805" fmla="*/ 9418 w 13606"/>
              <a:gd name="connsiteY8-7806" fmla="*/ 4453 h 20137"/>
              <a:gd name="connsiteX9-7807" fmla="*/ 11728 w 13606"/>
              <a:gd name="connsiteY9-7808" fmla="*/ 6997 h 20137"/>
              <a:gd name="connsiteX10-7809" fmla="*/ 13519 w 13606"/>
              <a:gd name="connsiteY10-7810" fmla="*/ 15414 h 20137"/>
              <a:gd name="connsiteX11-7811" fmla="*/ 13150 w 13606"/>
              <a:gd name="connsiteY11-7812" fmla="*/ 19754 h 20137"/>
              <a:gd name="connsiteX12-7813" fmla="*/ 13256 w 13606"/>
              <a:gd name="connsiteY12-7814" fmla="*/ 16581 h 20137"/>
              <a:gd name="connsiteX13-7815" fmla="*/ 12622 w 13606"/>
              <a:gd name="connsiteY13-7816" fmla="*/ 12746 h 20137"/>
              <a:gd name="connsiteX14-7817" fmla="*/ 12800 w 13606"/>
              <a:gd name="connsiteY14-7818" fmla="*/ 17828 h 20137"/>
              <a:gd name="connsiteX15-7819" fmla="*/ 12508 w 13606"/>
              <a:gd name="connsiteY15-7820" fmla="*/ 18533 h 20137"/>
              <a:gd name="connsiteX16-7821" fmla="*/ 12326 w 13606"/>
              <a:gd name="connsiteY16-7822" fmla="*/ 13699 h 20137"/>
              <a:gd name="connsiteX17-7823" fmla="*/ 11407 w 13606"/>
              <a:gd name="connsiteY17-7824" fmla="*/ 8060 h 20137"/>
              <a:gd name="connsiteX18-7825" fmla="*/ 11574 w 13606"/>
              <a:gd name="connsiteY18-7826" fmla="*/ 10446 h 20137"/>
              <a:gd name="connsiteX19-7827" fmla="*/ 11815 w 13606"/>
              <a:gd name="connsiteY19-7828" fmla="*/ 11317 h 20137"/>
              <a:gd name="connsiteX20-7829" fmla="*/ 12173 w 13606"/>
              <a:gd name="connsiteY20-7830" fmla="*/ 13271 h 20137"/>
              <a:gd name="connsiteX21-7831" fmla="*/ 11799 w 13606"/>
              <a:gd name="connsiteY21-7832" fmla="*/ 12590 h 20137"/>
              <a:gd name="connsiteX22-7833" fmla="*/ 12107 w 13606"/>
              <a:gd name="connsiteY22-7834" fmla="*/ 17567 h 20137"/>
              <a:gd name="connsiteX23-7835" fmla="*/ 11972 w 13606"/>
              <a:gd name="connsiteY23-7836" fmla="*/ 19561 h 20137"/>
              <a:gd name="connsiteX24-7837" fmla="*/ 11694 w 13606"/>
              <a:gd name="connsiteY24-7838" fmla="*/ 16658 h 20137"/>
              <a:gd name="connsiteX25-7839" fmla="*/ 11546 w 13606"/>
              <a:gd name="connsiteY25-7840" fmla="*/ 14585 h 20137"/>
              <a:gd name="connsiteX26-7841" fmla="*/ 10889 w 13606"/>
              <a:gd name="connsiteY26-7842" fmla="*/ 9545 h 20137"/>
              <a:gd name="connsiteX27-7843" fmla="*/ 11235 w 13606"/>
              <a:gd name="connsiteY27-7844" fmla="*/ 15090 h 20137"/>
              <a:gd name="connsiteX28-7845" fmla="*/ 11435 w 13606"/>
              <a:gd name="connsiteY28-7846" fmla="*/ 17618 h 20137"/>
              <a:gd name="connsiteX29-7847" fmla="*/ 11264 w 13606"/>
              <a:gd name="connsiteY29-7848" fmla="*/ 20079 h 20137"/>
              <a:gd name="connsiteX30-7849" fmla="*/ 11072 w 13606"/>
              <a:gd name="connsiteY30-7850" fmla="*/ 17155 h 20137"/>
              <a:gd name="connsiteX31-7851" fmla="*/ 10668 w 13606"/>
              <a:gd name="connsiteY31-7852" fmla="*/ 20038 h 20137"/>
              <a:gd name="connsiteX32-7853" fmla="*/ 10141 w 13606"/>
              <a:gd name="connsiteY32-7854" fmla="*/ 19346 h 20137"/>
              <a:gd name="connsiteX33-7855" fmla="*/ 10402 w 13606"/>
              <a:gd name="connsiteY33-7856" fmla="*/ 19191 h 20137"/>
              <a:gd name="connsiteX34-7857" fmla="*/ 10485 w 13606"/>
              <a:gd name="connsiteY34-7858" fmla="*/ 18766 h 20137"/>
              <a:gd name="connsiteX35-7859" fmla="*/ 10244 w 13606"/>
              <a:gd name="connsiteY35-7860" fmla="*/ 18434 h 20137"/>
              <a:gd name="connsiteX36-7861" fmla="*/ 10534 w 13606"/>
              <a:gd name="connsiteY36-7862" fmla="*/ 18223 h 20137"/>
              <a:gd name="connsiteX37-7863" fmla="*/ 10684 w 13606"/>
              <a:gd name="connsiteY37-7864" fmla="*/ 11668 h 20137"/>
              <a:gd name="connsiteX38-7865" fmla="*/ 10582 w 13606"/>
              <a:gd name="connsiteY38-7866" fmla="*/ 15659 h 20137"/>
              <a:gd name="connsiteX39-7867" fmla="*/ 10344 w 13606"/>
              <a:gd name="connsiteY39-7868" fmla="*/ 16683 h 20137"/>
              <a:gd name="connsiteX40-7869" fmla="*/ 10219 w 13606"/>
              <a:gd name="connsiteY40-7870" fmla="*/ 8768 h 20137"/>
              <a:gd name="connsiteX41-7871" fmla="*/ 9293 w 13606"/>
              <a:gd name="connsiteY41-7872" fmla="*/ 6776 h 20137"/>
              <a:gd name="connsiteX42-7873" fmla="*/ 7438 w 13606"/>
              <a:gd name="connsiteY42-7874" fmla="*/ 8789 h 20137"/>
              <a:gd name="connsiteX43-7875" fmla="*/ 7822 w 13606"/>
              <a:gd name="connsiteY43-7876" fmla="*/ 11349 h 20137"/>
              <a:gd name="connsiteX44-7877" fmla="*/ 7481 w 13606"/>
              <a:gd name="connsiteY44-7878" fmla="*/ 11504 h 20137"/>
              <a:gd name="connsiteX45-7879" fmla="*/ 6871 w 13606"/>
              <a:gd name="connsiteY45-7880" fmla="*/ 9945 h 20137"/>
              <a:gd name="connsiteX46-7881" fmla="*/ 6440 w 13606"/>
              <a:gd name="connsiteY46-7882" fmla="*/ 10661 h 20137"/>
              <a:gd name="connsiteX47-7883" fmla="*/ 6523 w 13606"/>
              <a:gd name="connsiteY47-7884" fmla="*/ 14198 h 20137"/>
              <a:gd name="connsiteX48-7885" fmla="*/ 5514 w 13606"/>
              <a:gd name="connsiteY48-7886" fmla="*/ 10858 h 20137"/>
              <a:gd name="connsiteX49-7887" fmla="*/ 3171 w 13606"/>
              <a:gd name="connsiteY49-7888" fmla="*/ 11969 h 20137"/>
              <a:gd name="connsiteX50-7889" fmla="*/ 665 w 13606"/>
              <a:gd name="connsiteY50-7890" fmla="*/ 13618 h 20137"/>
              <a:gd name="connsiteX51-7891" fmla="*/ 9 w 13606"/>
              <a:gd name="connsiteY51-7892" fmla="*/ 9741 h 20137"/>
              <a:gd name="connsiteX0-7893" fmla="*/ 9 w 13606"/>
              <a:gd name="connsiteY0-7894" fmla="*/ 9741 h 20137"/>
              <a:gd name="connsiteX1-7895" fmla="*/ 4141 w 13606"/>
              <a:gd name="connsiteY1-7896" fmla="*/ 8587 h 20137"/>
              <a:gd name="connsiteX2-7897" fmla="*/ 6368 w 13606"/>
              <a:gd name="connsiteY2-7898" fmla="*/ 6732 h 20137"/>
              <a:gd name="connsiteX3-7899" fmla="*/ 7451 w 13606"/>
              <a:gd name="connsiteY3-7900" fmla="*/ 670 h 20137"/>
              <a:gd name="connsiteX4-7901" fmla="*/ 7839 w 13606"/>
              <a:gd name="connsiteY4-7902" fmla="*/ 809 h 20137"/>
              <a:gd name="connsiteX5-7903" fmla="*/ 7596 w 13606"/>
              <a:gd name="connsiteY5-7904" fmla="*/ 5247 h 20137"/>
              <a:gd name="connsiteX6-7905" fmla="*/ 8806 w 13606"/>
              <a:gd name="connsiteY6-7906" fmla="*/ 3704 h 20137"/>
              <a:gd name="connsiteX7-7907" fmla="*/ 10649 w 13606"/>
              <a:gd name="connsiteY7-7908" fmla="*/ 805 h 20137"/>
              <a:gd name="connsiteX8-7909" fmla="*/ 9418 w 13606"/>
              <a:gd name="connsiteY8-7910" fmla="*/ 4453 h 20137"/>
              <a:gd name="connsiteX9-7911" fmla="*/ 11728 w 13606"/>
              <a:gd name="connsiteY9-7912" fmla="*/ 6997 h 20137"/>
              <a:gd name="connsiteX10-7913" fmla="*/ 13519 w 13606"/>
              <a:gd name="connsiteY10-7914" fmla="*/ 15414 h 20137"/>
              <a:gd name="connsiteX11-7915" fmla="*/ 13150 w 13606"/>
              <a:gd name="connsiteY11-7916" fmla="*/ 19754 h 20137"/>
              <a:gd name="connsiteX12-7917" fmla="*/ 13256 w 13606"/>
              <a:gd name="connsiteY12-7918" fmla="*/ 16581 h 20137"/>
              <a:gd name="connsiteX13-7919" fmla="*/ 12622 w 13606"/>
              <a:gd name="connsiteY13-7920" fmla="*/ 12746 h 20137"/>
              <a:gd name="connsiteX14-7921" fmla="*/ 12800 w 13606"/>
              <a:gd name="connsiteY14-7922" fmla="*/ 17828 h 20137"/>
              <a:gd name="connsiteX15-7923" fmla="*/ 12508 w 13606"/>
              <a:gd name="connsiteY15-7924" fmla="*/ 18533 h 20137"/>
              <a:gd name="connsiteX16-7925" fmla="*/ 12326 w 13606"/>
              <a:gd name="connsiteY16-7926" fmla="*/ 13699 h 20137"/>
              <a:gd name="connsiteX17-7927" fmla="*/ 11407 w 13606"/>
              <a:gd name="connsiteY17-7928" fmla="*/ 8060 h 20137"/>
              <a:gd name="connsiteX18-7929" fmla="*/ 11574 w 13606"/>
              <a:gd name="connsiteY18-7930" fmla="*/ 10446 h 20137"/>
              <a:gd name="connsiteX19-7931" fmla="*/ 11815 w 13606"/>
              <a:gd name="connsiteY19-7932" fmla="*/ 11317 h 20137"/>
              <a:gd name="connsiteX20-7933" fmla="*/ 12173 w 13606"/>
              <a:gd name="connsiteY20-7934" fmla="*/ 13271 h 20137"/>
              <a:gd name="connsiteX21-7935" fmla="*/ 11799 w 13606"/>
              <a:gd name="connsiteY21-7936" fmla="*/ 12590 h 20137"/>
              <a:gd name="connsiteX22-7937" fmla="*/ 12107 w 13606"/>
              <a:gd name="connsiteY22-7938" fmla="*/ 17567 h 20137"/>
              <a:gd name="connsiteX23-7939" fmla="*/ 11972 w 13606"/>
              <a:gd name="connsiteY23-7940" fmla="*/ 19561 h 20137"/>
              <a:gd name="connsiteX24-7941" fmla="*/ 11694 w 13606"/>
              <a:gd name="connsiteY24-7942" fmla="*/ 16658 h 20137"/>
              <a:gd name="connsiteX25-7943" fmla="*/ 11546 w 13606"/>
              <a:gd name="connsiteY25-7944" fmla="*/ 14585 h 20137"/>
              <a:gd name="connsiteX26-7945" fmla="*/ 10889 w 13606"/>
              <a:gd name="connsiteY26-7946" fmla="*/ 9545 h 20137"/>
              <a:gd name="connsiteX27-7947" fmla="*/ 11235 w 13606"/>
              <a:gd name="connsiteY27-7948" fmla="*/ 15090 h 20137"/>
              <a:gd name="connsiteX28-7949" fmla="*/ 11435 w 13606"/>
              <a:gd name="connsiteY28-7950" fmla="*/ 17618 h 20137"/>
              <a:gd name="connsiteX29-7951" fmla="*/ 11264 w 13606"/>
              <a:gd name="connsiteY29-7952" fmla="*/ 20079 h 20137"/>
              <a:gd name="connsiteX30-7953" fmla="*/ 11072 w 13606"/>
              <a:gd name="connsiteY30-7954" fmla="*/ 17155 h 20137"/>
              <a:gd name="connsiteX31-7955" fmla="*/ 10668 w 13606"/>
              <a:gd name="connsiteY31-7956" fmla="*/ 20038 h 20137"/>
              <a:gd name="connsiteX32-7957" fmla="*/ 10141 w 13606"/>
              <a:gd name="connsiteY32-7958" fmla="*/ 19346 h 20137"/>
              <a:gd name="connsiteX33-7959" fmla="*/ 10402 w 13606"/>
              <a:gd name="connsiteY33-7960" fmla="*/ 19191 h 20137"/>
              <a:gd name="connsiteX34-7961" fmla="*/ 10485 w 13606"/>
              <a:gd name="connsiteY34-7962" fmla="*/ 18766 h 20137"/>
              <a:gd name="connsiteX35-7963" fmla="*/ 10546 w 13606"/>
              <a:gd name="connsiteY35-7964" fmla="*/ 18929 h 20137"/>
              <a:gd name="connsiteX36-7965" fmla="*/ 10534 w 13606"/>
              <a:gd name="connsiteY36-7966" fmla="*/ 18223 h 20137"/>
              <a:gd name="connsiteX37-7967" fmla="*/ 10684 w 13606"/>
              <a:gd name="connsiteY37-7968" fmla="*/ 11668 h 20137"/>
              <a:gd name="connsiteX38-7969" fmla="*/ 10582 w 13606"/>
              <a:gd name="connsiteY38-7970" fmla="*/ 15659 h 20137"/>
              <a:gd name="connsiteX39-7971" fmla="*/ 10344 w 13606"/>
              <a:gd name="connsiteY39-7972" fmla="*/ 16683 h 20137"/>
              <a:gd name="connsiteX40-7973" fmla="*/ 10219 w 13606"/>
              <a:gd name="connsiteY40-7974" fmla="*/ 8768 h 20137"/>
              <a:gd name="connsiteX41-7975" fmla="*/ 9293 w 13606"/>
              <a:gd name="connsiteY41-7976" fmla="*/ 6776 h 20137"/>
              <a:gd name="connsiteX42-7977" fmla="*/ 7438 w 13606"/>
              <a:gd name="connsiteY42-7978" fmla="*/ 8789 h 20137"/>
              <a:gd name="connsiteX43-7979" fmla="*/ 7822 w 13606"/>
              <a:gd name="connsiteY43-7980" fmla="*/ 11349 h 20137"/>
              <a:gd name="connsiteX44-7981" fmla="*/ 7481 w 13606"/>
              <a:gd name="connsiteY44-7982" fmla="*/ 11504 h 20137"/>
              <a:gd name="connsiteX45-7983" fmla="*/ 6871 w 13606"/>
              <a:gd name="connsiteY45-7984" fmla="*/ 9945 h 20137"/>
              <a:gd name="connsiteX46-7985" fmla="*/ 6440 w 13606"/>
              <a:gd name="connsiteY46-7986" fmla="*/ 10661 h 20137"/>
              <a:gd name="connsiteX47-7987" fmla="*/ 6523 w 13606"/>
              <a:gd name="connsiteY47-7988" fmla="*/ 14198 h 20137"/>
              <a:gd name="connsiteX48-7989" fmla="*/ 5514 w 13606"/>
              <a:gd name="connsiteY48-7990" fmla="*/ 10858 h 20137"/>
              <a:gd name="connsiteX49-7991" fmla="*/ 3171 w 13606"/>
              <a:gd name="connsiteY49-7992" fmla="*/ 11969 h 20137"/>
              <a:gd name="connsiteX50-7993" fmla="*/ 665 w 13606"/>
              <a:gd name="connsiteY50-7994" fmla="*/ 13618 h 20137"/>
              <a:gd name="connsiteX51-7995" fmla="*/ 9 w 13606"/>
              <a:gd name="connsiteY51-7996" fmla="*/ 9741 h 20137"/>
              <a:gd name="connsiteX0-7997" fmla="*/ 9 w 13606"/>
              <a:gd name="connsiteY0-7998" fmla="*/ 9741 h 20162"/>
              <a:gd name="connsiteX1-7999" fmla="*/ 4141 w 13606"/>
              <a:gd name="connsiteY1-8000" fmla="*/ 8587 h 20162"/>
              <a:gd name="connsiteX2-8001" fmla="*/ 6368 w 13606"/>
              <a:gd name="connsiteY2-8002" fmla="*/ 6732 h 20162"/>
              <a:gd name="connsiteX3-8003" fmla="*/ 7451 w 13606"/>
              <a:gd name="connsiteY3-8004" fmla="*/ 670 h 20162"/>
              <a:gd name="connsiteX4-8005" fmla="*/ 7839 w 13606"/>
              <a:gd name="connsiteY4-8006" fmla="*/ 809 h 20162"/>
              <a:gd name="connsiteX5-8007" fmla="*/ 7596 w 13606"/>
              <a:gd name="connsiteY5-8008" fmla="*/ 5247 h 20162"/>
              <a:gd name="connsiteX6-8009" fmla="*/ 8806 w 13606"/>
              <a:gd name="connsiteY6-8010" fmla="*/ 3704 h 20162"/>
              <a:gd name="connsiteX7-8011" fmla="*/ 10649 w 13606"/>
              <a:gd name="connsiteY7-8012" fmla="*/ 805 h 20162"/>
              <a:gd name="connsiteX8-8013" fmla="*/ 9418 w 13606"/>
              <a:gd name="connsiteY8-8014" fmla="*/ 4453 h 20162"/>
              <a:gd name="connsiteX9-8015" fmla="*/ 11728 w 13606"/>
              <a:gd name="connsiteY9-8016" fmla="*/ 6997 h 20162"/>
              <a:gd name="connsiteX10-8017" fmla="*/ 13519 w 13606"/>
              <a:gd name="connsiteY10-8018" fmla="*/ 15414 h 20162"/>
              <a:gd name="connsiteX11-8019" fmla="*/ 13150 w 13606"/>
              <a:gd name="connsiteY11-8020" fmla="*/ 19754 h 20162"/>
              <a:gd name="connsiteX12-8021" fmla="*/ 13256 w 13606"/>
              <a:gd name="connsiteY12-8022" fmla="*/ 16581 h 20162"/>
              <a:gd name="connsiteX13-8023" fmla="*/ 12622 w 13606"/>
              <a:gd name="connsiteY13-8024" fmla="*/ 12746 h 20162"/>
              <a:gd name="connsiteX14-8025" fmla="*/ 12800 w 13606"/>
              <a:gd name="connsiteY14-8026" fmla="*/ 17828 h 20162"/>
              <a:gd name="connsiteX15-8027" fmla="*/ 12508 w 13606"/>
              <a:gd name="connsiteY15-8028" fmla="*/ 18533 h 20162"/>
              <a:gd name="connsiteX16-8029" fmla="*/ 12326 w 13606"/>
              <a:gd name="connsiteY16-8030" fmla="*/ 13699 h 20162"/>
              <a:gd name="connsiteX17-8031" fmla="*/ 11407 w 13606"/>
              <a:gd name="connsiteY17-8032" fmla="*/ 8060 h 20162"/>
              <a:gd name="connsiteX18-8033" fmla="*/ 11574 w 13606"/>
              <a:gd name="connsiteY18-8034" fmla="*/ 10446 h 20162"/>
              <a:gd name="connsiteX19-8035" fmla="*/ 11815 w 13606"/>
              <a:gd name="connsiteY19-8036" fmla="*/ 11317 h 20162"/>
              <a:gd name="connsiteX20-8037" fmla="*/ 12173 w 13606"/>
              <a:gd name="connsiteY20-8038" fmla="*/ 13271 h 20162"/>
              <a:gd name="connsiteX21-8039" fmla="*/ 11799 w 13606"/>
              <a:gd name="connsiteY21-8040" fmla="*/ 12590 h 20162"/>
              <a:gd name="connsiteX22-8041" fmla="*/ 12107 w 13606"/>
              <a:gd name="connsiteY22-8042" fmla="*/ 17567 h 20162"/>
              <a:gd name="connsiteX23-8043" fmla="*/ 11972 w 13606"/>
              <a:gd name="connsiteY23-8044" fmla="*/ 19561 h 20162"/>
              <a:gd name="connsiteX24-8045" fmla="*/ 11694 w 13606"/>
              <a:gd name="connsiteY24-8046" fmla="*/ 16658 h 20162"/>
              <a:gd name="connsiteX25-8047" fmla="*/ 11546 w 13606"/>
              <a:gd name="connsiteY25-8048" fmla="*/ 14585 h 20162"/>
              <a:gd name="connsiteX26-8049" fmla="*/ 10889 w 13606"/>
              <a:gd name="connsiteY26-8050" fmla="*/ 9545 h 20162"/>
              <a:gd name="connsiteX27-8051" fmla="*/ 11235 w 13606"/>
              <a:gd name="connsiteY27-8052" fmla="*/ 15090 h 20162"/>
              <a:gd name="connsiteX28-8053" fmla="*/ 11435 w 13606"/>
              <a:gd name="connsiteY28-8054" fmla="*/ 17618 h 20162"/>
              <a:gd name="connsiteX29-8055" fmla="*/ 11264 w 13606"/>
              <a:gd name="connsiteY29-8056" fmla="*/ 20079 h 20162"/>
              <a:gd name="connsiteX30-8057" fmla="*/ 11072 w 13606"/>
              <a:gd name="connsiteY30-8058" fmla="*/ 17155 h 20162"/>
              <a:gd name="connsiteX31-8059" fmla="*/ 10668 w 13606"/>
              <a:gd name="connsiteY31-8060" fmla="*/ 20038 h 20162"/>
              <a:gd name="connsiteX32-8061" fmla="*/ 10415 w 13606"/>
              <a:gd name="connsiteY32-8062" fmla="*/ 19639 h 20162"/>
              <a:gd name="connsiteX33-8063" fmla="*/ 10402 w 13606"/>
              <a:gd name="connsiteY33-8064" fmla="*/ 19191 h 20162"/>
              <a:gd name="connsiteX34-8065" fmla="*/ 10485 w 13606"/>
              <a:gd name="connsiteY34-8066" fmla="*/ 18766 h 20162"/>
              <a:gd name="connsiteX35-8067" fmla="*/ 10546 w 13606"/>
              <a:gd name="connsiteY35-8068" fmla="*/ 18929 h 20162"/>
              <a:gd name="connsiteX36-8069" fmla="*/ 10534 w 13606"/>
              <a:gd name="connsiteY36-8070" fmla="*/ 18223 h 20162"/>
              <a:gd name="connsiteX37-8071" fmla="*/ 10684 w 13606"/>
              <a:gd name="connsiteY37-8072" fmla="*/ 11668 h 20162"/>
              <a:gd name="connsiteX38-8073" fmla="*/ 10582 w 13606"/>
              <a:gd name="connsiteY38-8074" fmla="*/ 15659 h 20162"/>
              <a:gd name="connsiteX39-8075" fmla="*/ 10344 w 13606"/>
              <a:gd name="connsiteY39-8076" fmla="*/ 16683 h 20162"/>
              <a:gd name="connsiteX40-8077" fmla="*/ 10219 w 13606"/>
              <a:gd name="connsiteY40-8078" fmla="*/ 8768 h 20162"/>
              <a:gd name="connsiteX41-8079" fmla="*/ 9293 w 13606"/>
              <a:gd name="connsiteY41-8080" fmla="*/ 6776 h 20162"/>
              <a:gd name="connsiteX42-8081" fmla="*/ 7438 w 13606"/>
              <a:gd name="connsiteY42-8082" fmla="*/ 8789 h 20162"/>
              <a:gd name="connsiteX43-8083" fmla="*/ 7822 w 13606"/>
              <a:gd name="connsiteY43-8084" fmla="*/ 11349 h 20162"/>
              <a:gd name="connsiteX44-8085" fmla="*/ 7481 w 13606"/>
              <a:gd name="connsiteY44-8086" fmla="*/ 11504 h 20162"/>
              <a:gd name="connsiteX45-8087" fmla="*/ 6871 w 13606"/>
              <a:gd name="connsiteY45-8088" fmla="*/ 9945 h 20162"/>
              <a:gd name="connsiteX46-8089" fmla="*/ 6440 w 13606"/>
              <a:gd name="connsiteY46-8090" fmla="*/ 10661 h 20162"/>
              <a:gd name="connsiteX47-8091" fmla="*/ 6523 w 13606"/>
              <a:gd name="connsiteY47-8092" fmla="*/ 14198 h 20162"/>
              <a:gd name="connsiteX48-8093" fmla="*/ 5514 w 13606"/>
              <a:gd name="connsiteY48-8094" fmla="*/ 10858 h 20162"/>
              <a:gd name="connsiteX49-8095" fmla="*/ 3171 w 13606"/>
              <a:gd name="connsiteY49-8096" fmla="*/ 11969 h 20162"/>
              <a:gd name="connsiteX50-8097" fmla="*/ 665 w 13606"/>
              <a:gd name="connsiteY50-8098" fmla="*/ 13618 h 20162"/>
              <a:gd name="connsiteX51-8099" fmla="*/ 9 w 13606"/>
              <a:gd name="connsiteY51-8100" fmla="*/ 9741 h 20162"/>
              <a:gd name="connsiteX0-8101" fmla="*/ 9 w 13606"/>
              <a:gd name="connsiteY0-8102" fmla="*/ 9741 h 20162"/>
              <a:gd name="connsiteX1-8103" fmla="*/ 4141 w 13606"/>
              <a:gd name="connsiteY1-8104" fmla="*/ 8587 h 20162"/>
              <a:gd name="connsiteX2-8105" fmla="*/ 6368 w 13606"/>
              <a:gd name="connsiteY2-8106" fmla="*/ 6732 h 20162"/>
              <a:gd name="connsiteX3-8107" fmla="*/ 7451 w 13606"/>
              <a:gd name="connsiteY3-8108" fmla="*/ 670 h 20162"/>
              <a:gd name="connsiteX4-8109" fmla="*/ 7839 w 13606"/>
              <a:gd name="connsiteY4-8110" fmla="*/ 809 h 20162"/>
              <a:gd name="connsiteX5-8111" fmla="*/ 7596 w 13606"/>
              <a:gd name="connsiteY5-8112" fmla="*/ 5247 h 20162"/>
              <a:gd name="connsiteX6-8113" fmla="*/ 8806 w 13606"/>
              <a:gd name="connsiteY6-8114" fmla="*/ 3704 h 20162"/>
              <a:gd name="connsiteX7-8115" fmla="*/ 10649 w 13606"/>
              <a:gd name="connsiteY7-8116" fmla="*/ 805 h 20162"/>
              <a:gd name="connsiteX8-8117" fmla="*/ 9418 w 13606"/>
              <a:gd name="connsiteY8-8118" fmla="*/ 4453 h 20162"/>
              <a:gd name="connsiteX9-8119" fmla="*/ 11728 w 13606"/>
              <a:gd name="connsiteY9-8120" fmla="*/ 6997 h 20162"/>
              <a:gd name="connsiteX10-8121" fmla="*/ 13519 w 13606"/>
              <a:gd name="connsiteY10-8122" fmla="*/ 15414 h 20162"/>
              <a:gd name="connsiteX11-8123" fmla="*/ 13150 w 13606"/>
              <a:gd name="connsiteY11-8124" fmla="*/ 19754 h 20162"/>
              <a:gd name="connsiteX12-8125" fmla="*/ 13256 w 13606"/>
              <a:gd name="connsiteY12-8126" fmla="*/ 16581 h 20162"/>
              <a:gd name="connsiteX13-8127" fmla="*/ 12622 w 13606"/>
              <a:gd name="connsiteY13-8128" fmla="*/ 12746 h 20162"/>
              <a:gd name="connsiteX14-8129" fmla="*/ 12800 w 13606"/>
              <a:gd name="connsiteY14-8130" fmla="*/ 17828 h 20162"/>
              <a:gd name="connsiteX15-8131" fmla="*/ 12508 w 13606"/>
              <a:gd name="connsiteY15-8132" fmla="*/ 18533 h 20162"/>
              <a:gd name="connsiteX16-8133" fmla="*/ 12326 w 13606"/>
              <a:gd name="connsiteY16-8134" fmla="*/ 13699 h 20162"/>
              <a:gd name="connsiteX17-8135" fmla="*/ 11407 w 13606"/>
              <a:gd name="connsiteY17-8136" fmla="*/ 8060 h 20162"/>
              <a:gd name="connsiteX18-8137" fmla="*/ 11574 w 13606"/>
              <a:gd name="connsiteY18-8138" fmla="*/ 10446 h 20162"/>
              <a:gd name="connsiteX19-8139" fmla="*/ 11815 w 13606"/>
              <a:gd name="connsiteY19-8140" fmla="*/ 11317 h 20162"/>
              <a:gd name="connsiteX20-8141" fmla="*/ 12173 w 13606"/>
              <a:gd name="connsiteY20-8142" fmla="*/ 13271 h 20162"/>
              <a:gd name="connsiteX21-8143" fmla="*/ 11799 w 13606"/>
              <a:gd name="connsiteY21-8144" fmla="*/ 12590 h 20162"/>
              <a:gd name="connsiteX22-8145" fmla="*/ 12107 w 13606"/>
              <a:gd name="connsiteY22-8146" fmla="*/ 17567 h 20162"/>
              <a:gd name="connsiteX23-8147" fmla="*/ 11972 w 13606"/>
              <a:gd name="connsiteY23-8148" fmla="*/ 19561 h 20162"/>
              <a:gd name="connsiteX24-8149" fmla="*/ 11694 w 13606"/>
              <a:gd name="connsiteY24-8150" fmla="*/ 16658 h 20162"/>
              <a:gd name="connsiteX25-8151" fmla="*/ 11546 w 13606"/>
              <a:gd name="connsiteY25-8152" fmla="*/ 14585 h 20162"/>
              <a:gd name="connsiteX26-8153" fmla="*/ 10889 w 13606"/>
              <a:gd name="connsiteY26-8154" fmla="*/ 9545 h 20162"/>
              <a:gd name="connsiteX27-8155" fmla="*/ 11235 w 13606"/>
              <a:gd name="connsiteY27-8156" fmla="*/ 15090 h 20162"/>
              <a:gd name="connsiteX28-8157" fmla="*/ 11435 w 13606"/>
              <a:gd name="connsiteY28-8158" fmla="*/ 17618 h 20162"/>
              <a:gd name="connsiteX29-8159" fmla="*/ 11264 w 13606"/>
              <a:gd name="connsiteY29-8160" fmla="*/ 20079 h 20162"/>
              <a:gd name="connsiteX30-8161" fmla="*/ 11072 w 13606"/>
              <a:gd name="connsiteY30-8162" fmla="*/ 17155 h 20162"/>
              <a:gd name="connsiteX31-8163" fmla="*/ 10668 w 13606"/>
              <a:gd name="connsiteY31-8164" fmla="*/ 20038 h 20162"/>
              <a:gd name="connsiteX32-8165" fmla="*/ 10415 w 13606"/>
              <a:gd name="connsiteY32-8166" fmla="*/ 19639 h 20162"/>
              <a:gd name="connsiteX33-8167" fmla="*/ 10402 w 13606"/>
              <a:gd name="connsiteY33-8168" fmla="*/ 19191 h 20162"/>
              <a:gd name="connsiteX34-8169" fmla="*/ 10485 w 13606"/>
              <a:gd name="connsiteY34-8170" fmla="*/ 18766 h 20162"/>
              <a:gd name="connsiteX35-8171" fmla="*/ 10546 w 13606"/>
              <a:gd name="connsiteY35-8172" fmla="*/ 18929 h 20162"/>
              <a:gd name="connsiteX36-8173" fmla="*/ 10616 w 13606"/>
              <a:gd name="connsiteY36-8174" fmla="*/ 18244 h 20162"/>
              <a:gd name="connsiteX37-8175" fmla="*/ 10684 w 13606"/>
              <a:gd name="connsiteY37-8176" fmla="*/ 11668 h 20162"/>
              <a:gd name="connsiteX38-8177" fmla="*/ 10582 w 13606"/>
              <a:gd name="connsiteY38-8178" fmla="*/ 15659 h 20162"/>
              <a:gd name="connsiteX39-8179" fmla="*/ 10344 w 13606"/>
              <a:gd name="connsiteY39-8180" fmla="*/ 16683 h 20162"/>
              <a:gd name="connsiteX40-8181" fmla="*/ 10219 w 13606"/>
              <a:gd name="connsiteY40-8182" fmla="*/ 8768 h 20162"/>
              <a:gd name="connsiteX41-8183" fmla="*/ 9293 w 13606"/>
              <a:gd name="connsiteY41-8184" fmla="*/ 6776 h 20162"/>
              <a:gd name="connsiteX42-8185" fmla="*/ 7438 w 13606"/>
              <a:gd name="connsiteY42-8186" fmla="*/ 8789 h 20162"/>
              <a:gd name="connsiteX43-8187" fmla="*/ 7822 w 13606"/>
              <a:gd name="connsiteY43-8188" fmla="*/ 11349 h 20162"/>
              <a:gd name="connsiteX44-8189" fmla="*/ 7481 w 13606"/>
              <a:gd name="connsiteY44-8190" fmla="*/ 11504 h 20162"/>
              <a:gd name="connsiteX45-8191" fmla="*/ 6871 w 13606"/>
              <a:gd name="connsiteY45-8192" fmla="*/ 9945 h 20162"/>
              <a:gd name="connsiteX46-8193" fmla="*/ 6440 w 13606"/>
              <a:gd name="connsiteY46-8194" fmla="*/ 10661 h 20162"/>
              <a:gd name="connsiteX47-8195" fmla="*/ 6523 w 13606"/>
              <a:gd name="connsiteY47-8196" fmla="*/ 14198 h 20162"/>
              <a:gd name="connsiteX48-8197" fmla="*/ 5514 w 13606"/>
              <a:gd name="connsiteY48-8198" fmla="*/ 10858 h 20162"/>
              <a:gd name="connsiteX49-8199" fmla="*/ 3171 w 13606"/>
              <a:gd name="connsiteY49-8200" fmla="*/ 11969 h 20162"/>
              <a:gd name="connsiteX50-8201" fmla="*/ 665 w 13606"/>
              <a:gd name="connsiteY50-8202" fmla="*/ 13618 h 20162"/>
              <a:gd name="connsiteX51-8203" fmla="*/ 9 w 13606"/>
              <a:gd name="connsiteY51-8204" fmla="*/ 9741 h 20162"/>
              <a:gd name="connsiteX0-8205" fmla="*/ 9 w 13606"/>
              <a:gd name="connsiteY0-8206" fmla="*/ 9741 h 20162"/>
              <a:gd name="connsiteX1-8207" fmla="*/ 4141 w 13606"/>
              <a:gd name="connsiteY1-8208" fmla="*/ 8587 h 20162"/>
              <a:gd name="connsiteX2-8209" fmla="*/ 6368 w 13606"/>
              <a:gd name="connsiteY2-8210" fmla="*/ 6732 h 20162"/>
              <a:gd name="connsiteX3-8211" fmla="*/ 7451 w 13606"/>
              <a:gd name="connsiteY3-8212" fmla="*/ 670 h 20162"/>
              <a:gd name="connsiteX4-8213" fmla="*/ 7839 w 13606"/>
              <a:gd name="connsiteY4-8214" fmla="*/ 809 h 20162"/>
              <a:gd name="connsiteX5-8215" fmla="*/ 7596 w 13606"/>
              <a:gd name="connsiteY5-8216" fmla="*/ 5247 h 20162"/>
              <a:gd name="connsiteX6-8217" fmla="*/ 8806 w 13606"/>
              <a:gd name="connsiteY6-8218" fmla="*/ 3704 h 20162"/>
              <a:gd name="connsiteX7-8219" fmla="*/ 10649 w 13606"/>
              <a:gd name="connsiteY7-8220" fmla="*/ 805 h 20162"/>
              <a:gd name="connsiteX8-8221" fmla="*/ 9418 w 13606"/>
              <a:gd name="connsiteY8-8222" fmla="*/ 4453 h 20162"/>
              <a:gd name="connsiteX9-8223" fmla="*/ 11728 w 13606"/>
              <a:gd name="connsiteY9-8224" fmla="*/ 6997 h 20162"/>
              <a:gd name="connsiteX10-8225" fmla="*/ 13519 w 13606"/>
              <a:gd name="connsiteY10-8226" fmla="*/ 15414 h 20162"/>
              <a:gd name="connsiteX11-8227" fmla="*/ 13150 w 13606"/>
              <a:gd name="connsiteY11-8228" fmla="*/ 19754 h 20162"/>
              <a:gd name="connsiteX12-8229" fmla="*/ 13256 w 13606"/>
              <a:gd name="connsiteY12-8230" fmla="*/ 16581 h 20162"/>
              <a:gd name="connsiteX13-8231" fmla="*/ 12622 w 13606"/>
              <a:gd name="connsiteY13-8232" fmla="*/ 12746 h 20162"/>
              <a:gd name="connsiteX14-8233" fmla="*/ 12800 w 13606"/>
              <a:gd name="connsiteY14-8234" fmla="*/ 17828 h 20162"/>
              <a:gd name="connsiteX15-8235" fmla="*/ 12508 w 13606"/>
              <a:gd name="connsiteY15-8236" fmla="*/ 18533 h 20162"/>
              <a:gd name="connsiteX16-8237" fmla="*/ 12326 w 13606"/>
              <a:gd name="connsiteY16-8238" fmla="*/ 13699 h 20162"/>
              <a:gd name="connsiteX17-8239" fmla="*/ 11407 w 13606"/>
              <a:gd name="connsiteY17-8240" fmla="*/ 8060 h 20162"/>
              <a:gd name="connsiteX18-8241" fmla="*/ 11574 w 13606"/>
              <a:gd name="connsiteY18-8242" fmla="*/ 10446 h 20162"/>
              <a:gd name="connsiteX19-8243" fmla="*/ 11815 w 13606"/>
              <a:gd name="connsiteY19-8244" fmla="*/ 11317 h 20162"/>
              <a:gd name="connsiteX20-8245" fmla="*/ 12173 w 13606"/>
              <a:gd name="connsiteY20-8246" fmla="*/ 13271 h 20162"/>
              <a:gd name="connsiteX21-8247" fmla="*/ 11799 w 13606"/>
              <a:gd name="connsiteY21-8248" fmla="*/ 12590 h 20162"/>
              <a:gd name="connsiteX22-8249" fmla="*/ 12107 w 13606"/>
              <a:gd name="connsiteY22-8250" fmla="*/ 17567 h 20162"/>
              <a:gd name="connsiteX23-8251" fmla="*/ 11972 w 13606"/>
              <a:gd name="connsiteY23-8252" fmla="*/ 19561 h 20162"/>
              <a:gd name="connsiteX24-8253" fmla="*/ 11694 w 13606"/>
              <a:gd name="connsiteY24-8254" fmla="*/ 16658 h 20162"/>
              <a:gd name="connsiteX25-8255" fmla="*/ 11546 w 13606"/>
              <a:gd name="connsiteY25-8256" fmla="*/ 14585 h 20162"/>
              <a:gd name="connsiteX26-8257" fmla="*/ 10889 w 13606"/>
              <a:gd name="connsiteY26-8258" fmla="*/ 9545 h 20162"/>
              <a:gd name="connsiteX27-8259" fmla="*/ 11235 w 13606"/>
              <a:gd name="connsiteY27-8260" fmla="*/ 15090 h 20162"/>
              <a:gd name="connsiteX28-8261" fmla="*/ 11435 w 13606"/>
              <a:gd name="connsiteY28-8262" fmla="*/ 17618 h 20162"/>
              <a:gd name="connsiteX29-8263" fmla="*/ 11264 w 13606"/>
              <a:gd name="connsiteY29-8264" fmla="*/ 20079 h 20162"/>
              <a:gd name="connsiteX30-8265" fmla="*/ 11072 w 13606"/>
              <a:gd name="connsiteY30-8266" fmla="*/ 17155 h 20162"/>
              <a:gd name="connsiteX31-8267" fmla="*/ 10668 w 13606"/>
              <a:gd name="connsiteY31-8268" fmla="*/ 20038 h 20162"/>
              <a:gd name="connsiteX32-8269" fmla="*/ 10415 w 13606"/>
              <a:gd name="connsiteY32-8270" fmla="*/ 19639 h 20162"/>
              <a:gd name="connsiteX33-8271" fmla="*/ 10512 w 13606"/>
              <a:gd name="connsiteY33-8272" fmla="*/ 19219 h 20162"/>
              <a:gd name="connsiteX34-8273" fmla="*/ 10485 w 13606"/>
              <a:gd name="connsiteY34-8274" fmla="*/ 18766 h 20162"/>
              <a:gd name="connsiteX35-8275" fmla="*/ 10546 w 13606"/>
              <a:gd name="connsiteY35-8276" fmla="*/ 18929 h 20162"/>
              <a:gd name="connsiteX36-8277" fmla="*/ 10616 w 13606"/>
              <a:gd name="connsiteY36-8278" fmla="*/ 18244 h 20162"/>
              <a:gd name="connsiteX37-8279" fmla="*/ 10684 w 13606"/>
              <a:gd name="connsiteY37-8280" fmla="*/ 11668 h 20162"/>
              <a:gd name="connsiteX38-8281" fmla="*/ 10582 w 13606"/>
              <a:gd name="connsiteY38-8282" fmla="*/ 15659 h 20162"/>
              <a:gd name="connsiteX39-8283" fmla="*/ 10344 w 13606"/>
              <a:gd name="connsiteY39-8284" fmla="*/ 16683 h 20162"/>
              <a:gd name="connsiteX40-8285" fmla="*/ 10219 w 13606"/>
              <a:gd name="connsiteY40-8286" fmla="*/ 8768 h 20162"/>
              <a:gd name="connsiteX41-8287" fmla="*/ 9293 w 13606"/>
              <a:gd name="connsiteY41-8288" fmla="*/ 6776 h 20162"/>
              <a:gd name="connsiteX42-8289" fmla="*/ 7438 w 13606"/>
              <a:gd name="connsiteY42-8290" fmla="*/ 8789 h 20162"/>
              <a:gd name="connsiteX43-8291" fmla="*/ 7822 w 13606"/>
              <a:gd name="connsiteY43-8292" fmla="*/ 11349 h 20162"/>
              <a:gd name="connsiteX44-8293" fmla="*/ 7481 w 13606"/>
              <a:gd name="connsiteY44-8294" fmla="*/ 11504 h 20162"/>
              <a:gd name="connsiteX45-8295" fmla="*/ 6871 w 13606"/>
              <a:gd name="connsiteY45-8296" fmla="*/ 9945 h 20162"/>
              <a:gd name="connsiteX46-8297" fmla="*/ 6440 w 13606"/>
              <a:gd name="connsiteY46-8298" fmla="*/ 10661 h 20162"/>
              <a:gd name="connsiteX47-8299" fmla="*/ 6523 w 13606"/>
              <a:gd name="connsiteY47-8300" fmla="*/ 14198 h 20162"/>
              <a:gd name="connsiteX48-8301" fmla="*/ 5514 w 13606"/>
              <a:gd name="connsiteY48-8302" fmla="*/ 10858 h 20162"/>
              <a:gd name="connsiteX49-8303" fmla="*/ 3171 w 13606"/>
              <a:gd name="connsiteY49-8304" fmla="*/ 11969 h 20162"/>
              <a:gd name="connsiteX50-8305" fmla="*/ 665 w 13606"/>
              <a:gd name="connsiteY50-8306" fmla="*/ 13618 h 20162"/>
              <a:gd name="connsiteX51-8307" fmla="*/ 9 w 13606"/>
              <a:gd name="connsiteY51-8308" fmla="*/ 9741 h 20162"/>
              <a:gd name="connsiteX0-8309" fmla="*/ 9 w 13860"/>
              <a:gd name="connsiteY0-8310" fmla="*/ 9741 h 20225"/>
              <a:gd name="connsiteX1-8311" fmla="*/ 4141 w 13860"/>
              <a:gd name="connsiteY1-8312" fmla="*/ 8587 h 20225"/>
              <a:gd name="connsiteX2-8313" fmla="*/ 6368 w 13860"/>
              <a:gd name="connsiteY2-8314" fmla="*/ 6732 h 20225"/>
              <a:gd name="connsiteX3-8315" fmla="*/ 7451 w 13860"/>
              <a:gd name="connsiteY3-8316" fmla="*/ 670 h 20225"/>
              <a:gd name="connsiteX4-8317" fmla="*/ 7839 w 13860"/>
              <a:gd name="connsiteY4-8318" fmla="*/ 809 h 20225"/>
              <a:gd name="connsiteX5-8319" fmla="*/ 7596 w 13860"/>
              <a:gd name="connsiteY5-8320" fmla="*/ 5247 h 20225"/>
              <a:gd name="connsiteX6-8321" fmla="*/ 8806 w 13860"/>
              <a:gd name="connsiteY6-8322" fmla="*/ 3704 h 20225"/>
              <a:gd name="connsiteX7-8323" fmla="*/ 10649 w 13860"/>
              <a:gd name="connsiteY7-8324" fmla="*/ 805 h 20225"/>
              <a:gd name="connsiteX8-8325" fmla="*/ 9418 w 13860"/>
              <a:gd name="connsiteY8-8326" fmla="*/ 4453 h 20225"/>
              <a:gd name="connsiteX9-8327" fmla="*/ 11728 w 13860"/>
              <a:gd name="connsiteY9-8328" fmla="*/ 6997 h 20225"/>
              <a:gd name="connsiteX10-8329" fmla="*/ 13519 w 13860"/>
              <a:gd name="connsiteY10-8330" fmla="*/ 15414 h 20225"/>
              <a:gd name="connsiteX11-8331" fmla="*/ 13841 w 13860"/>
              <a:gd name="connsiteY11-8332" fmla="*/ 19882 h 20225"/>
              <a:gd name="connsiteX12-8333" fmla="*/ 13150 w 13860"/>
              <a:gd name="connsiteY12-8334" fmla="*/ 19754 h 20225"/>
              <a:gd name="connsiteX13-8335" fmla="*/ 13256 w 13860"/>
              <a:gd name="connsiteY13-8336" fmla="*/ 16581 h 20225"/>
              <a:gd name="connsiteX14-8337" fmla="*/ 12622 w 13860"/>
              <a:gd name="connsiteY14-8338" fmla="*/ 12746 h 20225"/>
              <a:gd name="connsiteX15-8339" fmla="*/ 12800 w 13860"/>
              <a:gd name="connsiteY15-8340" fmla="*/ 17828 h 20225"/>
              <a:gd name="connsiteX16-8341" fmla="*/ 12508 w 13860"/>
              <a:gd name="connsiteY16-8342" fmla="*/ 18533 h 20225"/>
              <a:gd name="connsiteX17-8343" fmla="*/ 12326 w 13860"/>
              <a:gd name="connsiteY17-8344" fmla="*/ 13699 h 20225"/>
              <a:gd name="connsiteX18-8345" fmla="*/ 11407 w 13860"/>
              <a:gd name="connsiteY18-8346" fmla="*/ 8060 h 20225"/>
              <a:gd name="connsiteX19-8347" fmla="*/ 11574 w 13860"/>
              <a:gd name="connsiteY19-8348" fmla="*/ 10446 h 20225"/>
              <a:gd name="connsiteX20-8349" fmla="*/ 11815 w 13860"/>
              <a:gd name="connsiteY20-8350" fmla="*/ 11317 h 20225"/>
              <a:gd name="connsiteX21-8351" fmla="*/ 12173 w 13860"/>
              <a:gd name="connsiteY21-8352" fmla="*/ 13271 h 20225"/>
              <a:gd name="connsiteX22-8353" fmla="*/ 11799 w 13860"/>
              <a:gd name="connsiteY22-8354" fmla="*/ 12590 h 20225"/>
              <a:gd name="connsiteX23-8355" fmla="*/ 12107 w 13860"/>
              <a:gd name="connsiteY23-8356" fmla="*/ 17567 h 20225"/>
              <a:gd name="connsiteX24-8357" fmla="*/ 11972 w 13860"/>
              <a:gd name="connsiteY24-8358" fmla="*/ 19561 h 20225"/>
              <a:gd name="connsiteX25-8359" fmla="*/ 11694 w 13860"/>
              <a:gd name="connsiteY25-8360" fmla="*/ 16658 h 20225"/>
              <a:gd name="connsiteX26-8361" fmla="*/ 11546 w 13860"/>
              <a:gd name="connsiteY26-8362" fmla="*/ 14585 h 20225"/>
              <a:gd name="connsiteX27-8363" fmla="*/ 10889 w 13860"/>
              <a:gd name="connsiteY27-8364" fmla="*/ 9545 h 20225"/>
              <a:gd name="connsiteX28-8365" fmla="*/ 11235 w 13860"/>
              <a:gd name="connsiteY28-8366" fmla="*/ 15090 h 20225"/>
              <a:gd name="connsiteX29-8367" fmla="*/ 11435 w 13860"/>
              <a:gd name="connsiteY29-8368" fmla="*/ 17618 h 20225"/>
              <a:gd name="connsiteX30-8369" fmla="*/ 11264 w 13860"/>
              <a:gd name="connsiteY30-8370" fmla="*/ 20079 h 20225"/>
              <a:gd name="connsiteX31-8371" fmla="*/ 11072 w 13860"/>
              <a:gd name="connsiteY31-8372" fmla="*/ 17155 h 20225"/>
              <a:gd name="connsiteX32-8373" fmla="*/ 10668 w 13860"/>
              <a:gd name="connsiteY32-8374" fmla="*/ 20038 h 20225"/>
              <a:gd name="connsiteX33-8375" fmla="*/ 10415 w 13860"/>
              <a:gd name="connsiteY33-8376" fmla="*/ 19639 h 20225"/>
              <a:gd name="connsiteX34-8377" fmla="*/ 10512 w 13860"/>
              <a:gd name="connsiteY34-8378" fmla="*/ 19219 h 20225"/>
              <a:gd name="connsiteX35-8379" fmla="*/ 10485 w 13860"/>
              <a:gd name="connsiteY35-8380" fmla="*/ 18766 h 20225"/>
              <a:gd name="connsiteX36-8381" fmla="*/ 10546 w 13860"/>
              <a:gd name="connsiteY36-8382" fmla="*/ 18929 h 20225"/>
              <a:gd name="connsiteX37-8383" fmla="*/ 10616 w 13860"/>
              <a:gd name="connsiteY37-8384" fmla="*/ 18244 h 20225"/>
              <a:gd name="connsiteX38-8385" fmla="*/ 10684 w 13860"/>
              <a:gd name="connsiteY38-8386" fmla="*/ 11668 h 20225"/>
              <a:gd name="connsiteX39-8387" fmla="*/ 10582 w 13860"/>
              <a:gd name="connsiteY39-8388" fmla="*/ 15659 h 20225"/>
              <a:gd name="connsiteX40-8389" fmla="*/ 10344 w 13860"/>
              <a:gd name="connsiteY40-8390" fmla="*/ 16683 h 20225"/>
              <a:gd name="connsiteX41-8391" fmla="*/ 10219 w 13860"/>
              <a:gd name="connsiteY41-8392" fmla="*/ 8768 h 20225"/>
              <a:gd name="connsiteX42-8393" fmla="*/ 9293 w 13860"/>
              <a:gd name="connsiteY42-8394" fmla="*/ 6776 h 20225"/>
              <a:gd name="connsiteX43-8395" fmla="*/ 7438 w 13860"/>
              <a:gd name="connsiteY43-8396" fmla="*/ 8789 h 20225"/>
              <a:gd name="connsiteX44-8397" fmla="*/ 7822 w 13860"/>
              <a:gd name="connsiteY44-8398" fmla="*/ 11349 h 20225"/>
              <a:gd name="connsiteX45-8399" fmla="*/ 7481 w 13860"/>
              <a:gd name="connsiteY45-8400" fmla="*/ 11504 h 20225"/>
              <a:gd name="connsiteX46-8401" fmla="*/ 6871 w 13860"/>
              <a:gd name="connsiteY46-8402" fmla="*/ 9945 h 20225"/>
              <a:gd name="connsiteX47-8403" fmla="*/ 6440 w 13860"/>
              <a:gd name="connsiteY47-8404" fmla="*/ 10661 h 20225"/>
              <a:gd name="connsiteX48-8405" fmla="*/ 6523 w 13860"/>
              <a:gd name="connsiteY48-8406" fmla="*/ 14198 h 20225"/>
              <a:gd name="connsiteX49-8407" fmla="*/ 5514 w 13860"/>
              <a:gd name="connsiteY49-8408" fmla="*/ 10858 h 20225"/>
              <a:gd name="connsiteX50-8409" fmla="*/ 3171 w 13860"/>
              <a:gd name="connsiteY50-8410" fmla="*/ 11969 h 20225"/>
              <a:gd name="connsiteX51-8411" fmla="*/ 665 w 13860"/>
              <a:gd name="connsiteY51-8412" fmla="*/ 13618 h 20225"/>
              <a:gd name="connsiteX52" fmla="*/ 9 w 13860"/>
              <a:gd name="connsiteY52" fmla="*/ 9741 h 20225"/>
              <a:gd name="connsiteX0-8413" fmla="*/ 9 w 13860"/>
              <a:gd name="connsiteY0-8414" fmla="*/ 9741 h 20162"/>
              <a:gd name="connsiteX1-8415" fmla="*/ 4141 w 13860"/>
              <a:gd name="connsiteY1-8416" fmla="*/ 8587 h 20162"/>
              <a:gd name="connsiteX2-8417" fmla="*/ 6368 w 13860"/>
              <a:gd name="connsiteY2-8418" fmla="*/ 6732 h 20162"/>
              <a:gd name="connsiteX3-8419" fmla="*/ 7451 w 13860"/>
              <a:gd name="connsiteY3-8420" fmla="*/ 670 h 20162"/>
              <a:gd name="connsiteX4-8421" fmla="*/ 7839 w 13860"/>
              <a:gd name="connsiteY4-8422" fmla="*/ 809 h 20162"/>
              <a:gd name="connsiteX5-8423" fmla="*/ 7596 w 13860"/>
              <a:gd name="connsiteY5-8424" fmla="*/ 5247 h 20162"/>
              <a:gd name="connsiteX6-8425" fmla="*/ 8806 w 13860"/>
              <a:gd name="connsiteY6-8426" fmla="*/ 3704 h 20162"/>
              <a:gd name="connsiteX7-8427" fmla="*/ 10649 w 13860"/>
              <a:gd name="connsiteY7-8428" fmla="*/ 805 h 20162"/>
              <a:gd name="connsiteX8-8429" fmla="*/ 9418 w 13860"/>
              <a:gd name="connsiteY8-8430" fmla="*/ 4453 h 20162"/>
              <a:gd name="connsiteX9-8431" fmla="*/ 11728 w 13860"/>
              <a:gd name="connsiteY9-8432" fmla="*/ 6997 h 20162"/>
              <a:gd name="connsiteX10-8433" fmla="*/ 13519 w 13860"/>
              <a:gd name="connsiteY10-8434" fmla="*/ 15414 h 20162"/>
              <a:gd name="connsiteX11-8435" fmla="*/ 13841 w 13860"/>
              <a:gd name="connsiteY11-8436" fmla="*/ 19882 h 20162"/>
              <a:gd name="connsiteX12-8437" fmla="*/ 13150 w 13860"/>
              <a:gd name="connsiteY12-8438" fmla="*/ 19754 h 20162"/>
              <a:gd name="connsiteX13-8439" fmla="*/ 13256 w 13860"/>
              <a:gd name="connsiteY13-8440" fmla="*/ 16581 h 20162"/>
              <a:gd name="connsiteX14-8441" fmla="*/ 12622 w 13860"/>
              <a:gd name="connsiteY14-8442" fmla="*/ 12746 h 20162"/>
              <a:gd name="connsiteX15-8443" fmla="*/ 12800 w 13860"/>
              <a:gd name="connsiteY15-8444" fmla="*/ 17828 h 20162"/>
              <a:gd name="connsiteX16-8445" fmla="*/ 12508 w 13860"/>
              <a:gd name="connsiteY16-8446" fmla="*/ 18533 h 20162"/>
              <a:gd name="connsiteX17-8447" fmla="*/ 12326 w 13860"/>
              <a:gd name="connsiteY17-8448" fmla="*/ 13699 h 20162"/>
              <a:gd name="connsiteX18-8449" fmla="*/ 11407 w 13860"/>
              <a:gd name="connsiteY18-8450" fmla="*/ 8060 h 20162"/>
              <a:gd name="connsiteX19-8451" fmla="*/ 11574 w 13860"/>
              <a:gd name="connsiteY19-8452" fmla="*/ 10446 h 20162"/>
              <a:gd name="connsiteX20-8453" fmla="*/ 11815 w 13860"/>
              <a:gd name="connsiteY20-8454" fmla="*/ 11317 h 20162"/>
              <a:gd name="connsiteX21-8455" fmla="*/ 12173 w 13860"/>
              <a:gd name="connsiteY21-8456" fmla="*/ 13271 h 20162"/>
              <a:gd name="connsiteX22-8457" fmla="*/ 11799 w 13860"/>
              <a:gd name="connsiteY22-8458" fmla="*/ 12590 h 20162"/>
              <a:gd name="connsiteX23-8459" fmla="*/ 12107 w 13860"/>
              <a:gd name="connsiteY23-8460" fmla="*/ 17567 h 20162"/>
              <a:gd name="connsiteX24-8461" fmla="*/ 11972 w 13860"/>
              <a:gd name="connsiteY24-8462" fmla="*/ 19561 h 20162"/>
              <a:gd name="connsiteX25-8463" fmla="*/ 11694 w 13860"/>
              <a:gd name="connsiteY25-8464" fmla="*/ 16658 h 20162"/>
              <a:gd name="connsiteX26-8465" fmla="*/ 11546 w 13860"/>
              <a:gd name="connsiteY26-8466" fmla="*/ 14585 h 20162"/>
              <a:gd name="connsiteX27-8467" fmla="*/ 10889 w 13860"/>
              <a:gd name="connsiteY27-8468" fmla="*/ 9545 h 20162"/>
              <a:gd name="connsiteX28-8469" fmla="*/ 11235 w 13860"/>
              <a:gd name="connsiteY28-8470" fmla="*/ 15090 h 20162"/>
              <a:gd name="connsiteX29-8471" fmla="*/ 11435 w 13860"/>
              <a:gd name="connsiteY29-8472" fmla="*/ 17618 h 20162"/>
              <a:gd name="connsiteX30-8473" fmla="*/ 11264 w 13860"/>
              <a:gd name="connsiteY30-8474" fmla="*/ 20079 h 20162"/>
              <a:gd name="connsiteX31-8475" fmla="*/ 11072 w 13860"/>
              <a:gd name="connsiteY31-8476" fmla="*/ 17155 h 20162"/>
              <a:gd name="connsiteX32-8477" fmla="*/ 10668 w 13860"/>
              <a:gd name="connsiteY32-8478" fmla="*/ 20038 h 20162"/>
              <a:gd name="connsiteX33-8479" fmla="*/ 10415 w 13860"/>
              <a:gd name="connsiteY33-8480" fmla="*/ 19639 h 20162"/>
              <a:gd name="connsiteX34-8481" fmla="*/ 10512 w 13860"/>
              <a:gd name="connsiteY34-8482" fmla="*/ 19219 h 20162"/>
              <a:gd name="connsiteX35-8483" fmla="*/ 10485 w 13860"/>
              <a:gd name="connsiteY35-8484" fmla="*/ 18766 h 20162"/>
              <a:gd name="connsiteX36-8485" fmla="*/ 10546 w 13860"/>
              <a:gd name="connsiteY36-8486" fmla="*/ 18929 h 20162"/>
              <a:gd name="connsiteX37-8487" fmla="*/ 10616 w 13860"/>
              <a:gd name="connsiteY37-8488" fmla="*/ 18244 h 20162"/>
              <a:gd name="connsiteX38-8489" fmla="*/ 10684 w 13860"/>
              <a:gd name="connsiteY38-8490" fmla="*/ 11668 h 20162"/>
              <a:gd name="connsiteX39-8491" fmla="*/ 10582 w 13860"/>
              <a:gd name="connsiteY39-8492" fmla="*/ 15659 h 20162"/>
              <a:gd name="connsiteX40-8493" fmla="*/ 10344 w 13860"/>
              <a:gd name="connsiteY40-8494" fmla="*/ 16683 h 20162"/>
              <a:gd name="connsiteX41-8495" fmla="*/ 10219 w 13860"/>
              <a:gd name="connsiteY41-8496" fmla="*/ 8768 h 20162"/>
              <a:gd name="connsiteX42-8497" fmla="*/ 9293 w 13860"/>
              <a:gd name="connsiteY42-8498" fmla="*/ 6776 h 20162"/>
              <a:gd name="connsiteX43-8499" fmla="*/ 7438 w 13860"/>
              <a:gd name="connsiteY43-8500" fmla="*/ 8789 h 20162"/>
              <a:gd name="connsiteX44-8501" fmla="*/ 7822 w 13860"/>
              <a:gd name="connsiteY44-8502" fmla="*/ 11349 h 20162"/>
              <a:gd name="connsiteX45-8503" fmla="*/ 7481 w 13860"/>
              <a:gd name="connsiteY45-8504" fmla="*/ 11504 h 20162"/>
              <a:gd name="connsiteX46-8505" fmla="*/ 6871 w 13860"/>
              <a:gd name="connsiteY46-8506" fmla="*/ 9945 h 20162"/>
              <a:gd name="connsiteX47-8507" fmla="*/ 6440 w 13860"/>
              <a:gd name="connsiteY47-8508" fmla="*/ 10661 h 20162"/>
              <a:gd name="connsiteX48-8509" fmla="*/ 6523 w 13860"/>
              <a:gd name="connsiteY48-8510" fmla="*/ 14198 h 20162"/>
              <a:gd name="connsiteX49-8511" fmla="*/ 5514 w 13860"/>
              <a:gd name="connsiteY49-8512" fmla="*/ 10858 h 20162"/>
              <a:gd name="connsiteX50-8513" fmla="*/ 3171 w 13860"/>
              <a:gd name="connsiteY50-8514" fmla="*/ 11969 h 20162"/>
              <a:gd name="connsiteX51-8515" fmla="*/ 665 w 13860"/>
              <a:gd name="connsiteY51-8516" fmla="*/ 13618 h 20162"/>
              <a:gd name="connsiteX52-8517" fmla="*/ 9 w 13860"/>
              <a:gd name="connsiteY52-8518" fmla="*/ 9741 h 20162"/>
              <a:gd name="connsiteX0-8519" fmla="*/ 9 w 13716"/>
              <a:gd name="connsiteY0-8520" fmla="*/ 9741 h 20275"/>
              <a:gd name="connsiteX1-8521" fmla="*/ 4141 w 13716"/>
              <a:gd name="connsiteY1-8522" fmla="*/ 8587 h 20275"/>
              <a:gd name="connsiteX2-8523" fmla="*/ 6368 w 13716"/>
              <a:gd name="connsiteY2-8524" fmla="*/ 6732 h 20275"/>
              <a:gd name="connsiteX3-8525" fmla="*/ 7451 w 13716"/>
              <a:gd name="connsiteY3-8526" fmla="*/ 670 h 20275"/>
              <a:gd name="connsiteX4-8527" fmla="*/ 7839 w 13716"/>
              <a:gd name="connsiteY4-8528" fmla="*/ 809 h 20275"/>
              <a:gd name="connsiteX5-8529" fmla="*/ 7596 w 13716"/>
              <a:gd name="connsiteY5-8530" fmla="*/ 5247 h 20275"/>
              <a:gd name="connsiteX6-8531" fmla="*/ 8806 w 13716"/>
              <a:gd name="connsiteY6-8532" fmla="*/ 3704 h 20275"/>
              <a:gd name="connsiteX7-8533" fmla="*/ 10649 w 13716"/>
              <a:gd name="connsiteY7-8534" fmla="*/ 805 h 20275"/>
              <a:gd name="connsiteX8-8535" fmla="*/ 9418 w 13716"/>
              <a:gd name="connsiteY8-8536" fmla="*/ 4453 h 20275"/>
              <a:gd name="connsiteX9-8537" fmla="*/ 11728 w 13716"/>
              <a:gd name="connsiteY9-8538" fmla="*/ 6997 h 20275"/>
              <a:gd name="connsiteX10-8539" fmla="*/ 13519 w 13716"/>
              <a:gd name="connsiteY10-8540" fmla="*/ 15414 h 20275"/>
              <a:gd name="connsiteX11-8541" fmla="*/ 13635 w 13716"/>
              <a:gd name="connsiteY11-8542" fmla="*/ 20275 h 20275"/>
              <a:gd name="connsiteX12-8543" fmla="*/ 13150 w 13716"/>
              <a:gd name="connsiteY12-8544" fmla="*/ 19754 h 20275"/>
              <a:gd name="connsiteX13-8545" fmla="*/ 13256 w 13716"/>
              <a:gd name="connsiteY13-8546" fmla="*/ 16581 h 20275"/>
              <a:gd name="connsiteX14-8547" fmla="*/ 12622 w 13716"/>
              <a:gd name="connsiteY14-8548" fmla="*/ 12746 h 20275"/>
              <a:gd name="connsiteX15-8549" fmla="*/ 12800 w 13716"/>
              <a:gd name="connsiteY15-8550" fmla="*/ 17828 h 20275"/>
              <a:gd name="connsiteX16-8551" fmla="*/ 12508 w 13716"/>
              <a:gd name="connsiteY16-8552" fmla="*/ 18533 h 20275"/>
              <a:gd name="connsiteX17-8553" fmla="*/ 12326 w 13716"/>
              <a:gd name="connsiteY17-8554" fmla="*/ 13699 h 20275"/>
              <a:gd name="connsiteX18-8555" fmla="*/ 11407 w 13716"/>
              <a:gd name="connsiteY18-8556" fmla="*/ 8060 h 20275"/>
              <a:gd name="connsiteX19-8557" fmla="*/ 11574 w 13716"/>
              <a:gd name="connsiteY19-8558" fmla="*/ 10446 h 20275"/>
              <a:gd name="connsiteX20-8559" fmla="*/ 11815 w 13716"/>
              <a:gd name="connsiteY20-8560" fmla="*/ 11317 h 20275"/>
              <a:gd name="connsiteX21-8561" fmla="*/ 12173 w 13716"/>
              <a:gd name="connsiteY21-8562" fmla="*/ 13271 h 20275"/>
              <a:gd name="connsiteX22-8563" fmla="*/ 11799 w 13716"/>
              <a:gd name="connsiteY22-8564" fmla="*/ 12590 h 20275"/>
              <a:gd name="connsiteX23-8565" fmla="*/ 12107 w 13716"/>
              <a:gd name="connsiteY23-8566" fmla="*/ 17567 h 20275"/>
              <a:gd name="connsiteX24-8567" fmla="*/ 11972 w 13716"/>
              <a:gd name="connsiteY24-8568" fmla="*/ 19561 h 20275"/>
              <a:gd name="connsiteX25-8569" fmla="*/ 11694 w 13716"/>
              <a:gd name="connsiteY25-8570" fmla="*/ 16658 h 20275"/>
              <a:gd name="connsiteX26-8571" fmla="*/ 11546 w 13716"/>
              <a:gd name="connsiteY26-8572" fmla="*/ 14585 h 20275"/>
              <a:gd name="connsiteX27-8573" fmla="*/ 10889 w 13716"/>
              <a:gd name="connsiteY27-8574" fmla="*/ 9545 h 20275"/>
              <a:gd name="connsiteX28-8575" fmla="*/ 11235 w 13716"/>
              <a:gd name="connsiteY28-8576" fmla="*/ 15090 h 20275"/>
              <a:gd name="connsiteX29-8577" fmla="*/ 11435 w 13716"/>
              <a:gd name="connsiteY29-8578" fmla="*/ 17618 h 20275"/>
              <a:gd name="connsiteX30-8579" fmla="*/ 11264 w 13716"/>
              <a:gd name="connsiteY30-8580" fmla="*/ 20079 h 20275"/>
              <a:gd name="connsiteX31-8581" fmla="*/ 11072 w 13716"/>
              <a:gd name="connsiteY31-8582" fmla="*/ 17155 h 20275"/>
              <a:gd name="connsiteX32-8583" fmla="*/ 10668 w 13716"/>
              <a:gd name="connsiteY32-8584" fmla="*/ 20038 h 20275"/>
              <a:gd name="connsiteX33-8585" fmla="*/ 10415 w 13716"/>
              <a:gd name="connsiteY33-8586" fmla="*/ 19639 h 20275"/>
              <a:gd name="connsiteX34-8587" fmla="*/ 10512 w 13716"/>
              <a:gd name="connsiteY34-8588" fmla="*/ 19219 h 20275"/>
              <a:gd name="connsiteX35-8589" fmla="*/ 10485 w 13716"/>
              <a:gd name="connsiteY35-8590" fmla="*/ 18766 h 20275"/>
              <a:gd name="connsiteX36-8591" fmla="*/ 10546 w 13716"/>
              <a:gd name="connsiteY36-8592" fmla="*/ 18929 h 20275"/>
              <a:gd name="connsiteX37-8593" fmla="*/ 10616 w 13716"/>
              <a:gd name="connsiteY37-8594" fmla="*/ 18244 h 20275"/>
              <a:gd name="connsiteX38-8595" fmla="*/ 10684 w 13716"/>
              <a:gd name="connsiteY38-8596" fmla="*/ 11668 h 20275"/>
              <a:gd name="connsiteX39-8597" fmla="*/ 10582 w 13716"/>
              <a:gd name="connsiteY39-8598" fmla="*/ 15659 h 20275"/>
              <a:gd name="connsiteX40-8599" fmla="*/ 10344 w 13716"/>
              <a:gd name="connsiteY40-8600" fmla="*/ 16683 h 20275"/>
              <a:gd name="connsiteX41-8601" fmla="*/ 10219 w 13716"/>
              <a:gd name="connsiteY41-8602" fmla="*/ 8768 h 20275"/>
              <a:gd name="connsiteX42-8603" fmla="*/ 9293 w 13716"/>
              <a:gd name="connsiteY42-8604" fmla="*/ 6776 h 20275"/>
              <a:gd name="connsiteX43-8605" fmla="*/ 7438 w 13716"/>
              <a:gd name="connsiteY43-8606" fmla="*/ 8789 h 20275"/>
              <a:gd name="connsiteX44-8607" fmla="*/ 7822 w 13716"/>
              <a:gd name="connsiteY44-8608" fmla="*/ 11349 h 20275"/>
              <a:gd name="connsiteX45-8609" fmla="*/ 7481 w 13716"/>
              <a:gd name="connsiteY45-8610" fmla="*/ 11504 h 20275"/>
              <a:gd name="connsiteX46-8611" fmla="*/ 6871 w 13716"/>
              <a:gd name="connsiteY46-8612" fmla="*/ 9945 h 20275"/>
              <a:gd name="connsiteX47-8613" fmla="*/ 6440 w 13716"/>
              <a:gd name="connsiteY47-8614" fmla="*/ 10661 h 20275"/>
              <a:gd name="connsiteX48-8615" fmla="*/ 6523 w 13716"/>
              <a:gd name="connsiteY48-8616" fmla="*/ 14198 h 20275"/>
              <a:gd name="connsiteX49-8617" fmla="*/ 5514 w 13716"/>
              <a:gd name="connsiteY49-8618" fmla="*/ 10858 h 20275"/>
              <a:gd name="connsiteX50-8619" fmla="*/ 3171 w 13716"/>
              <a:gd name="connsiteY50-8620" fmla="*/ 11969 h 20275"/>
              <a:gd name="connsiteX51-8621" fmla="*/ 665 w 13716"/>
              <a:gd name="connsiteY51-8622" fmla="*/ 13618 h 20275"/>
              <a:gd name="connsiteX52-8623" fmla="*/ 9 w 13716"/>
              <a:gd name="connsiteY52-8624" fmla="*/ 9741 h 20275"/>
              <a:gd name="connsiteX0-8625" fmla="*/ 9 w 13716"/>
              <a:gd name="connsiteY0-8626" fmla="*/ 9741 h 20275"/>
              <a:gd name="connsiteX1-8627" fmla="*/ 4141 w 13716"/>
              <a:gd name="connsiteY1-8628" fmla="*/ 8587 h 20275"/>
              <a:gd name="connsiteX2-8629" fmla="*/ 6368 w 13716"/>
              <a:gd name="connsiteY2-8630" fmla="*/ 6732 h 20275"/>
              <a:gd name="connsiteX3-8631" fmla="*/ 7451 w 13716"/>
              <a:gd name="connsiteY3-8632" fmla="*/ 670 h 20275"/>
              <a:gd name="connsiteX4-8633" fmla="*/ 7839 w 13716"/>
              <a:gd name="connsiteY4-8634" fmla="*/ 809 h 20275"/>
              <a:gd name="connsiteX5-8635" fmla="*/ 7596 w 13716"/>
              <a:gd name="connsiteY5-8636" fmla="*/ 5247 h 20275"/>
              <a:gd name="connsiteX6-8637" fmla="*/ 8806 w 13716"/>
              <a:gd name="connsiteY6-8638" fmla="*/ 3704 h 20275"/>
              <a:gd name="connsiteX7-8639" fmla="*/ 10649 w 13716"/>
              <a:gd name="connsiteY7-8640" fmla="*/ 805 h 20275"/>
              <a:gd name="connsiteX8-8641" fmla="*/ 9418 w 13716"/>
              <a:gd name="connsiteY8-8642" fmla="*/ 4453 h 20275"/>
              <a:gd name="connsiteX9-8643" fmla="*/ 11728 w 13716"/>
              <a:gd name="connsiteY9-8644" fmla="*/ 6997 h 20275"/>
              <a:gd name="connsiteX10-8645" fmla="*/ 13519 w 13716"/>
              <a:gd name="connsiteY10-8646" fmla="*/ 15414 h 20275"/>
              <a:gd name="connsiteX11-8647" fmla="*/ 13635 w 13716"/>
              <a:gd name="connsiteY11-8648" fmla="*/ 20275 h 20275"/>
              <a:gd name="connsiteX12-8649" fmla="*/ 13150 w 13716"/>
              <a:gd name="connsiteY12-8650" fmla="*/ 19754 h 20275"/>
              <a:gd name="connsiteX13-8651" fmla="*/ 13256 w 13716"/>
              <a:gd name="connsiteY13-8652" fmla="*/ 16581 h 20275"/>
              <a:gd name="connsiteX14-8653" fmla="*/ 12622 w 13716"/>
              <a:gd name="connsiteY14-8654" fmla="*/ 12746 h 20275"/>
              <a:gd name="connsiteX15-8655" fmla="*/ 12800 w 13716"/>
              <a:gd name="connsiteY15-8656" fmla="*/ 17828 h 20275"/>
              <a:gd name="connsiteX16-8657" fmla="*/ 12508 w 13716"/>
              <a:gd name="connsiteY16-8658" fmla="*/ 18533 h 20275"/>
              <a:gd name="connsiteX17-8659" fmla="*/ 12326 w 13716"/>
              <a:gd name="connsiteY17-8660" fmla="*/ 13699 h 20275"/>
              <a:gd name="connsiteX18-8661" fmla="*/ 11407 w 13716"/>
              <a:gd name="connsiteY18-8662" fmla="*/ 8060 h 20275"/>
              <a:gd name="connsiteX19-8663" fmla="*/ 11574 w 13716"/>
              <a:gd name="connsiteY19-8664" fmla="*/ 10446 h 20275"/>
              <a:gd name="connsiteX20-8665" fmla="*/ 11815 w 13716"/>
              <a:gd name="connsiteY20-8666" fmla="*/ 11317 h 20275"/>
              <a:gd name="connsiteX21-8667" fmla="*/ 12173 w 13716"/>
              <a:gd name="connsiteY21-8668" fmla="*/ 13271 h 20275"/>
              <a:gd name="connsiteX22-8669" fmla="*/ 11799 w 13716"/>
              <a:gd name="connsiteY22-8670" fmla="*/ 12590 h 20275"/>
              <a:gd name="connsiteX23-8671" fmla="*/ 12107 w 13716"/>
              <a:gd name="connsiteY23-8672" fmla="*/ 17567 h 20275"/>
              <a:gd name="connsiteX24-8673" fmla="*/ 11972 w 13716"/>
              <a:gd name="connsiteY24-8674" fmla="*/ 19561 h 20275"/>
              <a:gd name="connsiteX25-8675" fmla="*/ 11694 w 13716"/>
              <a:gd name="connsiteY25-8676" fmla="*/ 16658 h 20275"/>
              <a:gd name="connsiteX26-8677" fmla="*/ 11546 w 13716"/>
              <a:gd name="connsiteY26-8678" fmla="*/ 14585 h 20275"/>
              <a:gd name="connsiteX27-8679" fmla="*/ 10889 w 13716"/>
              <a:gd name="connsiteY27-8680" fmla="*/ 9545 h 20275"/>
              <a:gd name="connsiteX28-8681" fmla="*/ 11235 w 13716"/>
              <a:gd name="connsiteY28-8682" fmla="*/ 15090 h 20275"/>
              <a:gd name="connsiteX29-8683" fmla="*/ 11435 w 13716"/>
              <a:gd name="connsiteY29-8684" fmla="*/ 17618 h 20275"/>
              <a:gd name="connsiteX30-8685" fmla="*/ 11264 w 13716"/>
              <a:gd name="connsiteY30-8686" fmla="*/ 20079 h 20275"/>
              <a:gd name="connsiteX31-8687" fmla="*/ 11072 w 13716"/>
              <a:gd name="connsiteY31-8688" fmla="*/ 17155 h 20275"/>
              <a:gd name="connsiteX32-8689" fmla="*/ 10668 w 13716"/>
              <a:gd name="connsiteY32-8690" fmla="*/ 20038 h 20275"/>
              <a:gd name="connsiteX33-8691" fmla="*/ 10415 w 13716"/>
              <a:gd name="connsiteY33-8692" fmla="*/ 19639 h 20275"/>
              <a:gd name="connsiteX34-8693" fmla="*/ 10512 w 13716"/>
              <a:gd name="connsiteY34-8694" fmla="*/ 19219 h 20275"/>
              <a:gd name="connsiteX35-8695" fmla="*/ 10485 w 13716"/>
              <a:gd name="connsiteY35-8696" fmla="*/ 18766 h 20275"/>
              <a:gd name="connsiteX36-8697" fmla="*/ 10719 w 13716"/>
              <a:gd name="connsiteY36-8698" fmla="*/ 18946 h 20275"/>
              <a:gd name="connsiteX37-8699" fmla="*/ 10616 w 13716"/>
              <a:gd name="connsiteY37-8700" fmla="*/ 18244 h 20275"/>
              <a:gd name="connsiteX38-8701" fmla="*/ 10684 w 13716"/>
              <a:gd name="connsiteY38-8702" fmla="*/ 11668 h 20275"/>
              <a:gd name="connsiteX39-8703" fmla="*/ 10582 w 13716"/>
              <a:gd name="connsiteY39-8704" fmla="*/ 15659 h 20275"/>
              <a:gd name="connsiteX40-8705" fmla="*/ 10344 w 13716"/>
              <a:gd name="connsiteY40-8706" fmla="*/ 16683 h 20275"/>
              <a:gd name="connsiteX41-8707" fmla="*/ 10219 w 13716"/>
              <a:gd name="connsiteY41-8708" fmla="*/ 8768 h 20275"/>
              <a:gd name="connsiteX42-8709" fmla="*/ 9293 w 13716"/>
              <a:gd name="connsiteY42-8710" fmla="*/ 6776 h 20275"/>
              <a:gd name="connsiteX43-8711" fmla="*/ 7438 w 13716"/>
              <a:gd name="connsiteY43-8712" fmla="*/ 8789 h 20275"/>
              <a:gd name="connsiteX44-8713" fmla="*/ 7822 w 13716"/>
              <a:gd name="connsiteY44-8714" fmla="*/ 11349 h 20275"/>
              <a:gd name="connsiteX45-8715" fmla="*/ 7481 w 13716"/>
              <a:gd name="connsiteY45-8716" fmla="*/ 11504 h 20275"/>
              <a:gd name="connsiteX46-8717" fmla="*/ 6871 w 13716"/>
              <a:gd name="connsiteY46-8718" fmla="*/ 9945 h 20275"/>
              <a:gd name="connsiteX47-8719" fmla="*/ 6440 w 13716"/>
              <a:gd name="connsiteY47-8720" fmla="*/ 10661 h 20275"/>
              <a:gd name="connsiteX48-8721" fmla="*/ 6523 w 13716"/>
              <a:gd name="connsiteY48-8722" fmla="*/ 14198 h 20275"/>
              <a:gd name="connsiteX49-8723" fmla="*/ 5514 w 13716"/>
              <a:gd name="connsiteY49-8724" fmla="*/ 10858 h 20275"/>
              <a:gd name="connsiteX50-8725" fmla="*/ 3171 w 13716"/>
              <a:gd name="connsiteY50-8726" fmla="*/ 11969 h 20275"/>
              <a:gd name="connsiteX51-8727" fmla="*/ 665 w 13716"/>
              <a:gd name="connsiteY51-8728" fmla="*/ 13618 h 20275"/>
              <a:gd name="connsiteX52-8729" fmla="*/ 9 w 13716"/>
              <a:gd name="connsiteY52-8730" fmla="*/ 9741 h 20275"/>
              <a:gd name="connsiteX0-8731" fmla="*/ 9 w 13716"/>
              <a:gd name="connsiteY0-8732" fmla="*/ 9741 h 20275"/>
              <a:gd name="connsiteX1-8733" fmla="*/ 4141 w 13716"/>
              <a:gd name="connsiteY1-8734" fmla="*/ 8587 h 20275"/>
              <a:gd name="connsiteX2-8735" fmla="*/ 6368 w 13716"/>
              <a:gd name="connsiteY2-8736" fmla="*/ 6732 h 20275"/>
              <a:gd name="connsiteX3-8737" fmla="*/ 7451 w 13716"/>
              <a:gd name="connsiteY3-8738" fmla="*/ 670 h 20275"/>
              <a:gd name="connsiteX4-8739" fmla="*/ 7839 w 13716"/>
              <a:gd name="connsiteY4-8740" fmla="*/ 809 h 20275"/>
              <a:gd name="connsiteX5-8741" fmla="*/ 7596 w 13716"/>
              <a:gd name="connsiteY5-8742" fmla="*/ 5247 h 20275"/>
              <a:gd name="connsiteX6-8743" fmla="*/ 8806 w 13716"/>
              <a:gd name="connsiteY6-8744" fmla="*/ 3704 h 20275"/>
              <a:gd name="connsiteX7-8745" fmla="*/ 10649 w 13716"/>
              <a:gd name="connsiteY7-8746" fmla="*/ 805 h 20275"/>
              <a:gd name="connsiteX8-8747" fmla="*/ 9418 w 13716"/>
              <a:gd name="connsiteY8-8748" fmla="*/ 4453 h 20275"/>
              <a:gd name="connsiteX9-8749" fmla="*/ 11728 w 13716"/>
              <a:gd name="connsiteY9-8750" fmla="*/ 6997 h 20275"/>
              <a:gd name="connsiteX10-8751" fmla="*/ 13519 w 13716"/>
              <a:gd name="connsiteY10-8752" fmla="*/ 15414 h 20275"/>
              <a:gd name="connsiteX11-8753" fmla="*/ 13635 w 13716"/>
              <a:gd name="connsiteY11-8754" fmla="*/ 20275 h 20275"/>
              <a:gd name="connsiteX12-8755" fmla="*/ 13150 w 13716"/>
              <a:gd name="connsiteY12-8756" fmla="*/ 19754 h 20275"/>
              <a:gd name="connsiteX13-8757" fmla="*/ 13256 w 13716"/>
              <a:gd name="connsiteY13-8758" fmla="*/ 16581 h 20275"/>
              <a:gd name="connsiteX14-8759" fmla="*/ 12622 w 13716"/>
              <a:gd name="connsiteY14-8760" fmla="*/ 12746 h 20275"/>
              <a:gd name="connsiteX15-8761" fmla="*/ 12800 w 13716"/>
              <a:gd name="connsiteY15-8762" fmla="*/ 17828 h 20275"/>
              <a:gd name="connsiteX16-8763" fmla="*/ 12508 w 13716"/>
              <a:gd name="connsiteY16-8764" fmla="*/ 18533 h 20275"/>
              <a:gd name="connsiteX17-8765" fmla="*/ 12326 w 13716"/>
              <a:gd name="connsiteY17-8766" fmla="*/ 13699 h 20275"/>
              <a:gd name="connsiteX18-8767" fmla="*/ 11407 w 13716"/>
              <a:gd name="connsiteY18-8768" fmla="*/ 8060 h 20275"/>
              <a:gd name="connsiteX19-8769" fmla="*/ 11574 w 13716"/>
              <a:gd name="connsiteY19-8770" fmla="*/ 10446 h 20275"/>
              <a:gd name="connsiteX20-8771" fmla="*/ 11815 w 13716"/>
              <a:gd name="connsiteY20-8772" fmla="*/ 11317 h 20275"/>
              <a:gd name="connsiteX21-8773" fmla="*/ 12173 w 13716"/>
              <a:gd name="connsiteY21-8774" fmla="*/ 13271 h 20275"/>
              <a:gd name="connsiteX22-8775" fmla="*/ 11799 w 13716"/>
              <a:gd name="connsiteY22-8776" fmla="*/ 12590 h 20275"/>
              <a:gd name="connsiteX23-8777" fmla="*/ 12107 w 13716"/>
              <a:gd name="connsiteY23-8778" fmla="*/ 17567 h 20275"/>
              <a:gd name="connsiteX24-8779" fmla="*/ 11972 w 13716"/>
              <a:gd name="connsiteY24-8780" fmla="*/ 19561 h 20275"/>
              <a:gd name="connsiteX25-8781" fmla="*/ 11694 w 13716"/>
              <a:gd name="connsiteY25-8782" fmla="*/ 16658 h 20275"/>
              <a:gd name="connsiteX26-8783" fmla="*/ 11546 w 13716"/>
              <a:gd name="connsiteY26-8784" fmla="*/ 14585 h 20275"/>
              <a:gd name="connsiteX27-8785" fmla="*/ 10889 w 13716"/>
              <a:gd name="connsiteY27-8786" fmla="*/ 9545 h 20275"/>
              <a:gd name="connsiteX28-8787" fmla="*/ 11235 w 13716"/>
              <a:gd name="connsiteY28-8788" fmla="*/ 15090 h 20275"/>
              <a:gd name="connsiteX29-8789" fmla="*/ 11435 w 13716"/>
              <a:gd name="connsiteY29-8790" fmla="*/ 17618 h 20275"/>
              <a:gd name="connsiteX30-8791" fmla="*/ 11264 w 13716"/>
              <a:gd name="connsiteY30-8792" fmla="*/ 20079 h 20275"/>
              <a:gd name="connsiteX31-8793" fmla="*/ 11072 w 13716"/>
              <a:gd name="connsiteY31-8794" fmla="*/ 17155 h 20275"/>
              <a:gd name="connsiteX32-8795" fmla="*/ 10668 w 13716"/>
              <a:gd name="connsiteY32-8796" fmla="*/ 20038 h 20275"/>
              <a:gd name="connsiteX33-8797" fmla="*/ 10513 w 13716"/>
              <a:gd name="connsiteY33-8798" fmla="*/ 19661 h 20275"/>
              <a:gd name="connsiteX34-8799" fmla="*/ 10512 w 13716"/>
              <a:gd name="connsiteY34-8800" fmla="*/ 19219 h 20275"/>
              <a:gd name="connsiteX35-8801" fmla="*/ 10485 w 13716"/>
              <a:gd name="connsiteY35-8802" fmla="*/ 18766 h 20275"/>
              <a:gd name="connsiteX36-8803" fmla="*/ 10719 w 13716"/>
              <a:gd name="connsiteY36-8804" fmla="*/ 18946 h 20275"/>
              <a:gd name="connsiteX37-8805" fmla="*/ 10616 w 13716"/>
              <a:gd name="connsiteY37-8806" fmla="*/ 18244 h 20275"/>
              <a:gd name="connsiteX38-8807" fmla="*/ 10684 w 13716"/>
              <a:gd name="connsiteY38-8808" fmla="*/ 11668 h 20275"/>
              <a:gd name="connsiteX39-8809" fmla="*/ 10582 w 13716"/>
              <a:gd name="connsiteY39-8810" fmla="*/ 15659 h 20275"/>
              <a:gd name="connsiteX40-8811" fmla="*/ 10344 w 13716"/>
              <a:gd name="connsiteY40-8812" fmla="*/ 16683 h 20275"/>
              <a:gd name="connsiteX41-8813" fmla="*/ 10219 w 13716"/>
              <a:gd name="connsiteY41-8814" fmla="*/ 8768 h 20275"/>
              <a:gd name="connsiteX42-8815" fmla="*/ 9293 w 13716"/>
              <a:gd name="connsiteY42-8816" fmla="*/ 6776 h 20275"/>
              <a:gd name="connsiteX43-8817" fmla="*/ 7438 w 13716"/>
              <a:gd name="connsiteY43-8818" fmla="*/ 8789 h 20275"/>
              <a:gd name="connsiteX44-8819" fmla="*/ 7822 w 13716"/>
              <a:gd name="connsiteY44-8820" fmla="*/ 11349 h 20275"/>
              <a:gd name="connsiteX45-8821" fmla="*/ 7481 w 13716"/>
              <a:gd name="connsiteY45-8822" fmla="*/ 11504 h 20275"/>
              <a:gd name="connsiteX46-8823" fmla="*/ 6871 w 13716"/>
              <a:gd name="connsiteY46-8824" fmla="*/ 9945 h 20275"/>
              <a:gd name="connsiteX47-8825" fmla="*/ 6440 w 13716"/>
              <a:gd name="connsiteY47-8826" fmla="*/ 10661 h 20275"/>
              <a:gd name="connsiteX48-8827" fmla="*/ 6523 w 13716"/>
              <a:gd name="connsiteY48-8828" fmla="*/ 14198 h 20275"/>
              <a:gd name="connsiteX49-8829" fmla="*/ 5514 w 13716"/>
              <a:gd name="connsiteY49-8830" fmla="*/ 10858 h 20275"/>
              <a:gd name="connsiteX50-8831" fmla="*/ 3171 w 13716"/>
              <a:gd name="connsiteY50-8832" fmla="*/ 11969 h 20275"/>
              <a:gd name="connsiteX51-8833" fmla="*/ 665 w 13716"/>
              <a:gd name="connsiteY51-8834" fmla="*/ 13618 h 20275"/>
              <a:gd name="connsiteX52-8835" fmla="*/ 9 w 13716"/>
              <a:gd name="connsiteY52-8836" fmla="*/ 9741 h 20275"/>
              <a:gd name="connsiteX0-8837" fmla="*/ 9 w 13716"/>
              <a:gd name="connsiteY0-8838" fmla="*/ 9741 h 20275"/>
              <a:gd name="connsiteX1-8839" fmla="*/ 4141 w 13716"/>
              <a:gd name="connsiteY1-8840" fmla="*/ 8587 h 20275"/>
              <a:gd name="connsiteX2-8841" fmla="*/ 6368 w 13716"/>
              <a:gd name="connsiteY2-8842" fmla="*/ 6732 h 20275"/>
              <a:gd name="connsiteX3-8843" fmla="*/ 7451 w 13716"/>
              <a:gd name="connsiteY3-8844" fmla="*/ 670 h 20275"/>
              <a:gd name="connsiteX4-8845" fmla="*/ 7839 w 13716"/>
              <a:gd name="connsiteY4-8846" fmla="*/ 809 h 20275"/>
              <a:gd name="connsiteX5-8847" fmla="*/ 7596 w 13716"/>
              <a:gd name="connsiteY5-8848" fmla="*/ 5247 h 20275"/>
              <a:gd name="connsiteX6-8849" fmla="*/ 8806 w 13716"/>
              <a:gd name="connsiteY6-8850" fmla="*/ 3704 h 20275"/>
              <a:gd name="connsiteX7-8851" fmla="*/ 10649 w 13716"/>
              <a:gd name="connsiteY7-8852" fmla="*/ 805 h 20275"/>
              <a:gd name="connsiteX8-8853" fmla="*/ 9418 w 13716"/>
              <a:gd name="connsiteY8-8854" fmla="*/ 4453 h 20275"/>
              <a:gd name="connsiteX9-8855" fmla="*/ 11728 w 13716"/>
              <a:gd name="connsiteY9-8856" fmla="*/ 6997 h 20275"/>
              <a:gd name="connsiteX10-8857" fmla="*/ 13519 w 13716"/>
              <a:gd name="connsiteY10-8858" fmla="*/ 15414 h 20275"/>
              <a:gd name="connsiteX11-8859" fmla="*/ 13635 w 13716"/>
              <a:gd name="connsiteY11-8860" fmla="*/ 20275 h 20275"/>
              <a:gd name="connsiteX12-8861" fmla="*/ 13150 w 13716"/>
              <a:gd name="connsiteY12-8862" fmla="*/ 19754 h 20275"/>
              <a:gd name="connsiteX13-8863" fmla="*/ 13256 w 13716"/>
              <a:gd name="connsiteY13-8864" fmla="*/ 16581 h 20275"/>
              <a:gd name="connsiteX14-8865" fmla="*/ 12622 w 13716"/>
              <a:gd name="connsiteY14-8866" fmla="*/ 12746 h 20275"/>
              <a:gd name="connsiteX15-8867" fmla="*/ 12800 w 13716"/>
              <a:gd name="connsiteY15-8868" fmla="*/ 17828 h 20275"/>
              <a:gd name="connsiteX16-8869" fmla="*/ 12508 w 13716"/>
              <a:gd name="connsiteY16-8870" fmla="*/ 18533 h 20275"/>
              <a:gd name="connsiteX17-8871" fmla="*/ 12326 w 13716"/>
              <a:gd name="connsiteY17-8872" fmla="*/ 13699 h 20275"/>
              <a:gd name="connsiteX18-8873" fmla="*/ 11407 w 13716"/>
              <a:gd name="connsiteY18-8874" fmla="*/ 8060 h 20275"/>
              <a:gd name="connsiteX19-8875" fmla="*/ 11574 w 13716"/>
              <a:gd name="connsiteY19-8876" fmla="*/ 10446 h 20275"/>
              <a:gd name="connsiteX20-8877" fmla="*/ 11815 w 13716"/>
              <a:gd name="connsiteY20-8878" fmla="*/ 11317 h 20275"/>
              <a:gd name="connsiteX21-8879" fmla="*/ 12173 w 13716"/>
              <a:gd name="connsiteY21-8880" fmla="*/ 13271 h 20275"/>
              <a:gd name="connsiteX22-8881" fmla="*/ 11799 w 13716"/>
              <a:gd name="connsiteY22-8882" fmla="*/ 12590 h 20275"/>
              <a:gd name="connsiteX23-8883" fmla="*/ 12107 w 13716"/>
              <a:gd name="connsiteY23-8884" fmla="*/ 17567 h 20275"/>
              <a:gd name="connsiteX24-8885" fmla="*/ 11972 w 13716"/>
              <a:gd name="connsiteY24-8886" fmla="*/ 19561 h 20275"/>
              <a:gd name="connsiteX25-8887" fmla="*/ 11694 w 13716"/>
              <a:gd name="connsiteY25-8888" fmla="*/ 16658 h 20275"/>
              <a:gd name="connsiteX26-8889" fmla="*/ 11546 w 13716"/>
              <a:gd name="connsiteY26-8890" fmla="*/ 14585 h 20275"/>
              <a:gd name="connsiteX27-8891" fmla="*/ 10889 w 13716"/>
              <a:gd name="connsiteY27-8892" fmla="*/ 9545 h 20275"/>
              <a:gd name="connsiteX28-8893" fmla="*/ 11235 w 13716"/>
              <a:gd name="connsiteY28-8894" fmla="*/ 15090 h 20275"/>
              <a:gd name="connsiteX29-8895" fmla="*/ 11435 w 13716"/>
              <a:gd name="connsiteY29-8896" fmla="*/ 17618 h 20275"/>
              <a:gd name="connsiteX30-8897" fmla="*/ 11264 w 13716"/>
              <a:gd name="connsiteY30-8898" fmla="*/ 20079 h 20275"/>
              <a:gd name="connsiteX31-8899" fmla="*/ 11072 w 13716"/>
              <a:gd name="connsiteY31-8900" fmla="*/ 17155 h 20275"/>
              <a:gd name="connsiteX32-8901" fmla="*/ 10668 w 13716"/>
              <a:gd name="connsiteY32-8902" fmla="*/ 20038 h 20275"/>
              <a:gd name="connsiteX33-8903" fmla="*/ 10513 w 13716"/>
              <a:gd name="connsiteY33-8904" fmla="*/ 19661 h 20275"/>
              <a:gd name="connsiteX34-8905" fmla="*/ 10512 w 13716"/>
              <a:gd name="connsiteY34-8906" fmla="*/ 19219 h 20275"/>
              <a:gd name="connsiteX35-8907" fmla="*/ 10481 w 13716"/>
              <a:gd name="connsiteY35-8908" fmla="*/ 18298 h 20275"/>
              <a:gd name="connsiteX36-8909" fmla="*/ 10719 w 13716"/>
              <a:gd name="connsiteY36-8910" fmla="*/ 18946 h 20275"/>
              <a:gd name="connsiteX37-8911" fmla="*/ 10616 w 13716"/>
              <a:gd name="connsiteY37-8912" fmla="*/ 18244 h 20275"/>
              <a:gd name="connsiteX38-8913" fmla="*/ 10684 w 13716"/>
              <a:gd name="connsiteY38-8914" fmla="*/ 11668 h 20275"/>
              <a:gd name="connsiteX39-8915" fmla="*/ 10582 w 13716"/>
              <a:gd name="connsiteY39-8916" fmla="*/ 15659 h 20275"/>
              <a:gd name="connsiteX40-8917" fmla="*/ 10344 w 13716"/>
              <a:gd name="connsiteY40-8918" fmla="*/ 16683 h 20275"/>
              <a:gd name="connsiteX41-8919" fmla="*/ 10219 w 13716"/>
              <a:gd name="connsiteY41-8920" fmla="*/ 8768 h 20275"/>
              <a:gd name="connsiteX42-8921" fmla="*/ 9293 w 13716"/>
              <a:gd name="connsiteY42-8922" fmla="*/ 6776 h 20275"/>
              <a:gd name="connsiteX43-8923" fmla="*/ 7438 w 13716"/>
              <a:gd name="connsiteY43-8924" fmla="*/ 8789 h 20275"/>
              <a:gd name="connsiteX44-8925" fmla="*/ 7822 w 13716"/>
              <a:gd name="connsiteY44-8926" fmla="*/ 11349 h 20275"/>
              <a:gd name="connsiteX45-8927" fmla="*/ 7481 w 13716"/>
              <a:gd name="connsiteY45-8928" fmla="*/ 11504 h 20275"/>
              <a:gd name="connsiteX46-8929" fmla="*/ 6871 w 13716"/>
              <a:gd name="connsiteY46-8930" fmla="*/ 9945 h 20275"/>
              <a:gd name="connsiteX47-8931" fmla="*/ 6440 w 13716"/>
              <a:gd name="connsiteY47-8932" fmla="*/ 10661 h 20275"/>
              <a:gd name="connsiteX48-8933" fmla="*/ 6523 w 13716"/>
              <a:gd name="connsiteY48-8934" fmla="*/ 14198 h 20275"/>
              <a:gd name="connsiteX49-8935" fmla="*/ 5514 w 13716"/>
              <a:gd name="connsiteY49-8936" fmla="*/ 10858 h 20275"/>
              <a:gd name="connsiteX50-8937" fmla="*/ 3171 w 13716"/>
              <a:gd name="connsiteY50-8938" fmla="*/ 11969 h 20275"/>
              <a:gd name="connsiteX51-8939" fmla="*/ 665 w 13716"/>
              <a:gd name="connsiteY51-8940" fmla="*/ 13618 h 20275"/>
              <a:gd name="connsiteX52-8941" fmla="*/ 9 w 13716"/>
              <a:gd name="connsiteY52-8942" fmla="*/ 9741 h 20275"/>
              <a:gd name="connsiteX0-8943" fmla="*/ 9 w 13716"/>
              <a:gd name="connsiteY0-8944" fmla="*/ 9741 h 20275"/>
              <a:gd name="connsiteX1-8945" fmla="*/ 4141 w 13716"/>
              <a:gd name="connsiteY1-8946" fmla="*/ 8587 h 20275"/>
              <a:gd name="connsiteX2-8947" fmla="*/ 6368 w 13716"/>
              <a:gd name="connsiteY2-8948" fmla="*/ 6732 h 20275"/>
              <a:gd name="connsiteX3-8949" fmla="*/ 7451 w 13716"/>
              <a:gd name="connsiteY3-8950" fmla="*/ 670 h 20275"/>
              <a:gd name="connsiteX4-8951" fmla="*/ 7839 w 13716"/>
              <a:gd name="connsiteY4-8952" fmla="*/ 809 h 20275"/>
              <a:gd name="connsiteX5-8953" fmla="*/ 7596 w 13716"/>
              <a:gd name="connsiteY5-8954" fmla="*/ 5247 h 20275"/>
              <a:gd name="connsiteX6-8955" fmla="*/ 8806 w 13716"/>
              <a:gd name="connsiteY6-8956" fmla="*/ 3704 h 20275"/>
              <a:gd name="connsiteX7-8957" fmla="*/ 10649 w 13716"/>
              <a:gd name="connsiteY7-8958" fmla="*/ 805 h 20275"/>
              <a:gd name="connsiteX8-8959" fmla="*/ 9418 w 13716"/>
              <a:gd name="connsiteY8-8960" fmla="*/ 4453 h 20275"/>
              <a:gd name="connsiteX9-8961" fmla="*/ 11728 w 13716"/>
              <a:gd name="connsiteY9-8962" fmla="*/ 6997 h 20275"/>
              <a:gd name="connsiteX10-8963" fmla="*/ 13519 w 13716"/>
              <a:gd name="connsiteY10-8964" fmla="*/ 15414 h 20275"/>
              <a:gd name="connsiteX11-8965" fmla="*/ 13635 w 13716"/>
              <a:gd name="connsiteY11-8966" fmla="*/ 20275 h 20275"/>
              <a:gd name="connsiteX12-8967" fmla="*/ 13150 w 13716"/>
              <a:gd name="connsiteY12-8968" fmla="*/ 19754 h 20275"/>
              <a:gd name="connsiteX13-8969" fmla="*/ 13256 w 13716"/>
              <a:gd name="connsiteY13-8970" fmla="*/ 16581 h 20275"/>
              <a:gd name="connsiteX14-8971" fmla="*/ 12622 w 13716"/>
              <a:gd name="connsiteY14-8972" fmla="*/ 12746 h 20275"/>
              <a:gd name="connsiteX15-8973" fmla="*/ 12800 w 13716"/>
              <a:gd name="connsiteY15-8974" fmla="*/ 17828 h 20275"/>
              <a:gd name="connsiteX16-8975" fmla="*/ 12508 w 13716"/>
              <a:gd name="connsiteY16-8976" fmla="*/ 18533 h 20275"/>
              <a:gd name="connsiteX17-8977" fmla="*/ 12326 w 13716"/>
              <a:gd name="connsiteY17-8978" fmla="*/ 13699 h 20275"/>
              <a:gd name="connsiteX18-8979" fmla="*/ 11407 w 13716"/>
              <a:gd name="connsiteY18-8980" fmla="*/ 8060 h 20275"/>
              <a:gd name="connsiteX19-8981" fmla="*/ 11574 w 13716"/>
              <a:gd name="connsiteY19-8982" fmla="*/ 10446 h 20275"/>
              <a:gd name="connsiteX20-8983" fmla="*/ 11815 w 13716"/>
              <a:gd name="connsiteY20-8984" fmla="*/ 11317 h 20275"/>
              <a:gd name="connsiteX21-8985" fmla="*/ 12173 w 13716"/>
              <a:gd name="connsiteY21-8986" fmla="*/ 13271 h 20275"/>
              <a:gd name="connsiteX22-8987" fmla="*/ 11799 w 13716"/>
              <a:gd name="connsiteY22-8988" fmla="*/ 12590 h 20275"/>
              <a:gd name="connsiteX23-8989" fmla="*/ 12107 w 13716"/>
              <a:gd name="connsiteY23-8990" fmla="*/ 17567 h 20275"/>
              <a:gd name="connsiteX24-8991" fmla="*/ 11972 w 13716"/>
              <a:gd name="connsiteY24-8992" fmla="*/ 19561 h 20275"/>
              <a:gd name="connsiteX25-8993" fmla="*/ 11694 w 13716"/>
              <a:gd name="connsiteY25-8994" fmla="*/ 16658 h 20275"/>
              <a:gd name="connsiteX26-8995" fmla="*/ 11546 w 13716"/>
              <a:gd name="connsiteY26-8996" fmla="*/ 14585 h 20275"/>
              <a:gd name="connsiteX27-8997" fmla="*/ 10889 w 13716"/>
              <a:gd name="connsiteY27-8998" fmla="*/ 9545 h 20275"/>
              <a:gd name="connsiteX28-8999" fmla="*/ 11235 w 13716"/>
              <a:gd name="connsiteY28-9000" fmla="*/ 15090 h 20275"/>
              <a:gd name="connsiteX29-9001" fmla="*/ 11435 w 13716"/>
              <a:gd name="connsiteY29-9002" fmla="*/ 17618 h 20275"/>
              <a:gd name="connsiteX30-9003" fmla="*/ 11264 w 13716"/>
              <a:gd name="connsiteY30-9004" fmla="*/ 20079 h 20275"/>
              <a:gd name="connsiteX31-9005" fmla="*/ 11072 w 13716"/>
              <a:gd name="connsiteY31-9006" fmla="*/ 17155 h 20275"/>
              <a:gd name="connsiteX32-9007" fmla="*/ 10668 w 13716"/>
              <a:gd name="connsiteY32-9008" fmla="*/ 20038 h 20275"/>
              <a:gd name="connsiteX33-9009" fmla="*/ 10779 w 13716"/>
              <a:gd name="connsiteY33-9010" fmla="*/ 17519 h 20275"/>
              <a:gd name="connsiteX34-9011" fmla="*/ 10512 w 13716"/>
              <a:gd name="connsiteY34-9012" fmla="*/ 19219 h 20275"/>
              <a:gd name="connsiteX35-9013" fmla="*/ 10481 w 13716"/>
              <a:gd name="connsiteY35-9014" fmla="*/ 18298 h 20275"/>
              <a:gd name="connsiteX36-9015" fmla="*/ 10719 w 13716"/>
              <a:gd name="connsiteY36-9016" fmla="*/ 18946 h 20275"/>
              <a:gd name="connsiteX37-9017" fmla="*/ 10616 w 13716"/>
              <a:gd name="connsiteY37-9018" fmla="*/ 18244 h 20275"/>
              <a:gd name="connsiteX38-9019" fmla="*/ 10684 w 13716"/>
              <a:gd name="connsiteY38-9020" fmla="*/ 11668 h 20275"/>
              <a:gd name="connsiteX39-9021" fmla="*/ 10582 w 13716"/>
              <a:gd name="connsiteY39-9022" fmla="*/ 15659 h 20275"/>
              <a:gd name="connsiteX40-9023" fmla="*/ 10344 w 13716"/>
              <a:gd name="connsiteY40-9024" fmla="*/ 16683 h 20275"/>
              <a:gd name="connsiteX41-9025" fmla="*/ 10219 w 13716"/>
              <a:gd name="connsiteY41-9026" fmla="*/ 8768 h 20275"/>
              <a:gd name="connsiteX42-9027" fmla="*/ 9293 w 13716"/>
              <a:gd name="connsiteY42-9028" fmla="*/ 6776 h 20275"/>
              <a:gd name="connsiteX43-9029" fmla="*/ 7438 w 13716"/>
              <a:gd name="connsiteY43-9030" fmla="*/ 8789 h 20275"/>
              <a:gd name="connsiteX44-9031" fmla="*/ 7822 w 13716"/>
              <a:gd name="connsiteY44-9032" fmla="*/ 11349 h 20275"/>
              <a:gd name="connsiteX45-9033" fmla="*/ 7481 w 13716"/>
              <a:gd name="connsiteY45-9034" fmla="*/ 11504 h 20275"/>
              <a:gd name="connsiteX46-9035" fmla="*/ 6871 w 13716"/>
              <a:gd name="connsiteY46-9036" fmla="*/ 9945 h 20275"/>
              <a:gd name="connsiteX47-9037" fmla="*/ 6440 w 13716"/>
              <a:gd name="connsiteY47-9038" fmla="*/ 10661 h 20275"/>
              <a:gd name="connsiteX48-9039" fmla="*/ 6523 w 13716"/>
              <a:gd name="connsiteY48-9040" fmla="*/ 14198 h 20275"/>
              <a:gd name="connsiteX49-9041" fmla="*/ 5514 w 13716"/>
              <a:gd name="connsiteY49-9042" fmla="*/ 10858 h 20275"/>
              <a:gd name="connsiteX50-9043" fmla="*/ 3171 w 13716"/>
              <a:gd name="connsiteY50-9044" fmla="*/ 11969 h 20275"/>
              <a:gd name="connsiteX51-9045" fmla="*/ 665 w 13716"/>
              <a:gd name="connsiteY51-9046" fmla="*/ 13618 h 20275"/>
              <a:gd name="connsiteX52-9047" fmla="*/ 9 w 13716"/>
              <a:gd name="connsiteY52-9048" fmla="*/ 9741 h 20275"/>
              <a:gd name="connsiteX0-9049" fmla="*/ 9 w 13716"/>
              <a:gd name="connsiteY0-9050" fmla="*/ 9741 h 20275"/>
              <a:gd name="connsiteX1-9051" fmla="*/ 4141 w 13716"/>
              <a:gd name="connsiteY1-9052" fmla="*/ 8587 h 20275"/>
              <a:gd name="connsiteX2-9053" fmla="*/ 6368 w 13716"/>
              <a:gd name="connsiteY2-9054" fmla="*/ 6732 h 20275"/>
              <a:gd name="connsiteX3-9055" fmla="*/ 7451 w 13716"/>
              <a:gd name="connsiteY3-9056" fmla="*/ 670 h 20275"/>
              <a:gd name="connsiteX4-9057" fmla="*/ 7839 w 13716"/>
              <a:gd name="connsiteY4-9058" fmla="*/ 809 h 20275"/>
              <a:gd name="connsiteX5-9059" fmla="*/ 7596 w 13716"/>
              <a:gd name="connsiteY5-9060" fmla="*/ 5247 h 20275"/>
              <a:gd name="connsiteX6-9061" fmla="*/ 8806 w 13716"/>
              <a:gd name="connsiteY6-9062" fmla="*/ 3704 h 20275"/>
              <a:gd name="connsiteX7-9063" fmla="*/ 10649 w 13716"/>
              <a:gd name="connsiteY7-9064" fmla="*/ 805 h 20275"/>
              <a:gd name="connsiteX8-9065" fmla="*/ 9418 w 13716"/>
              <a:gd name="connsiteY8-9066" fmla="*/ 4453 h 20275"/>
              <a:gd name="connsiteX9-9067" fmla="*/ 11728 w 13716"/>
              <a:gd name="connsiteY9-9068" fmla="*/ 6997 h 20275"/>
              <a:gd name="connsiteX10-9069" fmla="*/ 13519 w 13716"/>
              <a:gd name="connsiteY10-9070" fmla="*/ 15414 h 20275"/>
              <a:gd name="connsiteX11-9071" fmla="*/ 13635 w 13716"/>
              <a:gd name="connsiteY11-9072" fmla="*/ 20275 h 20275"/>
              <a:gd name="connsiteX12-9073" fmla="*/ 13150 w 13716"/>
              <a:gd name="connsiteY12-9074" fmla="*/ 19754 h 20275"/>
              <a:gd name="connsiteX13-9075" fmla="*/ 13256 w 13716"/>
              <a:gd name="connsiteY13-9076" fmla="*/ 16581 h 20275"/>
              <a:gd name="connsiteX14-9077" fmla="*/ 12622 w 13716"/>
              <a:gd name="connsiteY14-9078" fmla="*/ 12746 h 20275"/>
              <a:gd name="connsiteX15-9079" fmla="*/ 12800 w 13716"/>
              <a:gd name="connsiteY15-9080" fmla="*/ 17828 h 20275"/>
              <a:gd name="connsiteX16-9081" fmla="*/ 12508 w 13716"/>
              <a:gd name="connsiteY16-9082" fmla="*/ 18533 h 20275"/>
              <a:gd name="connsiteX17-9083" fmla="*/ 12326 w 13716"/>
              <a:gd name="connsiteY17-9084" fmla="*/ 13699 h 20275"/>
              <a:gd name="connsiteX18-9085" fmla="*/ 11407 w 13716"/>
              <a:gd name="connsiteY18-9086" fmla="*/ 8060 h 20275"/>
              <a:gd name="connsiteX19-9087" fmla="*/ 11574 w 13716"/>
              <a:gd name="connsiteY19-9088" fmla="*/ 10446 h 20275"/>
              <a:gd name="connsiteX20-9089" fmla="*/ 11815 w 13716"/>
              <a:gd name="connsiteY20-9090" fmla="*/ 11317 h 20275"/>
              <a:gd name="connsiteX21-9091" fmla="*/ 12173 w 13716"/>
              <a:gd name="connsiteY21-9092" fmla="*/ 13271 h 20275"/>
              <a:gd name="connsiteX22-9093" fmla="*/ 11799 w 13716"/>
              <a:gd name="connsiteY22-9094" fmla="*/ 12590 h 20275"/>
              <a:gd name="connsiteX23-9095" fmla="*/ 12107 w 13716"/>
              <a:gd name="connsiteY23-9096" fmla="*/ 17567 h 20275"/>
              <a:gd name="connsiteX24-9097" fmla="*/ 11972 w 13716"/>
              <a:gd name="connsiteY24-9098" fmla="*/ 19561 h 20275"/>
              <a:gd name="connsiteX25-9099" fmla="*/ 11694 w 13716"/>
              <a:gd name="connsiteY25-9100" fmla="*/ 16658 h 20275"/>
              <a:gd name="connsiteX26-9101" fmla="*/ 11546 w 13716"/>
              <a:gd name="connsiteY26-9102" fmla="*/ 14585 h 20275"/>
              <a:gd name="connsiteX27-9103" fmla="*/ 10889 w 13716"/>
              <a:gd name="connsiteY27-9104" fmla="*/ 9545 h 20275"/>
              <a:gd name="connsiteX28-9105" fmla="*/ 11235 w 13716"/>
              <a:gd name="connsiteY28-9106" fmla="*/ 15090 h 20275"/>
              <a:gd name="connsiteX29-9107" fmla="*/ 11435 w 13716"/>
              <a:gd name="connsiteY29-9108" fmla="*/ 17618 h 20275"/>
              <a:gd name="connsiteX30-9109" fmla="*/ 11264 w 13716"/>
              <a:gd name="connsiteY30-9110" fmla="*/ 20079 h 20275"/>
              <a:gd name="connsiteX31-9111" fmla="*/ 11072 w 13716"/>
              <a:gd name="connsiteY31-9112" fmla="*/ 17155 h 20275"/>
              <a:gd name="connsiteX32-9113" fmla="*/ 10668 w 13716"/>
              <a:gd name="connsiteY32-9114" fmla="*/ 20038 h 20275"/>
              <a:gd name="connsiteX33-9115" fmla="*/ 10373 w 13716"/>
              <a:gd name="connsiteY33-9116" fmla="*/ 20052 h 20275"/>
              <a:gd name="connsiteX34-9117" fmla="*/ 10512 w 13716"/>
              <a:gd name="connsiteY34-9118" fmla="*/ 19219 h 20275"/>
              <a:gd name="connsiteX35-9119" fmla="*/ 10481 w 13716"/>
              <a:gd name="connsiteY35-9120" fmla="*/ 18298 h 20275"/>
              <a:gd name="connsiteX36-9121" fmla="*/ 10719 w 13716"/>
              <a:gd name="connsiteY36-9122" fmla="*/ 18946 h 20275"/>
              <a:gd name="connsiteX37-9123" fmla="*/ 10616 w 13716"/>
              <a:gd name="connsiteY37-9124" fmla="*/ 18244 h 20275"/>
              <a:gd name="connsiteX38-9125" fmla="*/ 10684 w 13716"/>
              <a:gd name="connsiteY38-9126" fmla="*/ 11668 h 20275"/>
              <a:gd name="connsiteX39-9127" fmla="*/ 10582 w 13716"/>
              <a:gd name="connsiteY39-9128" fmla="*/ 15659 h 20275"/>
              <a:gd name="connsiteX40-9129" fmla="*/ 10344 w 13716"/>
              <a:gd name="connsiteY40-9130" fmla="*/ 16683 h 20275"/>
              <a:gd name="connsiteX41-9131" fmla="*/ 10219 w 13716"/>
              <a:gd name="connsiteY41-9132" fmla="*/ 8768 h 20275"/>
              <a:gd name="connsiteX42-9133" fmla="*/ 9293 w 13716"/>
              <a:gd name="connsiteY42-9134" fmla="*/ 6776 h 20275"/>
              <a:gd name="connsiteX43-9135" fmla="*/ 7438 w 13716"/>
              <a:gd name="connsiteY43-9136" fmla="*/ 8789 h 20275"/>
              <a:gd name="connsiteX44-9137" fmla="*/ 7822 w 13716"/>
              <a:gd name="connsiteY44-9138" fmla="*/ 11349 h 20275"/>
              <a:gd name="connsiteX45-9139" fmla="*/ 7481 w 13716"/>
              <a:gd name="connsiteY45-9140" fmla="*/ 11504 h 20275"/>
              <a:gd name="connsiteX46-9141" fmla="*/ 6871 w 13716"/>
              <a:gd name="connsiteY46-9142" fmla="*/ 9945 h 20275"/>
              <a:gd name="connsiteX47-9143" fmla="*/ 6440 w 13716"/>
              <a:gd name="connsiteY47-9144" fmla="*/ 10661 h 20275"/>
              <a:gd name="connsiteX48-9145" fmla="*/ 6523 w 13716"/>
              <a:gd name="connsiteY48-9146" fmla="*/ 14198 h 20275"/>
              <a:gd name="connsiteX49-9147" fmla="*/ 5514 w 13716"/>
              <a:gd name="connsiteY49-9148" fmla="*/ 10858 h 20275"/>
              <a:gd name="connsiteX50-9149" fmla="*/ 3171 w 13716"/>
              <a:gd name="connsiteY50-9150" fmla="*/ 11969 h 20275"/>
              <a:gd name="connsiteX51-9151" fmla="*/ 665 w 13716"/>
              <a:gd name="connsiteY51-9152" fmla="*/ 13618 h 20275"/>
              <a:gd name="connsiteX52-9153" fmla="*/ 9 w 13716"/>
              <a:gd name="connsiteY52-9154" fmla="*/ 9741 h 20275"/>
              <a:gd name="connsiteX0-9155" fmla="*/ 9 w 13716"/>
              <a:gd name="connsiteY0-9156" fmla="*/ 9741 h 20275"/>
              <a:gd name="connsiteX1-9157" fmla="*/ 4141 w 13716"/>
              <a:gd name="connsiteY1-9158" fmla="*/ 8587 h 20275"/>
              <a:gd name="connsiteX2-9159" fmla="*/ 6368 w 13716"/>
              <a:gd name="connsiteY2-9160" fmla="*/ 6732 h 20275"/>
              <a:gd name="connsiteX3-9161" fmla="*/ 7451 w 13716"/>
              <a:gd name="connsiteY3-9162" fmla="*/ 670 h 20275"/>
              <a:gd name="connsiteX4-9163" fmla="*/ 7839 w 13716"/>
              <a:gd name="connsiteY4-9164" fmla="*/ 809 h 20275"/>
              <a:gd name="connsiteX5-9165" fmla="*/ 7596 w 13716"/>
              <a:gd name="connsiteY5-9166" fmla="*/ 5247 h 20275"/>
              <a:gd name="connsiteX6-9167" fmla="*/ 8806 w 13716"/>
              <a:gd name="connsiteY6-9168" fmla="*/ 3704 h 20275"/>
              <a:gd name="connsiteX7-9169" fmla="*/ 10649 w 13716"/>
              <a:gd name="connsiteY7-9170" fmla="*/ 805 h 20275"/>
              <a:gd name="connsiteX8-9171" fmla="*/ 9418 w 13716"/>
              <a:gd name="connsiteY8-9172" fmla="*/ 4453 h 20275"/>
              <a:gd name="connsiteX9-9173" fmla="*/ 11728 w 13716"/>
              <a:gd name="connsiteY9-9174" fmla="*/ 6997 h 20275"/>
              <a:gd name="connsiteX10-9175" fmla="*/ 13519 w 13716"/>
              <a:gd name="connsiteY10-9176" fmla="*/ 15414 h 20275"/>
              <a:gd name="connsiteX11-9177" fmla="*/ 13635 w 13716"/>
              <a:gd name="connsiteY11-9178" fmla="*/ 20275 h 20275"/>
              <a:gd name="connsiteX12-9179" fmla="*/ 13150 w 13716"/>
              <a:gd name="connsiteY12-9180" fmla="*/ 19754 h 20275"/>
              <a:gd name="connsiteX13-9181" fmla="*/ 13256 w 13716"/>
              <a:gd name="connsiteY13-9182" fmla="*/ 16581 h 20275"/>
              <a:gd name="connsiteX14-9183" fmla="*/ 12622 w 13716"/>
              <a:gd name="connsiteY14-9184" fmla="*/ 12746 h 20275"/>
              <a:gd name="connsiteX15-9185" fmla="*/ 12800 w 13716"/>
              <a:gd name="connsiteY15-9186" fmla="*/ 17828 h 20275"/>
              <a:gd name="connsiteX16-9187" fmla="*/ 12508 w 13716"/>
              <a:gd name="connsiteY16-9188" fmla="*/ 18533 h 20275"/>
              <a:gd name="connsiteX17-9189" fmla="*/ 12326 w 13716"/>
              <a:gd name="connsiteY17-9190" fmla="*/ 13699 h 20275"/>
              <a:gd name="connsiteX18-9191" fmla="*/ 11407 w 13716"/>
              <a:gd name="connsiteY18-9192" fmla="*/ 8060 h 20275"/>
              <a:gd name="connsiteX19-9193" fmla="*/ 11574 w 13716"/>
              <a:gd name="connsiteY19-9194" fmla="*/ 10446 h 20275"/>
              <a:gd name="connsiteX20-9195" fmla="*/ 11815 w 13716"/>
              <a:gd name="connsiteY20-9196" fmla="*/ 11317 h 20275"/>
              <a:gd name="connsiteX21-9197" fmla="*/ 12173 w 13716"/>
              <a:gd name="connsiteY21-9198" fmla="*/ 13271 h 20275"/>
              <a:gd name="connsiteX22-9199" fmla="*/ 11799 w 13716"/>
              <a:gd name="connsiteY22-9200" fmla="*/ 12590 h 20275"/>
              <a:gd name="connsiteX23-9201" fmla="*/ 12107 w 13716"/>
              <a:gd name="connsiteY23-9202" fmla="*/ 17567 h 20275"/>
              <a:gd name="connsiteX24-9203" fmla="*/ 11972 w 13716"/>
              <a:gd name="connsiteY24-9204" fmla="*/ 19561 h 20275"/>
              <a:gd name="connsiteX25-9205" fmla="*/ 11694 w 13716"/>
              <a:gd name="connsiteY25-9206" fmla="*/ 16658 h 20275"/>
              <a:gd name="connsiteX26-9207" fmla="*/ 11546 w 13716"/>
              <a:gd name="connsiteY26-9208" fmla="*/ 14585 h 20275"/>
              <a:gd name="connsiteX27-9209" fmla="*/ 10889 w 13716"/>
              <a:gd name="connsiteY27-9210" fmla="*/ 9545 h 20275"/>
              <a:gd name="connsiteX28-9211" fmla="*/ 11235 w 13716"/>
              <a:gd name="connsiteY28-9212" fmla="*/ 15090 h 20275"/>
              <a:gd name="connsiteX29-9213" fmla="*/ 11435 w 13716"/>
              <a:gd name="connsiteY29-9214" fmla="*/ 17618 h 20275"/>
              <a:gd name="connsiteX30-9215" fmla="*/ 11264 w 13716"/>
              <a:gd name="connsiteY30-9216" fmla="*/ 20079 h 20275"/>
              <a:gd name="connsiteX31-9217" fmla="*/ 11072 w 13716"/>
              <a:gd name="connsiteY31-9218" fmla="*/ 17155 h 20275"/>
              <a:gd name="connsiteX32-9219" fmla="*/ 10668 w 13716"/>
              <a:gd name="connsiteY32-9220" fmla="*/ 20038 h 20275"/>
              <a:gd name="connsiteX33-9221" fmla="*/ 10373 w 13716"/>
              <a:gd name="connsiteY33-9222" fmla="*/ 20052 h 20275"/>
              <a:gd name="connsiteX34-9223" fmla="*/ 10512 w 13716"/>
              <a:gd name="connsiteY34-9224" fmla="*/ 19219 h 20275"/>
              <a:gd name="connsiteX35-9225" fmla="*/ 10481 w 13716"/>
              <a:gd name="connsiteY35-9226" fmla="*/ 18298 h 20275"/>
              <a:gd name="connsiteX36-9227" fmla="*/ 10719 w 13716"/>
              <a:gd name="connsiteY36-9228" fmla="*/ 18946 h 20275"/>
              <a:gd name="connsiteX37-9229" fmla="*/ 10616 w 13716"/>
              <a:gd name="connsiteY37-9230" fmla="*/ 18244 h 20275"/>
              <a:gd name="connsiteX38-9231" fmla="*/ 10297 w 13716"/>
              <a:gd name="connsiteY38-9232" fmla="*/ 19403 h 20275"/>
              <a:gd name="connsiteX39-9233" fmla="*/ 10684 w 13716"/>
              <a:gd name="connsiteY39-9234" fmla="*/ 11668 h 20275"/>
              <a:gd name="connsiteX40-9235" fmla="*/ 10582 w 13716"/>
              <a:gd name="connsiteY40-9236" fmla="*/ 15659 h 20275"/>
              <a:gd name="connsiteX41-9237" fmla="*/ 10344 w 13716"/>
              <a:gd name="connsiteY41-9238" fmla="*/ 16683 h 20275"/>
              <a:gd name="connsiteX42-9239" fmla="*/ 10219 w 13716"/>
              <a:gd name="connsiteY42-9240" fmla="*/ 8768 h 20275"/>
              <a:gd name="connsiteX43-9241" fmla="*/ 9293 w 13716"/>
              <a:gd name="connsiteY43-9242" fmla="*/ 6776 h 20275"/>
              <a:gd name="connsiteX44-9243" fmla="*/ 7438 w 13716"/>
              <a:gd name="connsiteY44-9244" fmla="*/ 8789 h 20275"/>
              <a:gd name="connsiteX45-9245" fmla="*/ 7822 w 13716"/>
              <a:gd name="connsiteY45-9246" fmla="*/ 11349 h 20275"/>
              <a:gd name="connsiteX46-9247" fmla="*/ 7481 w 13716"/>
              <a:gd name="connsiteY46-9248" fmla="*/ 11504 h 20275"/>
              <a:gd name="connsiteX47-9249" fmla="*/ 6871 w 13716"/>
              <a:gd name="connsiteY47-9250" fmla="*/ 9945 h 20275"/>
              <a:gd name="connsiteX48-9251" fmla="*/ 6440 w 13716"/>
              <a:gd name="connsiteY48-9252" fmla="*/ 10661 h 20275"/>
              <a:gd name="connsiteX49-9253" fmla="*/ 6523 w 13716"/>
              <a:gd name="connsiteY49-9254" fmla="*/ 14198 h 20275"/>
              <a:gd name="connsiteX50-9255" fmla="*/ 5514 w 13716"/>
              <a:gd name="connsiteY50-9256" fmla="*/ 10858 h 20275"/>
              <a:gd name="connsiteX51-9257" fmla="*/ 3171 w 13716"/>
              <a:gd name="connsiteY51-9258" fmla="*/ 11969 h 20275"/>
              <a:gd name="connsiteX52-9259" fmla="*/ 665 w 13716"/>
              <a:gd name="connsiteY52-9260" fmla="*/ 13618 h 20275"/>
              <a:gd name="connsiteX53" fmla="*/ 9 w 13716"/>
              <a:gd name="connsiteY53" fmla="*/ 9741 h 20275"/>
              <a:gd name="connsiteX0-9261" fmla="*/ 9 w 13716"/>
              <a:gd name="connsiteY0-9262" fmla="*/ 9741 h 20275"/>
              <a:gd name="connsiteX1-9263" fmla="*/ 4141 w 13716"/>
              <a:gd name="connsiteY1-9264" fmla="*/ 8587 h 20275"/>
              <a:gd name="connsiteX2-9265" fmla="*/ 6368 w 13716"/>
              <a:gd name="connsiteY2-9266" fmla="*/ 6732 h 20275"/>
              <a:gd name="connsiteX3-9267" fmla="*/ 7451 w 13716"/>
              <a:gd name="connsiteY3-9268" fmla="*/ 670 h 20275"/>
              <a:gd name="connsiteX4-9269" fmla="*/ 7839 w 13716"/>
              <a:gd name="connsiteY4-9270" fmla="*/ 809 h 20275"/>
              <a:gd name="connsiteX5-9271" fmla="*/ 7596 w 13716"/>
              <a:gd name="connsiteY5-9272" fmla="*/ 5247 h 20275"/>
              <a:gd name="connsiteX6-9273" fmla="*/ 8806 w 13716"/>
              <a:gd name="connsiteY6-9274" fmla="*/ 3704 h 20275"/>
              <a:gd name="connsiteX7-9275" fmla="*/ 10649 w 13716"/>
              <a:gd name="connsiteY7-9276" fmla="*/ 805 h 20275"/>
              <a:gd name="connsiteX8-9277" fmla="*/ 9418 w 13716"/>
              <a:gd name="connsiteY8-9278" fmla="*/ 4453 h 20275"/>
              <a:gd name="connsiteX9-9279" fmla="*/ 11728 w 13716"/>
              <a:gd name="connsiteY9-9280" fmla="*/ 6997 h 20275"/>
              <a:gd name="connsiteX10-9281" fmla="*/ 13519 w 13716"/>
              <a:gd name="connsiteY10-9282" fmla="*/ 15414 h 20275"/>
              <a:gd name="connsiteX11-9283" fmla="*/ 13635 w 13716"/>
              <a:gd name="connsiteY11-9284" fmla="*/ 20275 h 20275"/>
              <a:gd name="connsiteX12-9285" fmla="*/ 13150 w 13716"/>
              <a:gd name="connsiteY12-9286" fmla="*/ 19754 h 20275"/>
              <a:gd name="connsiteX13-9287" fmla="*/ 13256 w 13716"/>
              <a:gd name="connsiteY13-9288" fmla="*/ 16581 h 20275"/>
              <a:gd name="connsiteX14-9289" fmla="*/ 12622 w 13716"/>
              <a:gd name="connsiteY14-9290" fmla="*/ 12746 h 20275"/>
              <a:gd name="connsiteX15-9291" fmla="*/ 12800 w 13716"/>
              <a:gd name="connsiteY15-9292" fmla="*/ 17828 h 20275"/>
              <a:gd name="connsiteX16-9293" fmla="*/ 12508 w 13716"/>
              <a:gd name="connsiteY16-9294" fmla="*/ 18533 h 20275"/>
              <a:gd name="connsiteX17-9295" fmla="*/ 12326 w 13716"/>
              <a:gd name="connsiteY17-9296" fmla="*/ 13699 h 20275"/>
              <a:gd name="connsiteX18-9297" fmla="*/ 11407 w 13716"/>
              <a:gd name="connsiteY18-9298" fmla="*/ 8060 h 20275"/>
              <a:gd name="connsiteX19-9299" fmla="*/ 11574 w 13716"/>
              <a:gd name="connsiteY19-9300" fmla="*/ 10446 h 20275"/>
              <a:gd name="connsiteX20-9301" fmla="*/ 11815 w 13716"/>
              <a:gd name="connsiteY20-9302" fmla="*/ 11317 h 20275"/>
              <a:gd name="connsiteX21-9303" fmla="*/ 12173 w 13716"/>
              <a:gd name="connsiteY21-9304" fmla="*/ 13271 h 20275"/>
              <a:gd name="connsiteX22-9305" fmla="*/ 11799 w 13716"/>
              <a:gd name="connsiteY22-9306" fmla="*/ 12590 h 20275"/>
              <a:gd name="connsiteX23-9307" fmla="*/ 12107 w 13716"/>
              <a:gd name="connsiteY23-9308" fmla="*/ 17567 h 20275"/>
              <a:gd name="connsiteX24-9309" fmla="*/ 11972 w 13716"/>
              <a:gd name="connsiteY24-9310" fmla="*/ 19561 h 20275"/>
              <a:gd name="connsiteX25-9311" fmla="*/ 11694 w 13716"/>
              <a:gd name="connsiteY25-9312" fmla="*/ 16658 h 20275"/>
              <a:gd name="connsiteX26-9313" fmla="*/ 11546 w 13716"/>
              <a:gd name="connsiteY26-9314" fmla="*/ 14585 h 20275"/>
              <a:gd name="connsiteX27-9315" fmla="*/ 10889 w 13716"/>
              <a:gd name="connsiteY27-9316" fmla="*/ 9545 h 20275"/>
              <a:gd name="connsiteX28-9317" fmla="*/ 11235 w 13716"/>
              <a:gd name="connsiteY28-9318" fmla="*/ 15090 h 20275"/>
              <a:gd name="connsiteX29-9319" fmla="*/ 11435 w 13716"/>
              <a:gd name="connsiteY29-9320" fmla="*/ 17618 h 20275"/>
              <a:gd name="connsiteX30-9321" fmla="*/ 11264 w 13716"/>
              <a:gd name="connsiteY30-9322" fmla="*/ 20079 h 20275"/>
              <a:gd name="connsiteX31-9323" fmla="*/ 11072 w 13716"/>
              <a:gd name="connsiteY31-9324" fmla="*/ 17155 h 20275"/>
              <a:gd name="connsiteX32-9325" fmla="*/ 10668 w 13716"/>
              <a:gd name="connsiteY32-9326" fmla="*/ 20038 h 20275"/>
              <a:gd name="connsiteX33-9327" fmla="*/ 10373 w 13716"/>
              <a:gd name="connsiteY33-9328" fmla="*/ 20052 h 20275"/>
              <a:gd name="connsiteX34-9329" fmla="*/ 10512 w 13716"/>
              <a:gd name="connsiteY34-9330" fmla="*/ 19219 h 20275"/>
              <a:gd name="connsiteX35-9331" fmla="*/ 10481 w 13716"/>
              <a:gd name="connsiteY35-9332" fmla="*/ 18298 h 20275"/>
              <a:gd name="connsiteX36-9333" fmla="*/ 10719 w 13716"/>
              <a:gd name="connsiteY36-9334" fmla="*/ 18946 h 20275"/>
              <a:gd name="connsiteX37-9335" fmla="*/ 10616 w 13716"/>
              <a:gd name="connsiteY37-9336" fmla="*/ 18244 h 20275"/>
              <a:gd name="connsiteX38-9337" fmla="*/ 10242 w 13716"/>
              <a:gd name="connsiteY38-9338" fmla="*/ 19991 h 20275"/>
              <a:gd name="connsiteX39-9339" fmla="*/ 10684 w 13716"/>
              <a:gd name="connsiteY39-9340" fmla="*/ 11668 h 20275"/>
              <a:gd name="connsiteX40-9341" fmla="*/ 10582 w 13716"/>
              <a:gd name="connsiteY40-9342" fmla="*/ 15659 h 20275"/>
              <a:gd name="connsiteX41-9343" fmla="*/ 10344 w 13716"/>
              <a:gd name="connsiteY41-9344" fmla="*/ 16683 h 20275"/>
              <a:gd name="connsiteX42-9345" fmla="*/ 10219 w 13716"/>
              <a:gd name="connsiteY42-9346" fmla="*/ 8768 h 20275"/>
              <a:gd name="connsiteX43-9347" fmla="*/ 9293 w 13716"/>
              <a:gd name="connsiteY43-9348" fmla="*/ 6776 h 20275"/>
              <a:gd name="connsiteX44-9349" fmla="*/ 7438 w 13716"/>
              <a:gd name="connsiteY44-9350" fmla="*/ 8789 h 20275"/>
              <a:gd name="connsiteX45-9351" fmla="*/ 7822 w 13716"/>
              <a:gd name="connsiteY45-9352" fmla="*/ 11349 h 20275"/>
              <a:gd name="connsiteX46-9353" fmla="*/ 7481 w 13716"/>
              <a:gd name="connsiteY46-9354" fmla="*/ 11504 h 20275"/>
              <a:gd name="connsiteX47-9355" fmla="*/ 6871 w 13716"/>
              <a:gd name="connsiteY47-9356" fmla="*/ 9945 h 20275"/>
              <a:gd name="connsiteX48-9357" fmla="*/ 6440 w 13716"/>
              <a:gd name="connsiteY48-9358" fmla="*/ 10661 h 20275"/>
              <a:gd name="connsiteX49-9359" fmla="*/ 6523 w 13716"/>
              <a:gd name="connsiteY49-9360" fmla="*/ 14198 h 20275"/>
              <a:gd name="connsiteX50-9361" fmla="*/ 5514 w 13716"/>
              <a:gd name="connsiteY50-9362" fmla="*/ 10858 h 20275"/>
              <a:gd name="connsiteX51-9363" fmla="*/ 3171 w 13716"/>
              <a:gd name="connsiteY51-9364" fmla="*/ 11969 h 20275"/>
              <a:gd name="connsiteX52-9365" fmla="*/ 665 w 13716"/>
              <a:gd name="connsiteY52-9366" fmla="*/ 13618 h 20275"/>
              <a:gd name="connsiteX53-9367" fmla="*/ 9 w 13716"/>
              <a:gd name="connsiteY53-9368" fmla="*/ 9741 h 20275"/>
              <a:gd name="connsiteX0-9369" fmla="*/ 9 w 13716"/>
              <a:gd name="connsiteY0-9370" fmla="*/ 9741 h 20429"/>
              <a:gd name="connsiteX1-9371" fmla="*/ 4141 w 13716"/>
              <a:gd name="connsiteY1-9372" fmla="*/ 8587 h 20429"/>
              <a:gd name="connsiteX2-9373" fmla="*/ 6368 w 13716"/>
              <a:gd name="connsiteY2-9374" fmla="*/ 6732 h 20429"/>
              <a:gd name="connsiteX3-9375" fmla="*/ 7451 w 13716"/>
              <a:gd name="connsiteY3-9376" fmla="*/ 670 h 20429"/>
              <a:gd name="connsiteX4-9377" fmla="*/ 7839 w 13716"/>
              <a:gd name="connsiteY4-9378" fmla="*/ 809 h 20429"/>
              <a:gd name="connsiteX5-9379" fmla="*/ 7596 w 13716"/>
              <a:gd name="connsiteY5-9380" fmla="*/ 5247 h 20429"/>
              <a:gd name="connsiteX6-9381" fmla="*/ 8806 w 13716"/>
              <a:gd name="connsiteY6-9382" fmla="*/ 3704 h 20429"/>
              <a:gd name="connsiteX7-9383" fmla="*/ 10649 w 13716"/>
              <a:gd name="connsiteY7-9384" fmla="*/ 805 h 20429"/>
              <a:gd name="connsiteX8-9385" fmla="*/ 9418 w 13716"/>
              <a:gd name="connsiteY8-9386" fmla="*/ 4453 h 20429"/>
              <a:gd name="connsiteX9-9387" fmla="*/ 11728 w 13716"/>
              <a:gd name="connsiteY9-9388" fmla="*/ 6997 h 20429"/>
              <a:gd name="connsiteX10-9389" fmla="*/ 13519 w 13716"/>
              <a:gd name="connsiteY10-9390" fmla="*/ 15414 h 20429"/>
              <a:gd name="connsiteX11-9391" fmla="*/ 13635 w 13716"/>
              <a:gd name="connsiteY11-9392" fmla="*/ 20275 h 20429"/>
              <a:gd name="connsiteX12-9393" fmla="*/ 13150 w 13716"/>
              <a:gd name="connsiteY12-9394" fmla="*/ 19754 h 20429"/>
              <a:gd name="connsiteX13-9395" fmla="*/ 13256 w 13716"/>
              <a:gd name="connsiteY13-9396" fmla="*/ 16581 h 20429"/>
              <a:gd name="connsiteX14-9397" fmla="*/ 12622 w 13716"/>
              <a:gd name="connsiteY14-9398" fmla="*/ 12746 h 20429"/>
              <a:gd name="connsiteX15-9399" fmla="*/ 12800 w 13716"/>
              <a:gd name="connsiteY15-9400" fmla="*/ 17828 h 20429"/>
              <a:gd name="connsiteX16-9401" fmla="*/ 12508 w 13716"/>
              <a:gd name="connsiteY16-9402" fmla="*/ 18533 h 20429"/>
              <a:gd name="connsiteX17-9403" fmla="*/ 12326 w 13716"/>
              <a:gd name="connsiteY17-9404" fmla="*/ 13699 h 20429"/>
              <a:gd name="connsiteX18-9405" fmla="*/ 11407 w 13716"/>
              <a:gd name="connsiteY18-9406" fmla="*/ 8060 h 20429"/>
              <a:gd name="connsiteX19-9407" fmla="*/ 11574 w 13716"/>
              <a:gd name="connsiteY19-9408" fmla="*/ 10446 h 20429"/>
              <a:gd name="connsiteX20-9409" fmla="*/ 11815 w 13716"/>
              <a:gd name="connsiteY20-9410" fmla="*/ 11317 h 20429"/>
              <a:gd name="connsiteX21-9411" fmla="*/ 12173 w 13716"/>
              <a:gd name="connsiteY21-9412" fmla="*/ 13271 h 20429"/>
              <a:gd name="connsiteX22-9413" fmla="*/ 11799 w 13716"/>
              <a:gd name="connsiteY22-9414" fmla="*/ 12590 h 20429"/>
              <a:gd name="connsiteX23-9415" fmla="*/ 12107 w 13716"/>
              <a:gd name="connsiteY23-9416" fmla="*/ 17567 h 20429"/>
              <a:gd name="connsiteX24-9417" fmla="*/ 11972 w 13716"/>
              <a:gd name="connsiteY24-9418" fmla="*/ 19561 h 20429"/>
              <a:gd name="connsiteX25-9419" fmla="*/ 11694 w 13716"/>
              <a:gd name="connsiteY25-9420" fmla="*/ 16658 h 20429"/>
              <a:gd name="connsiteX26-9421" fmla="*/ 11546 w 13716"/>
              <a:gd name="connsiteY26-9422" fmla="*/ 14585 h 20429"/>
              <a:gd name="connsiteX27-9423" fmla="*/ 10889 w 13716"/>
              <a:gd name="connsiteY27-9424" fmla="*/ 9545 h 20429"/>
              <a:gd name="connsiteX28-9425" fmla="*/ 11235 w 13716"/>
              <a:gd name="connsiteY28-9426" fmla="*/ 15090 h 20429"/>
              <a:gd name="connsiteX29-9427" fmla="*/ 11435 w 13716"/>
              <a:gd name="connsiteY29-9428" fmla="*/ 17618 h 20429"/>
              <a:gd name="connsiteX30-9429" fmla="*/ 11264 w 13716"/>
              <a:gd name="connsiteY30-9430" fmla="*/ 20079 h 20429"/>
              <a:gd name="connsiteX31-9431" fmla="*/ 11072 w 13716"/>
              <a:gd name="connsiteY31-9432" fmla="*/ 17155 h 20429"/>
              <a:gd name="connsiteX32-9433" fmla="*/ 10668 w 13716"/>
              <a:gd name="connsiteY32-9434" fmla="*/ 20038 h 20429"/>
              <a:gd name="connsiteX33-9435" fmla="*/ 10271 w 13716"/>
              <a:gd name="connsiteY33-9436" fmla="*/ 20429 h 20429"/>
              <a:gd name="connsiteX34-9437" fmla="*/ 10512 w 13716"/>
              <a:gd name="connsiteY34-9438" fmla="*/ 19219 h 20429"/>
              <a:gd name="connsiteX35-9439" fmla="*/ 10481 w 13716"/>
              <a:gd name="connsiteY35-9440" fmla="*/ 18298 h 20429"/>
              <a:gd name="connsiteX36-9441" fmla="*/ 10719 w 13716"/>
              <a:gd name="connsiteY36-9442" fmla="*/ 18946 h 20429"/>
              <a:gd name="connsiteX37-9443" fmla="*/ 10616 w 13716"/>
              <a:gd name="connsiteY37-9444" fmla="*/ 18244 h 20429"/>
              <a:gd name="connsiteX38-9445" fmla="*/ 10242 w 13716"/>
              <a:gd name="connsiteY38-9446" fmla="*/ 19991 h 20429"/>
              <a:gd name="connsiteX39-9447" fmla="*/ 10684 w 13716"/>
              <a:gd name="connsiteY39-9448" fmla="*/ 11668 h 20429"/>
              <a:gd name="connsiteX40-9449" fmla="*/ 10582 w 13716"/>
              <a:gd name="connsiteY40-9450" fmla="*/ 15659 h 20429"/>
              <a:gd name="connsiteX41-9451" fmla="*/ 10344 w 13716"/>
              <a:gd name="connsiteY41-9452" fmla="*/ 16683 h 20429"/>
              <a:gd name="connsiteX42-9453" fmla="*/ 10219 w 13716"/>
              <a:gd name="connsiteY42-9454" fmla="*/ 8768 h 20429"/>
              <a:gd name="connsiteX43-9455" fmla="*/ 9293 w 13716"/>
              <a:gd name="connsiteY43-9456" fmla="*/ 6776 h 20429"/>
              <a:gd name="connsiteX44-9457" fmla="*/ 7438 w 13716"/>
              <a:gd name="connsiteY44-9458" fmla="*/ 8789 h 20429"/>
              <a:gd name="connsiteX45-9459" fmla="*/ 7822 w 13716"/>
              <a:gd name="connsiteY45-9460" fmla="*/ 11349 h 20429"/>
              <a:gd name="connsiteX46-9461" fmla="*/ 7481 w 13716"/>
              <a:gd name="connsiteY46-9462" fmla="*/ 11504 h 20429"/>
              <a:gd name="connsiteX47-9463" fmla="*/ 6871 w 13716"/>
              <a:gd name="connsiteY47-9464" fmla="*/ 9945 h 20429"/>
              <a:gd name="connsiteX48-9465" fmla="*/ 6440 w 13716"/>
              <a:gd name="connsiteY48-9466" fmla="*/ 10661 h 20429"/>
              <a:gd name="connsiteX49-9467" fmla="*/ 6523 w 13716"/>
              <a:gd name="connsiteY49-9468" fmla="*/ 14198 h 20429"/>
              <a:gd name="connsiteX50-9469" fmla="*/ 5514 w 13716"/>
              <a:gd name="connsiteY50-9470" fmla="*/ 10858 h 20429"/>
              <a:gd name="connsiteX51-9471" fmla="*/ 3171 w 13716"/>
              <a:gd name="connsiteY51-9472" fmla="*/ 11969 h 20429"/>
              <a:gd name="connsiteX52-9473" fmla="*/ 665 w 13716"/>
              <a:gd name="connsiteY52-9474" fmla="*/ 13618 h 20429"/>
              <a:gd name="connsiteX53-9475" fmla="*/ 9 w 13716"/>
              <a:gd name="connsiteY53-9476" fmla="*/ 9741 h 20429"/>
              <a:gd name="connsiteX0-9477" fmla="*/ 9 w 13716"/>
              <a:gd name="connsiteY0-9478" fmla="*/ 9741 h 20429"/>
              <a:gd name="connsiteX1-9479" fmla="*/ 4141 w 13716"/>
              <a:gd name="connsiteY1-9480" fmla="*/ 8587 h 20429"/>
              <a:gd name="connsiteX2-9481" fmla="*/ 6368 w 13716"/>
              <a:gd name="connsiteY2-9482" fmla="*/ 6732 h 20429"/>
              <a:gd name="connsiteX3-9483" fmla="*/ 7451 w 13716"/>
              <a:gd name="connsiteY3-9484" fmla="*/ 670 h 20429"/>
              <a:gd name="connsiteX4-9485" fmla="*/ 7839 w 13716"/>
              <a:gd name="connsiteY4-9486" fmla="*/ 809 h 20429"/>
              <a:gd name="connsiteX5-9487" fmla="*/ 7596 w 13716"/>
              <a:gd name="connsiteY5-9488" fmla="*/ 5247 h 20429"/>
              <a:gd name="connsiteX6-9489" fmla="*/ 8806 w 13716"/>
              <a:gd name="connsiteY6-9490" fmla="*/ 3704 h 20429"/>
              <a:gd name="connsiteX7-9491" fmla="*/ 10649 w 13716"/>
              <a:gd name="connsiteY7-9492" fmla="*/ 805 h 20429"/>
              <a:gd name="connsiteX8-9493" fmla="*/ 9418 w 13716"/>
              <a:gd name="connsiteY8-9494" fmla="*/ 4453 h 20429"/>
              <a:gd name="connsiteX9-9495" fmla="*/ 11728 w 13716"/>
              <a:gd name="connsiteY9-9496" fmla="*/ 6997 h 20429"/>
              <a:gd name="connsiteX10-9497" fmla="*/ 13519 w 13716"/>
              <a:gd name="connsiteY10-9498" fmla="*/ 15414 h 20429"/>
              <a:gd name="connsiteX11-9499" fmla="*/ 13635 w 13716"/>
              <a:gd name="connsiteY11-9500" fmla="*/ 20275 h 20429"/>
              <a:gd name="connsiteX12-9501" fmla="*/ 13150 w 13716"/>
              <a:gd name="connsiteY12-9502" fmla="*/ 19754 h 20429"/>
              <a:gd name="connsiteX13-9503" fmla="*/ 13256 w 13716"/>
              <a:gd name="connsiteY13-9504" fmla="*/ 16581 h 20429"/>
              <a:gd name="connsiteX14-9505" fmla="*/ 12622 w 13716"/>
              <a:gd name="connsiteY14-9506" fmla="*/ 12746 h 20429"/>
              <a:gd name="connsiteX15-9507" fmla="*/ 12800 w 13716"/>
              <a:gd name="connsiteY15-9508" fmla="*/ 17828 h 20429"/>
              <a:gd name="connsiteX16-9509" fmla="*/ 12508 w 13716"/>
              <a:gd name="connsiteY16-9510" fmla="*/ 18533 h 20429"/>
              <a:gd name="connsiteX17-9511" fmla="*/ 12326 w 13716"/>
              <a:gd name="connsiteY17-9512" fmla="*/ 13699 h 20429"/>
              <a:gd name="connsiteX18-9513" fmla="*/ 11407 w 13716"/>
              <a:gd name="connsiteY18-9514" fmla="*/ 8060 h 20429"/>
              <a:gd name="connsiteX19-9515" fmla="*/ 11574 w 13716"/>
              <a:gd name="connsiteY19-9516" fmla="*/ 10446 h 20429"/>
              <a:gd name="connsiteX20-9517" fmla="*/ 11815 w 13716"/>
              <a:gd name="connsiteY20-9518" fmla="*/ 11317 h 20429"/>
              <a:gd name="connsiteX21-9519" fmla="*/ 12173 w 13716"/>
              <a:gd name="connsiteY21-9520" fmla="*/ 13271 h 20429"/>
              <a:gd name="connsiteX22-9521" fmla="*/ 11799 w 13716"/>
              <a:gd name="connsiteY22-9522" fmla="*/ 12590 h 20429"/>
              <a:gd name="connsiteX23-9523" fmla="*/ 12107 w 13716"/>
              <a:gd name="connsiteY23-9524" fmla="*/ 17567 h 20429"/>
              <a:gd name="connsiteX24-9525" fmla="*/ 11972 w 13716"/>
              <a:gd name="connsiteY24-9526" fmla="*/ 19561 h 20429"/>
              <a:gd name="connsiteX25-9527" fmla="*/ 11694 w 13716"/>
              <a:gd name="connsiteY25-9528" fmla="*/ 16658 h 20429"/>
              <a:gd name="connsiteX26-9529" fmla="*/ 11546 w 13716"/>
              <a:gd name="connsiteY26-9530" fmla="*/ 14585 h 20429"/>
              <a:gd name="connsiteX27-9531" fmla="*/ 10889 w 13716"/>
              <a:gd name="connsiteY27-9532" fmla="*/ 9545 h 20429"/>
              <a:gd name="connsiteX28-9533" fmla="*/ 11235 w 13716"/>
              <a:gd name="connsiteY28-9534" fmla="*/ 15090 h 20429"/>
              <a:gd name="connsiteX29-9535" fmla="*/ 11435 w 13716"/>
              <a:gd name="connsiteY29-9536" fmla="*/ 17618 h 20429"/>
              <a:gd name="connsiteX30-9537" fmla="*/ 11264 w 13716"/>
              <a:gd name="connsiteY30-9538" fmla="*/ 20079 h 20429"/>
              <a:gd name="connsiteX31-9539" fmla="*/ 11072 w 13716"/>
              <a:gd name="connsiteY31-9540" fmla="*/ 17155 h 20429"/>
              <a:gd name="connsiteX32-9541" fmla="*/ 10668 w 13716"/>
              <a:gd name="connsiteY32-9542" fmla="*/ 20038 h 20429"/>
              <a:gd name="connsiteX33-9543" fmla="*/ 10271 w 13716"/>
              <a:gd name="connsiteY33-9544" fmla="*/ 20429 h 20429"/>
              <a:gd name="connsiteX34-9545" fmla="*/ 10512 w 13716"/>
              <a:gd name="connsiteY34-9546" fmla="*/ 19219 h 20429"/>
              <a:gd name="connsiteX35-9547" fmla="*/ 10481 w 13716"/>
              <a:gd name="connsiteY35-9548" fmla="*/ 18298 h 20429"/>
              <a:gd name="connsiteX36-9549" fmla="*/ 10719 w 13716"/>
              <a:gd name="connsiteY36-9550" fmla="*/ 18946 h 20429"/>
              <a:gd name="connsiteX37-9551" fmla="*/ 10616 w 13716"/>
              <a:gd name="connsiteY37-9552" fmla="*/ 18244 h 20429"/>
              <a:gd name="connsiteX38-9553" fmla="*/ 10242 w 13716"/>
              <a:gd name="connsiteY38-9554" fmla="*/ 19991 h 20429"/>
              <a:gd name="connsiteX39-9555" fmla="*/ 10448 w 13716"/>
              <a:gd name="connsiteY39-9556" fmla="*/ 17813 h 20429"/>
              <a:gd name="connsiteX40-9557" fmla="*/ 10684 w 13716"/>
              <a:gd name="connsiteY40-9558" fmla="*/ 11668 h 20429"/>
              <a:gd name="connsiteX41-9559" fmla="*/ 10582 w 13716"/>
              <a:gd name="connsiteY41-9560" fmla="*/ 15659 h 20429"/>
              <a:gd name="connsiteX42-9561" fmla="*/ 10344 w 13716"/>
              <a:gd name="connsiteY42-9562" fmla="*/ 16683 h 20429"/>
              <a:gd name="connsiteX43-9563" fmla="*/ 10219 w 13716"/>
              <a:gd name="connsiteY43-9564" fmla="*/ 8768 h 20429"/>
              <a:gd name="connsiteX44-9565" fmla="*/ 9293 w 13716"/>
              <a:gd name="connsiteY44-9566" fmla="*/ 6776 h 20429"/>
              <a:gd name="connsiteX45-9567" fmla="*/ 7438 w 13716"/>
              <a:gd name="connsiteY45-9568" fmla="*/ 8789 h 20429"/>
              <a:gd name="connsiteX46-9569" fmla="*/ 7822 w 13716"/>
              <a:gd name="connsiteY46-9570" fmla="*/ 11349 h 20429"/>
              <a:gd name="connsiteX47-9571" fmla="*/ 7481 w 13716"/>
              <a:gd name="connsiteY47-9572" fmla="*/ 11504 h 20429"/>
              <a:gd name="connsiteX48-9573" fmla="*/ 6871 w 13716"/>
              <a:gd name="connsiteY48-9574" fmla="*/ 9945 h 20429"/>
              <a:gd name="connsiteX49-9575" fmla="*/ 6440 w 13716"/>
              <a:gd name="connsiteY49-9576" fmla="*/ 10661 h 20429"/>
              <a:gd name="connsiteX50-9577" fmla="*/ 6523 w 13716"/>
              <a:gd name="connsiteY50-9578" fmla="*/ 14198 h 20429"/>
              <a:gd name="connsiteX51-9579" fmla="*/ 5514 w 13716"/>
              <a:gd name="connsiteY51-9580" fmla="*/ 10858 h 20429"/>
              <a:gd name="connsiteX52-9581" fmla="*/ 3171 w 13716"/>
              <a:gd name="connsiteY52-9582" fmla="*/ 11969 h 20429"/>
              <a:gd name="connsiteX53-9583" fmla="*/ 665 w 13716"/>
              <a:gd name="connsiteY53-9584" fmla="*/ 13618 h 20429"/>
              <a:gd name="connsiteX54" fmla="*/ 9 w 13716"/>
              <a:gd name="connsiteY54" fmla="*/ 9741 h 20429"/>
              <a:gd name="connsiteX0-9585" fmla="*/ 9 w 13716"/>
              <a:gd name="connsiteY0-9586" fmla="*/ 9741 h 20429"/>
              <a:gd name="connsiteX1-9587" fmla="*/ 4141 w 13716"/>
              <a:gd name="connsiteY1-9588" fmla="*/ 8587 h 20429"/>
              <a:gd name="connsiteX2-9589" fmla="*/ 6368 w 13716"/>
              <a:gd name="connsiteY2-9590" fmla="*/ 6732 h 20429"/>
              <a:gd name="connsiteX3-9591" fmla="*/ 7451 w 13716"/>
              <a:gd name="connsiteY3-9592" fmla="*/ 670 h 20429"/>
              <a:gd name="connsiteX4-9593" fmla="*/ 7839 w 13716"/>
              <a:gd name="connsiteY4-9594" fmla="*/ 809 h 20429"/>
              <a:gd name="connsiteX5-9595" fmla="*/ 7596 w 13716"/>
              <a:gd name="connsiteY5-9596" fmla="*/ 5247 h 20429"/>
              <a:gd name="connsiteX6-9597" fmla="*/ 8806 w 13716"/>
              <a:gd name="connsiteY6-9598" fmla="*/ 3704 h 20429"/>
              <a:gd name="connsiteX7-9599" fmla="*/ 10649 w 13716"/>
              <a:gd name="connsiteY7-9600" fmla="*/ 805 h 20429"/>
              <a:gd name="connsiteX8-9601" fmla="*/ 9418 w 13716"/>
              <a:gd name="connsiteY8-9602" fmla="*/ 4453 h 20429"/>
              <a:gd name="connsiteX9-9603" fmla="*/ 11728 w 13716"/>
              <a:gd name="connsiteY9-9604" fmla="*/ 6997 h 20429"/>
              <a:gd name="connsiteX10-9605" fmla="*/ 13519 w 13716"/>
              <a:gd name="connsiteY10-9606" fmla="*/ 15414 h 20429"/>
              <a:gd name="connsiteX11-9607" fmla="*/ 13635 w 13716"/>
              <a:gd name="connsiteY11-9608" fmla="*/ 20275 h 20429"/>
              <a:gd name="connsiteX12-9609" fmla="*/ 13150 w 13716"/>
              <a:gd name="connsiteY12-9610" fmla="*/ 19754 h 20429"/>
              <a:gd name="connsiteX13-9611" fmla="*/ 13256 w 13716"/>
              <a:gd name="connsiteY13-9612" fmla="*/ 16581 h 20429"/>
              <a:gd name="connsiteX14-9613" fmla="*/ 12622 w 13716"/>
              <a:gd name="connsiteY14-9614" fmla="*/ 12746 h 20429"/>
              <a:gd name="connsiteX15-9615" fmla="*/ 12800 w 13716"/>
              <a:gd name="connsiteY15-9616" fmla="*/ 17828 h 20429"/>
              <a:gd name="connsiteX16-9617" fmla="*/ 12508 w 13716"/>
              <a:gd name="connsiteY16-9618" fmla="*/ 18533 h 20429"/>
              <a:gd name="connsiteX17-9619" fmla="*/ 12326 w 13716"/>
              <a:gd name="connsiteY17-9620" fmla="*/ 13699 h 20429"/>
              <a:gd name="connsiteX18-9621" fmla="*/ 11407 w 13716"/>
              <a:gd name="connsiteY18-9622" fmla="*/ 8060 h 20429"/>
              <a:gd name="connsiteX19-9623" fmla="*/ 11574 w 13716"/>
              <a:gd name="connsiteY19-9624" fmla="*/ 10446 h 20429"/>
              <a:gd name="connsiteX20-9625" fmla="*/ 11815 w 13716"/>
              <a:gd name="connsiteY20-9626" fmla="*/ 11317 h 20429"/>
              <a:gd name="connsiteX21-9627" fmla="*/ 12173 w 13716"/>
              <a:gd name="connsiteY21-9628" fmla="*/ 13271 h 20429"/>
              <a:gd name="connsiteX22-9629" fmla="*/ 11799 w 13716"/>
              <a:gd name="connsiteY22-9630" fmla="*/ 12590 h 20429"/>
              <a:gd name="connsiteX23-9631" fmla="*/ 12107 w 13716"/>
              <a:gd name="connsiteY23-9632" fmla="*/ 17567 h 20429"/>
              <a:gd name="connsiteX24-9633" fmla="*/ 11972 w 13716"/>
              <a:gd name="connsiteY24-9634" fmla="*/ 19561 h 20429"/>
              <a:gd name="connsiteX25-9635" fmla="*/ 11694 w 13716"/>
              <a:gd name="connsiteY25-9636" fmla="*/ 16658 h 20429"/>
              <a:gd name="connsiteX26-9637" fmla="*/ 11546 w 13716"/>
              <a:gd name="connsiteY26-9638" fmla="*/ 14585 h 20429"/>
              <a:gd name="connsiteX27-9639" fmla="*/ 10889 w 13716"/>
              <a:gd name="connsiteY27-9640" fmla="*/ 9545 h 20429"/>
              <a:gd name="connsiteX28-9641" fmla="*/ 11235 w 13716"/>
              <a:gd name="connsiteY28-9642" fmla="*/ 15090 h 20429"/>
              <a:gd name="connsiteX29-9643" fmla="*/ 11435 w 13716"/>
              <a:gd name="connsiteY29-9644" fmla="*/ 17618 h 20429"/>
              <a:gd name="connsiteX30-9645" fmla="*/ 11264 w 13716"/>
              <a:gd name="connsiteY30-9646" fmla="*/ 20079 h 20429"/>
              <a:gd name="connsiteX31-9647" fmla="*/ 11072 w 13716"/>
              <a:gd name="connsiteY31-9648" fmla="*/ 17155 h 20429"/>
              <a:gd name="connsiteX32-9649" fmla="*/ 10668 w 13716"/>
              <a:gd name="connsiteY32-9650" fmla="*/ 20038 h 20429"/>
              <a:gd name="connsiteX33-9651" fmla="*/ 10271 w 13716"/>
              <a:gd name="connsiteY33-9652" fmla="*/ 20429 h 20429"/>
              <a:gd name="connsiteX34-9653" fmla="*/ 10512 w 13716"/>
              <a:gd name="connsiteY34-9654" fmla="*/ 19219 h 20429"/>
              <a:gd name="connsiteX35-9655" fmla="*/ 10481 w 13716"/>
              <a:gd name="connsiteY35-9656" fmla="*/ 18298 h 20429"/>
              <a:gd name="connsiteX36-9657" fmla="*/ 10719 w 13716"/>
              <a:gd name="connsiteY36-9658" fmla="*/ 18946 h 20429"/>
              <a:gd name="connsiteX37-9659" fmla="*/ 10616 w 13716"/>
              <a:gd name="connsiteY37-9660" fmla="*/ 18244 h 20429"/>
              <a:gd name="connsiteX38-9661" fmla="*/ 10242 w 13716"/>
              <a:gd name="connsiteY38-9662" fmla="*/ 19991 h 20429"/>
              <a:gd name="connsiteX39-9663" fmla="*/ 10448 w 13716"/>
              <a:gd name="connsiteY39-9664" fmla="*/ 17813 h 20429"/>
              <a:gd name="connsiteX40-9665" fmla="*/ 10737 w 13716"/>
              <a:gd name="connsiteY40-9666" fmla="*/ 17434 h 20429"/>
              <a:gd name="connsiteX41-9667" fmla="*/ 10684 w 13716"/>
              <a:gd name="connsiteY41-9668" fmla="*/ 11668 h 20429"/>
              <a:gd name="connsiteX42-9669" fmla="*/ 10582 w 13716"/>
              <a:gd name="connsiteY42-9670" fmla="*/ 15659 h 20429"/>
              <a:gd name="connsiteX43-9671" fmla="*/ 10344 w 13716"/>
              <a:gd name="connsiteY43-9672" fmla="*/ 16683 h 20429"/>
              <a:gd name="connsiteX44-9673" fmla="*/ 10219 w 13716"/>
              <a:gd name="connsiteY44-9674" fmla="*/ 8768 h 20429"/>
              <a:gd name="connsiteX45-9675" fmla="*/ 9293 w 13716"/>
              <a:gd name="connsiteY45-9676" fmla="*/ 6776 h 20429"/>
              <a:gd name="connsiteX46-9677" fmla="*/ 7438 w 13716"/>
              <a:gd name="connsiteY46-9678" fmla="*/ 8789 h 20429"/>
              <a:gd name="connsiteX47-9679" fmla="*/ 7822 w 13716"/>
              <a:gd name="connsiteY47-9680" fmla="*/ 11349 h 20429"/>
              <a:gd name="connsiteX48-9681" fmla="*/ 7481 w 13716"/>
              <a:gd name="connsiteY48-9682" fmla="*/ 11504 h 20429"/>
              <a:gd name="connsiteX49-9683" fmla="*/ 6871 w 13716"/>
              <a:gd name="connsiteY49-9684" fmla="*/ 9945 h 20429"/>
              <a:gd name="connsiteX50-9685" fmla="*/ 6440 w 13716"/>
              <a:gd name="connsiteY50-9686" fmla="*/ 10661 h 20429"/>
              <a:gd name="connsiteX51-9687" fmla="*/ 6523 w 13716"/>
              <a:gd name="connsiteY51-9688" fmla="*/ 14198 h 20429"/>
              <a:gd name="connsiteX52-9689" fmla="*/ 5514 w 13716"/>
              <a:gd name="connsiteY52-9690" fmla="*/ 10858 h 20429"/>
              <a:gd name="connsiteX53-9691" fmla="*/ 3171 w 13716"/>
              <a:gd name="connsiteY53-9692" fmla="*/ 11969 h 20429"/>
              <a:gd name="connsiteX54-9693" fmla="*/ 665 w 13716"/>
              <a:gd name="connsiteY54-9694" fmla="*/ 13618 h 20429"/>
              <a:gd name="connsiteX55" fmla="*/ 9 w 13716"/>
              <a:gd name="connsiteY55" fmla="*/ 9741 h 20429"/>
              <a:gd name="connsiteX0-9695" fmla="*/ 9 w 13700"/>
              <a:gd name="connsiteY0-9696" fmla="*/ 9741 h 20429"/>
              <a:gd name="connsiteX1-9697" fmla="*/ 4141 w 13700"/>
              <a:gd name="connsiteY1-9698" fmla="*/ 8587 h 20429"/>
              <a:gd name="connsiteX2-9699" fmla="*/ 6368 w 13700"/>
              <a:gd name="connsiteY2-9700" fmla="*/ 6732 h 20429"/>
              <a:gd name="connsiteX3-9701" fmla="*/ 7451 w 13700"/>
              <a:gd name="connsiteY3-9702" fmla="*/ 670 h 20429"/>
              <a:gd name="connsiteX4-9703" fmla="*/ 7839 w 13700"/>
              <a:gd name="connsiteY4-9704" fmla="*/ 809 h 20429"/>
              <a:gd name="connsiteX5-9705" fmla="*/ 7596 w 13700"/>
              <a:gd name="connsiteY5-9706" fmla="*/ 5247 h 20429"/>
              <a:gd name="connsiteX6-9707" fmla="*/ 8806 w 13700"/>
              <a:gd name="connsiteY6-9708" fmla="*/ 3704 h 20429"/>
              <a:gd name="connsiteX7-9709" fmla="*/ 10649 w 13700"/>
              <a:gd name="connsiteY7-9710" fmla="*/ 805 h 20429"/>
              <a:gd name="connsiteX8-9711" fmla="*/ 9418 w 13700"/>
              <a:gd name="connsiteY8-9712" fmla="*/ 4453 h 20429"/>
              <a:gd name="connsiteX9-9713" fmla="*/ 11728 w 13700"/>
              <a:gd name="connsiteY9-9714" fmla="*/ 6997 h 20429"/>
              <a:gd name="connsiteX10-9715" fmla="*/ 13519 w 13700"/>
              <a:gd name="connsiteY10-9716" fmla="*/ 15414 h 20429"/>
              <a:gd name="connsiteX11-9717" fmla="*/ 13635 w 13700"/>
              <a:gd name="connsiteY11-9718" fmla="*/ 20275 h 20429"/>
              <a:gd name="connsiteX12-9719" fmla="*/ 13468 w 13700"/>
              <a:gd name="connsiteY12-9720" fmla="*/ 18458 h 20429"/>
              <a:gd name="connsiteX13-9721" fmla="*/ 13150 w 13700"/>
              <a:gd name="connsiteY13-9722" fmla="*/ 19754 h 20429"/>
              <a:gd name="connsiteX14-9723" fmla="*/ 13256 w 13700"/>
              <a:gd name="connsiteY14-9724" fmla="*/ 16581 h 20429"/>
              <a:gd name="connsiteX15-9725" fmla="*/ 12622 w 13700"/>
              <a:gd name="connsiteY15-9726" fmla="*/ 12746 h 20429"/>
              <a:gd name="connsiteX16-9727" fmla="*/ 12800 w 13700"/>
              <a:gd name="connsiteY16-9728" fmla="*/ 17828 h 20429"/>
              <a:gd name="connsiteX17-9729" fmla="*/ 12508 w 13700"/>
              <a:gd name="connsiteY17-9730" fmla="*/ 18533 h 20429"/>
              <a:gd name="connsiteX18-9731" fmla="*/ 12326 w 13700"/>
              <a:gd name="connsiteY18-9732" fmla="*/ 13699 h 20429"/>
              <a:gd name="connsiteX19-9733" fmla="*/ 11407 w 13700"/>
              <a:gd name="connsiteY19-9734" fmla="*/ 8060 h 20429"/>
              <a:gd name="connsiteX20-9735" fmla="*/ 11574 w 13700"/>
              <a:gd name="connsiteY20-9736" fmla="*/ 10446 h 20429"/>
              <a:gd name="connsiteX21-9737" fmla="*/ 11815 w 13700"/>
              <a:gd name="connsiteY21-9738" fmla="*/ 11317 h 20429"/>
              <a:gd name="connsiteX22-9739" fmla="*/ 12173 w 13700"/>
              <a:gd name="connsiteY22-9740" fmla="*/ 13271 h 20429"/>
              <a:gd name="connsiteX23-9741" fmla="*/ 11799 w 13700"/>
              <a:gd name="connsiteY23-9742" fmla="*/ 12590 h 20429"/>
              <a:gd name="connsiteX24-9743" fmla="*/ 12107 w 13700"/>
              <a:gd name="connsiteY24-9744" fmla="*/ 17567 h 20429"/>
              <a:gd name="connsiteX25-9745" fmla="*/ 11972 w 13700"/>
              <a:gd name="connsiteY25-9746" fmla="*/ 19561 h 20429"/>
              <a:gd name="connsiteX26-9747" fmla="*/ 11694 w 13700"/>
              <a:gd name="connsiteY26-9748" fmla="*/ 16658 h 20429"/>
              <a:gd name="connsiteX27-9749" fmla="*/ 11546 w 13700"/>
              <a:gd name="connsiteY27-9750" fmla="*/ 14585 h 20429"/>
              <a:gd name="connsiteX28-9751" fmla="*/ 10889 w 13700"/>
              <a:gd name="connsiteY28-9752" fmla="*/ 9545 h 20429"/>
              <a:gd name="connsiteX29-9753" fmla="*/ 11235 w 13700"/>
              <a:gd name="connsiteY29-9754" fmla="*/ 15090 h 20429"/>
              <a:gd name="connsiteX30-9755" fmla="*/ 11435 w 13700"/>
              <a:gd name="connsiteY30-9756" fmla="*/ 17618 h 20429"/>
              <a:gd name="connsiteX31-9757" fmla="*/ 11264 w 13700"/>
              <a:gd name="connsiteY31-9758" fmla="*/ 20079 h 20429"/>
              <a:gd name="connsiteX32-9759" fmla="*/ 11072 w 13700"/>
              <a:gd name="connsiteY32-9760" fmla="*/ 17155 h 20429"/>
              <a:gd name="connsiteX33-9761" fmla="*/ 10668 w 13700"/>
              <a:gd name="connsiteY33-9762" fmla="*/ 20038 h 20429"/>
              <a:gd name="connsiteX34-9763" fmla="*/ 10271 w 13700"/>
              <a:gd name="connsiteY34-9764" fmla="*/ 20429 h 20429"/>
              <a:gd name="connsiteX35-9765" fmla="*/ 10512 w 13700"/>
              <a:gd name="connsiteY35-9766" fmla="*/ 19219 h 20429"/>
              <a:gd name="connsiteX36-9767" fmla="*/ 10481 w 13700"/>
              <a:gd name="connsiteY36-9768" fmla="*/ 18298 h 20429"/>
              <a:gd name="connsiteX37-9769" fmla="*/ 10719 w 13700"/>
              <a:gd name="connsiteY37-9770" fmla="*/ 18946 h 20429"/>
              <a:gd name="connsiteX38-9771" fmla="*/ 10616 w 13700"/>
              <a:gd name="connsiteY38-9772" fmla="*/ 18244 h 20429"/>
              <a:gd name="connsiteX39-9773" fmla="*/ 10242 w 13700"/>
              <a:gd name="connsiteY39-9774" fmla="*/ 19991 h 20429"/>
              <a:gd name="connsiteX40-9775" fmla="*/ 10448 w 13700"/>
              <a:gd name="connsiteY40-9776" fmla="*/ 17813 h 20429"/>
              <a:gd name="connsiteX41-9777" fmla="*/ 10737 w 13700"/>
              <a:gd name="connsiteY41-9778" fmla="*/ 17434 h 20429"/>
              <a:gd name="connsiteX42-9779" fmla="*/ 10684 w 13700"/>
              <a:gd name="connsiteY42-9780" fmla="*/ 11668 h 20429"/>
              <a:gd name="connsiteX43-9781" fmla="*/ 10582 w 13700"/>
              <a:gd name="connsiteY43-9782" fmla="*/ 15659 h 20429"/>
              <a:gd name="connsiteX44-9783" fmla="*/ 10344 w 13700"/>
              <a:gd name="connsiteY44-9784" fmla="*/ 16683 h 20429"/>
              <a:gd name="connsiteX45-9785" fmla="*/ 10219 w 13700"/>
              <a:gd name="connsiteY45-9786" fmla="*/ 8768 h 20429"/>
              <a:gd name="connsiteX46-9787" fmla="*/ 9293 w 13700"/>
              <a:gd name="connsiteY46-9788" fmla="*/ 6776 h 20429"/>
              <a:gd name="connsiteX47-9789" fmla="*/ 7438 w 13700"/>
              <a:gd name="connsiteY47-9790" fmla="*/ 8789 h 20429"/>
              <a:gd name="connsiteX48-9791" fmla="*/ 7822 w 13700"/>
              <a:gd name="connsiteY48-9792" fmla="*/ 11349 h 20429"/>
              <a:gd name="connsiteX49-9793" fmla="*/ 7481 w 13700"/>
              <a:gd name="connsiteY49-9794" fmla="*/ 11504 h 20429"/>
              <a:gd name="connsiteX50-9795" fmla="*/ 6871 w 13700"/>
              <a:gd name="connsiteY50-9796" fmla="*/ 9945 h 20429"/>
              <a:gd name="connsiteX51-9797" fmla="*/ 6440 w 13700"/>
              <a:gd name="connsiteY51-9798" fmla="*/ 10661 h 20429"/>
              <a:gd name="connsiteX52-9799" fmla="*/ 6523 w 13700"/>
              <a:gd name="connsiteY52-9800" fmla="*/ 14198 h 20429"/>
              <a:gd name="connsiteX53-9801" fmla="*/ 5514 w 13700"/>
              <a:gd name="connsiteY53-9802" fmla="*/ 10858 h 20429"/>
              <a:gd name="connsiteX54-9803" fmla="*/ 3171 w 13700"/>
              <a:gd name="connsiteY54-9804" fmla="*/ 11969 h 20429"/>
              <a:gd name="connsiteX55-9805" fmla="*/ 665 w 13700"/>
              <a:gd name="connsiteY55-9806" fmla="*/ 13618 h 20429"/>
              <a:gd name="connsiteX56" fmla="*/ 9 w 13700"/>
              <a:gd name="connsiteY56" fmla="*/ 9741 h 20429"/>
              <a:gd name="connsiteX0-9807" fmla="*/ 9 w 13700"/>
              <a:gd name="connsiteY0-9808" fmla="*/ 9741 h 20432"/>
              <a:gd name="connsiteX1-9809" fmla="*/ 4141 w 13700"/>
              <a:gd name="connsiteY1-9810" fmla="*/ 8587 h 20432"/>
              <a:gd name="connsiteX2-9811" fmla="*/ 6368 w 13700"/>
              <a:gd name="connsiteY2-9812" fmla="*/ 6732 h 20432"/>
              <a:gd name="connsiteX3-9813" fmla="*/ 7451 w 13700"/>
              <a:gd name="connsiteY3-9814" fmla="*/ 670 h 20432"/>
              <a:gd name="connsiteX4-9815" fmla="*/ 7839 w 13700"/>
              <a:gd name="connsiteY4-9816" fmla="*/ 809 h 20432"/>
              <a:gd name="connsiteX5-9817" fmla="*/ 7596 w 13700"/>
              <a:gd name="connsiteY5-9818" fmla="*/ 5247 h 20432"/>
              <a:gd name="connsiteX6-9819" fmla="*/ 8806 w 13700"/>
              <a:gd name="connsiteY6-9820" fmla="*/ 3704 h 20432"/>
              <a:gd name="connsiteX7-9821" fmla="*/ 10649 w 13700"/>
              <a:gd name="connsiteY7-9822" fmla="*/ 805 h 20432"/>
              <a:gd name="connsiteX8-9823" fmla="*/ 9418 w 13700"/>
              <a:gd name="connsiteY8-9824" fmla="*/ 4453 h 20432"/>
              <a:gd name="connsiteX9-9825" fmla="*/ 11728 w 13700"/>
              <a:gd name="connsiteY9-9826" fmla="*/ 6997 h 20432"/>
              <a:gd name="connsiteX10-9827" fmla="*/ 13519 w 13700"/>
              <a:gd name="connsiteY10-9828" fmla="*/ 15414 h 20432"/>
              <a:gd name="connsiteX11-9829" fmla="*/ 13635 w 13700"/>
              <a:gd name="connsiteY11-9830" fmla="*/ 20275 h 20432"/>
              <a:gd name="connsiteX12-9831" fmla="*/ 13468 w 13700"/>
              <a:gd name="connsiteY12-9832" fmla="*/ 18458 h 20432"/>
              <a:gd name="connsiteX13-9833" fmla="*/ 13017 w 13700"/>
              <a:gd name="connsiteY13-9834" fmla="*/ 20391 h 20432"/>
              <a:gd name="connsiteX14-9835" fmla="*/ 13256 w 13700"/>
              <a:gd name="connsiteY14-9836" fmla="*/ 16581 h 20432"/>
              <a:gd name="connsiteX15-9837" fmla="*/ 12622 w 13700"/>
              <a:gd name="connsiteY15-9838" fmla="*/ 12746 h 20432"/>
              <a:gd name="connsiteX16-9839" fmla="*/ 12800 w 13700"/>
              <a:gd name="connsiteY16-9840" fmla="*/ 17828 h 20432"/>
              <a:gd name="connsiteX17-9841" fmla="*/ 12508 w 13700"/>
              <a:gd name="connsiteY17-9842" fmla="*/ 18533 h 20432"/>
              <a:gd name="connsiteX18-9843" fmla="*/ 12326 w 13700"/>
              <a:gd name="connsiteY18-9844" fmla="*/ 13699 h 20432"/>
              <a:gd name="connsiteX19-9845" fmla="*/ 11407 w 13700"/>
              <a:gd name="connsiteY19-9846" fmla="*/ 8060 h 20432"/>
              <a:gd name="connsiteX20-9847" fmla="*/ 11574 w 13700"/>
              <a:gd name="connsiteY20-9848" fmla="*/ 10446 h 20432"/>
              <a:gd name="connsiteX21-9849" fmla="*/ 11815 w 13700"/>
              <a:gd name="connsiteY21-9850" fmla="*/ 11317 h 20432"/>
              <a:gd name="connsiteX22-9851" fmla="*/ 12173 w 13700"/>
              <a:gd name="connsiteY22-9852" fmla="*/ 13271 h 20432"/>
              <a:gd name="connsiteX23-9853" fmla="*/ 11799 w 13700"/>
              <a:gd name="connsiteY23-9854" fmla="*/ 12590 h 20432"/>
              <a:gd name="connsiteX24-9855" fmla="*/ 12107 w 13700"/>
              <a:gd name="connsiteY24-9856" fmla="*/ 17567 h 20432"/>
              <a:gd name="connsiteX25-9857" fmla="*/ 11972 w 13700"/>
              <a:gd name="connsiteY25-9858" fmla="*/ 19561 h 20432"/>
              <a:gd name="connsiteX26-9859" fmla="*/ 11694 w 13700"/>
              <a:gd name="connsiteY26-9860" fmla="*/ 16658 h 20432"/>
              <a:gd name="connsiteX27-9861" fmla="*/ 11546 w 13700"/>
              <a:gd name="connsiteY27-9862" fmla="*/ 14585 h 20432"/>
              <a:gd name="connsiteX28-9863" fmla="*/ 10889 w 13700"/>
              <a:gd name="connsiteY28-9864" fmla="*/ 9545 h 20432"/>
              <a:gd name="connsiteX29-9865" fmla="*/ 11235 w 13700"/>
              <a:gd name="connsiteY29-9866" fmla="*/ 15090 h 20432"/>
              <a:gd name="connsiteX30-9867" fmla="*/ 11435 w 13700"/>
              <a:gd name="connsiteY30-9868" fmla="*/ 17618 h 20432"/>
              <a:gd name="connsiteX31-9869" fmla="*/ 11264 w 13700"/>
              <a:gd name="connsiteY31-9870" fmla="*/ 20079 h 20432"/>
              <a:gd name="connsiteX32-9871" fmla="*/ 11072 w 13700"/>
              <a:gd name="connsiteY32-9872" fmla="*/ 17155 h 20432"/>
              <a:gd name="connsiteX33-9873" fmla="*/ 10668 w 13700"/>
              <a:gd name="connsiteY33-9874" fmla="*/ 20038 h 20432"/>
              <a:gd name="connsiteX34-9875" fmla="*/ 10271 w 13700"/>
              <a:gd name="connsiteY34-9876" fmla="*/ 20429 h 20432"/>
              <a:gd name="connsiteX35-9877" fmla="*/ 10512 w 13700"/>
              <a:gd name="connsiteY35-9878" fmla="*/ 19219 h 20432"/>
              <a:gd name="connsiteX36-9879" fmla="*/ 10481 w 13700"/>
              <a:gd name="connsiteY36-9880" fmla="*/ 18298 h 20432"/>
              <a:gd name="connsiteX37-9881" fmla="*/ 10719 w 13700"/>
              <a:gd name="connsiteY37-9882" fmla="*/ 18946 h 20432"/>
              <a:gd name="connsiteX38-9883" fmla="*/ 10616 w 13700"/>
              <a:gd name="connsiteY38-9884" fmla="*/ 18244 h 20432"/>
              <a:gd name="connsiteX39-9885" fmla="*/ 10242 w 13700"/>
              <a:gd name="connsiteY39-9886" fmla="*/ 19991 h 20432"/>
              <a:gd name="connsiteX40-9887" fmla="*/ 10448 w 13700"/>
              <a:gd name="connsiteY40-9888" fmla="*/ 17813 h 20432"/>
              <a:gd name="connsiteX41-9889" fmla="*/ 10737 w 13700"/>
              <a:gd name="connsiteY41-9890" fmla="*/ 17434 h 20432"/>
              <a:gd name="connsiteX42-9891" fmla="*/ 10684 w 13700"/>
              <a:gd name="connsiteY42-9892" fmla="*/ 11668 h 20432"/>
              <a:gd name="connsiteX43-9893" fmla="*/ 10582 w 13700"/>
              <a:gd name="connsiteY43-9894" fmla="*/ 15659 h 20432"/>
              <a:gd name="connsiteX44-9895" fmla="*/ 10344 w 13700"/>
              <a:gd name="connsiteY44-9896" fmla="*/ 16683 h 20432"/>
              <a:gd name="connsiteX45-9897" fmla="*/ 10219 w 13700"/>
              <a:gd name="connsiteY45-9898" fmla="*/ 8768 h 20432"/>
              <a:gd name="connsiteX46-9899" fmla="*/ 9293 w 13700"/>
              <a:gd name="connsiteY46-9900" fmla="*/ 6776 h 20432"/>
              <a:gd name="connsiteX47-9901" fmla="*/ 7438 w 13700"/>
              <a:gd name="connsiteY47-9902" fmla="*/ 8789 h 20432"/>
              <a:gd name="connsiteX48-9903" fmla="*/ 7822 w 13700"/>
              <a:gd name="connsiteY48-9904" fmla="*/ 11349 h 20432"/>
              <a:gd name="connsiteX49-9905" fmla="*/ 7481 w 13700"/>
              <a:gd name="connsiteY49-9906" fmla="*/ 11504 h 20432"/>
              <a:gd name="connsiteX50-9907" fmla="*/ 6871 w 13700"/>
              <a:gd name="connsiteY50-9908" fmla="*/ 9945 h 20432"/>
              <a:gd name="connsiteX51-9909" fmla="*/ 6440 w 13700"/>
              <a:gd name="connsiteY51-9910" fmla="*/ 10661 h 20432"/>
              <a:gd name="connsiteX52-9911" fmla="*/ 6523 w 13700"/>
              <a:gd name="connsiteY52-9912" fmla="*/ 14198 h 20432"/>
              <a:gd name="connsiteX53-9913" fmla="*/ 5514 w 13700"/>
              <a:gd name="connsiteY53-9914" fmla="*/ 10858 h 20432"/>
              <a:gd name="connsiteX54-9915" fmla="*/ 3171 w 13700"/>
              <a:gd name="connsiteY54-9916" fmla="*/ 11969 h 20432"/>
              <a:gd name="connsiteX55-9917" fmla="*/ 665 w 13700"/>
              <a:gd name="connsiteY55-9918" fmla="*/ 13618 h 20432"/>
              <a:gd name="connsiteX56-9919" fmla="*/ 9 w 13700"/>
              <a:gd name="connsiteY56-9920" fmla="*/ 9741 h 20432"/>
              <a:gd name="connsiteX0-9921" fmla="*/ 9 w 13704"/>
              <a:gd name="connsiteY0-9922" fmla="*/ 9741 h 20563"/>
              <a:gd name="connsiteX1-9923" fmla="*/ 4141 w 13704"/>
              <a:gd name="connsiteY1-9924" fmla="*/ 8587 h 20563"/>
              <a:gd name="connsiteX2-9925" fmla="*/ 6368 w 13704"/>
              <a:gd name="connsiteY2-9926" fmla="*/ 6732 h 20563"/>
              <a:gd name="connsiteX3-9927" fmla="*/ 7451 w 13704"/>
              <a:gd name="connsiteY3-9928" fmla="*/ 670 h 20563"/>
              <a:gd name="connsiteX4-9929" fmla="*/ 7839 w 13704"/>
              <a:gd name="connsiteY4-9930" fmla="*/ 809 h 20563"/>
              <a:gd name="connsiteX5-9931" fmla="*/ 7596 w 13704"/>
              <a:gd name="connsiteY5-9932" fmla="*/ 5247 h 20563"/>
              <a:gd name="connsiteX6-9933" fmla="*/ 8806 w 13704"/>
              <a:gd name="connsiteY6-9934" fmla="*/ 3704 h 20563"/>
              <a:gd name="connsiteX7-9935" fmla="*/ 10649 w 13704"/>
              <a:gd name="connsiteY7-9936" fmla="*/ 805 h 20563"/>
              <a:gd name="connsiteX8-9937" fmla="*/ 9418 w 13704"/>
              <a:gd name="connsiteY8-9938" fmla="*/ 4453 h 20563"/>
              <a:gd name="connsiteX9-9939" fmla="*/ 11728 w 13704"/>
              <a:gd name="connsiteY9-9940" fmla="*/ 6997 h 20563"/>
              <a:gd name="connsiteX10-9941" fmla="*/ 13519 w 13704"/>
              <a:gd name="connsiteY10-9942" fmla="*/ 15414 h 20563"/>
              <a:gd name="connsiteX11-9943" fmla="*/ 13645 w 13704"/>
              <a:gd name="connsiteY11-9944" fmla="*/ 20478 h 20563"/>
              <a:gd name="connsiteX12-9945" fmla="*/ 13468 w 13704"/>
              <a:gd name="connsiteY12-9946" fmla="*/ 18458 h 20563"/>
              <a:gd name="connsiteX13-9947" fmla="*/ 13017 w 13704"/>
              <a:gd name="connsiteY13-9948" fmla="*/ 20391 h 20563"/>
              <a:gd name="connsiteX14-9949" fmla="*/ 13256 w 13704"/>
              <a:gd name="connsiteY14-9950" fmla="*/ 16581 h 20563"/>
              <a:gd name="connsiteX15-9951" fmla="*/ 12622 w 13704"/>
              <a:gd name="connsiteY15-9952" fmla="*/ 12746 h 20563"/>
              <a:gd name="connsiteX16-9953" fmla="*/ 12800 w 13704"/>
              <a:gd name="connsiteY16-9954" fmla="*/ 17828 h 20563"/>
              <a:gd name="connsiteX17-9955" fmla="*/ 12508 w 13704"/>
              <a:gd name="connsiteY17-9956" fmla="*/ 18533 h 20563"/>
              <a:gd name="connsiteX18-9957" fmla="*/ 12326 w 13704"/>
              <a:gd name="connsiteY18-9958" fmla="*/ 13699 h 20563"/>
              <a:gd name="connsiteX19-9959" fmla="*/ 11407 w 13704"/>
              <a:gd name="connsiteY19-9960" fmla="*/ 8060 h 20563"/>
              <a:gd name="connsiteX20-9961" fmla="*/ 11574 w 13704"/>
              <a:gd name="connsiteY20-9962" fmla="*/ 10446 h 20563"/>
              <a:gd name="connsiteX21-9963" fmla="*/ 11815 w 13704"/>
              <a:gd name="connsiteY21-9964" fmla="*/ 11317 h 20563"/>
              <a:gd name="connsiteX22-9965" fmla="*/ 12173 w 13704"/>
              <a:gd name="connsiteY22-9966" fmla="*/ 13271 h 20563"/>
              <a:gd name="connsiteX23-9967" fmla="*/ 11799 w 13704"/>
              <a:gd name="connsiteY23-9968" fmla="*/ 12590 h 20563"/>
              <a:gd name="connsiteX24-9969" fmla="*/ 12107 w 13704"/>
              <a:gd name="connsiteY24-9970" fmla="*/ 17567 h 20563"/>
              <a:gd name="connsiteX25-9971" fmla="*/ 11972 w 13704"/>
              <a:gd name="connsiteY25-9972" fmla="*/ 19561 h 20563"/>
              <a:gd name="connsiteX26-9973" fmla="*/ 11694 w 13704"/>
              <a:gd name="connsiteY26-9974" fmla="*/ 16658 h 20563"/>
              <a:gd name="connsiteX27-9975" fmla="*/ 11546 w 13704"/>
              <a:gd name="connsiteY27-9976" fmla="*/ 14585 h 20563"/>
              <a:gd name="connsiteX28-9977" fmla="*/ 10889 w 13704"/>
              <a:gd name="connsiteY28-9978" fmla="*/ 9545 h 20563"/>
              <a:gd name="connsiteX29-9979" fmla="*/ 11235 w 13704"/>
              <a:gd name="connsiteY29-9980" fmla="*/ 15090 h 20563"/>
              <a:gd name="connsiteX30-9981" fmla="*/ 11435 w 13704"/>
              <a:gd name="connsiteY30-9982" fmla="*/ 17618 h 20563"/>
              <a:gd name="connsiteX31-9983" fmla="*/ 11264 w 13704"/>
              <a:gd name="connsiteY31-9984" fmla="*/ 20079 h 20563"/>
              <a:gd name="connsiteX32-9985" fmla="*/ 11072 w 13704"/>
              <a:gd name="connsiteY32-9986" fmla="*/ 17155 h 20563"/>
              <a:gd name="connsiteX33-9987" fmla="*/ 10668 w 13704"/>
              <a:gd name="connsiteY33-9988" fmla="*/ 20038 h 20563"/>
              <a:gd name="connsiteX34-9989" fmla="*/ 10271 w 13704"/>
              <a:gd name="connsiteY34-9990" fmla="*/ 20429 h 20563"/>
              <a:gd name="connsiteX35-9991" fmla="*/ 10512 w 13704"/>
              <a:gd name="connsiteY35-9992" fmla="*/ 19219 h 20563"/>
              <a:gd name="connsiteX36-9993" fmla="*/ 10481 w 13704"/>
              <a:gd name="connsiteY36-9994" fmla="*/ 18298 h 20563"/>
              <a:gd name="connsiteX37-9995" fmla="*/ 10719 w 13704"/>
              <a:gd name="connsiteY37-9996" fmla="*/ 18946 h 20563"/>
              <a:gd name="connsiteX38-9997" fmla="*/ 10616 w 13704"/>
              <a:gd name="connsiteY38-9998" fmla="*/ 18244 h 20563"/>
              <a:gd name="connsiteX39-9999" fmla="*/ 10242 w 13704"/>
              <a:gd name="connsiteY39-10000" fmla="*/ 19991 h 20563"/>
              <a:gd name="connsiteX40-10001" fmla="*/ 10448 w 13704"/>
              <a:gd name="connsiteY40-10002" fmla="*/ 17813 h 20563"/>
              <a:gd name="connsiteX41-10003" fmla="*/ 10737 w 13704"/>
              <a:gd name="connsiteY41-10004" fmla="*/ 17434 h 20563"/>
              <a:gd name="connsiteX42-10005" fmla="*/ 10684 w 13704"/>
              <a:gd name="connsiteY42-10006" fmla="*/ 11668 h 20563"/>
              <a:gd name="connsiteX43-10007" fmla="*/ 10582 w 13704"/>
              <a:gd name="connsiteY43-10008" fmla="*/ 15659 h 20563"/>
              <a:gd name="connsiteX44-10009" fmla="*/ 10344 w 13704"/>
              <a:gd name="connsiteY44-10010" fmla="*/ 16683 h 20563"/>
              <a:gd name="connsiteX45-10011" fmla="*/ 10219 w 13704"/>
              <a:gd name="connsiteY45-10012" fmla="*/ 8768 h 20563"/>
              <a:gd name="connsiteX46-10013" fmla="*/ 9293 w 13704"/>
              <a:gd name="connsiteY46-10014" fmla="*/ 6776 h 20563"/>
              <a:gd name="connsiteX47-10015" fmla="*/ 7438 w 13704"/>
              <a:gd name="connsiteY47-10016" fmla="*/ 8789 h 20563"/>
              <a:gd name="connsiteX48-10017" fmla="*/ 7822 w 13704"/>
              <a:gd name="connsiteY48-10018" fmla="*/ 11349 h 20563"/>
              <a:gd name="connsiteX49-10019" fmla="*/ 7481 w 13704"/>
              <a:gd name="connsiteY49-10020" fmla="*/ 11504 h 20563"/>
              <a:gd name="connsiteX50-10021" fmla="*/ 6871 w 13704"/>
              <a:gd name="connsiteY50-10022" fmla="*/ 9945 h 20563"/>
              <a:gd name="connsiteX51-10023" fmla="*/ 6440 w 13704"/>
              <a:gd name="connsiteY51-10024" fmla="*/ 10661 h 20563"/>
              <a:gd name="connsiteX52-10025" fmla="*/ 6523 w 13704"/>
              <a:gd name="connsiteY52-10026" fmla="*/ 14198 h 20563"/>
              <a:gd name="connsiteX53-10027" fmla="*/ 5514 w 13704"/>
              <a:gd name="connsiteY53-10028" fmla="*/ 10858 h 20563"/>
              <a:gd name="connsiteX54-10029" fmla="*/ 3171 w 13704"/>
              <a:gd name="connsiteY54-10030" fmla="*/ 11969 h 20563"/>
              <a:gd name="connsiteX55-10031" fmla="*/ 665 w 13704"/>
              <a:gd name="connsiteY55-10032" fmla="*/ 13618 h 20563"/>
              <a:gd name="connsiteX56-10033" fmla="*/ 9 w 13704"/>
              <a:gd name="connsiteY56-10034" fmla="*/ 9741 h 20563"/>
              <a:gd name="connsiteX0-10035" fmla="*/ 9 w 13704"/>
              <a:gd name="connsiteY0-10036" fmla="*/ 9741 h 20563"/>
              <a:gd name="connsiteX1-10037" fmla="*/ 4141 w 13704"/>
              <a:gd name="connsiteY1-10038" fmla="*/ 8587 h 20563"/>
              <a:gd name="connsiteX2-10039" fmla="*/ 6368 w 13704"/>
              <a:gd name="connsiteY2-10040" fmla="*/ 6732 h 20563"/>
              <a:gd name="connsiteX3-10041" fmla="*/ 7451 w 13704"/>
              <a:gd name="connsiteY3-10042" fmla="*/ 670 h 20563"/>
              <a:gd name="connsiteX4-10043" fmla="*/ 7839 w 13704"/>
              <a:gd name="connsiteY4-10044" fmla="*/ 809 h 20563"/>
              <a:gd name="connsiteX5-10045" fmla="*/ 7596 w 13704"/>
              <a:gd name="connsiteY5-10046" fmla="*/ 5247 h 20563"/>
              <a:gd name="connsiteX6-10047" fmla="*/ 8806 w 13704"/>
              <a:gd name="connsiteY6-10048" fmla="*/ 3704 h 20563"/>
              <a:gd name="connsiteX7-10049" fmla="*/ 10649 w 13704"/>
              <a:gd name="connsiteY7-10050" fmla="*/ 805 h 20563"/>
              <a:gd name="connsiteX8-10051" fmla="*/ 9418 w 13704"/>
              <a:gd name="connsiteY8-10052" fmla="*/ 4453 h 20563"/>
              <a:gd name="connsiteX9-10053" fmla="*/ 11728 w 13704"/>
              <a:gd name="connsiteY9-10054" fmla="*/ 6997 h 20563"/>
              <a:gd name="connsiteX10-10055" fmla="*/ 13519 w 13704"/>
              <a:gd name="connsiteY10-10056" fmla="*/ 15414 h 20563"/>
              <a:gd name="connsiteX11-10057" fmla="*/ 13645 w 13704"/>
              <a:gd name="connsiteY11-10058" fmla="*/ 20478 h 20563"/>
              <a:gd name="connsiteX12-10059" fmla="*/ 13468 w 13704"/>
              <a:gd name="connsiteY12-10060" fmla="*/ 18458 h 20563"/>
              <a:gd name="connsiteX13-10061" fmla="*/ 13017 w 13704"/>
              <a:gd name="connsiteY13-10062" fmla="*/ 20391 h 20563"/>
              <a:gd name="connsiteX14-10063" fmla="*/ 13256 w 13704"/>
              <a:gd name="connsiteY14-10064" fmla="*/ 16581 h 20563"/>
              <a:gd name="connsiteX15-10065" fmla="*/ 12622 w 13704"/>
              <a:gd name="connsiteY15-10066" fmla="*/ 12746 h 20563"/>
              <a:gd name="connsiteX16-10067" fmla="*/ 12800 w 13704"/>
              <a:gd name="connsiteY16-10068" fmla="*/ 17828 h 20563"/>
              <a:gd name="connsiteX17-10069" fmla="*/ 12508 w 13704"/>
              <a:gd name="connsiteY17-10070" fmla="*/ 18533 h 20563"/>
              <a:gd name="connsiteX18-10071" fmla="*/ 12326 w 13704"/>
              <a:gd name="connsiteY18-10072" fmla="*/ 13699 h 20563"/>
              <a:gd name="connsiteX19-10073" fmla="*/ 11407 w 13704"/>
              <a:gd name="connsiteY19-10074" fmla="*/ 8060 h 20563"/>
              <a:gd name="connsiteX20-10075" fmla="*/ 11574 w 13704"/>
              <a:gd name="connsiteY20-10076" fmla="*/ 10446 h 20563"/>
              <a:gd name="connsiteX21-10077" fmla="*/ 11815 w 13704"/>
              <a:gd name="connsiteY21-10078" fmla="*/ 11317 h 20563"/>
              <a:gd name="connsiteX22-10079" fmla="*/ 12173 w 13704"/>
              <a:gd name="connsiteY22-10080" fmla="*/ 13271 h 20563"/>
              <a:gd name="connsiteX23-10081" fmla="*/ 11799 w 13704"/>
              <a:gd name="connsiteY23-10082" fmla="*/ 12590 h 20563"/>
              <a:gd name="connsiteX24-10083" fmla="*/ 12406 w 13704"/>
              <a:gd name="connsiteY24-10084" fmla="*/ 19482 h 20563"/>
              <a:gd name="connsiteX25-10085" fmla="*/ 11972 w 13704"/>
              <a:gd name="connsiteY25-10086" fmla="*/ 19561 h 20563"/>
              <a:gd name="connsiteX26-10087" fmla="*/ 11694 w 13704"/>
              <a:gd name="connsiteY26-10088" fmla="*/ 16658 h 20563"/>
              <a:gd name="connsiteX27-10089" fmla="*/ 11546 w 13704"/>
              <a:gd name="connsiteY27-10090" fmla="*/ 14585 h 20563"/>
              <a:gd name="connsiteX28-10091" fmla="*/ 10889 w 13704"/>
              <a:gd name="connsiteY28-10092" fmla="*/ 9545 h 20563"/>
              <a:gd name="connsiteX29-10093" fmla="*/ 11235 w 13704"/>
              <a:gd name="connsiteY29-10094" fmla="*/ 15090 h 20563"/>
              <a:gd name="connsiteX30-10095" fmla="*/ 11435 w 13704"/>
              <a:gd name="connsiteY30-10096" fmla="*/ 17618 h 20563"/>
              <a:gd name="connsiteX31-10097" fmla="*/ 11264 w 13704"/>
              <a:gd name="connsiteY31-10098" fmla="*/ 20079 h 20563"/>
              <a:gd name="connsiteX32-10099" fmla="*/ 11072 w 13704"/>
              <a:gd name="connsiteY32-10100" fmla="*/ 17155 h 20563"/>
              <a:gd name="connsiteX33-10101" fmla="*/ 10668 w 13704"/>
              <a:gd name="connsiteY33-10102" fmla="*/ 20038 h 20563"/>
              <a:gd name="connsiteX34-10103" fmla="*/ 10271 w 13704"/>
              <a:gd name="connsiteY34-10104" fmla="*/ 20429 h 20563"/>
              <a:gd name="connsiteX35-10105" fmla="*/ 10512 w 13704"/>
              <a:gd name="connsiteY35-10106" fmla="*/ 19219 h 20563"/>
              <a:gd name="connsiteX36-10107" fmla="*/ 10481 w 13704"/>
              <a:gd name="connsiteY36-10108" fmla="*/ 18298 h 20563"/>
              <a:gd name="connsiteX37-10109" fmla="*/ 10719 w 13704"/>
              <a:gd name="connsiteY37-10110" fmla="*/ 18946 h 20563"/>
              <a:gd name="connsiteX38-10111" fmla="*/ 10616 w 13704"/>
              <a:gd name="connsiteY38-10112" fmla="*/ 18244 h 20563"/>
              <a:gd name="connsiteX39-10113" fmla="*/ 10242 w 13704"/>
              <a:gd name="connsiteY39-10114" fmla="*/ 19991 h 20563"/>
              <a:gd name="connsiteX40-10115" fmla="*/ 10448 w 13704"/>
              <a:gd name="connsiteY40-10116" fmla="*/ 17813 h 20563"/>
              <a:gd name="connsiteX41-10117" fmla="*/ 10737 w 13704"/>
              <a:gd name="connsiteY41-10118" fmla="*/ 17434 h 20563"/>
              <a:gd name="connsiteX42-10119" fmla="*/ 10684 w 13704"/>
              <a:gd name="connsiteY42-10120" fmla="*/ 11668 h 20563"/>
              <a:gd name="connsiteX43-10121" fmla="*/ 10582 w 13704"/>
              <a:gd name="connsiteY43-10122" fmla="*/ 15659 h 20563"/>
              <a:gd name="connsiteX44-10123" fmla="*/ 10344 w 13704"/>
              <a:gd name="connsiteY44-10124" fmla="*/ 16683 h 20563"/>
              <a:gd name="connsiteX45-10125" fmla="*/ 10219 w 13704"/>
              <a:gd name="connsiteY45-10126" fmla="*/ 8768 h 20563"/>
              <a:gd name="connsiteX46-10127" fmla="*/ 9293 w 13704"/>
              <a:gd name="connsiteY46-10128" fmla="*/ 6776 h 20563"/>
              <a:gd name="connsiteX47-10129" fmla="*/ 7438 w 13704"/>
              <a:gd name="connsiteY47-10130" fmla="*/ 8789 h 20563"/>
              <a:gd name="connsiteX48-10131" fmla="*/ 7822 w 13704"/>
              <a:gd name="connsiteY48-10132" fmla="*/ 11349 h 20563"/>
              <a:gd name="connsiteX49-10133" fmla="*/ 7481 w 13704"/>
              <a:gd name="connsiteY49-10134" fmla="*/ 11504 h 20563"/>
              <a:gd name="connsiteX50-10135" fmla="*/ 6871 w 13704"/>
              <a:gd name="connsiteY50-10136" fmla="*/ 9945 h 20563"/>
              <a:gd name="connsiteX51-10137" fmla="*/ 6440 w 13704"/>
              <a:gd name="connsiteY51-10138" fmla="*/ 10661 h 20563"/>
              <a:gd name="connsiteX52-10139" fmla="*/ 6523 w 13704"/>
              <a:gd name="connsiteY52-10140" fmla="*/ 14198 h 20563"/>
              <a:gd name="connsiteX53-10141" fmla="*/ 5514 w 13704"/>
              <a:gd name="connsiteY53-10142" fmla="*/ 10858 h 20563"/>
              <a:gd name="connsiteX54-10143" fmla="*/ 3171 w 13704"/>
              <a:gd name="connsiteY54-10144" fmla="*/ 11969 h 20563"/>
              <a:gd name="connsiteX55-10145" fmla="*/ 665 w 13704"/>
              <a:gd name="connsiteY55-10146" fmla="*/ 13618 h 20563"/>
              <a:gd name="connsiteX56-10147" fmla="*/ 9 w 13704"/>
              <a:gd name="connsiteY56-10148" fmla="*/ 9741 h 20563"/>
              <a:gd name="connsiteX0-10149" fmla="*/ 9 w 13704"/>
              <a:gd name="connsiteY0-10150" fmla="*/ 9741 h 20563"/>
              <a:gd name="connsiteX1-10151" fmla="*/ 4141 w 13704"/>
              <a:gd name="connsiteY1-10152" fmla="*/ 8587 h 20563"/>
              <a:gd name="connsiteX2-10153" fmla="*/ 6368 w 13704"/>
              <a:gd name="connsiteY2-10154" fmla="*/ 6732 h 20563"/>
              <a:gd name="connsiteX3-10155" fmla="*/ 7451 w 13704"/>
              <a:gd name="connsiteY3-10156" fmla="*/ 670 h 20563"/>
              <a:gd name="connsiteX4-10157" fmla="*/ 7839 w 13704"/>
              <a:gd name="connsiteY4-10158" fmla="*/ 809 h 20563"/>
              <a:gd name="connsiteX5-10159" fmla="*/ 7596 w 13704"/>
              <a:gd name="connsiteY5-10160" fmla="*/ 5247 h 20563"/>
              <a:gd name="connsiteX6-10161" fmla="*/ 8806 w 13704"/>
              <a:gd name="connsiteY6-10162" fmla="*/ 3704 h 20563"/>
              <a:gd name="connsiteX7-10163" fmla="*/ 10649 w 13704"/>
              <a:gd name="connsiteY7-10164" fmla="*/ 805 h 20563"/>
              <a:gd name="connsiteX8-10165" fmla="*/ 9418 w 13704"/>
              <a:gd name="connsiteY8-10166" fmla="*/ 4453 h 20563"/>
              <a:gd name="connsiteX9-10167" fmla="*/ 11728 w 13704"/>
              <a:gd name="connsiteY9-10168" fmla="*/ 6997 h 20563"/>
              <a:gd name="connsiteX10-10169" fmla="*/ 13519 w 13704"/>
              <a:gd name="connsiteY10-10170" fmla="*/ 15414 h 20563"/>
              <a:gd name="connsiteX11-10171" fmla="*/ 13645 w 13704"/>
              <a:gd name="connsiteY11-10172" fmla="*/ 20478 h 20563"/>
              <a:gd name="connsiteX12-10173" fmla="*/ 13468 w 13704"/>
              <a:gd name="connsiteY12-10174" fmla="*/ 18458 h 20563"/>
              <a:gd name="connsiteX13-10175" fmla="*/ 13017 w 13704"/>
              <a:gd name="connsiteY13-10176" fmla="*/ 20391 h 20563"/>
              <a:gd name="connsiteX14-10177" fmla="*/ 13256 w 13704"/>
              <a:gd name="connsiteY14-10178" fmla="*/ 16581 h 20563"/>
              <a:gd name="connsiteX15-10179" fmla="*/ 12622 w 13704"/>
              <a:gd name="connsiteY15-10180" fmla="*/ 12746 h 20563"/>
              <a:gd name="connsiteX16-10181" fmla="*/ 12800 w 13704"/>
              <a:gd name="connsiteY16-10182" fmla="*/ 17828 h 20563"/>
              <a:gd name="connsiteX17-10183" fmla="*/ 12508 w 13704"/>
              <a:gd name="connsiteY17-10184" fmla="*/ 18533 h 20563"/>
              <a:gd name="connsiteX18-10185" fmla="*/ 12326 w 13704"/>
              <a:gd name="connsiteY18-10186" fmla="*/ 13699 h 20563"/>
              <a:gd name="connsiteX19-10187" fmla="*/ 11407 w 13704"/>
              <a:gd name="connsiteY19-10188" fmla="*/ 8060 h 20563"/>
              <a:gd name="connsiteX20-10189" fmla="*/ 11574 w 13704"/>
              <a:gd name="connsiteY20-10190" fmla="*/ 10446 h 20563"/>
              <a:gd name="connsiteX21-10191" fmla="*/ 11815 w 13704"/>
              <a:gd name="connsiteY21-10192" fmla="*/ 11317 h 20563"/>
              <a:gd name="connsiteX22-10193" fmla="*/ 12173 w 13704"/>
              <a:gd name="connsiteY22-10194" fmla="*/ 13271 h 20563"/>
              <a:gd name="connsiteX23-10195" fmla="*/ 11799 w 13704"/>
              <a:gd name="connsiteY23-10196" fmla="*/ 12590 h 20563"/>
              <a:gd name="connsiteX24-10197" fmla="*/ 12059 w 13704"/>
              <a:gd name="connsiteY24-10198" fmla="*/ 17534 h 20563"/>
              <a:gd name="connsiteX25-10199" fmla="*/ 11972 w 13704"/>
              <a:gd name="connsiteY25-10200" fmla="*/ 19561 h 20563"/>
              <a:gd name="connsiteX26-10201" fmla="*/ 11694 w 13704"/>
              <a:gd name="connsiteY26-10202" fmla="*/ 16658 h 20563"/>
              <a:gd name="connsiteX27-10203" fmla="*/ 11546 w 13704"/>
              <a:gd name="connsiteY27-10204" fmla="*/ 14585 h 20563"/>
              <a:gd name="connsiteX28-10205" fmla="*/ 10889 w 13704"/>
              <a:gd name="connsiteY28-10206" fmla="*/ 9545 h 20563"/>
              <a:gd name="connsiteX29-10207" fmla="*/ 11235 w 13704"/>
              <a:gd name="connsiteY29-10208" fmla="*/ 15090 h 20563"/>
              <a:gd name="connsiteX30-10209" fmla="*/ 11435 w 13704"/>
              <a:gd name="connsiteY30-10210" fmla="*/ 17618 h 20563"/>
              <a:gd name="connsiteX31-10211" fmla="*/ 11264 w 13704"/>
              <a:gd name="connsiteY31-10212" fmla="*/ 20079 h 20563"/>
              <a:gd name="connsiteX32-10213" fmla="*/ 11072 w 13704"/>
              <a:gd name="connsiteY32-10214" fmla="*/ 17155 h 20563"/>
              <a:gd name="connsiteX33-10215" fmla="*/ 10668 w 13704"/>
              <a:gd name="connsiteY33-10216" fmla="*/ 20038 h 20563"/>
              <a:gd name="connsiteX34-10217" fmla="*/ 10271 w 13704"/>
              <a:gd name="connsiteY34-10218" fmla="*/ 20429 h 20563"/>
              <a:gd name="connsiteX35-10219" fmla="*/ 10512 w 13704"/>
              <a:gd name="connsiteY35-10220" fmla="*/ 19219 h 20563"/>
              <a:gd name="connsiteX36-10221" fmla="*/ 10481 w 13704"/>
              <a:gd name="connsiteY36-10222" fmla="*/ 18298 h 20563"/>
              <a:gd name="connsiteX37-10223" fmla="*/ 10719 w 13704"/>
              <a:gd name="connsiteY37-10224" fmla="*/ 18946 h 20563"/>
              <a:gd name="connsiteX38-10225" fmla="*/ 10616 w 13704"/>
              <a:gd name="connsiteY38-10226" fmla="*/ 18244 h 20563"/>
              <a:gd name="connsiteX39-10227" fmla="*/ 10242 w 13704"/>
              <a:gd name="connsiteY39-10228" fmla="*/ 19991 h 20563"/>
              <a:gd name="connsiteX40-10229" fmla="*/ 10448 w 13704"/>
              <a:gd name="connsiteY40-10230" fmla="*/ 17813 h 20563"/>
              <a:gd name="connsiteX41-10231" fmla="*/ 10737 w 13704"/>
              <a:gd name="connsiteY41-10232" fmla="*/ 17434 h 20563"/>
              <a:gd name="connsiteX42-10233" fmla="*/ 10684 w 13704"/>
              <a:gd name="connsiteY42-10234" fmla="*/ 11668 h 20563"/>
              <a:gd name="connsiteX43-10235" fmla="*/ 10582 w 13704"/>
              <a:gd name="connsiteY43-10236" fmla="*/ 15659 h 20563"/>
              <a:gd name="connsiteX44-10237" fmla="*/ 10344 w 13704"/>
              <a:gd name="connsiteY44-10238" fmla="*/ 16683 h 20563"/>
              <a:gd name="connsiteX45-10239" fmla="*/ 10219 w 13704"/>
              <a:gd name="connsiteY45-10240" fmla="*/ 8768 h 20563"/>
              <a:gd name="connsiteX46-10241" fmla="*/ 9293 w 13704"/>
              <a:gd name="connsiteY46-10242" fmla="*/ 6776 h 20563"/>
              <a:gd name="connsiteX47-10243" fmla="*/ 7438 w 13704"/>
              <a:gd name="connsiteY47-10244" fmla="*/ 8789 h 20563"/>
              <a:gd name="connsiteX48-10245" fmla="*/ 7822 w 13704"/>
              <a:gd name="connsiteY48-10246" fmla="*/ 11349 h 20563"/>
              <a:gd name="connsiteX49-10247" fmla="*/ 7481 w 13704"/>
              <a:gd name="connsiteY49-10248" fmla="*/ 11504 h 20563"/>
              <a:gd name="connsiteX50-10249" fmla="*/ 6871 w 13704"/>
              <a:gd name="connsiteY50-10250" fmla="*/ 9945 h 20563"/>
              <a:gd name="connsiteX51-10251" fmla="*/ 6440 w 13704"/>
              <a:gd name="connsiteY51-10252" fmla="*/ 10661 h 20563"/>
              <a:gd name="connsiteX52-10253" fmla="*/ 6523 w 13704"/>
              <a:gd name="connsiteY52-10254" fmla="*/ 14198 h 20563"/>
              <a:gd name="connsiteX53-10255" fmla="*/ 5514 w 13704"/>
              <a:gd name="connsiteY53-10256" fmla="*/ 10858 h 20563"/>
              <a:gd name="connsiteX54-10257" fmla="*/ 3171 w 13704"/>
              <a:gd name="connsiteY54-10258" fmla="*/ 11969 h 20563"/>
              <a:gd name="connsiteX55-10259" fmla="*/ 665 w 13704"/>
              <a:gd name="connsiteY55-10260" fmla="*/ 13618 h 20563"/>
              <a:gd name="connsiteX56-10261" fmla="*/ 9 w 13704"/>
              <a:gd name="connsiteY56-10262" fmla="*/ 9741 h 20563"/>
              <a:gd name="connsiteX0-10263" fmla="*/ 9 w 13704"/>
              <a:gd name="connsiteY0-10264" fmla="*/ 9741 h 20563"/>
              <a:gd name="connsiteX1-10265" fmla="*/ 4141 w 13704"/>
              <a:gd name="connsiteY1-10266" fmla="*/ 8587 h 20563"/>
              <a:gd name="connsiteX2-10267" fmla="*/ 6368 w 13704"/>
              <a:gd name="connsiteY2-10268" fmla="*/ 6732 h 20563"/>
              <a:gd name="connsiteX3-10269" fmla="*/ 7451 w 13704"/>
              <a:gd name="connsiteY3-10270" fmla="*/ 670 h 20563"/>
              <a:gd name="connsiteX4-10271" fmla="*/ 7839 w 13704"/>
              <a:gd name="connsiteY4-10272" fmla="*/ 809 h 20563"/>
              <a:gd name="connsiteX5-10273" fmla="*/ 7596 w 13704"/>
              <a:gd name="connsiteY5-10274" fmla="*/ 5247 h 20563"/>
              <a:gd name="connsiteX6-10275" fmla="*/ 8806 w 13704"/>
              <a:gd name="connsiteY6-10276" fmla="*/ 3704 h 20563"/>
              <a:gd name="connsiteX7-10277" fmla="*/ 10649 w 13704"/>
              <a:gd name="connsiteY7-10278" fmla="*/ 805 h 20563"/>
              <a:gd name="connsiteX8-10279" fmla="*/ 9418 w 13704"/>
              <a:gd name="connsiteY8-10280" fmla="*/ 4453 h 20563"/>
              <a:gd name="connsiteX9-10281" fmla="*/ 11728 w 13704"/>
              <a:gd name="connsiteY9-10282" fmla="*/ 6997 h 20563"/>
              <a:gd name="connsiteX10-10283" fmla="*/ 13519 w 13704"/>
              <a:gd name="connsiteY10-10284" fmla="*/ 15414 h 20563"/>
              <a:gd name="connsiteX11-10285" fmla="*/ 13645 w 13704"/>
              <a:gd name="connsiteY11-10286" fmla="*/ 20478 h 20563"/>
              <a:gd name="connsiteX12-10287" fmla="*/ 13468 w 13704"/>
              <a:gd name="connsiteY12-10288" fmla="*/ 18458 h 20563"/>
              <a:gd name="connsiteX13-10289" fmla="*/ 13017 w 13704"/>
              <a:gd name="connsiteY13-10290" fmla="*/ 20391 h 20563"/>
              <a:gd name="connsiteX14-10291" fmla="*/ 13256 w 13704"/>
              <a:gd name="connsiteY14-10292" fmla="*/ 16581 h 20563"/>
              <a:gd name="connsiteX15-10293" fmla="*/ 12622 w 13704"/>
              <a:gd name="connsiteY15-10294" fmla="*/ 12746 h 20563"/>
              <a:gd name="connsiteX16-10295" fmla="*/ 12800 w 13704"/>
              <a:gd name="connsiteY16-10296" fmla="*/ 17828 h 20563"/>
              <a:gd name="connsiteX17-10297" fmla="*/ 12508 w 13704"/>
              <a:gd name="connsiteY17-10298" fmla="*/ 18533 h 20563"/>
              <a:gd name="connsiteX18-10299" fmla="*/ 12326 w 13704"/>
              <a:gd name="connsiteY18-10300" fmla="*/ 13699 h 20563"/>
              <a:gd name="connsiteX19-10301" fmla="*/ 11407 w 13704"/>
              <a:gd name="connsiteY19-10302" fmla="*/ 8060 h 20563"/>
              <a:gd name="connsiteX20-10303" fmla="*/ 11574 w 13704"/>
              <a:gd name="connsiteY20-10304" fmla="*/ 10446 h 20563"/>
              <a:gd name="connsiteX21-10305" fmla="*/ 11815 w 13704"/>
              <a:gd name="connsiteY21-10306" fmla="*/ 11317 h 20563"/>
              <a:gd name="connsiteX22-10307" fmla="*/ 12173 w 13704"/>
              <a:gd name="connsiteY22-10308" fmla="*/ 13271 h 20563"/>
              <a:gd name="connsiteX23-10309" fmla="*/ 11799 w 13704"/>
              <a:gd name="connsiteY23-10310" fmla="*/ 12590 h 20563"/>
              <a:gd name="connsiteX24-10311" fmla="*/ 12059 w 13704"/>
              <a:gd name="connsiteY24-10312" fmla="*/ 17534 h 20563"/>
              <a:gd name="connsiteX25-10313" fmla="*/ 11972 w 13704"/>
              <a:gd name="connsiteY25-10314" fmla="*/ 19561 h 20563"/>
              <a:gd name="connsiteX26-10315" fmla="*/ 11694 w 13704"/>
              <a:gd name="connsiteY26-10316" fmla="*/ 16658 h 20563"/>
              <a:gd name="connsiteX27-10317" fmla="*/ 11546 w 13704"/>
              <a:gd name="connsiteY27-10318" fmla="*/ 14585 h 20563"/>
              <a:gd name="connsiteX28-10319" fmla="*/ 10889 w 13704"/>
              <a:gd name="connsiteY28-10320" fmla="*/ 9545 h 20563"/>
              <a:gd name="connsiteX29-10321" fmla="*/ 11235 w 13704"/>
              <a:gd name="connsiteY29-10322" fmla="*/ 15090 h 20563"/>
              <a:gd name="connsiteX30-10323" fmla="*/ 11435 w 13704"/>
              <a:gd name="connsiteY30-10324" fmla="*/ 17618 h 20563"/>
              <a:gd name="connsiteX31-10325" fmla="*/ 11264 w 13704"/>
              <a:gd name="connsiteY31-10326" fmla="*/ 20079 h 20563"/>
              <a:gd name="connsiteX32-10327" fmla="*/ 11072 w 13704"/>
              <a:gd name="connsiteY32-10328" fmla="*/ 17155 h 20563"/>
              <a:gd name="connsiteX33-10329" fmla="*/ 10668 w 13704"/>
              <a:gd name="connsiteY33-10330" fmla="*/ 20038 h 20563"/>
              <a:gd name="connsiteX34-10331" fmla="*/ 10271 w 13704"/>
              <a:gd name="connsiteY34-10332" fmla="*/ 20429 h 20563"/>
              <a:gd name="connsiteX35-10333" fmla="*/ 10512 w 13704"/>
              <a:gd name="connsiteY35-10334" fmla="*/ 19219 h 20563"/>
              <a:gd name="connsiteX36-10335" fmla="*/ 10481 w 13704"/>
              <a:gd name="connsiteY36-10336" fmla="*/ 18298 h 20563"/>
              <a:gd name="connsiteX37-10337" fmla="*/ 10719 w 13704"/>
              <a:gd name="connsiteY37-10338" fmla="*/ 18946 h 20563"/>
              <a:gd name="connsiteX38-10339" fmla="*/ 10616 w 13704"/>
              <a:gd name="connsiteY38-10340" fmla="*/ 18244 h 20563"/>
              <a:gd name="connsiteX39-10341" fmla="*/ 10242 w 13704"/>
              <a:gd name="connsiteY39-10342" fmla="*/ 19991 h 20563"/>
              <a:gd name="connsiteX40-10343" fmla="*/ 10448 w 13704"/>
              <a:gd name="connsiteY40-10344" fmla="*/ 17813 h 20563"/>
              <a:gd name="connsiteX41-10345" fmla="*/ 10717 w 13704"/>
              <a:gd name="connsiteY41-10346" fmla="*/ 17471 h 20563"/>
              <a:gd name="connsiteX42-10347" fmla="*/ 10684 w 13704"/>
              <a:gd name="connsiteY42-10348" fmla="*/ 11668 h 20563"/>
              <a:gd name="connsiteX43-10349" fmla="*/ 10582 w 13704"/>
              <a:gd name="connsiteY43-10350" fmla="*/ 15659 h 20563"/>
              <a:gd name="connsiteX44-10351" fmla="*/ 10344 w 13704"/>
              <a:gd name="connsiteY44-10352" fmla="*/ 16683 h 20563"/>
              <a:gd name="connsiteX45-10353" fmla="*/ 10219 w 13704"/>
              <a:gd name="connsiteY45-10354" fmla="*/ 8768 h 20563"/>
              <a:gd name="connsiteX46-10355" fmla="*/ 9293 w 13704"/>
              <a:gd name="connsiteY46-10356" fmla="*/ 6776 h 20563"/>
              <a:gd name="connsiteX47-10357" fmla="*/ 7438 w 13704"/>
              <a:gd name="connsiteY47-10358" fmla="*/ 8789 h 20563"/>
              <a:gd name="connsiteX48-10359" fmla="*/ 7822 w 13704"/>
              <a:gd name="connsiteY48-10360" fmla="*/ 11349 h 20563"/>
              <a:gd name="connsiteX49-10361" fmla="*/ 7481 w 13704"/>
              <a:gd name="connsiteY49-10362" fmla="*/ 11504 h 20563"/>
              <a:gd name="connsiteX50-10363" fmla="*/ 6871 w 13704"/>
              <a:gd name="connsiteY50-10364" fmla="*/ 9945 h 20563"/>
              <a:gd name="connsiteX51-10365" fmla="*/ 6440 w 13704"/>
              <a:gd name="connsiteY51-10366" fmla="*/ 10661 h 20563"/>
              <a:gd name="connsiteX52-10367" fmla="*/ 6523 w 13704"/>
              <a:gd name="connsiteY52-10368" fmla="*/ 14198 h 20563"/>
              <a:gd name="connsiteX53-10369" fmla="*/ 5514 w 13704"/>
              <a:gd name="connsiteY53-10370" fmla="*/ 10858 h 20563"/>
              <a:gd name="connsiteX54-10371" fmla="*/ 3171 w 13704"/>
              <a:gd name="connsiteY54-10372" fmla="*/ 11969 h 20563"/>
              <a:gd name="connsiteX55-10373" fmla="*/ 665 w 13704"/>
              <a:gd name="connsiteY55-10374" fmla="*/ 13618 h 20563"/>
              <a:gd name="connsiteX56-10375" fmla="*/ 9 w 13704"/>
              <a:gd name="connsiteY56-10376" fmla="*/ 9741 h 20563"/>
              <a:gd name="connsiteX0-10377" fmla="*/ 9 w 13704"/>
              <a:gd name="connsiteY0-10378" fmla="*/ 9741 h 20563"/>
              <a:gd name="connsiteX1-10379" fmla="*/ 4141 w 13704"/>
              <a:gd name="connsiteY1-10380" fmla="*/ 8587 h 20563"/>
              <a:gd name="connsiteX2-10381" fmla="*/ 6368 w 13704"/>
              <a:gd name="connsiteY2-10382" fmla="*/ 6732 h 20563"/>
              <a:gd name="connsiteX3-10383" fmla="*/ 7451 w 13704"/>
              <a:gd name="connsiteY3-10384" fmla="*/ 670 h 20563"/>
              <a:gd name="connsiteX4-10385" fmla="*/ 7839 w 13704"/>
              <a:gd name="connsiteY4-10386" fmla="*/ 809 h 20563"/>
              <a:gd name="connsiteX5-10387" fmla="*/ 7596 w 13704"/>
              <a:gd name="connsiteY5-10388" fmla="*/ 5247 h 20563"/>
              <a:gd name="connsiteX6-10389" fmla="*/ 8806 w 13704"/>
              <a:gd name="connsiteY6-10390" fmla="*/ 3704 h 20563"/>
              <a:gd name="connsiteX7-10391" fmla="*/ 10649 w 13704"/>
              <a:gd name="connsiteY7-10392" fmla="*/ 805 h 20563"/>
              <a:gd name="connsiteX8-10393" fmla="*/ 9418 w 13704"/>
              <a:gd name="connsiteY8-10394" fmla="*/ 4453 h 20563"/>
              <a:gd name="connsiteX9-10395" fmla="*/ 11728 w 13704"/>
              <a:gd name="connsiteY9-10396" fmla="*/ 6997 h 20563"/>
              <a:gd name="connsiteX10-10397" fmla="*/ 13519 w 13704"/>
              <a:gd name="connsiteY10-10398" fmla="*/ 15414 h 20563"/>
              <a:gd name="connsiteX11-10399" fmla="*/ 13645 w 13704"/>
              <a:gd name="connsiteY11-10400" fmla="*/ 20478 h 20563"/>
              <a:gd name="connsiteX12-10401" fmla="*/ 13468 w 13704"/>
              <a:gd name="connsiteY12-10402" fmla="*/ 18458 h 20563"/>
              <a:gd name="connsiteX13-10403" fmla="*/ 13017 w 13704"/>
              <a:gd name="connsiteY13-10404" fmla="*/ 20391 h 20563"/>
              <a:gd name="connsiteX14-10405" fmla="*/ 13256 w 13704"/>
              <a:gd name="connsiteY14-10406" fmla="*/ 16581 h 20563"/>
              <a:gd name="connsiteX15-10407" fmla="*/ 12622 w 13704"/>
              <a:gd name="connsiteY15-10408" fmla="*/ 12746 h 20563"/>
              <a:gd name="connsiteX16-10409" fmla="*/ 12800 w 13704"/>
              <a:gd name="connsiteY16-10410" fmla="*/ 17828 h 20563"/>
              <a:gd name="connsiteX17-10411" fmla="*/ 12508 w 13704"/>
              <a:gd name="connsiteY17-10412" fmla="*/ 18533 h 20563"/>
              <a:gd name="connsiteX18-10413" fmla="*/ 12326 w 13704"/>
              <a:gd name="connsiteY18-10414" fmla="*/ 13699 h 20563"/>
              <a:gd name="connsiteX19-10415" fmla="*/ 11407 w 13704"/>
              <a:gd name="connsiteY19-10416" fmla="*/ 8060 h 20563"/>
              <a:gd name="connsiteX20-10417" fmla="*/ 11574 w 13704"/>
              <a:gd name="connsiteY20-10418" fmla="*/ 10446 h 20563"/>
              <a:gd name="connsiteX21-10419" fmla="*/ 11815 w 13704"/>
              <a:gd name="connsiteY21-10420" fmla="*/ 11317 h 20563"/>
              <a:gd name="connsiteX22-10421" fmla="*/ 12173 w 13704"/>
              <a:gd name="connsiteY22-10422" fmla="*/ 13271 h 20563"/>
              <a:gd name="connsiteX23-10423" fmla="*/ 11799 w 13704"/>
              <a:gd name="connsiteY23-10424" fmla="*/ 12590 h 20563"/>
              <a:gd name="connsiteX24-10425" fmla="*/ 12059 w 13704"/>
              <a:gd name="connsiteY24-10426" fmla="*/ 17534 h 20563"/>
              <a:gd name="connsiteX25-10427" fmla="*/ 11972 w 13704"/>
              <a:gd name="connsiteY25-10428" fmla="*/ 19561 h 20563"/>
              <a:gd name="connsiteX26-10429" fmla="*/ 11694 w 13704"/>
              <a:gd name="connsiteY26-10430" fmla="*/ 16658 h 20563"/>
              <a:gd name="connsiteX27-10431" fmla="*/ 11546 w 13704"/>
              <a:gd name="connsiteY27-10432" fmla="*/ 14585 h 20563"/>
              <a:gd name="connsiteX28-10433" fmla="*/ 10889 w 13704"/>
              <a:gd name="connsiteY28-10434" fmla="*/ 9545 h 20563"/>
              <a:gd name="connsiteX29-10435" fmla="*/ 11235 w 13704"/>
              <a:gd name="connsiteY29-10436" fmla="*/ 15090 h 20563"/>
              <a:gd name="connsiteX30-10437" fmla="*/ 11435 w 13704"/>
              <a:gd name="connsiteY30-10438" fmla="*/ 17618 h 20563"/>
              <a:gd name="connsiteX31-10439" fmla="*/ 11264 w 13704"/>
              <a:gd name="connsiteY31-10440" fmla="*/ 20079 h 20563"/>
              <a:gd name="connsiteX32-10441" fmla="*/ 11072 w 13704"/>
              <a:gd name="connsiteY32-10442" fmla="*/ 17155 h 20563"/>
              <a:gd name="connsiteX33-10443" fmla="*/ 10668 w 13704"/>
              <a:gd name="connsiteY33-10444" fmla="*/ 20038 h 20563"/>
              <a:gd name="connsiteX34-10445" fmla="*/ 10271 w 13704"/>
              <a:gd name="connsiteY34-10446" fmla="*/ 20429 h 20563"/>
              <a:gd name="connsiteX35-10447" fmla="*/ 10512 w 13704"/>
              <a:gd name="connsiteY35-10448" fmla="*/ 19219 h 20563"/>
              <a:gd name="connsiteX36-10449" fmla="*/ 10481 w 13704"/>
              <a:gd name="connsiteY36-10450" fmla="*/ 18298 h 20563"/>
              <a:gd name="connsiteX37-10451" fmla="*/ 10719 w 13704"/>
              <a:gd name="connsiteY37-10452" fmla="*/ 18946 h 20563"/>
              <a:gd name="connsiteX38-10453" fmla="*/ 10387 w 13704"/>
              <a:gd name="connsiteY38-10454" fmla="*/ 18824 h 20563"/>
              <a:gd name="connsiteX39-10455" fmla="*/ 10242 w 13704"/>
              <a:gd name="connsiteY39-10456" fmla="*/ 19991 h 20563"/>
              <a:gd name="connsiteX40-10457" fmla="*/ 10448 w 13704"/>
              <a:gd name="connsiteY40-10458" fmla="*/ 17813 h 20563"/>
              <a:gd name="connsiteX41-10459" fmla="*/ 10717 w 13704"/>
              <a:gd name="connsiteY41-10460" fmla="*/ 17471 h 20563"/>
              <a:gd name="connsiteX42-10461" fmla="*/ 10684 w 13704"/>
              <a:gd name="connsiteY42-10462" fmla="*/ 11668 h 20563"/>
              <a:gd name="connsiteX43-10463" fmla="*/ 10582 w 13704"/>
              <a:gd name="connsiteY43-10464" fmla="*/ 15659 h 20563"/>
              <a:gd name="connsiteX44-10465" fmla="*/ 10344 w 13704"/>
              <a:gd name="connsiteY44-10466" fmla="*/ 16683 h 20563"/>
              <a:gd name="connsiteX45-10467" fmla="*/ 10219 w 13704"/>
              <a:gd name="connsiteY45-10468" fmla="*/ 8768 h 20563"/>
              <a:gd name="connsiteX46-10469" fmla="*/ 9293 w 13704"/>
              <a:gd name="connsiteY46-10470" fmla="*/ 6776 h 20563"/>
              <a:gd name="connsiteX47-10471" fmla="*/ 7438 w 13704"/>
              <a:gd name="connsiteY47-10472" fmla="*/ 8789 h 20563"/>
              <a:gd name="connsiteX48-10473" fmla="*/ 7822 w 13704"/>
              <a:gd name="connsiteY48-10474" fmla="*/ 11349 h 20563"/>
              <a:gd name="connsiteX49-10475" fmla="*/ 7481 w 13704"/>
              <a:gd name="connsiteY49-10476" fmla="*/ 11504 h 20563"/>
              <a:gd name="connsiteX50-10477" fmla="*/ 6871 w 13704"/>
              <a:gd name="connsiteY50-10478" fmla="*/ 9945 h 20563"/>
              <a:gd name="connsiteX51-10479" fmla="*/ 6440 w 13704"/>
              <a:gd name="connsiteY51-10480" fmla="*/ 10661 h 20563"/>
              <a:gd name="connsiteX52-10481" fmla="*/ 6523 w 13704"/>
              <a:gd name="connsiteY52-10482" fmla="*/ 14198 h 20563"/>
              <a:gd name="connsiteX53-10483" fmla="*/ 5514 w 13704"/>
              <a:gd name="connsiteY53-10484" fmla="*/ 10858 h 20563"/>
              <a:gd name="connsiteX54-10485" fmla="*/ 3171 w 13704"/>
              <a:gd name="connsiteY54-10486" fmla="*/ 11969 h 20563"/>
              <a:gd name="connsiteX55-10487" fmla="*/ 665 w 13704"/>
              <a:gd name="connsiteY55-10488" fmla="*/ 13618 h 20563"/>
              <a:gd name="connsiteX56-10489" fmla="*/ 9 w 13704"/>
              <a:gd name="connsiteY56-10490" fmla="*/ 9741 h 20563"/>
              <a:gd name="connsiteX0-10491" fmla="*/ 9 w 13704"/>
              <a:gd name="connsiteY0-10492" fmla="*/ 9741 h 20563"/>
              <a:gd name="connsiteX1-10493" fmla="*/ 4141 w 13704"/>
              <a:gd name="connsiteY1-10494" fmla="*/ 8587 h 20563"/>
              <a:gd name="connsiteX2-10495" fmla="*/ 6368 w 13704"/>
              <a:gd name="connsiteY2-10496" fmla="*/ 6732 h 20563"/>
              <a:gd name="connsiteX3-10497" fmla="*/ 7451 w 13704"/>
              <a:gd name="connsiteY3-10498" fmla="*/ 670 h 20563"/>
              <a:gd name="connsiteX4-10499" fmla="*/ 7839 w 13704"/>
              <a:gd name="connsiteY4-10500" fmla="*/ 809 h 20563"/>
              <a:gd name="connsiteX5-10501" fmla="*/ 7596 w 13704"/>
              <a:gd name="connsiteY5-10502" fmla="*/ 5247 h 20563"/>
              <a:gd name="connsiteX6-10503" fmla="*/ 8806 w 13704"/>
              <a:gd name="connsiteY6-10504" fmla="*/ 3704 h 20563"/>
              <a:gd name="connsiteX7-10505" fmla="*/ 10649 w 13704"/>
              <a:gd name="connsiteY7-10506" fmla="*/ 805 h 20563"/>
              <a:gd name="connsiteX8-10507" fmla="*/ 9418 w 13704"/>
              <a:gd name="connsiteY8-10508" fmla="*/ 4453 h 20563"/>
              <a:gd name="connsiteX9-10509" fmla="*/ 11728 w 13704"/>
              <a:gd name="connsiteY9-10510" fmla="*/ 6997 h 20563"/>
              <a:gd name="connsiteX10-10511" fmla="*/ 13519 w 13704"/>
              <a:gd name="connsiteY10-10512" fmla="*/ 15414 h 20563"/>
              <a:gd name="connsiteX11-10513" fmla="*/ 13645 w 13704"/>
              <a:gd name="connsiteY11-10514" fmla="*/ 20478 h 20563"/>
              <a:gd name="connsiteX12-10515" fmla="*/ 13468 w 13704"/>
              <a:gd name="connsiteY12-10516" fmla="*/ 18458 h 20563"/>
              <a:gd name="connsiteX13-10517" fmla="*/ 13017 w 13704"/>
              <a:gd name="connsiteY13-10518" fmla="*/ 20391 h 20563"/>
              <a:gd name="connsiteX14-10519" fmla="*/ 13256 w 13704"/>
              <a:gd name="connsiteY14-10520" fmla="*/ 16581 h 20563"/>
              <a:gd name="connsiteX15-10521" fmla="*/ 12622 w 13704"/>
              <a:gd name="connsiteY15-10522" fmla="*/ 12746 h 20563"/>
              <a:gd name="connsiteX16-10523" fmla="*/ 12800 w 13704"/>
              <a:gd name="connsiteY16-10524" fmla="*/ 17828 h 20563"/>
              <a:gd name="connsiteX17-10525" fmla="*/ 12508 w 13704"/>
              <a:gd name="connsiteY17-10526" fmla="*/ 18533 h 20563"/>
              <a:gd name="connsiteX18-10527" fmla="*/ 12326 w 13704"/>
              <a:gd name="connsiteY18-10528" fmla="*/ 13699 h 20563"/>
              <a:gd name="connsiteX19-10529" fmla="*/ 11407 w 13704"/>
              <a:gd name="connsiteY19-10530" fmla="*/ 8060 h 20563"/>
              <a:gd name="connsiteX20-10531" fmla="*/ 11574 w 13704"/>
              <a:gd name="connsiteY20-10532" fmla="*/ 10446 h 20563"/>
              <a:gd name="connsiteX21-10533" fmla="*/ 11815 w 13704"/>
              <a:gd name="connsiteY21-10534" fmla="*/ 11317 h 20563"/>
              <a:gd name="connsiteX22-10535" fmla="*/ 12173 w 13704"/>
              <a:gd name="connsiteY22-10536" fmla="*/ 13271 h 20563"/>
              <a:gd name="connsiteX23-10537" fmla="*/ 11799 w 13704"/>
              <a:gd name="connsiteY23-10538" fmla="*/ 12590 h 20563"/>
              <a:gd name="connsiteX24-10539" fmla="*/ 12059 w 13704"/>
              <a:gd name="connsiteY24-10540" fmla="*/ 17534 h 20563"/>
              <a:gd name="connsiteX25-10541" fmla="*/ 11972 w 13704"/>
              <a:gd name="connsiteY25-10542" fmla="*/ 19561 h 20563"/>
              <a:gd name="connsiteX26-10543" fmla="*/ 11694 w 13704"/>
              <a:gd name="connsiteY26-10544" fmla="*/ 16658 h 20563"/>
              <a:gd name="connsiteX27-10545" fmla="*/ 11546 w 13704"/>
              <a:gd name="connsiteY27-10546" fmla="*/ 14585 h 20563"/>
              <a:gd name="connsiteX28-10547" fmla="*/ 10889 w 13704"/>
              <a:gd name="connsiteY28-10548" fmla="*/ 9545 h 20563"/>
              <a:gd name="connsiteX29-10549" fmla="*/ 11235 w 13704"/>
              <a:gd name="connsiteY29-10550" fmla="*/ 15090 h 20563"/>
              <a:gd name="connsiteX30-10551" fmla="*/ 11435 w 13704"/>
              <a:gd name="connsiteY30-10552" fmla="*/ 17618 h 20563"/>
              <a:gd name="connsiteX31-10553" fmla="*/ 11264 w 13704"/>
              <a:gd name="connsiteY31-10554" fmla="*/ 20079 h 20563"/>
              <a:gd name="connsiteX32-10555" fmla="*/ 11072 w 13704"/>
              <a:gd name="connsiteY32-10556" fmla="*/ 17155 h 20563"/>
              <a:gd name="connsiteX33-10557" fmla="*/ 10668 w 13704"/>
              <a:gd name="connsiteY33-10558" fmla="*/ 20038 h 20563"/>
              <a:gd name="connsiteX34-10559" fmla="*/ 10271 w 13704"/>
              <a:gd name="connsiteY34-10560" fmla="*/ 20429 h 20563"/>
              <a:gd name="connsiteX35-10561" fmla="*/ 10512 w 13704"/>
              <a:gd name="connsiteY35-10562" fmla="*/ 19219 h 20563"/>
              <a:gd name="connsiteX36-10563" fmla="*/ 10481 w 13704"/>
              <a:gd name="connsiteY36-10564" fmla="*/ 18298 h 20563"/>
              <a:gd name="connsiteX37-10565" fmla="*/ 10719 w 13704"/>
              <a:gd name="connsiteY37-10566" fmla="*/ 18946 h 20563"/>
              <a:gd name="connsiteX38-10567" fmla="*/ 10387 w 13704"/>
              <a:gd name="connsiteY38-10568" fmla="*/ 18824 h 20563"/>
              <a:gd name="connsiteX39-10569" fmla="*/ 10242 w 13704"/>
              <a:gd name="connsiteY39-10570" fmla="*/ 19991 h 20563"/>
              <a:gd name="connsiteX40-10571" fmla="*/ 10448 w 13704"/>
              <a:gd name="connsiteY40-10572" fmla="*/ 17813 h 20563"/>
              <a:gd name="connsiteX41-10573" fmla="*/ 10717 w 13704"/>
              <a:gd name="connsiteY41-10574" fmla="*/ 17471 h 20563"/>
              <a:gd name="connsiteX42-10575" fmla="*/ 10684 w 13704"/>
              <a:gd name="connsiteY42-10576" fmla="*/ 11668 h 20563"/>
              <a:gd name="connsiteX43-10577" fmla="*/ 10582 w 13704"/>
              <a:gd name="connsiteY43-10578" fmla="*/ 15659 h 20563"/>
              <a:gd name="connsiteX44-10579" fmla="*/ 10344 w 13704"/>
              <a:gd name="connsiteY44-10580" fmla="*/ 16683 h 20563"/>
              <a:gd name="connsiteX45-10581" fmla="*/ 10219 w 13704"/>
              <a:gd name="connsiteY45-10582" fmla="*/ 8768 h 20563"/>
              <a:gd name="connsiteX46-10583" fmla="*/ 9293 w 13704"/>
              <a:gd name="connsiteY46-10584" fmla="*/ 6776 h 20563"/>
              <a:gd name="connsiteX47-10585" fmla="*/ 7438 w 13704"/>
              <a:gd name="connsiteY47-10586" fmla="*/ 8789 h 20563"/>
              <a:gd name="connsiteX48-10587" fmla="*/ 7822 w 13704"/>
              <a:gd name="connsiteY48-10588" fmla="*/ 11349 h 20563"/>
              <a:gd name="connsiteX49-10589" fmla="*/ 7481 w 13704"/>
              <a:gd name="connsiteY49-10590" fmla="*/ 11504 h 20563"/>
              <a:gd name="connsiteX50-10591" fmla="*/ 6871 w 13704"/>
              <a:gd name="connsiteY50-10592" fmla="*/ 9945 h 20563"/>
              <a:gd name="connsiteX51-10593" fmla="*/ 6440 w 13704"/>
              <a:gd name="connsiteY51-10594" fmla="*/ 10661 h 20563"/>
              <a:gd name="connsiteX52-10595" fmla="*/ 6123 w 13704"/>
              <a:gd name="connsiteY52-10596" fmla="*/ 11109 h 20563"/>
              <a:gd name="connsiteX53-10597" fmla="*/ 5514 w 13704"/>
              <a:gd name="connsiteY53-10598" fmla="*/ 10858 h 20563"/>
              <a:gd name="connsiteX54-10599" fmla="*/ 3171 w 13704"/>
              <a:gd name="connsiteY54-10600" fmla="*/ 11969 h 20563"/>
              <a:gd name="connsiteX55-10601" fmla="*/ 665 w 13704"/>
              <a:gd name="connsiteY55-10602" fmla="*/ 13618 h 20563"/>
              <a:gd name="connsiteX56-10603" fmla="*/ 9 w 13704"/>
              <a:gd name="connsiteY56-10604" fmla="*/ 9741 h 20563"/>
              <a:gd name="connsiteX0-10605" fmla="*/ 9 w 13704"/>
              <a:gd name="connsiteY0-10606" fmla="*/ 9741 h 20563"/>
              <a:gd name="connsiteX1-10607" fmla="*/ 4141 w 13704"/>
              <a:gd name="connsiteY1-10608" fmla="*/ 8587 h 20563"/>
              <a:gd name="connsiteX2-10609" fmla="*/ 6368 w 13704"/>
              <a:gd name="connsiteY2-10610" fmla="*/ 6732 h 20563"/>
              <a:gd name="connsiteX3-10611" fmla="*/ 7451 w 13704"/>
              <a:gd name="connsiteY3-10612" fmla="*/ 670 h 20563"/>
              <a:gd name="connsiteX4-10613" fmla="*/ 7839 w 13704"/>
              <a:gd name="connsiteY4-10614" fmla="*/ 809 h 20563"/>
              <a:gd name="connsiteX5-10615" fmla="*/ 7596 w 13704"/>
              <a:gd name="connsiteY5-10616" fmla="*/ 5247 h 20563"/>
              <a:gd name="connsiteX6-10617" fmla="*/ 8806 w 13704"/>
              <a:gd name="connsiteY6-10618" fmla="*/ 3704 h 20563"/>
              <a:gd name="connsiteX7-10619" fmla="*/ 10649 w 13704"/>
              <a:gd name="connsiteY7-10620" fmla="*/ 805 h 20563"/>
              <a:gd name="connsiteX8-10621" fmla="*/ 9418 w 13704"/>
              <a:gd name="connsiteY8-10622" fmla="*/ 4453 h 20563"/>
              <a:gd name="connsiteX9-10623" fmla="*/ 11728 w 13704"/>
              <a:gd name="connsiteY9-10624" fmla="*/ 6997 h 20563"/>
              <a:gd name="connsiteX10-10625" fmla="*/ 13519 w 13704"/>
              <a:gd name="connsiteY10-10626" fmla="*/ 15414 h 20563"/>
              <a:gd name="connsiteX11-10627" fmla="*/ 13645 w 13704"/>
              <a:gd name="connsiteY11-10628" fmla="*/ 20478 h 20563"/>
              <a:gd name="connsiteX12-10629" fmla="*/ 13468 w 13704"/>
              <a:gd name="connsiteY12-10630" fmla="*/ 18458 h 20563"/>
              <a:gd name="connsiteX13-10631" fmla="*/ 13017 w 13704"/>
              <a:gd name="connsiteY13-10632" fmla="*/ 20391 h 20563"/>
              <a:gd name="connsiteX14-10633" fmla="*/ 13256 w 13704"/>
              <a:gd name="connsiteY14-10634" fmla="*/ 16581 h 20563"/>
              <a:gd name="connsiteX15-10635" fmla="*/ 12622 w 13704"/>
              <a:gd name="connsiteY15-10636" fmla="*/ 12746 h 20563"/>
              <a:gd name="connsiteX16-10637" fmla="*/ 12800 w 13704"/>
              <a:gd name="connsiteY16-10638" fmla="*/ 17828 h 20563"/>
              <a:gd name="connsiteX17-10639" fmla="*/ 12508 w 13704"/>
              <a:gd name="connsiteY17-10640" fmla="*/ 18533 h 20563"/>
              <a:gd name="connsiteX18-10641" fmla="*/ 12326 w 13704"/>
              <a:gd name="connsiteY18-10642" fmla="*/ 13699 h 20563"/>
              <a:gd name="connsiteX19-10643" fmla="*/ 11407 w 13704"/>
              <a:gd name="connsiteY19-10644" fmla="*/ 8060 h 20563"/>
              <a:gd name="connsiteX20-10645" fmla="*/ 11574 w 13704"/>
              <a:gd name="connsiteY20-10646" fmla="*/ 10446 h 20563"/>
              <a:gd name="connsiteX21-10647" fmla="*/ 11815 w 13704"/>
              <a:gd name="connsiteY21-10648" fmla="*/ 11317 h 20563"/>
              <a:gd name="connsiteX22-10649" fmla="*/ 12173 w 13704"/>
              <a:gd name="connsiteY22-10650" fmla="*/ 13271 h 20563"/>
              <a:gd name="connsiteX23-10651" fmla="*/ 11799 w 13704"/>
              <a:gd name="connsiteY23-10652" fmla="*/ 12590 h 20563"/>
              <a:gd name="connsiteX24-10653" fmla="*/ 12059 w 13704"/>
              <a:gd name="connsiteY24-10654" fmla="*/ 17534 h 20563"/>
              <a:gd name="connsiteX25-10655" fmla="*/ 11972 w 13704"/>
              <a:gd name="connsiteY25-10656" fmla="*/ 19561 h 20563"/>
              <a:gd name="connsiteX26-10657" fmla="*/ 11694 w 13704"/>
              <a:gd name="connsiteY26-10658" fmla="*/ 16658 h 20563"/>
              <a:gd name="connsiteX27-10659" fmla="*/ 11546 w 13704"/>
              <a:gd name="connsiteY27-10660" fmla="*/ 14585 h 20563"/>
              <a:gd name="connsiteX28-10661" fmla="*/ 10889 w 13704"/>
              <a:gd name="connsiteY28-10662" fmla="*/ 9545 h 20563"/>
              <a:gd name="connsiteX29-10663" fmla="*/ 11235 w 13704"/>
              <a:gd name="connsiteY29-10664" fmla="*/ 15090 h 20563"/>
              <a:gd name="connsiteX30-10665" fmla="*/ 11435 w 13704"/>
              <a:gd name="connsiteY30-10666" fmla="*/ 17618 h 20563"/>
              <a:gd name="connsiteX31-10667" fmla="*/ 11264 w 13704"/>
              <a:gd name="connsiteY31-10668" fmla="*/ 20079 h 20563"/>
              <a:gd name="connsiteX32-10669" fmla="*/ 11072 w 13704"/>
              <a:gd name="connsiteY32-10670" fmla="*/ 17155 h 20563"/>
              <a:gd name="connsiteX33-10671" fmla="*/ 10668 w 13704"/>
              <a:gd name="connsiteY33-10672" fmla="*/ 20038 h 20563"/>
              <a:gd name="connsiteX34-10673" fmla="*/ 10271 w 13704"/>
              <a:gd name="connsiteY34-10674" fmla="*/ 20429 h 20563"/>
              <a:gd name="connsiteX35-10675" fmla="*/ 10512 w 13704"/>
              <a:gd name="connsiteY35-10676" fmla="*/ 19219 h 20563"/>
              <a:gd name="connsiteX36-10677" fmla="*/ 10481 w 13704"/>
              <a:gd name="connsiteY36-10678" fmla="*/ 18298 h 20563"/>
              <a:gd name="connsiteX37-10679" fmla="*/ 10719 w 13704"/>
              <a:gd name="connsiteY37-10680" fmla="*/ 18946 h 20563"/>
              <a:gd name="connsiteX38-10681" fmla="*/ 10387 w 13704"/>
              <a:gd name="connsiteY38-10682" fmla="*/ 18824 h 20563"/>
              <a:gd name="connsiteX39-10683" fmla="*/ 10242 w 13704"/>
              <a:gd name="connsiteY39-10684" fmla="*/ 19991 h 20563"/>
              <a:gd name="connsiteX40-10685" fmla="*/ 10448 w 13704"/>
              <a:gd name="connsiteY40-10686" fmla="*/ 17813 h 20563"/>
              <a:gd name="connsiteX41-10687" fmla="*/ 10717 w 13704"/>
              <a:gd name="connsiteY41-10688" fmla="*/ 17471 h 20563"/>
              <a:gd name="connsiteX42-10689" fmla="*/ 10684 w 13704"/>
              <a:gd name="connsiteY42-10690" fmla="*/ 11668 h 20563"/>
              <a:gd name="connsiteX43-10691" fmla="*/ 10582 w 13704"/>
              <a:gd name="connsiteY43-10692" fmla="*/ 15659 h 20563"/>
              <a:gd name="connsiteX44-10693" fmla="*/ 10344 w 13704"/>
              <a:gd name="connsiteY44-10694" fmla="*/ 16683 h 20563"/>
              <a:gd name="connsiteX45-10695" fmla="*/ 10219 w 13704"/>
              <a:gd name="connsiteY45-10696" fmla="*/ 8768 h 20563"/>
              <a:gd name="connsiteX46-10697" fmla="*/ 9293 w 13704"/>
              <a:gd name="connsiteY46-10698" fmla="*/ 6776 h 20563"/>
              <a:gd name="connsiteX47-10699" fmla="*/ 7438 w 13704"/>
              <a:gd name="connsiteY47-10700" fmla="*/ 8789 h 20563"/>
              <a:gd name="connsiteX48-10701" fmla="*/ 7822 w 13704"/>
              <a:gd name="connsiteY48-10702" fmla="*/ 11349 h 20563"/>
              <a:gd name="connsiteX49-10703" fmla="*/ 7481 w 13704"/>
              <a:gd name="connsiteY49-10704" fmla="*/ 11504 h 20563"/>
              <a:gd name="connsiteX50-10705" fmla="*/ 6871 w 13704"/>
              <a:gd name="connsiteY50-10706" fmla="*/ 9945 h 20563"/>
              <a:gd name="connsiteX51-10707" fmla="*/ 6440 w 13704"/>
              <a:gd name="connsiteY51-10708" fmla="*/ 10661 h 20563"/>
              <a:gd name="connsiteX52-10709" fmla="*/ 6000 w 13704"/>
              <a:gd name="connsiteY52-10710" fmla="*/ 10602 h 20563"/>
              <a:gd name="connsiteX53-10711" fmla="*/ 5514 w 13704"/>
              <a:gd name="connsiteY53-10712" fmla="*/ 10858 h 20563"/>
              <a:gd name="connsiteX54-10713" fmla="*/ 3171 w 13704"/>
              <a:gd name="connsiteY54-10714" fmla="*/ 11969 h 20563"/>
              <a:gd name="connsiteX55-10715" fmla="*/ 665 w 13704"/>
              <a:gd name="connsiteY55-10716" fmla="*/ 13618 h 20563"/>
              <a:gd name="connsiteX56-10717" fmla="*/ 9 w 13704"/>
              <a:gd name="connsiteY56-10718" fmla="*/ 9741 h 20563"/>
              <a:gd name="connsiteX0-10719" fmla="*/ 9 w 13704"/>
              <a:gd name="connsiteY0-10720" fmla="*/ 9741 h 20563"/>
              <a:gd name="connsiteX1-10721" fmla="*/ 4141 w 13704"/>
              <a:gd name="connsiteY1-10722" fmla="*/ 8587 h 20563"/>
              <a:gd name="connsiteX2-10723" fmla="*/ 6368 w 13704"/>
              <a:gd name="connsiteY2-10724" fmla="*/ 6732 h 20563"/>
              <a:gd name="connsiteX3-10725" fmla="*/ 7451 w 13704"/>
              <a:gd name="connsiteY3-10726" fmla="*/ 670 h 20563"/>
              <a:gd name="connsiteX4-10727" fmla="*/ 7839 w 13704"/>
              <a:gd name="connsiteY4-10728" fmla="*/ 809 h 20563"/>
              <a:gd name="connsiteX5-10729" fmla="*/ 7596 w 13704"/>
              <a:gd name="connsiteY5-10730" fmla="*/ 5247 h 20563"/>
              <a:gd name="connsiteX6-10731" fmla="*/ 8806 w 13704"/>
              <a:gd name="connsiteY6-10732" fmla="*/ 3704 h 20563"/>
              <a:gd name="connsiteX7-10733" fmla="*/ 10649 w 13704"/>
              <a:gd name="connsiteY7-10734" fmla="*/ 805 h 20563"/>
              <a:gd name="connsiteX8-10735" fmla="*/ 9418 w 13704"/>
              <a:gd name="connsiteY8-10736" fmla="*/ 4453 h 20563"/>
              <a:gd name="connsiteX9-10737" fmla="*/ 11728 w 13704"/>
              <a:gd name="connsiteY9-10738" fmla="*/ 6997 h 20563"/>
              <a:gd name="connsiteX10-10739" fmla="*/ 13519 w 13704"/>
              <a:gd name="connsiteY10-10740" fmla="*/ 15414 h 20563"/>
              <a:gd name="connsiteX11-10741" fmla="*/ 13645 w 13704"/>
              <a:gd name="connsiteY11-10742" fmla="*/ 20478 h 20563"/>
              <a:gd name="connsiteX12-10743" fmla="*/ 13468 w 13704"/>
              <a:gd name="connsiteY12-10744" fmla="*/ 18458 h 20563"/>
              <a:gd name="connsiteX13-10745" fmla="*/ 13017 w 13704"/>
              <a:gd name="connsiteY13-10746" fmla="*/ 20391 h 20563"/>
              <a:gd name="connsiteX14-10747" fmla="*/ 13256 w 13704"/>
              <a:gd name="connsiteY14-10748" fmla="*/ 16581 h 20563"/>
              <a:gd name="connsiteX15-10749" fmla="*/ 12622 w 13704"/>
              <a:gd name="connsiteY15-10750" fmla="*/ 12746 h 20563"/>
              <a:gd name="connsiteX16-10751" fmla="*/ 12800 w 13704"/>
              <a:gd name="connsiteY16-10752" fmla="*/ 17828 h 20563"/>
              <a:gd name="connsiteX17-10753" fmla="*/ 12508 w 13704"/>
              <a:gd name="connsiteY17-10754" fmla="*/ 18533 h 20563"/>
              <a:gd name="connsiteX18-10755" fmla="*/ 12326 w 13704"/>
              <a:gd name="connsiteY18-10756" fmla="*/ 13699 h 20563"/>
              <a:gd name="connsiteX19-10757" fmla="*/ 11407 w 13704"/>
              <a:gd name="connsiteY19-10758" fmla="*/ 8060 h 20563"/>
              <a:gd name="connsiteX20-10759" fmla="*/ 11574 w 13704"/>
              <a:gd name="connsiteY20-10760" fmla="*/ 10446 h 20563"/>
              <a:gd name="connsiteX21-10761" fmla="*/ 11815 w 13704"/>
              <a:gd name="connsiteY21-10762" fmla="*/ 11317 h 20563"/>
              <a:gd name="connsiteX22-10763" fmla="*/ 12173 w 13704"/>
              <a:gd name="connsiteY22-10764" fmla="*/ 13271 h 20563"/>
              <a:gd name="connsiteX23-10765" fmla="*/ 11799 w 13704"/>
              <a:gd name="connsiteY23-10766" fmla="*/ 12590 h 20563"/>
              <a:gd name="connsiteX24-10767" fmla="*/ 12059 w 13704"/>
              <a:gd name="connsiteY24-10768" fmla="*/ 17534 h 20563"/>
              <a:gd name="connsiteX25-10769" fmla="*/ 11972 w 13704"/>
              <a:gd name="connsiteY25-10770" fmla="*/ 19561 h 20563"/>
              <a:gd name="connsiteX26-10771" fmla="*/ 11694 w 13704"/>
              <a:gd name="connsiteY26-10772" fmla="*/ 16658 h 20563"/>
              <a:gd name="connsiteX27-10773" fmla="*/ 11546 w 13704"/>
              <a:gd name="connsiteY27-10774" fmla="*/ 14585 h 20563"/>
              <a:gd name="connsiteX28-10775" fmla="*/ 10889 w 13704"/>
              <a:gd name="connsiteY28-10776" fmla="*/ 9545 h 20563"/>
              <a:gd name="connsiteX29-10777" fmla="*/ 11235 w 13704"/>
              <a:gd name="connsiteY29-10778" fmla="*/ 15090 h 20563"/>
              <a:gd name="connsiteX30-10779" fmla="*/ 11435 w 13704"/>
              <a:gd name="connsiteY30-10780" fmla="*/ 17618 h 20563"/>
              <a:gd name="connsiteX31-10781" fmla="*/ 11264 w 13704"/>
              <a:gd name="connsiteY31-10782" fmla="*/ 20079 h 20563"/>
              <a:gd name="connsiteX32-10783" fmla="*/ 11072 w 13704"/>
              <a:gd name="connsiteY32-10784" fmla="*/ 17155 h 20563"/>
              <a:gd name="connsiteX33-10785" fmla="*/ 10668 w 13704"/>
              <a:gd name="connsiteY33-10786" fmla="*/ 20038 h 20563"/>
              <a:gd name="connsiteX34-10787" fmla="*/ 10271 w 13704"/>
              <a:gd name="connsiteY34-10788" fmla="*/ 20429 h 20563"/>
              <a:gd name="connsiteX35-10789" fmla="*/ 10512 w 13704"/>
              <a:gd name="connsiteY35-10790" fmla="*/ 19219 h 20563"/>
              <a:gd name="connsiteX36-10791" fmla="*/ 10481 w 13704"/>
              <a:gd name="connsiteY36-10792" fmla="*/ 18298 h 20563"/>
              <a:gd name="connsiteX37-10793" fmla="*/ 10719 w 13704"/>
              <a:gd name="connsiteY37-10794" fmla="*/ 18946 h 20563"/>
              <a:gd name="connsiteX38-10795" fmla="*/ 10387 w 13704"/>
              <a:gd name="connsiteY38-10796" fmla="*/ 18824 h 20563"/>
              <a:gd name="connsiteX39-10797" fmla="*/ 10242 w 13704"/>
              <a:gd name="connsiteY39-10798" fmla="*/ 19991 h 20563"/>
              <a:gd name="connsiteX40-10799" fmla="*/ 10448 w 13704"/>
              <a:gd name="connsiteY40-10800" fmla="*/ 17813 h 20563"/>
              <a:gd name="connsiteX41-10801" fmla="*/ 10717 w 13704"/>
              <a:gd name="connsiteY41-10802" fmla="*/ 17471 h 20563"/>
              <a:gd name="connsiteX42-10803" fmla="*/ 10684 w 13704"/>
              <a:gd name="connsiteY42-10804" fmla="*/ 11668 h 20563"/>
              <a:gd name="connsiteX43-10805" fmla="*/ 10582 w 13704"/>
              <a:gd name="connsiteY43-10806" fmla="*/ 15659 h 20563"/>
              <a:gd name="connsiteX44-10807" fmla="*/ 10344 w 13704"/>
              <a:gd name="connsiteY44-10808" fmla="*/ 16683 h 20563"/>
              <a:gd name="connsiteX45-10809" fmla="*/ 10219 w 13704"/>
              <a:gd name="connsiteY45-10810" fmla="*/ 8768 h 20563"/>
              <a:gd name="connsiteX46-10811" fmla="*/ 9293 w 13704"/>
              <a:gd name="connsiteY46-10812" fmla="*/ 6776 h 20563"/>
              <a:gd name="connsiteX47-10813" fmla="*/ 7438 w 13704"/>
              <a:gd name="connsiteY47-10814" fmla="*/ 8789 h 20563"/>
              <a:gd name="connsiteX48-10815" fmla="*/ 7822 w 13704"/>
              <a:gd name="connsiteY48-10816" fmla="*/ 11349 h 20563"/>
              <a:gd name="connsiteX49-10817" fmla="*/ 7481 w 13704"/>
              <a:gd name="connsiteY49-10818" fmla="*/ 9814 h 20563"/>
              <a:gd name="connsiteX50-10819" fmla="*/ 6871 w 13704"/>
              <a:gd name="connsiteY50-10820" fmla="*/ 9945 h 20563"/>
              <a:gd name="connsiteX51-10821" fmla="*/ 6440 w 13704"/>
              <a:gd name="connsiteY51-10822" fmla="*/ 10661 h 20563"/>
              <a:gd name="connsiteX52-10823" fmla="*/ 6000 w 13704"/>
              <a:gd name="connsiteY52-10824" fmla="*/ 10602 h 20563"/>
              <a:gd name="connsiteX53-10825" fmla="*/ 5514 w 13704"/>
              <a:gd name="connsiteY53-10826" fmla="*/ 10858 h 20563"/>
              <a:gd name="connsiteX54-10827" fmla="*/ 3171 w 13704"/>
              <a:gd name="connsiteY54-10828" fmla="*/ 11969 h 20563"/>
              <a:gd name="connsiteX55-10829" fmla="*/ 665 w 13704"/>
              <a:gd name="connsiteY55-10830" fmla="*/ 13618 h 20563"/>
              <a:gd name="connsiteX56-10831" fmla="*/ 9 w 13704"/>
              <a:gd name="connsiteY56-10832" fmla="*/ 9741 h 20563"/>
              <a:gd name="connsiteX0-10833" fmla="*/ 9 w 13704"/>
              <a:gd name="connsiteY0-10834" fmla="*/ 9741 h 20563"/>
              <a:gd name="connsiteX1-10835" fmla="*/ 4141 w 13704"/>
              <a:gd name="connsiteY1-10836" fmla="*/ 8587 h 20563"/>
              <a:gd name="connsiteX2-10837" fmla="*/ 6368 w 13704"/>
              <a:gd name="connsiteY2-10838" fmla="*/ 6732 h 20563"/>
              <a:gd name="connsiteX3-10839" fmla="*/ 7451 w 13704"/>
              <a:gd name="connsiteY3-10840" fmla="*/ 670 h 20563"/>
              <a:gd name="connsiteX4-10841" fmla="*/ 7839 w 13704"/>
              <a:gd name="connsiteY4-10842" fmla="*/ 809 h 20563"/>
              <a:gd name="connsiteX5-10843" fmla="*/ 7596 w 13704"/>
              <a:gd name="connsiteY5-10844" fmla="*/ 5247 h 20563"/>
              <a:gd name="connsiteX6-10845" fmla="*/ 8806 w 13704"/>
              <a:gd name="connsiteY6-10846" fmla="*/ 3704 h 20563"/>
              <a:gd name="connsiteX7-10847" fmla="*/ 10649 w 13704"/>
              <a:gd name="connsiteY7-10848" fmla="*/ 805 h 20563"/>
              <a:gd name="connsiteX8-10849" fmla="*/ 9418 w 13704"/>
              <a:gd name="connsiteY8-10850" fmla="*/ 4453 h 20563"/>
              <a:gd name="connsiteX9-10851" fmla="*/ 11728 w 13704"/>
              <a:gd name="connsiteY9-10852" fmla="*/ 6997 h 20563"/>
              <a:gd name="connsiteX10-10853" fmla="*/ 13519 w 13704"/>
              <a:gd name="connsiteY10-10854" fmla="*/ 15414 h 20563"/>
              <a:gd name="connsiteX11-10855" fmla="*/ 13645 w 13704"/>
              <a:gd name="connsiteY11-10856" fmla="*/ 20478 h 20563"/>
              <a:gd name="connsiteX12-10857" fmla="*/ 13468 w 13704"/>
              <a:gd name="connsiteY12-10858" fmla="*/ 18458 h 20563"/>
              <a:gd name="connsiteX13-10859" fmla="*/ 13017 w 13704"/>
              <a:gd name="connsiteY13-10860" fmla="*/ 20391 h 20563"/>
              <a:gd name="connsiteX14-10861" fmla="*/ 13256 w 13704"/>
              <a:gd name="connsiteY14-10862" fmla="*/ 16581 h 20563"/>
              <a:gd name="connsiteX15-10863" fmla="*/ 12622 w 13704"/>
              <a:gd name="connsiteY15-10864" fmla="*/ 12746 h 20563"/>
              <a:gd name="connsiteX16-10865" fmla="*/ 12800 w 13704"/>
              <a:gd name="connsiteY16-10866" fmla="*/ 17828 h 20563"/>
              <a:gd name="connsiteX17-10867" fmla="*/ 12508 w 13704"/>
              <a:gd name="connsiteY17-10868" fmla="*/ 18533 h 20563"/>
              <a:gd name="connsiteX18-10869" fmla="*/ 12326 w 13704"/>
              <a:gd name="connsiteY18-10870" fmla="*/ 13699 h 20563"/>
              <a:gd name="connsiteX19-10871" fmla="*/ 11407 w 13704"/>
              <a:gd name="connsiteY19-10872" fmla="*/ 8060 h 20563"/>
              <a:gd name="connsiteX20-10873" fmla="*/ 11574 w 13704"/>
              <a:gd name="connsiteY20-10874" fmla="*/ 10446 h 20563"/>
              <a:gd name="connsiteX21-10875" fmla="*/ 11815 w 13704"/>
              <a:gd name="connsiteY21-10876" fmla="*/ 11317 h 20563"/>
              <a:gd name="connsiteX22-10877" fmla="*/ 12173 w 13704"/>
              <a:gd name="connsiteY22-10878" fmla="*/ 13271 h 20563"/>
              <a:gd name="connsiteX23-10879" fmla="*/ 11799 w 13704"/>
              <a:gd name="connsiteY23-10880" fmla="*/ 12590 h 20563"/>
              <a:gd name="connsiteX24-10881" fmla="*/ 12059 w 13704"/>
              <a:gd name="connsiteY24-10882" fmla="*/ 17534 h 20563"/>
              <a:gd name="connsiteX25-10883" fmla="*/ 11972 w 13704"/>
              <a:gd name="connsiteY25-10884" fmla="*/ 19561 h 20563"/>
              <a:gd name="connsiteX26-10885" fmla="*/ 11694 w 13704"/>
              <a:gd name="connsiteY26-10886" fmla="*/ 16658 h 20563"/>
              <a:gd name="connsiteX27-10887" fmla="*/ 11546 w 13704"/>
              <a:gd name="connsiteY27-10888" fmla="*/ 14585 h 20563"/>
              <a:gd name="connsiteX28-10889" fmla="*/ 10889 w 13704"/>
              <a:gd name="connsiteY28-10890" fmla="*/ 9545 h 20563"/>
              <a:gd name="connsiteX29-10891" fmla="*/ 11235 w 13704"/>
              <a:gd name="connsiteY29-10892" fmla="*/ 15090 h 20563"/>
              <a:gd name="connsiteX30-10893" fmla="*/ 11435 w 13704"/>
              <a:gd name="connsiteY30-10894" fmla="*/ 17618 h 20563"/>
              <a:gd name="connsiteX31-10895" fmla="*/ 11264 w 13704"/>
              <a:gd name="connsiteY31-10896" fmla="*/ 20079 h 20563"/>
              <a:gd name="connsiteX32-10897" fmla="*/ 11072 w 13704"/>
              <a:gd name="connsiteY32-10898" fmla="*/ 17155 h 20563"/>
              <a:gd name="connsiteX33-10899" fmla="*/ 10668 w 13704"/>
              <a:gd name="connsiteY33-10900" fmla="*/ 20038 h 20563"/>
              <a:gd name="connsiteX34-10901" fmla="*/ 10271 w 13704"/>
              <a:gd name="connsiteY34-10902" fmla="*/ 20429 h 20563"/>
              <a:gd name="connsiteX35-10903" fmla="*/ 10512 w 13704"/>
              <a:gd name="connsiteY35-10904" fmla="*/ 19219 h 20563"/>
              <a:gd name="connsiteX36-10905" fmla="*/ 10481 w 13704"/>
              <a:gd name="connsiteY36-10906" fmla="*/ 18298 h 20563"/>
              <a:gd name="connsiteX37-10907" fmla="*/ 10719 w 13704"/>
              <a:gd name="connsiteY37-10908" fmla="*/ 18946 h 20563"/>
              <a:gd name="connsiteX38-10909" fmla="*/ 10387 w 13704"/>
              <a:gd name="connsiteY38-10910" fmla="*/ 18824 h 20563"/>
              <a:gd name="connsiteX39-10911" fmla="*/ 10242 w 13704"/>
              <a:gd name="connsiteY39-10912" fmla="*/ 19991 h 20563"/>
              <a:gd name="connsiteX40-10913" fmla="*/ 10448 w 13704"/>
              <a:gd name="connsiteY40-10914" fmla="*/ 17813 h 20563"/>
              <a:gd name="connsiteX41-10915" fmla="*/ 10717 w 13704"/>
              <a:gd name="connsiteY41-10916" fmla="*/ 17471 h 20563"/>
              <a:gd name="connsiteX42-10917" fmla="*/ 10684 w 13704"/>
              <a:gd name="connsiteY42-10918" fmla="*/ 11668 h 20563"/>
              <a:gd name="connsiteX43-10919" fmla="*/ 10582 w 13704"/>
              <a:gd name="connsiteY43-10920" fmla="*/ 15659 h 20563"/>
              <a:gd name="connsiteX44-10921" fmla="*/ 10344 w 13704"/>
              <a:gd name="connsiteY44-10922" fmla="*/ 16683 h 20563"/>
              <a:gd name="connsiteX45-10923" fmla="*/ 10219 w 13704"/>
              <a:gd name="connsiteY45-10924" fmla="*/ 8768 h 20563"/>
              <a:gd name="connsiteX46-10925" fmla="*/ 9293 w 13704"/>
              <a:gd name="connsiteY46-10926" fmla="*/ 6776 h 20563"/>
              <a:gd name="connsiteX47-10927" fmla="*/ 7438 w 13704"/>
              <a:gd name="connsiteY47-10928" fmla="*/ 8789 h 20563"/>
              <a:gd name="connsiteX48-10929" fmla="*/ 7453 w 13704"/>
              <a:gd name="connsiteY48-10930" fmla="*/ 9828 h 20563"/>
              <a:gd name="connsiteX49-10931" fmla="*/ 7481 w 13704"/>
              <a:gd name="connsiteY49-10932" fmla="*/ 9814 h 20563"/>
              <a:gd name="connsiteX50-10933" fmla="*/ 6871 w 13704"/>
              <a:gd name="connsiteY50-10934" fmla="*/ 9945 h 20563"/>
              <a:gd name="connsiteX51-10935" fmla="*/ 6440 w 13704"/>
              <a:gd name="connsiteY51-10936" fmla="*/ 10661 h 20563"/>
              <a:gd name="connsiteX52-10937" fmla="*/ 6000 w 13704"/>
              <a:gd name="connsiteY52-10938" fmla="*/ 10602 h 20563"/>
              <a:gd name="connsiteX53-10939" fmla="*/ 5514 w 13704"/>
              <a:gd name="connsiteY53-10940" fmla="*/ 10858 h 20563"/>
              <a:gd name="connsiteX54-10941" fmla="*/ 3171 w 13704"/>
              <a:gd name="connsiteY54-10942" fmla="*/ 11969 h 20563"/>
              <a:gd name="connsiteX55-10943" fmla="*/ 665 w 13704"/>
              <a:gd name="connsiteY55-10944" fmla="*/ 13618 h 20563"/>
              <a:gd name="connsiteX56-10945" fmla="*/ 9 w 13704"/>
              <a:gd name="connsiteY56-10946" fmla="*/ 9741 h 20563"/>
              <a:gd name="connsiteX0-10947" fmla="*/ 9 w 13704"/>
              <a:gd name="connsiteY0-10948" fmla="*/ 9265 h 20087"/>
              <a:gd name="connsiteX1-10949" fmla="*/ 4141 w 13704"/>
              <a:gd name="connsiteY1-10950" fmla="*/ 8111 h 20087"/>
              <a:gd name="connsiteX2-10951" fmla="*/ 6368 w 13704"/>
              <a:gd name="connsiteY2-10952" fmla="*/ 6256 h 20087"/>
              <a:gd name="connsiteX3-10953" fmla="*/ 7451 w 13704"/>
              <a:gd name="connsiteY3-10954" fmla="*/ 194 h 20087"/>
              <a:gd name="connsiteX4-10955" fmla="*/ 7426 w 13704"/>
              <a:gd name="connsiteY4-10956" fmla="*/ 4217 h 20087"/>
              <a:gd name="connsiteX5-10957" fmla="*/ 7596 w 13704"/>
              <a:gd name="connsiteY5-10958" fmla="*/ 4771 h 20087"/>
              <a:gd name="connsiteX6-10959" fmla="*/ 8806 w 13704"/>
              <a:gd name="connsiteY6-10960" fmla="*/ 3228 h 20087"/>
              <a:gd name="connsiteX7-10961" fmla="*/ 10649 w 13704"/>
              <a:gd name="connsiteY7-10962" fmla="*/ 329 h 20087"/>
              <a:gd name="connsiteX8-10963" fmla="*/ 9418 w 13704"/>
              <a:gd name="connsiteY8-10964" fmla="*/ 3977 h 20087"/>
              <a:gd name="connsiteX9-10965" fmla="*/ 11728 w 13704"/>
              <a:gd name="connsiteY9-10966" fmla="*/ 6521 h 20087"/>
              <a:gd name="connsiteX10-10967" fmla="*/ 13519 w 13704"/>
              <a:gd name="connsiteY10-10968" fmla="*/ 14938 h 20087"/>
              <a:gd name="connsiteX11-10969" fmla="*/ 13645 w 13704"/>
              <a:gd name="connsiteY11-10970" fmla="*/ 20002 h 20087"/>
              <a:gd name="connsiteX12-10971" fmla="*/ 13468 w 13704"/>
              <a:gd name="connsiteY12-10972" fmla="*/ 17982 h 20087"/>
              <a:gd name="connsiteX13-10973" fmla="*/ 13017 w 13704"/>
              <a:gd name="connsiteY13-10974" fmla="*/ 19915 h 20087"/>
              <a:gd name="connsiteX14-10975" fmla="*/ 13256 w 13704"/>
              <a:gd name="connsiteY14-10976" fmla="*/ 16105 h 20087"/>
              <a:gd name="connsiteX15-10977" fmla="*/ 12622 w 13704"/>
              <a:gd name="connsiteY15-10978" fmla="*/ 12270 h 20087"/>
              <a:gd name="connsiteX16-10979" fmla="*/ 12800 w 13704"/>
              <a:gd name="connsiteY16-10980" fmla="*/ 17352 h 20087"/>
              <a:gd name="connsiteX17-10981" fmla="*/ 12508 w 13704"/>
              <a:gd name="connsiteY17-10982" fmla="*/ 18057 h 20087"/>
              <a:gd name="connsiteX18-10983" fmla="*/ 12326 w 13704"/>
              <a:gd name="connsiteY18-10984" fmla="*/ 13223 h 20087"/>
              <a:gd name="connsiteX19-10985" fmla="*/ 11407 w 13704"/>
              <a:gd name="connsiteY19-10986" fmla="*/ 7584 h 20087"/>
              <a:gd name="connsiteX20-10987" fmla="*/ 11574 w 13704"/>
              <a:gd name="connsiteY20-10988" fmla="*/ 9970 h 20087"/>
              <a:gd name="connsiteX21-10989" fmla="*/ 11815 w 13704"/>
              <a:gd name="connsiteY21-10990" fmla="*/ 10841 h 20087"/>
              <a:gd name="connsiteX22-10991" fmla="*/ 12173 w 13704"/>
              <a:gd name="connsiteY22-10992" fmla="*/ 12795 h 20087"/>
              <a:gd name="connsiteX23-10993" fmla="*/ 11799 w 13704"/>
              <a:gd name="connsiteY23-10994" fmla="*/ 12114 h 20087"/>
              <a:gd name="connsiteX24-10995" fmla="*/ 12059 w 13704"/>
              <a:gd name="connsiteY24-10996" fmla="*/ 17058 h 20087"/>
              <a:gd name="connsiteX25-10997" fmla="*/ 11972 w 13704"/>
              <a:gd name="connsiteY25-10998" fmla="*/ 19085 h 20087"/>
              <a:gd name="connsiteX26-10999" fmla="*/ 11694 w 13704"/>
              <a:gd name="connsiteY26-11000" fmla="*/ 16182 h 20087"/>
              <a:gd name="connsiteX27-11001" fmla="*/ 11546 w 13704"/>
              <a:gd name="connsiteY27-11002" fmla="*/ 14109 h 20087"/>
              <a:gd name="connsiteX28-11003" fmla="*/ 10889 w 13704"/>
              <a:gd name="connsiteY28-11004" fmla="*/ 9069 h 20087"/>
              <a:gd name="connsiteX29-11005" fmla="*/ 11235 w 13704"/>
              <a:gd name="connsiteY29-11006" fmla="*/ 14614 h 20087"/>
              <a:gd name="connsiteX30-11007" fmla="*/ 11435 w 13704"/>
              <a:gd name="connsiteY30-11008" fmla="*/ 17142 h 20087"/>
              <a:gd name="connsiteX31-11009" fmla="*/ 11264 w 13704"/>
              <a:gd name="connsiteY31-11010" fmla="*/ 19603 h 20087"/>
              <a:gd name="connsiteX32-11011" fmla="*/ 11072 w 13704"/>
              <a:gd name="connsiteY32-11012" fmla="*/ 16679 h 20087"/>
              <a:gd name="connsiteX33-11013" fmla="*/ 10668 w 13704"/>
              <a:gd name="connsiteY33-11014" fmla="*/ 19562 h 20087"/>
              <a:gd name="connsiteX34-11015" fmla="*/ 10271 w 13704"/>
              <a:gd name="connsiteY34-11016" fmla="*/ 19953 h 20087"/>
              <a:gd name="connsiteX35-11017" fmla="*/ 10512 w 13704"/>
              <a:gd name="connsiteY35-11018" fmla="*/ 18743 h 20087"/>
              <a:gd name="connsiteX36-11019" fmla="*/ 10481 w 13704"/>
              <a:gd name="connsiteY36-11020" fmla="*/ 17822 h 20087"/>
              <a:gd name="connsiteX37-11021" fmla="*/ 10719 w 13704"/>
              <a:gd name="connsiteY37-11022" fmla="*/ 18470 h 20087"/>
              <a:gd name="connsiteX38-11023" fmla="*/ 10387 w 13704"/>
              <a:gd name="connsiteY38-11024" fmla="*/ 18348 h 20087"/>
              <a:gd name="connsiteX39-11025" fmla="*/ 10242 w 13704"/>
              <a:gd name="connsiteY39-11026" fmla="*/ 19515 h 20087"/>
              <a:gd name="connsiteX40-11027" fmla="*/ 10448 w 13704"/>
              <a:gd name="connsiteY40-11028" fmla="*/ 17337 h 20087"/>
              <a:gd name="connsiteX41-11029" fmla="*/ 10717 w 13704"/>
              <a:gd name="connsiteY41-11030" fmla="*/ 16995 h 20087"/>
              <a:gd name="connsiteX42-11031" fmla="*/ 10684 w 13704"/>
              <a:gd name="connsiteY42-11032" fmla="*/ 11192 h 20087"/>
              <a:gd name="connsiteX43-11033" fmla="*/ 10582 w 13704"/>
              <a:gd name="connsiteY43-11034" fmla="*/ 15183 h 20087"/>
              <a:gd name="connsiteX44-11035" fmla="*/ 10344 w 13704"/>
              <a:gd name="connsiteY44-11036" fmla="*/ 16207 h 20087"/>
              <a:gd name="connsiteX45-11037" fmla="*/ 10219 w 13704"/>
              <a:gd name="connsiteY45-11038" fmla="*/ 8292 h 20087"/>
              <a:gd name="connsiteX46-11039" fmla="*/ 9293 w 13704"/>
              <a:gd name="connsiteY46-11040" fmla="*/ 6300 h 20087"/>
              <a:gd name="connsiteX47-11041" fmla="*/ 7438 w 13704"/>
              <a:gd name="connsiteY47-11042" fmla="*/ 8313 h 20087"/>
              <a:gd name="connsiteX48-11043" fmla="*/ 7453 w 13704"/>
              <a:gd name="connsiteY48-11044" fmla="*/ 9352 h 20087"/>
              <a:gd name="connsiteX49-11045" fmla="*/ 7481 w 13704"/>
              <a:gd name="connsiteY49-11046" fmla="*/ 9338 h 20087"/>
              <a:gd name="connsiteX50-11047" fmla="*/ 6871 w 13704"/>
              <a:gd name="connsiteY50-11048" fmla="*/ 9469 h 20087"/>
              <a:gd name="connsiteX51-11049" fmla="*/ 6440 w 13704"/>
              <a:gd name="connsiteY51-11050" fmla="*/ 10185 h 20087"/>
              <a:gd name="connsiteX52-11051" fmla="*/ 6000 w 13704"/>
              <a:gd name="connsiteY52-11052" fmla="*/ 10126 h 20087"/>
              <a:gd name="connsiteX53-11053" fmla="*/ 5514 w 13704"/>
              <a:gd name="connsiteY53-11054" fmla="*/ 10382 h 20087"/>
              <a:gd name="connsiteX54-11055" fmla="*/ 3171 w 13704"/>
              <a:gd name="connsiteY54-11056" fmla="*/ 11493 h 20087"/>
              <a:gd name="connsiteX55-11057" fmla="*/ 665 w 13704"/>
              <a:gd name="connsiteY55-11058" fmla="*/ 13142 h 20087"/>
              <a:gd name="connsiteX56-11059" fmla="*/ 9 w 13704"/>
              <a:gd name="connsiteY56-11060" fmla="*/ 9265 h 20087"/>
              <a:gd name="connsiteX0-11061" fmla="*/ 9 w 13704"/>
              <a:gd name="connsiteY0-11062" fmla="*/ 9247 h 20069"/>
              <a:gd name="connsiteX1-11063" fmla="*/ 4141 w 13704"/>
              <a:gd name="connsiteY1-11064" fmla="*/ 8093 h 20069"/>
              <a:gd name="connsiteX2-11065" fmla="*/ 6368 w 13704"/>
              <a:gd name="connsiteY2-11066" fmla="*/ 6238 h 20069"/>
              <a:gd name="connsiteX3-11067" fmla="*/ 7037 w 13704"/>
              <a:gd name="connsiteY3-11068" fmla="*/ 4753 h 20069"/>
              <a:gd name="connsiteX4-11069" fmla="*/ 7426 w 13704"/>
              <a:gd name="connsiteY4-11070" fmla="*/ 4199 h 20069"/>
              <a:gd name="connsiteX5-11071" fmla="*/ 7596 w 13704"/>
              <a:gd name="connsiteY5-11072" fmla="*/ 4753 h 20069"/>
              <a:gd name="connsiteX6-11073" fmla="*/ 8806 w 13704"/>
              <a:gd name="connsiteY6-11074" fmla="*/ 3210 h 20069"/>
              <a:gd name="connsiteX7-11075" fmla="*/ 10649 w 13704"/>
              <a:gd name="connsiteY7-11076" fmla="*/ 311 h 20069"/>
              <a:gd name="connsiteX8-11077" fmla="*/ 9418 w 13704"/>
              <a:gd name="connsiteY8-11078" fmla="*/ 3959 h 20069"/>
              <a:gd name="connsiteX9-11079" fmla="*/ 11728 w 13704"/>
              <a:gd name="connsiteY9-11080" fmla="*/ 6503 h 20069"/>
              <a:gd name="connsiteX10-11081" fmla="*/ 13519 w 13704"/>
              <a:gd name="connsiteY10-11082" fmla="*/ 14920 h 20069"/>
              <a:gd name="connsiteX11-11083" fmla="*/ 13645 w 13704"/>
              <a:gd name="connsiteY11-11084" fmla="*/ 19984 h 20069"/>
              <a:gd name="connsiteX12-11085" fmla="*/ 13468 w 13704"/>
              <a:gd name="connsiteY12-11086" fmla="*/ 17964 h 20069"/>
              <a:gd name="connsiteX13-11087" fmla="*/ 13017 w 13704"/>
              <a:gd name="connsiteY13-11088" fmla="*/ 19897 h 20069"/>
              <a:gd name="connsiteX14-11089" fmla="*/ 13256 w 13704"/>
              <a:gd name="connsiteY14-11090" fmla="*/ 16087 h 20069"/>
              <a:gd name="connsiteX15-11091" fmla="*/ 12622 w 13704"/>
              <a:gd name="connsiteY15-11092" fmla="*/ 12252 h 20069"/>
              <a:gd name="connsiteX16-11093" fmla="*/ 12800 w 13704"/>
              <a:gd name="connsiteY16-11094" fmla="*/ 17334 h 20069"/>
              <a:gd name="connsiteX17-11095" fmla="*/ 12508 w 13704"/>
              <a:gd name="connsiteY17-11096" fmla="*/ 18039 h 20069"/>
              <a:gd name="connsiteX18-11097" fmla="*/ 12326 w 13704"/>
              <a:gd name="connsiteY18-11098" fmla="*/ 13205 h 20069"/>
              <a:gd name="connsiteX19-11099" fmla="*/ 11407 w 13704"/>
              <a:gd name="connsiteY19-11100" fmla="*/ 7566 h 20069"/>
              <a:gd name="connsiteX20-11101" fmla="*/ 11574 w 13704"/>
              <a:gd name="connsiteY20-11102" fmla="*/ 9952 h 20069"/>
              <a:gd name="connsiteX21-11103" fmla="*/ 11815 w 13704"/>
              <a:gd name="connsiteY21-11104" fmla="*/ 10823 h 20069"/>
              <a:gd name="connsiteX22-11105" fmla="*/ 12173 w 13704"/>
              <a:gd name="connsiteY22-11106" fmla="*/ 12777 h 20069"/>
              <a:gd name="connsiteX23-11107" fmla="*/ 11799 w 13704"/>
              <a:gd name="connsiteY23-11108" fmla="*/ 12096 h 20069"/>
              <a:gd name="connsiteX24-11109" fmla="*/ 12059 w 13704"/>
              <a:gd name="connsiteY24-11110" fmla="*/ 17040 h 20069"/>
              <a:gd name="connsiteX25-11111" fmla="*/ 11972 w 13704"/>
              <a:gd name="connsiteY25-11112" fmla="*/ 19067 h 20069"/>
              <a:gd name="connsiteX26-11113" fmla="*/ 11694 w 13704"/>
              <a:gd name="connsiteY26-11114" fmla="*/ 16164 h 20069"/>
              <a:gd name="connsiteX27-11115" fmla="*/ 11546 w 13704"/>
              <a:gd name="connsiteY27-11116" fmla="*/ 14091 h 20069"/>
              <a:gd name="connsiteX28-11117" fmla="*/ 10889 w 13704"/>
              <a:gd name="connsiteY28-11118" fmla="*/ 9051 h 20069"/>
              <a:gd name="connsiteX29-11119" fmla="*/ 11235 w 13704"/>
              <a:gd name="connsiteY29-11120" fmla="*/ 14596 h 20069"/>
              <a:gd name="connsiteX30-11121" fmla="*/ 11435 w 13704"/>
              <a:gd name="connsiteY30-11122" fmla="*/ 17124 h 20069"/>
              <a:gd name="connsiteX31-11123" fmla="*/ 11264 w 13704"/>
              <a:gd name="connsiteY31-11124" fmla="*/ 19585 h 20069"/>
              <a:gd name="connsiteX32-11125" fmla="*/ 11072 w 13704"/>
              <a:gd name="connsiteY32-11126" fmla="*/ 16661 h 20069"/>
              <a:gd name="connsiteX33-11127" fmla="*/ 10668 w 13704"/>
              <a:gd name="connsiteY33-11128" fmla="*/ 19544 h 20069"/>
              <a:gd name="connsiteX34-11129" fmla="*/ 10271 w 13704"/>
              <a:gd name="connsiteY34-11130" fmla="*/ 19935 h 20069"/>
              <a:gd name="connsiteX35-11131" fmla="*/ 10512 w 13704"/>
              <a:gd name="connsiteY35-11132" fmla="*/ 18725 h 20069"/>
              <a:gd name="connsiteX36-11133" fmla="*/ 10481 w 13704"/>
              <a:gd name="connsiteY36-11134" fmla="*/ 17804 h 20069"/>
              <a:gd name="connsiteX37-11135" fmla="*/ 10719 w 13704"/>
              <a:gd name="connsiteY37-11136" fmla="*/ 18452 h 20069"/>
              <a:gd name="connsiteX38-11137" fmla="*/ 10387 w 13704"/>
              <a:gd name="connsiteY38-11138" fmla="*/ 18330 h 20069"/>
              <a:gd name="connsiteX39-11139" fmla="*/ 10242 w 13704"/>
              <a:gd name="connsiteY39-11140" fmla="*/ 19497 h 20069"/>
              <a:gd name="connsiteX40-11141" fmla="*/ 10448 w 13704"/>
              <a:gd name="connsiteY40-11142" fmla="*/ 17319 h 20069"/>
              <a:gd name="connsiteX41-11143" fmla="*/ 10717 w 13704"/>
              <a:gd name="connsiteY41-11144" fmla="*/ 16977 h 20069"/>
              <a:gd name="connsiteX42-11145" fmla="*/ 10684 w 13704"/>
              <a:gd name="connsiteY42-11146" fmla="*/ 11174 h 20069"/>
              <a:gd name="connsiteX43-11147" fmla="*/ 10582 w 13704"/>
              <a:gd name="connsiteY43-11148" fmla="*/ 15165 h 20069"/>
              <a:gd name="connsiteX44-11149" fmla="*/ 10344 w 13704"/>
              <a:gd name="connsiteY44-11150" fmla="*/ 16189 h 20069"/>
              <a:gd name="connsiteX45-11151" fmla="*/ 10219 w 13704"/>
              <a:gd name="connsiteY45-11152" fmla="*/ 8274 h 20069"/>
              <a:gd name="connsiteX46-11153" fmla="*/ 9293 w 13704"/>
              <a:gd name="connsiteY46-11154" fmla="*/ 6282 h 20069"/>
              <a:gd name="connsiteX47-11155" fmla="*/ 7438 w 13704"/>
              <a:gd name="connsiteY47-11156" fmla="*/ 8295 h 20069"/>
              <a:gd name="connsiteX48-11157" fmla="*/ 7453 w 13704"/>
              <a:gd name="connsiteY48-11158" fmla="*/ 9334 h 20069"/>
              <a:gd name="connsiteX49-11159" fmla="*/ 7481 w 13704"/>
              <a:gd name="connsiteY49-11160" fmla="*/ 9320 h 20069"/>
              <a:gd name="connsiteX50-11161" fmla="*/ 6871 w 13704"/>
              <a:gd name="connsiteY50-11162" fmla="*/ 9451 h 20069"/>
              <a:gd name="connsiteX51-11163" fmla="*/ 6440 w 13704"/>
              <a:gd name="connsiteY51-11164" fmla="*/ 10167 h 20069"/>
              <a:gd name="connsiteX52-11165" fmla="*/ 6000 w 13704"/>
              <a:gd name="connsiteY52-11166" fmla="*/ 10108 h 20069"/>
              <a:gd name="connsiteX53-11167" fmla="*/ 5514 w 13704"/>
              <a:gd name="connsiteY53-11168" fmla="*/ 10364 h 20069"/>
              <a:gd name="connsiteX54-11169" fmla="*/ 3171 w 13704"/>
              <a:gd name="connsiteY54-11170" fmla="*/ 11475 h 20069"/>
              <a:gd name="connsiteX55-11171" fmla="*/ 665 w 13704"/>
              <a:gd name="connsiteY55-11172" fmla="*/ 13124 h 20069"/>
              <a:gd name="connsiteX56-11173" fmla="*/ 9 w 13704"/>
              <a:gd name="connsiteY56-11174" fmla="*/ 9247 h 20069"/>
              <a:gd name="connsiteX0-11175" fmla="*/ 9 w 13704"/>
              <a:gd name="connsiteY0-11176" fmla="*/ 9247 h 20069"/>
              <a:gd name="connsiteX1-11177" fmla="*/ 4141 w 13704"/>
              <a:gd name="connsiteY1-11178" fmla="*/ 8093 h 20069"/>
              <a:gd name="connsiteX2-11179" fmla="*/ 6368 w 13704"/>
              <a:gd name="connsiteY2-11180" fmla="*/ 6238 h 20069"/>
              <a:gd name="connsiteX3-11181" fmla="*/ 7037 w 13704"/>
              <a:gd name="connsiteY3-11182" fmla="*/ 4753 h 20069"/>
              <a:gd name="connsiteX4-11183" fmla="*/ 7301 w 13704"/>
              <a:gd name="connsiteY4-11184" fmla="*/ 5078 h 20069"/>
              <a:gd name="connsiteX5-11185" fmla="*/ 7596 w 13704"/>
              <a:gd name="connsiteY5-11186" fmla="*/ 4753 h 20069"/>
              <a:gd name="connsiteX6-11187" fmla="*/ 8806 w 13704"/>
              <a:gd name="connsiteY6-11188" fmla="*/ 3210 h 20069"/>
              <a:gd name="connsiteX7-11189" fmla="*/ 10649 w 13704"/>
              <a:gd name="connsiteY7-11190" fmla="*/ 311 h 20069"/>
              <a:gd name="connsiteX8-11191" fmla="*/ 9418 w 13704"/>
              <a:gd name="connsiteY8-11192" fmla="*/ 3959 h 20069"/>
              <a:gd name="connsiteX9-11193" fmla="*/ 11728 w 13704"/>
              <a:gd name="connsiteY9-11194" fmla="*/ 6503 h 20069"/>
              <a:gd name="connsiteX10-11195" fmla="*/ 13519 w 13704"/>
              <a:gd name="connsiteY10-11196" fmla="*/ 14920 h 20069"/>
              <a:gd name="connsiteX11-11197" fmla="*/ 13645 w 13704"/>
              <a:gd name="connsiteY11-11198" fmla="*/ 19984 h 20069"/>
              <a:gd name="connsiteX12-11199" fmla="*/ 13468 w 13704"/>
              <a:gd name="connsiteY12-11200" fmla="*/ 17964 h 20069"/>
              <a:gd name="connsiteX13-11201" fmla="*/ 13017 w 13704"/>
              <a:gd name="connsiteY13-11202" fmla="*/ 19897 h 20069"/>
              <a:gd name="connsiteX14-11203" fmla="*/ 13256 w 13704"/>
              <a:gd name="connsiteY14-11204" fmla="*/ 16087 h 20069"/>
              <a:gd name="connsiteX15-11205" fmla="*/ 12622 w 13704"/>
              <a:gd name="connsiteY15-11206" fmla="*/ 12252 h 20069"/>
              <a:gd name="connsiteX16-11207" fmla="*/ 12800 w 13704"/>
              <a:gd name="connsiteY16-11208" fmla="*/ 17334 h 20069"/>
              <a:gd name="connsiteX17-11209" fmla="*/ 12508 w 13704"/>
              <a:gd name="connsiteY17-11210" fmla="*/ 18039 h 20069"/>
              <a:gd name="connsiteX18-11211" fmla="*/ 12326 w 13704"/>
              <a:gd name="connsiteY18-11212" fmla="*/ 13205 h 20069"/>
              <a:gd name="connsiteX19-11213" fmla="*/ 11407 w 13704"/>
              <a:gd name="connsiteY19-11214" fmla="*/ 7566 h 20069"/>
              <a:gd name="connsiteX20-11215" fmla="*/ 11574 w 13704"/>
              <a:gd name="connsiteY20-11216" fmla="*/ 9952 h 20069"/>
              <a:gd name="connsiteX21-11217" fmla="*/ 11815 w 13704"/>
              <a:gd name="connsiteY21-11218" fmla="*/ 10823 h 20069"/>
              <a:gd name="connsiteX22-11219" fmla="*/ 12173 w 13704"/>
              <a:gd name="connsiteY22-11220" fmla="*/ 12777 h 20069"/>
              <a:gd name="connsiteX23-11221" fmla="*/ 11799 w 13704"/>
              <a:gd name="connsiteY23-11222" fmla="*/ 12096 h 20069"/>
              <a:gd name="connsiteX24-11223" fmla="*/ 12059 w 13704"/>
              <a:gd name="connsiteY24-11224" fmla="*/ 17040 h 20069"/>
              <a:gd name="connsiteX25-11225" fmla="*/ 11972 w 13704"/>
              <a:gd name="connsiteY25-11226" fmla="*/ 19067 h 20069"/>
              <a:gd name="connsiteX26-11227" fmla="*/ 11694 w 13704"/>
              <a:gd name="connsiteY26-11228" fmla="*/ 16164 h 20069"/>
              <a:gd name="connsiteX27-11229" fmla="*/ 11546 w 13704"/>
              <a:gd name="connsiteY27-11230" fmla="*/ 14091 h 20069"/>
              <a:gd name="connsiteX28-11231" fmla="*/ 10889 w 13704"/>
              <a:gd name="connsiteY28-11232" fmla="*/ 9051 h 20069"/>
              <a:gd name="connsiteX29-11233" fmla="*/ 11235 w 13704"/>
              <a:gd name="connsiteY29-11234" fmla="*/ 14596 h 20069"/>
              <a:gd name="connsiteX30-11235" fmla="*/ 11435 w 13704"/>
              <a:gd name="connsiteY30-11236" fmla="*/ 17124 h 20069"/>
              <a:gd name="connsiteX31-11237" fmla="*/ 11264 w 13704"/>
              <a:gd name="connsiteY31-11238" fmla="*/ 19585 h 20069"/>
              <a:gd name="connsiteX32-11239" fmla="*/ 11072 w 13704"/>
              <a:gd name="connsiteY32-11240" fmla="*/ 16661 h 20069"/>
              <a:gd name="connsiteX33-11241" fmla="*/ 10668 w 13704"/>
              <a:gd name="connsiteY33-11242" fmla="*/ 19544 h 20069"/>
              <a:gd name="connsiteX34-11243" fmla="*/ 10271 w 13704"/>
              <a:gd name="connsiteY34-11244" fmla="*/ 19935 h 20069"/>
              <a:gd name="connsiteX35-11245" fmla="*/ 10512 w 13704"/>
              <a:gd name="connsiteY35-11246" fmla="*/ 18725 h 20069"/>
              <a:gd name="connsiteX36-11247" fmla="*/ 10481 w 13704"/>
              <a:gd name="connsiteY36-11248" fmla="*/ 17804 h 20069"/>
              <a:gd name="connsiteX37-11249" fmla="*/ 10719 w 13704"/>
              <a:gd name="connsiteY37-11250" fmla="*/ 18452 h 20069"/>
              <a:gd name="connsiteX38-11251" fmla="*/ 10387 w 13704"/>
              <a:gd name="connsiteY38-11252" fmla="*/ 18330 h 20069"/>
              <a:gd name="connsiteX39-11253" fmla="*/ 10242 w 13704"/>
              <a:gd name="connsiteY39-11254" fmla="*/ 19497 h 20069"/>
              <a:gd name="connsiteX40-11255" fmla="*/ 10448 w 13704"/>
              <a:gd name="connsiteY40-11256" fmla="*/ 17319 h 20069"/>
              <a:gd name="connsiteX41-11257" fmla="*/ 10717 w 13704"/>
              <a:gd name="connsiteY41-11258" fmla="*/ 16977 h 20069"/>
              <a:gd name="connsiteX42-11259" fmla="*/ 10684 w 13704"/>
              <a:gd name="connsiteY42-11260" fmla="*/ 11174 h 20069"/>
              <a:gd name="connsiteX43-11261" fmla="*/ 10582 w 13704"/>
              <a:gd name="connsiteY43-11262" fmla="*/ 15165 h 20069"/>
              <a:gd name="connsiteX44-11263" fmla="*/ 10344 w 13704"/>
              <a:gd name="connsiteY44-11264" fmla="*/ 16189 h 20069"/>
              <a:gd name="connsiteX45-11265" fmla="*/ 10219 w 13704"/>
              <a:gd name="connsiteY45-11266" fmla="*/ 8274 h 20069"/>
              <a:gd name="connsiteX46-11267" fmla="*/ 9293 w 13704"/>
              <a:gd name="connsiteY46-11268" fmla="*/ 6282 h 20069"/>
              <a:gd name="connsiteX47-11269" fmla="*/ 7438 w 13704"/>
              <a:gd name="connsiteY47-11270" fmla="*/ 8295 h 20069"/>
              <a:gd name="connsiteX48-11271" fmla="*/ 7453 w 13704"/>
              <a:gd name="connsiteY48-11272" fmla="*/ 9334 h 20069"/>
              <a:gd name="connsiteX49-11273" fmla="*/ 7481 w 13704"/>
              <a:gd name="connsiteY49-11274" fmla="*/ 9320 h 20069"/>
              <a:gd name="connsiteX50-11275" fmla="*/ 6871 w 13704"/>
              <a:gd name="connsiteY50-11276" fmla="*/ 9451 h 20069"/>
              <a:gd name="connsiteX51-11277" fmla="*/ 6440 w 13704"/>
              <a:gd name="connsiteY51-11278" fmla="*/ 10167 h 20069"/>
              <a:gd name="connsiteX52-11279" fmla="*/ 6000 w 13704"/>
              <a:gd name="connsiteY52-11280" fmla="*/ 10108 h 20069"/>
              <a:gd name="connsiteX53-11281" fmla="*/ 5514 w 13704"/>
              <a:gd name="connsiteY53-11282" fmla="*/ 10364 h 20069"/>
              <a:gd name="connsiteX54-11283" fmla="*/ 3171 w 13704"/>
              <a:gd name="connsiteY54-11284" fmla="*/ 11475 h 20069"/>
              <a:gd name="connsiteX55-11285" fmla="*/ 665 w 13704"/>
              <a:gd name="connsiteY55-11286" fmla="*/ 13124 h 20069"/>
              <a:gd name="connsiteX56-11287" fmla="*/ 9 w 13704"/>
              <a:gd name="connsiteY56-11288" fmla="*/ 9247 h 20069"/>
              <a:gd name="connsiteX0-11289" fmla="*/ 9 w 13704"/>
              <a:gd name="connsiteY0-11290" fmla="*/ 6043 h 16865"/>
              <a:gd name="connsiteX1-11291" fmla="*/ 4141 w 13704"/>
              <a:gd name="connsiteY1-11292" fmla="*/ 4889 h 16865"/>
              <a:gd name="connsiteX2-11293" fmla="*/ 6368 w 13704"/>
              <a:gd name="connsiteY2-11294" fmla="*/ 3034 h 16865"/>
              <a:gd name="connsiteX3-11295" fmla="*/ 7037 w 13704"/>
              <a:gd name="connsiteY3-11296" fmla="*/ 1549 h 16865"/>
              <a:gd name="connsiteX4-11297" fmla="*/ 7301 w 13704"/>
              <a:gd name="connsiteY4-11298" fmla="*/ 1874 h 16865"/>
              <a:gd name="connsiteX5-11299" fmla="*/ 7596 w 13704"/>
              <a:gd name="connsiteY5-11300" fmla="*/ 1549 h 16865"/>
              <a:gd name="connsiteX6-11301" fmla="*/ 8806 w 13704"/>
              <a:gd name="connsiteY6-11302" fmla="*/ 6 h 16865"/>
              <a:gd name="connsiteX7-11303" fmla="*/ 8625 w 13704"/>
              <a:gd name="connsiteY7-11304" fmla="*/ 1371 h 16865"/>
              <a:gd name="connsiteX8-11305" fmla="*/ 9418 w 13704"/>
              <a:gd name="connsiteY8-11306" fmla="*/ 755 h 16865"/>
              <a:gd name="connsiteX9-11307" fmla="*/ 11728 w 13704"/>
              <a:gd name="connsiteY9-11308" fmla="*/ 3299 h 16865"/>
              <a:gd name="connsiteX10-11309" fmla="*/ 13519 w 13704"/>
              <a:gd name="connsiteY10-11310" fmla="*/ 11716 h 16865"/>
              <a:gd name="connsiteX11-11311" fmla="*/ 13645 w 13704"/>
              <a:gd name="connsiteY11-11312" fmla="*/ 16780 h 16865"/>
              <a:gd name="connsiteX12-11313" fmla="*/ 13468 w 13704"/>
              <a:gd name="connsiteY12-11314" fmla="*/ 14760 h 16865"/>
              <a:gd name="connsiteX13-11315" fmla="*/ 13017 w 13704"/>
              <a:gd name="connsiteY13-11316" fmla="*/ 16693 h 16865"/>
              <a:gd name="connsiteX14-11317" fmla="*/ 13256 w 13704"/>
              <a:gd name="connsiteY14-11318" fmla="*/ 12883 h 16865"/>
              <a:gd name="connsiteX15-11319" fmla="*/ 12622 w 13704"/>
              <a:gd name="connsiteY15-11320" fmla="*/ 9048 h 16865"/>
              <a:gd name="connsiteX16-11321" fmla="*/ 12800 w 13704"/>
              <a:gd name="connsiteY16-11322" fmla="*/ 14130 h 16865"/>
              <a:gd name="connsiteX17-11323" fmla="*/ 12508 w 13704"/>
              <a:gd name="connsiteY17-11324" fmla="*/ 14835 h 16865"/>
              <a:gd name="connsiteX18-11325" fmla="*/ 12326 w 13704"/>
              <a:gd name="connsiteY18-11326" fmla="*/ 10001 h 16865"/>
              <a:gd name="connsiteX19-11327" fmla="*/ 11407 w 13704"/>
              <a:gd name="connsiteY19-11328" fmla="*/ 4362 h 16865"/>
              <a:gd name="connsiteX20-11329" fmla="*/ 11574 w 13704"/>
              <a:gd name="connsiteY20-11330" fmla="*/ 6748 h 16865"/>
              <a:gd name="connsiteX21-11331" fmla="*/ 11815 w 13704"/>
              <a:gd name="connsiteY21-11332" fmla="*/ 7619 h 16865"/>
              <a:gd name="connsiteX22-11333" fmla="*/ 12173 w 13704"/>
              <a:gd name="connsiteY22-11334" fmla="*/ 9573 h 16865"/>
              <a:gd name="connsiteX23-11335" fmla="*/ 11799 w 13704"/>
              <a:gd name="connsiteY23-11336" fmla="*/ 8892 h 16865"/>
              <a:gd name="connsiteX24-11337" fmla="*/ 12059 w 13704"/>
              <a:gd name="connsiteY24-11338" fmla="*/ 13836 h 16865"/>
              <a:gd name="connsiteX25-11339" fmla="*/ 11972 w 13704"/>
              <a:gd name="connsiteY25-11340" fmla="*/ 15863 h 16865"/>
              <a:gd name="connsiteX26-11341" fmla="*/ 11694 w 13704"/>
              <a:gd name="connsiteY26-11342" fmla="*/ 12960 h 16865"/>
              <a:gd name="connsiteX27-11343" fmla="*/ 11546 w 13704"/>
              <a:gd name="connsiteY27-11344" fmla="*/ 10887 h 16865"/>
              <a:gd name="connsiteX28-11345" fmla="*/ 10889 w 13704"/>
              <a:gd name="connsiteY28-11346" fmla="*/ 5847 h 16865"/>
              <a:gd name="connsiteX29-11347" fmla="*/ 11235 w 13704"/>
              <a:gd name="connsiteY29-11348" fmla="*/ 11392 h 16865"/>
              <a:gd name="connsiteX30-11349" fmla="*/ 11435 w 13704"/>
              <a:gd name="connsiteY30-11350" fmla="*/ 13920 h 16865"/>
              <a:gd name="connsiteX31-11351" fmla="*/ 11264 w 13704"/>
              <a:gd name="connsiteY31-11352" fmla="*/ 16381 h 16865"/>
              <a:gd name="connsiteX32-11353" fmla="*/ 11072 w 13704"/>
              <a:gd name="connsiteY32-11354" fmla="*/ 13457 h 16865"/>
              <a:gd name="connsiteX33-11355" fmla="*/ 10668 w 13704"/>
              <a:gd name="connsiteY33-11356" fmla="*/ 16340 h 16865"/>
              <a:gd name="connsiteX34-11357" fmla="*/ 10271 w 13704"/>
              <a:gd name="connsiteY34-11358" fmla="*/ 16731 h 16865"/>
              <a:gd name="connsiteX35-11359" fmla="*/ 10512 w 13704"/>
              <a:gd name="connsiteY35-11360" fmla="*/ 15521 h 16865"/>
              <a:gd name="connsiteX36-11361" fmla="*/ 10481 w 13704"/>
              <a:gd name="connsiteY36-11362" fmla="*/ 14600 h 16865"/>
              <a:gd name="connsiteX37-11363" fmla="*/ 10719 w 13704"/>
              <a:gd name="connsiteY37-11364" fmla="*/ 15248 h 16865"/>
              <a:gd name="connsiteX38-11365" fmla="*/ 10387 w 13704"/>
              <a:gd name="connsiteY38-11366" fmla="*/ 15126 h 16865"/>
              <a:gd name="connsiteX39-11367" fmla="*/ 10242 w 13704"/>
              <a:gd name="connsiteY39-11368" fmla="*/ 16293 h 16865"/>
              <a:gd name="connsiteX40-11369" fmla="*/ 10448 w 13704"/>
              <a:gd name="connsiteY40-11370" fmla="*/ 14115 h 16865"/>
              <a:gd name="connsiteX41-11371" fmla="*/ 10717 w 13704"/>
              <a:gd name="connsiteY41-11372" fmla="*/ 13773 h 16865"/>
              <a:gd name="connsiteX42-11373" fmla="*/ 10684 w 13704"/>
              <a:gd name="connsiteY42-11374" fmla="*/ 7970 h 16865"/>
              <a:gd name="connsiteX43-11375" fmla="*/ 10582 w 13704"/>
              <a:gd name="connsiteY43-11376" fmla="*/ 11961 h 16865"/>
              <a:gd name="connsiteX44-11377" fmla="*/ 10344 w 13704"/>
              <a:gd name="connsiteY44-11378" fmla="*/ 12985 h 16865"/>
              <a:gd name="connsiteX45-11379" fmla="*/ 10219 w 13704"/>
              <a:gd name="connsiteY45-11380" fmla="*/ 5070 h 16865"/>
              <a:gd name="connsiteX46-11381" fmla="*/ 9293 w 13704"/>
              <a:gd name="connsiteY46-11382" fmla="*/ 3078 h 16865"/>
              <a:gd name="connsiteX47-11383" fmla="*/ 7438 w 13704"/>
              <a:gd name="connsiteY47-11384" fmla="*/ 5091 h 16865"/>
              <a:gd name="connsiteX48-11385" fmla="*/ 7453 w 13704"/>
              <a:gd name="connsiteY48-11386" fmla="*/ 6130 h 16865"/>
              <a:gd name="connsiteX49-11387" fmla="*/ 7481 w 13704"/>
              <a:gd name="connsiteY49-11388" fmla="*/ 6116 h 16865"/>
              <a:gd name="connsiteX50-11389" fmla="*/ 6871 w 13704"/>
              <a:gd name="connsiteY50-11390" fmla="*/ 6247 h 16865"/>
              <a:gd name="connsiteX51-11391" fmla="*/ 6440 w 13704"/>
              <a:gd name="connsiteY51-11392" fmla="*/ 6963 h 16865"/>
              <a:gd name="connsiteX52-11393" fmla="*/ 6000 w 13704"/>
              <a:gd name="connsiteY52-11394" fmla="*/ 6904 h 16865"/>
              <a:gd name="connsiteX53-11395" fmla="*/ 5514 w 13704"/>
              <a:gd name="connsiteY53-11396" fmla="*/ 7160 h 16865"/>
              <a:gd name="connsiteX54-11397" fmla="*/ 3171 w 13704"/>
              <a:gd name="connsiteY54-11398" fmla="*/ 8271 h 16865"/>
              <a:gd name="connsiteX55-11399" fmla="*/ 665 w 13704"/>
              <a:gd name="connsiteY55-11400" fmla="*/ 9920 h 16865"/>
              <a:gd name="connsiteX56-11401" fmla="*/ 9 w 13704"/>
              <a:gd name="connsiteY56-11402" fmla="*/ 6043 h 16865"/>
              <a:gd name="connsiteX0-11403" fmla="*/ 9 w 13704"/>
              <a:gd name="connsiteY0-11404" fmla="*/ 6043 h 16865"/>
              <a:gd name="connsiteX1-11405" fmla="*/ 4141 w 13704"/>
              <a:gd name="connsiteY1-11406" fmla="*/ 4889 h 16865"/>
              <a:gd name="connsiteX2-11407" fmla="*/ 6368 w 13704"/>
              <a:gd name="connsiteY2-11408" fmla="*/ 3034 h 16865"/>
              <a:gd name="connsiteX3-11409" fmla="*/ 7037 w 13704"/>
              <a:gd name="connsiteY3-11410" fmla="*/ 1549 h 16865"/>
              <a:gd name="connsiteX4-11411" fmla="*/ 7301 w 13704"/>
              <a:gd name="connsiteY4-11412" fmla="*/ 1874 h 16865"/>
              <a:gd name="connsiteX5-11413" fmla="*/ 7596 w 13704"/>
              <a:gd name="connsiteY5-11414" fmla="*/ 1549 h 16865"/>
              <a:gd name="connsiteX6-11415" fmla="*/ 8806 w 13704"/>
              <a:gd name="connsiteY6-11416" fmla="*/ 6 h 16865"/>
              <a:gd name="connsiteX7-11417" fmla="*/ 8625 w 13704"/>
              <a:gd name="connsiteY7-11418" fmla="*/ 1371 h 16865"/>
              <a:gd name="connsiteX8-11419" fmla="*/ 9330 w 13704"/>
              <a:gd name="connsiteY8-11420" fmla="*/ 1080 h 16865"/>
              <a:gd name="connsiteX9-11421" fmla="*/ 11728 w 13704"/>
              <a:gd name="connsiteY9-11422" fmla="*/ 3299 h 16865"/>
              <a:gd name="connsiteX10-11423" fmla="*/ 13519 w 13704"/>
              <a:gd name="connsiteY10-11424" fmla="*/ 11716 h 16865"/>
              <a:gd name="connsiteX11-11425" fmla="*/ 13645 w 13704"/>
              <a:gd name="connsiteY11-11426" fmla="*/ 16780 h 16865"/>
              <a:gd name="connsiteX12-11427" fmla="*/ 13468 w 13704"/>
              <a:gd name="connsiteY12-11428" fmla="*/ 14760 h 16865"/>
              <a:gd name="connsiteX13-11429" fmla="*/ 13017 w 13704"/>
              <a:gd name="connsiteY13-11430" fmla="*/ 16693 h 16865"/>
              <a:gd name="connsiteX14-11431" fmla="*/ 13256 w 13704"/>
              <a:gd name="connsiteY14-11432" fmla="*/ 12883 h 16865"/>
              <a:gd name="connsiteX15-11433" fmla="*/ 12622 w 13704"/>
              <a:gd name="connsiteY15-11434" fmla="*/ 9048 h 16865"/>
              <a:gd name="connsiteX16-11435" fmla="*/ 12800 w 13704"/>
              <a:gd name="connsiteY16-11436" fmla="*/ 14130 h 16865"/>
              <a:gd name="connsiteX17-11437" fmla="*/ 12508 w 13704"/>
              <a:gd name="connsiteY17-11438" fmla="*/ 14835 h 16865"/>
              <a:gd name="connsiteX18-11439" fmla="*/ 12326 w 13704"/>
              <a:gd name="connsiteY18-11440" fmla="*/ 10001 h 16865"/>
              <a:gd name="connsiteX19-11441" fmla="*/ 11407 w 13704"/>
              <a:gd name="connsiteY19-11442" fmla="*/ 4362 h 16865"/>
              <a:gd name="connsiteX20-11443" fmla="*/ 11574 w 13704"/>
              <a:gd name="connsiteY20-11444" fmla="*/ 6748 h 16865"/>
              <a:gd name="connsiteX21-11445" fmla="*/ 11815 w 13704"/>
              <a:gd name="connsiteY21-11446" fmla="*/ 7619 h 16865"/>
              <a:gd name="connsiteX22-11447" fmla="*/ 12173 w 13704"/>
              <a:gd name="connsiteY22-11448" fmla="*/ 9573 h 16865"/>
              <a:gd name="connsiteX23-11449" fmla="*/ 11799 w 13704"/>
              <a:gd name="connsiteY23-11450" fmla="*/ 8892 h 16865"/>
              <a:gd name="connsiteX24-11451" fmla="*/ 12059 w 13704"/>
              <a:gd name="connsiteY24-11452" fmla="*/ 13836 h 16865"/>
              <a:gd name="connsiteX25-11453" fmla="*/ 11972 w 13704"/>
              <a:gd name="connsiteY25-11454" fmla="*/ 15863 h 16865"/>
              <a:gd name="connsiteX26-11455" fmla="*/ 11694 w 13704"/>
              <a:gd name="connsiteY26-11456" fmla="*/ 12960 h 16865"/>
              <a:gd name="connsiteX27-11457" fmla="*/ 11546 w 13704"/>
              <a:gd name="connsiteY27-11458" fmla="*/ 10887 h 16865"/>
              <a:gd name="connsiteX28-11459" fmla="*/ 10889 w 13704"/>
              <a:gd name="connsiteY28-11460" fmla="*/ 5847 h 16865"/>
              <a:gd name="connsiteX29-11461" fmla="*/ 11235 w 13704"/>
              <a:gd name="connsiteY29-11462" fmla="*/ 11392 h 16865"/>
              <a:gd name="connsiteX30-11463" fmla="*/ 11435 w 13704"/>
              <a:gd name="connsiteY30-11464" fmla="*/ 13920 h 16865"/>
              <a:gd name="connsiteX31-11465" fmla="*/ 11264 w 13704"/>
              <a:gd name="connsiteY31-11466" fmla="*/ 16381 h 16865"/>
              <a:gd name="connsiteX32-11467" fmla="*/ 11072 w 13704"/>
              <a:gd name="connsiteY32-11468" fmla="*/ 13457 h 16865"/>
              <a:gd name="connsiteX33-11469" fmla="*/ 10668 w 13704"/>
              <a:gd name="connsiteY33-11470" fmla="*/ 16340 h 16865"/>
              <a:gd name="connsiteX34-11471" fmla="*/ 10271 w 13704"/>
              <a:gd name="connsiteY34-11472" fmla="*/ 16731 h 16865"/>
              <a:gd name="connsiteX35-11473" fmla="*/ 10512 w 13704"/>
              <a:gd name="connsiteY35-11474" fmla="*/ 15521 h 16865"/>
              <a:gd name="connsiteX36-11475" fmla="*/ 10481 w 13704"/>
              <a:gd name="connsiteY36-11476" fmla="*/ 14600 h 16865"/>
              <a:gd name="connsiteX37-11477" fmla="*/ 10719 w 13704"/>
              <a:gd name="connsiteY37-11478" fmla="*/ 15248 h 16865"/>
              <a:gd name="connsiteX38-11479" fmla="*/ 10387 w 13704"/>
              <a:gd name="connsiteY38-11480" fmla="*/ 15126 h 16865"/>
              <a:gd name="connsiteX39-11481" fmla="*/ 10242 w 13704"/>
              <a:gd name="connsiteY39-11482" fmla="*/ 16293 h 16865"/>
              <a:gd name="connsiteX40-11483" fmla="*/ 10448 w 13704"/>
              <a:gd name="connsiteY40-11484" fmla="*/ 14115 h 16865"/>
              <a:gd name="connsiteX41-11485" fmla="*/ 10717 w 13704"/>
              <a:gd name="connsiteY41-11486" fmla="*/ 13773 h 16865"/>
              <a:gd name="connsiteX42-11487" fmla="*/ 10684 w 13704"/>
              <a:gd name="connsiteY42-11488" fmla="*/ 7970 h 16865"/>
              <a:gd name="connsiteX43-11489" fmla="*/ 10582 w 13704"/>
              <a:gd name="connsiteY43-11490" fmla="*/ 11961 h 16865"/>
              <a:gd name="connsiteX44-11491" fmla="*/ 10344 w 13704"/>
              <a:gd name="connsiteY44-11492" fmla="*/ 12985 h 16865"/>
              <a:gd name="connsiteX45-11493" fmla="*/ 10219 w 13704"/>
              <a:gd name="connsiteY45-11494" fmla="*/ 5070 h 16865"/>
              <a:gd name="connsiteX46-11495" fmla="*/ 9293 w 13704"/>
              <a:gd name="connsiteY46-11496" fmla="*/ 3078 h 16865"/>
              <a:gd name="connsiteX47-11497" fmla="*/ 7438 w 13704"/>
              <a:gd name="connsiteY47-11498" fmla="*/ 5091 h 16865"/>
              <a:gd name="connsiteX48-11499" fmla="*/ 7453 w 13704"/>
              <a:gd name="connsiteY48-11500" fmla="*/ 6130 h 16865"/>
              <a:gd name="connsiteX49-11501" fmla="*/ 7481 w 13704"/>
              <a:gd name="connsiteY49-11502" fmla="*/ 6116 h 16865"/>
              <a:gd name="connsiteX50-11503" fmla="*/ 6871 w 13704"/>
              <a:gd name="connsiteY50-11504" fmla="*/ 6247 h 16865"/>
              <a:gd name="connsiteX51-11505" fmla="*/ 6440 w 13704"/>
              <a:gd name="connsiteY51-11506" fmla="*/ 6963 h 16865"/>
              <a:gd name="connsiteX52-11507" fmla="*/ 6000 w 13704"/>
              <a:gd name="connsiteY52-11508" fmla="*/ 6904 h 16865"/>
              <a:gd name="connsiteX53-11509" fmla="*/ 5514 w 13704"/>
              <a:gd name="connsiteY53-11510" fmla="*/ 7160 h 16865"/>
              <a:gd name="connsiteX54-11511" fmla="*/ 3171 w 13704"/>
              <a:gd name="connsiteY54-11512" fmla="*/ 8271 h 16865"/>
              <a:gd name="connsiteX55-11513" fmla="*/ 665 w 13704"/>
              <a:gd name="connsiteY55-11514" fmla="*/ 9920 h 16865"/>
              <a:gd name="connsiteX56-11515" fmla="*/ 9 w 13704"/>
              <a:gd name="connsiteY56-11516" fmla="*/ 6043 h 16865"/>
              <a:gd name="connsiteX0-11517" fmla="*/ 9 w 13704"/>
              <a:gd name="connsiteY0-11518" fmla="*/ 5553 h 16375"/>
              <a:gd name="connsiteX1-11519" fmla="*/ 4141 w 13704"/>
              <a:gd name="connsiteY1-11520" fmla="*/ 4399 h 16375"/>
              <a:gd name="connsiteX2-11521" fmla="*/ 6368 w 13704"/>
              <a:gd name="connsiteY2-11522" fmla="*/ 2544 h 16375"/>
              <a:gd name="connsiteX3-11523" fmla="*/ 7037 w 13704"/>
              <a:gd name="connsiteY3-11524" fmla="*/ 1059 h 16375"/>
              <a:gd name="connsiteX4-11525" fmla="*/ 7301 w 13704"/>
              <a:gd name="connsiteY4-11526" fmla="*/ 1384 h 16375"/>
              <a:gd name="connsiteX5-11527" fmla="*/ 7596 w 13704"/>
              <a:gd name="connsiteY5-11528" fmla="*/ 1059 h 16375"/>
              <a:gd name="connsiteX6-11529" fmla="*/ 8629 w 13704"/>
              <a:gd name="connsiteY6-11530" fmla="*/ 165 h 16375"/>
              <a:gd name="connsiteX7-11531" fmla="*/ 8625 w 13704"/>
              <a:gd name="connsiteY7-11532" fmla="*/ 881 h 16375"/>
              <a:gd name="connsiteX8-11533" fmla="*/ 9330 w 13704"/>
              <a:gd name="connsiteY8-11534" fmla="*/ 590 h 16375"/>
              <a:gd name="connsiteX9-11535" fmla="*/ 11728 w 13704"/>
              <a:gd name="connsiteY9-11536" fmla="*/ 2809 h 16375"/>
              <a:gd name="connsiteX10-11537" fmla="*/ 13519 w 13704"/>
              <a:gd name="connsiteY10-11538" fmla="*/ 11226 h 16375"/>
              <a:gd name="connsiteX11-11539" fmla="*/ 13645 w 13704"/>
              <a:gd name="connsiteY11-11540" fmla="*/ 16290 h 16375"/>
              <a:gd name="connsiteX12-11541" fmla="*/ 13468 w 13704"/>
              <a:gd name="connsiteY12-11542" fmla="*/ 14270 h 16375"/>
              <a:gd name="connsiteX13-11543" fmla="*/ 13017 w 13704"/>
              <a:gd name="connsiteY13-11544" fmla="*/ 16203 h 16375"/>
              <a:gd name="connsiteX14-11545" fmla="*/ 13256 w 13704"/>
              <a:gd name="connsiteY14-11546" fmla="*/ 12393 h 16375"/>
              <a:gd name="connsiteX15-11547" fmla="*/ 12622 w 13704"/>
              <a:gd name="connsiteY15-11548" fmla="*/ 8558 h 16375"/>
              <a:gd name="connsiteX16-11549" fmla="*/ 12800 w 13704"/>
              <a:gd name="connsiteY16-11550" fmla="*/ 13640 h 16375"/>
              <a:gd name="connsiteX17-11551" fmla="*/ 12508 w 13704"/>
              <a:gd name="connsiteY17-11552" fmla="*/ 14345 h 16375"/>
              <a:gd name="connsiteX18-11553" fmla="*/ 12326 w 13704"/>
              <a:gd name="connsiteY18-11554" fmla="*/ 9511 h 16375"/>
              <a:gd name="connsiteX19-11555" fmla="*/ 11407 w 13704"/>
              <a:gd name="connsiteY19-11556" fmla="*/ 3872 h 16375"/>
              <a:gd name="connsiteX20-11557" fmla="*/ 11574 w 13704"/>
              <a:gd name="connsiteY20-11558" fmla="*/ 6258 h 16375"/>
              <a:gd name="connsiteX21-11559" fmla="*/ 11815 w 13704"/>
              <a:gd name="connsiteY21-11560" fmla="*/ 7129 h 16375"/>
              <a:gd name="connsiteX22-11561" fmla="*/ 12173 w 13704"/>
              <a:gd name="connsiteY22-11562" fmla="*/ 9083 h 16375"/>
              <a:gd name="connsiteX23-11563" fmla="*/ 11799 w 13704"/>
              <a:gd name="connsiteY23-11564" fmla="*/ 8402 h 16375"/>
              <a:gd name="connsiteX24-11565" fmla="*/ 12059 w 13704"/>
              <a:gd name="connsiteY24-11566" fmla="*/ 13346 h 16375"/>
              <a:gd name="connsiteX25-11567" fmla="*/ 11972 w 13704"/>
              <a:gd name="connsiteY25-11568" fmla="*/ 15373 h 16375"/>
              <a:gd name="connsiteX26-11569" fmla="*/ 11694 w 13704"/>
              <a:gd name="connsiteY26-11570" fmla="*/ 12470 h 16375"/>
              <a:gd name="connsiteX27-11571" fmla="*/ 11546 w 13704"/>
              <a:gd name="connsiteY27-11572" fmla="*/ 10397 h 16375"/>
              <a:gd name="connsiteX28-11573" fmla="*/ 10889 w 13704"/>
              <a:gd name="connsiteY28-11574" fmla="*/ 5357 h 16375"/>
              <a:gd name="connsiteX29-11575" fmla="*/ 11235 w 13704"/>
              <a:gd name="connsiteY29-11576" fmla="*/ 10902 h 16375"/>
              <a:gd name="connsiteX30-11577" fmla="*/ 11435 w 13704"/>
              <a:gd name="connsiteY30-11578" fmla="*/ 13430 h 16375"/>
              <a:gd name="connsiteX31-11579" fmla="*/ 11264 w 13704"/>
              <a:gd name="connsiteY31-11580" fmla="*/ 15891 h 16375"/>
              <a:gd name="connsiteX32-11581" fmla="*/ 11072 w 13704"/>
              <a:gd name="connsiteY32-11582" fmla="*/ 12967 h 16375"/>
              <a:gd name="connsiteX33-11583" fmla="*/ 10668 w 13704"/>
              <a:gd name="connsiteY33-11584" fmla="*/ 15850 h 16375"/>
              <a:gd name="connsiteX34-11585" fmla="*/ 10271 w 13704"/>
              <a:gd name="connsiteY34-11586" fmla="*/ 16241 h 16375"/>
              <a:gd name="connsiteX35-11587" fmla="*/ 10512 w 13704"/>
              <a:gd name="connsiteY35-11588" fmla="*/ 15031 h 16375"/>
              <a:gd name="connsiteX36-11589" fmla="*/ 10481 w 13704"/>
              <a:gd name="connsiteY36-11590" fmla="*/ 14110 h 16375"/>
              <a:gd name="connsiteX37-11591" fmla="*/ 10719 w 13704"/>
              <a:gd name="connsiteY37-11592" fmla="*/ 14758 h 16375"/>
              <a:gd name="connsiteX38-11593" fmla="*/ 10387 w 13704"/>
              <a:gd name="connsiteY38-11594" fmla="*/ 14636 h 16375"/>
              <a:gd name="connsiteX39-11595" fmla="*/ 10242 w 13704"/>
              <a:gd name="connsiteY39-11596" fmla="*/ 15803 h 16375"/>
              <a:gd name="connsiteX40-11597" fmla="*/ 10448 w 13704"/>
              <a:gd name="connsiteY40-11598" fmla="*/ 13625 h 16375"/>
              <a:gd name="connsiteX41-11599" fmla="*/ 10717 w 13704"/>
              <a:gd name="connsiteY41-11600" fmla="*/ 13283 h 16375"/>
              <a:gd name="connsiteX42-11601" fmla="*/ 10684 w 13704"/>
              <a:gd name="connsiteY42-11602" fmla="*/ 7480 h 16375"/>
              <a:gd name="connsiteX43-11603" fmla="*/ 10582 w 13704"/>
              <a:gd name="connsiteY43-11604" fmla="*/ 11471 h 16375"/>
              <a:gd name="connsiteX44-11605" fmla="*/ 10344 w 13704"/>
              <a:gd name="connsiteY44-11606" fmla="*/ 12495 h 16375"/>
              <a:gd name="connsiteX45-11607" fmla="*/ 10219 w 13704"/>
              <a:gd name="connsiteY45-11608" fmla="*/ 4580 h 16375"/>
              <a:gd name="connsiteX46-11609" fmla="*/ 9293 w 13704"/>
              <a:gd name="connsiteY46-11610" fmla="*/ 2588 h 16375"/>
              <a:gd name="connsiteX47-11611" fmla="*/ 7438 w 13704"/>
              <a:gd name="connsiteY47-11612" fmla="*/ 4601 h 16375"/>
              <a:gd name="connsiteX48-11613" fmla="*/ 7453 w 13704"/>
              <a:gd name="connsiteY48-11614" fmla="*/ 5640 h 16375"/>
              <a:gd name="connsiteX49-11615" fmla="*/ 7481 w 13704"/>
              <a:gd name="connsiteY49-11616" fmla="*/ 5626 h 16375"/>
              <a:gd name="connsiteX50-11617" fmla="*/ 6871 w 13704"/>
              <a:gd name="connsiteY50-11618" fmla="*/ 5757 h 16375"/>
              <a:gd name="connsiteX51-11619" fmla="*/ 6440 w 13704"/>
              <a:gd name="connsiteY51-11620" fmla="*/ 6473 h 16375"/>
              <a:gd name="connsiteX52-11621" fmla="*/ 6000 w 13704"/>
              <a:gd name="connsiteY52-11622" fmla="*/ 6414 h 16375"/>
              <a:gd name="connsiteX53-11623" fmla="*/ 5514 w 13704"/>
              <a:gd name="connsiteY53-11624" fmla="*/ 6670 h 16375"/>
              <a:gd name="connsiteX54-11625" fmla="*/ 3171 w 13704"/>
              <a:gd name="connsiteY54-11626" fmla="*/ 7781 h 16375"/>
              <a:gd name="connsiteX55-11627" fmla="*/ 665 w 13704"/>
              <a:gd name="connsiteY55-11628" fmla="*/ 9430 h 16375"/>
              <a:gd name="connsiteX56-11629" fmla="*/ 9 w 13704"/>
              <a:gd name="connsiteY56-11630" fmla="*/ 5553 h 16375"/>
              <a:gd name="connsiteX0-11631" fmla="*/ 9 w 13704"/>
              <a:gd name="connsiteY0-11632" fmla="*/ 5553 h 16375"/>
              <a:gd name="connsiteX1-11633" fmla="*/ 4141 w 13704"/>
              <a:gd name="connsiteY1-11634" fmla="*/ 4399 h 16375"/>
              <a:gd name="connsiteX2-11635" fmla="*/ 6368 w 13704"/>
              <a:gd name="connsiteY2-11636" fmla="*/ 2544 h 16375"/>
              <a:gd name="connsiteX3-11637" fmla="*/ 7037 w 13704"/>
              <a:gd name="connsiteY3-11638" fmla="*/ 1059 h 16375"/>
              <a:gd name="connsiteX4-11639" fmla="*/ 7301 w 13704"/>
              <a:gd name="connsiteY4-11640" fmla="*/ 1384 h 16375"/>
              <a:gd name="connsiteX5-11641" fmla="*/ 7596 w 13704"/>
              <a:gd name="connsiteY5-11642" fmla="*/ 1059 h 16375"/>
              <a:gd name="connsiteX6-11643" fmla="*/ 8629 w 13704"/>
              <a:gd name="connsiteY6-11644" fmla="*/ 165 h 16375"/>
              <a:gd name="connsiteX7-11645" fmla="*/ 8625 w 13704"/>
              <a:gd name="connsiteY7-11646" fmla="*/ 881 h 16375"/>
              <a:gd name="connsiteX8-11647" fmla="*/ 9330 w 13704"/>
              <a:gd name="connsiteY8-11648" fmla="*/ 590 h 16375"/>
              <a:gd name="connsiteX9-11649" fmla="*/ 11728 w 13704"/>
              <a:gd name="connsiteY9-11650" fmla="*/ 2809 h 16375"/>
              <a:gd name="connsiteX10-11651" fmla="*/ 13519 w 13704"/>
              <a:gd name="connsiteY10-11652" fmla="*/ 11226 h 16375"/>
              <a:gd name="connsiteX11-11653" fmla="*/ 13645 w 13704"/>
              <a:gd name="connsiteY11-11654" fmla="*/ 16290 h 16375"/>
              <a:gd name="connsiteX12-11655" fmla="*/ 13468 w 13704"/>
              <a:gd name="connsiteY12-11656" fmla="*/ 14270 h 16375"/>
              <a:gd name="connsiteX13-11657" fmla="*/ 13017 w 13704"/>
              <a:gd name="connsiteY13-11658" fmla="*/ 16203 h 16375"/>
              <a:gd name="connsiteX14-11659" fmla="*/ 13256 w 13704"/>
              <a:gd name="connsiteY14-11660" fmla="*/ 12393 h 16375"/>
              <a:gd name="connsiteX15-11661" fmla="*/ 12622 w 13704"/>
              <a:gd name="connsiteY15-11662" fmla="*/ 8558 h 16375"/>
              <a:gd name="connsiteX16-11663" fmla="*/ 12800 w 13704"/>
              <a:gd name="connsiteY16-11664" fmla="*/ 13640 h 16375"/>
              <a:gd name="connsiteX17-11665" fmla="*/ 12508 w 13704"/>
              <a:gd name="connsiteY17-11666" fmla="*/ 14345 h 16375"/>
              <a:gd name="connsiteX18-11667" fmla="*/ 12326 w 13704"/>
              <a:gd name="connsiteY18-11668" fmla="*/ 9511 h 16375"/>
              <a:gd name="connsiteX19-11669" fmla="*/ 11407 w 13704"/>
              <a:gd name="connsiteY19-11670" fmla="*/ 3872 h 16375"/>
              <a:gd name="connsiteX20-11671" fmla="*/ 11574 w 13704"/>
              <a:gd name="connsiteY20-11672" fmla="*/ 6258 h 16375"/>
              <a:gd name="connsiteX21-11673" fmla="*/ 11815 w 13704"/>
              <a:gd name="connsiteY21-11674" fmla="*/ 7129 h 16375"/>
              <a:gd name="connsiteX22-11675" fmla="*/ 12173 w 13704"/>
              <a:gd name="connsiteY22-11676" fmla="*/ 9083 h 16375"/>
              <a:gd name="connsiteX23-11677" fmla="*/ 11799 w 13704"/>
              <a:gd name="connsiteY23-11678" fmla="*/ 8402 h 16375"/>
              <a:gd name="connsiteX24-11679" fmla="*/ 12059 w 13704"/>
              <a:gd name="connsiteY24-11680" fmla="*/ 13346 h 16375"/>
              <a:gd name="connsiteX25-11681" fmla="*/ 11972 w 13704"/>
              <a:gd name="connsiteY25-11682" fmla="*/ 15373 h 16375"/>
              <a:gd name="connsiteX26-11683" fmla="*/ 11694 w 13704"/>
              <a:gd name="connsiteY26-11684" fmla="*/ 12470 h 16375"/>
              <a:gd name="connsiteX27-11685" fmla="*/ 11546 w 13704"/>
              <a:gd name="connsiteY27-11686" fmla="*/ 10397 h 16375"/>
              <a:gd name="connsiteX28-11687" fmla="*/ 10889 w 13704"/>
              <a:gd name="connsiteY28-11688" fmla="*/ 5357 h 16375"/>
              <a:gd name="connsiteX29-11689" fmla="*/ 11235 w 13704"/>
              <a:gd name="connsiteY29-11690" fmla="*/ 10902 h 16375"/>
              <a:gd name="connsiteX30-11691" fmla="*/ 11435 w 13704"/>
              <a:gd name="connsiteY30-11692" fmla="*/ 13430 h 16375"/>
              <a:gd name="connsiteX31-11693" fmla="*/ 11264 w 13704"/>
              <a:gd name="connsiteY31-11694" fmla="*/ 15891 h 16375"/>
              <a:gd name="connsiteX32-11695" fmla="*/ 11072 w 13704"/>
              <a:gd name="connsiteY32-11696" fmla="*/ 12967 h 16375"/>
              <a:gd name="connsiteX33-11697" fmla="*/ 10668 w 13704"/>
              <a:gd name="connsiteY33-11698" fmla="*/ 15850 h 16375"/>
              <a:gd name="connsiteX34-11699" fmla="*/ 10271 w 13704"/>
              <a:gd name="connsiteY34-11700" fmla="*/ 16241 h 16375"/>
              <a:gd name="connsiteX35-11701" fmla="*/ 10512 w 13704"/>
              <a:gd name="connsiteY35-11702" fmla="*/ 15031 h 16375"/>
              <a:gd name="connsiteX36-11703" fmla="*/ 10481 w 13704"/>
              <a:gd name="connsiteY36-11704" fmla="*/ 14110 h 16375"/>
              <a:gd name="connsiteX37-11705" fmla="*/ 10719 w 13704"/>
              <a:gd name="connsiteY37-11706" fmla="*/ 14758 h 16375"/>
              <a:gd name="connsiteX38-11707" fmla="*/ 10387 w 13704"/>
              <a:gd name="connsiteY38-11708" fmla="*/ 14636 h 16375"/>
              <a:gd name="connsiteX39-11709" fmla="*/ 10242 w 13704"/>
              <a:gd name="connsiteY39-11710" fmla="*/ 15803 h 16375"/>
              <a:gd name="connsiteX40-11711" fmla="*/ 10448 w 13704"/>
              <a:gd name="connsiteY40-11712" fmla="*/ 13625 h 16375"/>
              <a:gd name="connsiteX41-11713" fmla="*/ 10717 w 13704"/>
              <a:gd name="connsiteY41-11714" fmla="*/ 13283 h 16375"/>
              <a:gd name="connsiteX42-11715" fmla="*/ 10684 w 13704"/>
              <a:gd name="connsiteY42-11716" fmla="*/ 7480 h 16375"/>
              <a:gd name="connsiteX43-11717" fmla="*/ 10582 w 13704"/>
              <a:gd name="connsiteY43-11718" fmla="*/ 11471 h 16375"/>
              <a:gd name="connsiteX44-11719" fmla="*/ 10344 w 13704"/>
              <a:gd name="connsiteY44-11720" fmla="*/ 12495 h 16375"/>
              <a:gd name="connsiteX45-11721" fmla="*/ 10219 w 13704"/>
              <a:gd name="connsiteY45-11722" fmla="*/ 4580 h 16375"/>
              <a:gd name="connsiteX46-11723" fmla="*/ 9293 w 13704"/>
              <a:gd name="connsiteY46-11724" fmla="*/ 2588 h 16375"/>
              <a:gd name="connsiteX47-11725" fmla="*/ 7438 w 13704"/>
              <a:gd name="connsiteY47-11726" fmla="*/ 4601 h 16375"/>
              <a:gd name="connsiteX48-11727" fmla="*/ 7453 w 13704"/>
              <a:gd name="connsiteY48-11728" fmla="*/ 5640 h 16375"/>
              <a:gd name="connsiteX49-11729" fmla="*/ 7481 w 13704"/>
              <a:gd name="connsiteY49-11730" fmla="*/ 5626 h 16375"/>
              <a:gd name="connsiteX50-11731" fmla="*/ 6871 w 13704"/>
              <a:gd name="connsiteY50-11732" fmla="*/ 5757 h 16375"/>
              <a:gd name="connsiteX51-11733" fmla="*/ 6440 w 13704"/>
              <a:gd name="connsiteY51-11734" fmla="*/ 6473 h 16375"/>
              <a:gd name="connsiteX52-11735" fmla="*/ 5943 w 13704"/>
              <a:gd name="connsiteY52-11736" fmla="*/ 5923 h 16375"/>
              <a:gd name="connsiteX53-11737" fmla="*/ 5514 w 13704"/>
              <a:gd name="connsiteY53-11738" fmla="*/ 6670 h 16375"/>
              <a:gd name="connsiteX54-11739" fmla="*/ 3171 w 13704"/>
              <a:gd name="connsiteY54-11740" fmla="*/ 7781 h 16375"/>
              <a:gd name="connsiteX55-11741" fmla="*/ 665 w 13704"/>
              <a:gd name="connsiteY55-11742" fmla="*/ 9430 h 16375"/>
              <a:gd name="connsiteX56-11743" fmla="*/ 9 w 13704"/>
              <a:gd name="connsiteY56-11744" fmla="*/ 5553 h 16375"/>
              <a:gd name="connsiteX0-11745" fmla="*/ 9 w 13704"/>
              <a:gd name="connsiteY0-11746" fmla="*/ 5553 h 16375"/>
              <a:gd name="connsiteX1-11747" fmla="*/ 4141 w 13704"/>
              <a:gd name="connsiteY1-11748" fmla="*/ 4399 h 16375"/>
              <a:gd name="connsiteX2-11749" fmla="*/ 6368 w 13704"/>
              <a:gd name="connsiteY2-11750" fmla="*/ 2544 h 16375"/>
              <a:gd name="connsiteX3-11751" fmla="*/ 7037 w 13704"/>
              <a:gd name="connsiteY3-11752" fmla="*/ 1059 h 16375"/>
              <a:gd name="connsiteX4-11753" fmla="*/ 7301 w 13704"/>
              <a:gd name="connsiteY4-11754" fmla="*/ 1384 h 16375"/>
              <a:gd name="connsiteX5-11755" fmla="*/ 7596 w 13704"/>
              <a:gd name="connsiteY5-11756" fmla="*/ 1059 h 16375"/>
              <a:gd name="connsiteX6-11757" fmla="*/ 8629 w 13704"/>
              <a:gd name="connsiteY6-11758" fmla="*/ 165 h 16375"/>
              <a:gd name="connsiteX7-11759" fmla="*/ 8625 w 13704"/>
              <a:gd name="connsiteY7-11760" fmla="*/ 881 h 16375"/>
              <a:gd name="connsiteX8-11761" fmla="*/ 9330 w 13704"/>
              <a:gd name="connsiteY8-11762" fmla="*/ 590 h 16375"/>
              <a:gd name="connsiteX9-11763" fmla="*/ 11728 w 13704"/>
              <a:gd name="connsiteY9-11764" fmla="*/ 2809 h 16375"/>
              <a:gd name="connsiteX10-11765" fmla="*/ 13519 w 13704"/>
              <a:gd name="connsiteY10-11766" fmla="*/ 11226 h 16375"/>
              <a:gd name="connsiteX11-11767" fmla="*/ 13645 w 13704"/>
              <a:gd name="connsiteY11-11768" fmla="*/ 16290 h 16375"/>
              <a:gd name="connsiteX12-11769" fmla="*/ 13468 w 13704"/>
              <a:gd name="connsiteY12-11770" fmla="*/ 14270 h 16375"/>
              <a:gd name="connsiteX13-11771" fmla="*/ 13017 w 13704"/>
              <a:gd name="connsiteY13-11772" fmla="*/ 16203 h 16375"/>
              <a:gd name="connsiteX14-11773" fmla="*/ 13256 w 13704"/>
              <a:gd name="connsiteY14-11774" fmla="*/ 12393 h 16375"/>
              <a:gd name="connsiteX15-11775" fmla="*/ 12622 w 13704"/>
              <a:gd name="connsiteY15-11776" fmla="*/ 8558 h 16375"/>
              <a:gd name="connsiteX16-11777" fmla="*/ 12800 w 13704"/>
              <a:gd name="connsiteY16-11778" fmla="*/ 13640 h 16375"/>
              <a:gd name="connsiteX17-11779" fmla="*/ 12508 w 13704"/>
              <a:gd name="connsiteY17-11780" fmla="*/ 14345 h 16375"/>
              <a:gd name="connsiteX18-11781" fmla="*/ 12326 w 13704"/>
              <a:gd name="connsiteY18-11782" fmla="*/ 9511 h 16375"/>
              <a:gd name="connsiteX19-11783" fmla="*/ 11407 w 13704"/>
              <a:gd name="connsiteY19-11784" fmla="*/ 3872 h 16375"/>
              <a:gd name="connsiteX20-11785" fmla="*/ 11574 w 13704"/>
              <a:gd name="connsiteY20-11786" fmla="*/ 6258 h 16375"/>
              <a:gd name="connsiteX21-11787" fmla="*/ 11815 w 13704"/>
              <a:gd name="connsiteY21-11788" fmla="*/ 7129 h 16375"/>
              <a:gd name="connsiteX22-11789" fmla="*/ 12173 w 13704"/>
              <a:gd name="connsiteY22-11790" fmla="*/ 9083 h 16375"/>
              <a:gd name="connsiteX23-11791" fmla="*/ 11799 w 13704"/>
              <a:gd name="connsiteY23-11792" fmla="*/ 8402 h 16375"/>
              <a:gd name="connsiteX24-11793" fmla="*/ 12059 w 13704"/>
              <a:gd name="connsiteY24-11794" fmla="*/ 13346 h 16375"/>
              <a:gd name="connsiteX25-11795" fmla="*/ 11972 w 13704"/>
              <a:gd name="connsiteY25-11796" fmla="*/ 15373 h 16375"/>
              <a:gd name="connsiteX26-11797" fmla="*/ 11694 w 13704"/>
              <a:gd name="connsiteY26-11798" fmla="*/ 12470 h 16375"/>
              <a:gd name="connsiteX27-11799" fmla="*/ 11546 w 13704"/>
              <a:gd name="connsiteY27-11800" fmla="*/ 10397 h 16375"/>
              <a:gd name="connsiteX28-11801" fmla="*/ 10889 w 13704"/>
              <a:gd name="connsiteY28-11802" fmla="*/ 5357 h 16375"/>
              <a:gd name="connsiteX29-11803" fmla="*/ 11235 w 13704"/>
              <a:gd name="connsiteY29-11804" fmla="*/ 10902 h 16375"/>
              <a:gd name="connsiteX30-11805" fmla="*/ 11435 w 13704"/>
              <a:gd name="connsiteY30-11806" fmla="*/ 13430 h 16375"/>
              <a:gd name="connsiteX31-11807" fmla="*/ 11264 w 13704"/>
              <a:gd name="connsiteY31-11808" fmla="*/ 15891 h 16375"/>
              <a:gd name="connsiteX32-11809" fmla="*/ 11072 w 13704"/>
              <a:gd name="connsiteY32-11810" fmla="*/ 12967 h 16375"/>
              <a:gd name="connsiteX33-11811" fmla="*/ 10668 w 13704"/>
              <a:gd name="connsiteY33-11812" fmla="*/ 15850 h 16375"/>
              <a:gd name="connsiteX34-11813" fmla="*/ 10271 w 13704"/>
              <a:gd name="connsiteY34-11814" fmla="*/ 16241 h 16375"/>
              <a:gd name="connsiteX35-11815" fmla="*/ 10512 w 13704"/>
              <a:gd name="connsiteY35-11816" fmla="*/ 15031 h 16375"/>
              <a:gd name="connsiteX36-11817" fmla="*/ 10481 w 13704"/>
              <a:gd name="connsiteY36-11818" fmla="*/ 14110 h 16375"/>
              <a:gd name="connsiteX37-11819" fmla="*/ 10719 w 13704"/>
              <a:gd name="connsiteY37-11820" fmla="*/ 14758 h 16375"/>
              <a:gd name="connsiteX38-11821" fmla="*/ 10387 w 13704"/>
              <a:gd name="connsiteY38-11822" fmla="*/ 14636 h 16375"/>
              <a:gd name="connsiteX39-11823" fmla="*/ 10242 w 13704"/>
              <a:gd name="connsiteY39-11824" fmla="*/ 15803 h 16375"/>
              <a:gd name="connsiteX40-11825" fmla="*/ 10448 w 13704"/>
              <a:gd name="connsiteY40-11826" fmla="*/ 13625 h 16375"/>
              <a:gd name="connsiteX41-11827" fmla="*/ 10717 w 13704"/>
              <a:gd name="connsiteY41-11828" fmla="*/ 13283 h 16375"/>
              <a:gd name="connsiteX42-11829" fmla="*/ 10684 w 13704"/>
              <a:gd name="connsiteY42-11830" fmla="*/ 7480 h 16375"/>
              <a:gd name="connsiteX43-11831" fmla="*/ 10582 w 13704"/>
              <a:gd name="connsiteY43-11832" fmla="*/ 11471 h 16375"/>
              <a:gd name="connsiteX44-11833" fmla="*/ 10344 w 13704"/>
              <a:gd name="connsiteY44-11834" fmla="*/ 12495 h 16375"/>
              <a:gd name="connsiteX45-11835" fmla="*/ 10219 w 13704"/>
              <a:gd name="connsiteY45-11836" fmla="*/ 4580 h 16375"/>
              <a:gd name="connsiteX46-11837" fmla="*/ 9293 w 13704"/>
              <a:gd name="connsiteY46-11838" fmla="*/ 2588 h 16375"/>
              <a:gd name="connsiteX47-11839" fmla="*/ 7438 w 13704"/>
              <a:gd name="connsiteY47-11840" fmla="*/ 4601 h 16375"/>
              <a:gd name="connsiteX48-11841" fmla="*/ 7453 w 13704"/>
              <a:gd name="connsiteY48-11842" fmla="*/ 5640 h 16375"/>
              <a:gd name="connsiteX49-11843" fmla="*/ 7481 w 13704"/>
              <a:gd name="connsiteY49-11844" fmla="*/ 5626 h 16375"/>
              <a:gd name="connsiteX50-11845" fmla="*/ 6871 w 13704"/>
              <a:gd name="connsiteY50-11846" fmla="*/ 5757 h 16375"/>
              <a:gd name="connsiteX51-11847" fmla="*/ 6500 w 13704"/>
              <a:gd name="connsiteY51-11848" fmla="*/ 5231 h 16375"/>
              <a:gd name="connsiteX52-11849" fmla="*/ 5943 w 13704"/>
              <a:gd name="connsiteY52-11850" fmla="*/ 5923 h 16375"/>
              <a:gd name="connsiteX53-11851" fmla="*/ 5514 w 13704"/>
              <a:gd name="connsiteY53-11852" fmla="*/ 6670 h 16375"/>
              <a:gd name="connsiteX54-11853" fmla="*/ 3171 w 13704"/>
              <a:gd name="connsiteY54-11854" fmla="*/ 7781 h 16375"/>
              <a:gd name="connsiteX55-11855" fmla="*/ 665 w 13704"/>
              <a:gd name="connsiteY55-11856" fmla="*/ 9430 h 16375"/>
              <a:gd name="connsiteX56-11857" fmla="*/ 9 w 13704"/>
              <a:gd name="connsiteY56-11858" fmla="*/ 5553 h 16375"/>
              <a:gd name="connsiteX0-11859" fmla="*/ 9 w 13704"/>
              <a:gd name="connsiteY0-11860" fmla="*/ 5553 h 16375"/>
              <a:gd name="connsiteX1-11861" fmla="*/ 4141 w 13704"/>
              <a:gd name="connsiteY1-11862" fmla="*/ 4399 h 16375"/>
              <a:gd name="connsiteX2-11863" fmla="*/ 6368 w 13704"/>
              <a:gd name="connsiteY2-11864" fmla="*/ 2544 h 16375"/>
              <a:gd name="connsiteX3-11865" fmla="*/ 7037 w 13704"/>
              <a:gd name="connsiteY3-11866" fmla="*/ 1059 h 16375"/>
              <a:gd name="connsiteX4-11867" fmla="*/ 7301 w 13704"/>
              <a:gd name="connsiteY4-11868" fmla="*/ 1384 h 16375"/>
              <a:gd name="connsiteX5-11869" fmla="*/ 7596 w 13704"/>
              <a:gd name="connsiteY5-11870" fmla="*/ 1059 h 16375"/>
              <a:gd name="connsiteX6-11871" fmla="*/ 8629 w 13704"/>
              <a:gd name="connsiteY6-11872" fmla="*/ 165 h 16375"/>
              <a:gd name="connsiteX7-11873" fmla="*/ 8625 w 13704"/>
              <a:gd name="connsiteY7-11874" fmla="*/ 881 h 16375"/>
              <a:gd name="connsiteX8-11875" fmla="*/ 9330 w 13704"/>
              <a:gd name="connsiteY8-11876" fmla="*/ 590 h 16375"/>
              <a:gd name="connsiteX9-11877" fmla="*/ 11728 w 13704"/>
              <a:gd name="connsiteY9-11878" fmla="*/ 2809 h 16375"/>
              <a:gd name="connsiteX10-11879" fmla="*/ 13519 w 13704"/>
              <a:gd name="connsiteY10-11880" fmla="*/ 11226 h 16375"/>
              <a:gd name="connsiteX11-11881" fmla="*/ 13645 w 13704"/>
              <a:gd name="connsiteY11-11882" fmla="*/ 16290 h 16375"/>
              <a:gd name="connsiteX12-11883" fmla="*/ 13468 w 13704"/>
              <a:gd name="connsiteY12-11884" fmla="*/ 14270 h 16375"/>
              <a:gd name="connsiteX13-11885" fmla="*/ 13017 w 13704"/>
              <a:gd name="connsiteY13-11886" fmla="*/ 16203 h 16375"/>
              <a:gd name="connsiteX14-11887" fmla="*/ 13256 w 13704"/>
              <a:gd name="connsiteY14-11888" fmla="*/ 12393 h 16375"/>
              <a:gd name="connsiteX15-11889" fmla="*/ 12622 w 13704"/>
              <a:gd name="connsiteY15-11890" fmla="*/ 8558 h 16375"/>
              <a:gd name="connsiteX16-11891" fmla="*/ 12800 w 13704"/>
              <a:gd name="connsiteY16-11892" fmla="*/ 13640 h 16375"/>
              <a:gd name="connsiteX17-11893" fmla="*/ 12508 w 13704"/>
              <a:gd name="connsiteY17-11894" fmla="*/ 14345 h 16375"/>
              <a:gd name="connsiteX18-11895" fmla="*/ 12326 w 13704"/>
              <a:gd name="connsiteY18-11896" fmla="*/ 9511 h 16375"/>
              <a:gd name="connsiteX19-11897" fmla="*/ 11407 w 13704"/>
              <a:gd name="connsiteY19-11898" fmla="*/ 3872 h 16375"/>
              <a:gd name="connsiteX20-11899" fmla="*/ 11574 w 13704"/>
              <a:gd name="connsiteY20-11900" fmla="*/ 6258 h 16375"/>
              <a:gd name="connsiteX21-11901" fmla="*/ 11815 w 13704"/>
              <a:gd name="connsiteY21-11902" fmla="*/ 7129 h 16375"/>
              <a:gd name="connsiteX22-11903" fmla="*/ 12173 w 13704"/>
              <a:gd name="connsiteY22-11904" fmla="*/ 9083 h 16375"/>
              <a:gd name="connsiteX23-11905" fmla="*/ 11799 w 13704"/>
              <a:gd name="connsiteY23-11906" fmla="*/ 8402 h 16375"/>
              <a:gd name="connsiteX24-11907" fmla="*/ 12059 w 13704"/>
              <a:gd name="connsiteY24-11908" fmla="*/ 13346 h 16375"/>
              <a:gd name="connsiteX25-11909" fmla="*/ 11972 w 13704"/>
              <a:gd name="connsiteY25-11910" fmla="*/ 15373 h 16375"/>
              <a:gd name="connsiteX26-11911" fmla="*/ 11694 w 13704"/>
              <a:gd name="connsiteY26-11912" fmla="*/ 12470 h 16375"/>
              <a:gd name="connsiteX27-11913" fmla="*/ 11546 w 13704"/>
              <a:gd name="connsiteY27-11914" fmla="*/ 10397 h 16375"/>
              <a:gd name="connsiteX28-11915" fmla="*/ 10889 w 13704"/>
              <a:gd name="connsiteY28-11916" fmla="*/ 5357 h 16375"/>
              <a:gd name="connsiteX29-11917" fmla="*/ 11235 w 13704"/>
              <a:gd name="connsiteY29-11918" fmla="*/ 10902 h 16375"/>
              <a:gd name="connsiteX30-11919" fmla="*/ 11435 w 13704"/>
              <a:gd name="connsiteY30-11920" fmla="*/ 13430 h 16375"/>
              <a:gd name="connsiteX31-11921" fmla="*/ 11264 w 13704"/>
              <a:gd name="connsiteY31-11922" fmla="*/ 15891 h 16375"/>
              <a:gd name="connsiteX32-11923" fmla="*/ 11072 w 13704"/>
              <a:gd name="connsiteY32-11924" fmla="*/ 12967 h 16375"/>
              <a:gd name="connsiteX33-11925" fmla="*/ 10668 w 13704"/>
              <a:gd name="connsiteY33-11926" fmla="*/ 15850 h 16375"/>
              <a:gd name="connsiteX34-11927" fmla="*/ 10271 w 13704"/>
              <a:gd name="connsiteY34-11928" fmla="*/ 16241 h 16375"/>
              <a:gd name="connsiteX35-11929" fmla="*/ 10512 w 13704"/>
              <a:gd name="connsiteY35-11930" fmla="*/ 15031 h 16375"/>
              <a:gd name="connsiteX36-11931" fmla="*/ 10481 w 13704"/>
              <a:gd name="connsiteY36-11932" fmla="*/ 14110 h 16375"/>
              <a:gd name="connsiteX37-11933" fmla="*/ 10719 w 13704"/>
              <a:gd name="connsiteY37-11934" fmla="*/ 14758 h 16375"/>
              <a:gd name="connsiteX38-11935" fmla="*/ 10387 w 13704"/>
              <a:gd name="connsiteY38-11936" fmla="*/ 14636 h 16375"/>
              <a:gd name="connsiteX39-11937" fmla="*/ 10242 w 13704"/>
              <a:gd name="connsiteY39-11938" fmla="*/ 15803 h 16375"/>
              <a:gd name="connsiteX40-11939" fmla="*/ 10448 w 13704"/>
              <a:gd name="connsiteY40-11940" fmla="*/ 13625 h 16375"/>
              <a:gd name="connsiteX41-11941" fmla="*/ 10717 w 13704"/>
              <a:gd name="connsiteY41-11942" fmla="*/ 13283 h 16375"/>
              <a:gd name="connsiteX42-11943" fmla="*/ 10684 w 13704"/>
              <a:gd name="connsiteY42-11944" fmla="*/ 7480 h 16375"/>
              <a:gd name="connsiteX43-11945" fmla="*/ 10582 w 13704"/>
              <a:gd name="connsiteY43-11946" fmla="*/ 11471 h 16375"/>
              <a:gd name="connsiteX44-11947" fmla="*/ 10344 w 13704"/>
              <a:gd name="connsiteY44-11948" fmla="*/ 12495 h 16375"/>
              <a:gd name="connsiteX45-11949" fmla="*/ 10219 w 13704"/>
              <a:gd name="connsiteY45-11950" fmla="*/ 4580 h 16375"/>
              <a:gd name="connsiteX46-11951" fmla="*/ 9293 w 13704"/>
              <a:gd name="connsiteY46-11952" fmla="*/ 2588 h 16375"/>
              <a:gd name="connsiteX47-11953" fmla="*/ 7438 w 13704"/>
              <a:gd name="connsiteY47-11954" fmla="*/ 4601 h 16375"/>
              <a:gd name="connsiteX48-11955" fmla="*/ 7453 w 13704"/>
              <a:gd name="connsiteY48-11956" fmla="*/ 5640 h 16375"/>
              <a:gd name="connsiteX49-11957" fmla="*/ 7481 w 13704"/>
              <a:gd name="connsiteY49-11958" fmla="*/ 5626 h 16375"/>
              <a:gd name="connsiteX50-11959" fmla="*/ 6861 w 13704"/>
              <a:gd name="connsiteY50-11960" fmla="*/ 4888 h 16375"/>
              <a:gd name="connsiteX51-11961" fmla="*/ 6500 w 13704"/>
              <a:gd name="connsiteY51-11962" fmla="*/ 5231 h 16375"/>
              <a:gd name="connsiteX52-11963" fmla="*/ 5943 w 13704"/>
              <a:gd name="connsiteY52-11964" fmla="*/ 5923 h 16375"/>
              <a:gd name="connsiteX53-11965" fmla="*/ 5514 w 13704"/>
              <a:gd name="connsiteY53-11966" fmla="*/ 6670 h 16375"/>
              <a:gd name="connsiteX54-11967" fmla="*/ 3171 w 13704"/>
              <a:gd name="connsiteY54-11968" fmla="*/ 7781 h 16375"/>
              <a:gd name="connsiteX55-11969" fmla="*/ 665 w 13704"/>
              <a:gd name="connsiteY55-11970" fmla="*/ 9430 h 16375"/>
              <a:gd name="connsiteX56-11971" fmla="*/ 9 w 13704"/>
              <a:gd name="connsiteY56-11972" fmla="*/ 5553 h 16375"/>
              <a:gd name="connsiteX0-11973" fmla="*/ 9 w 13704"/>
              <a:gd name="connsiteY0-11974" fmla="*/ 5553 h 16375"/>
              <a:gd name="connsiteX1-11975" fmla="*/ 4141 w 13704"/>
              <a:gd name="connsiteY1-11976" fmla="*/ 4399 h 16375"/>
              <a:gd name="connsiteX2-11977" fmla="*/ 6368 w 13704"/>
              <a:gd name="connsiteY2-11978" fmla="*/ 2544 h 16375"/>
              <a:gd name="connsiteX3-11979" fmla="*/ 7037 w 13704"/>
              <a:gd name="connsiteY3-11980" fmla="*/ 1059 h 16375"/>
              <a:gd name="connsiteX4-11981" fmla="*/ 7301 w 13704"/>
              <a:gd name="connsiteY4-11982" fmla="*/ 1384 h 16375"/>
              <a:gd name="connsiteX5-11983" fmla="*/ 7596 w 13704"/>
              <a:gd name="connsiteY5-11984" fmla="*/ 1059 h 16375"/>
              <a:gd name="connsiteX6-11985" fmla="*/ 8629 w 13704"/>
              <a:gd name="connsiteY6-11986" fmla="*/ 165 h 16375"/>
              <a:gd name="connsiteX7-11987" fmla="*/ 8625 w 13704"/>
              <a:gd name="connsiteY7-11988" fmla="*/ 881 h 16375"/>
              <a:gd name="connsiteX8-11989" fmla="*/ 9330 w 13704"/>
              <a:gd name="connsiteY8-11990" fmla="*/ 590 h 16375"/>
              <a:gd name="connsiteX9-11991" fmla="*/ 11728 w 13704"/>
              <a:gd name="connsiteY9-11992" fmla="*/ 2809 h 16375"/>
              <a:gd name="connsiteX10-11993" fmla="*/ 13519 w 13704"/>
              <a:gd name="connsiteY10-11994" fmla="*/ 11226 h 16375"/>
              <a:gd name="connsiteX11-11995" fmla="*/ 13645 w 13704"/>
              <a:gd name="connsiteY11-11996" fmla="*/ 16290 h 16375"/>
              <a:gd name="connsiteX12-11997" fmla="*/ 13468 w 13704"/>
              <a:gd name="connsiteY12-11998" fmla="*/ 14270 h 16375"/>
              <a:gd name="connsiteX13-11999" fmla="*/ 13017 w 13704"/>
              <a:gd name="connsiteY13-12000" fmla="*/ 16203 h 16375"/>
              <a:gd name="connsiteX14-12001" fmla="*/ 13256 w 13704"/>
              <a:gd name="connsiteY14-12002" fmla="*/ 12393 h 16375"/>
              <a:gd name="connsiteX15-12003" fmla="*/ 12622 w 13704"/>
              <a:gd name="connsiteY15-12004" fmla="*/ 8558 h 16375"/>
              <a:gd name="connsiteX16-12005" fmla="*/ 12800 w 13704"/>
              <a:gd name="connsiteY16-12006" fmla="*/ 13640 h 16375"/>
              <a:gd name="connsiteX17-12007" fmla="*/ 12508 w 13704"/>
              <a:gd name="connsiteY17-12008" fmla="*/ 14345 h 16375"/>
              <a:gd name="connsiteX18-12009" fmla="*/ 12326 w 13704"/>
              <a:gd name="connsiteY18-12010" fmla="*/ 9511 h 16375"/>
              <a:gd name="connsiteX19-12011" fmla="*/ 11407 w 13704"/>
              <a:gd name="connsiteY19-12012" fmla="*/ 3872 h 16375"/>
              <a:gd name="connsiteX20-12013" fmla="*/ 11574 w 13704"/>
              <a:gd name="connsiteY20-12014" fmla="*/ 6258 h 16375"/>
              <a:gd name="connsiteX21-12015" fmla="*/ 11815 w 13704"/>
              <a:gd name="connsiteY21-12016" fmla="*/ 7129 h 16375"/>
              <a:gd name="connsiteX22-12017" fmla="*/ 12173 w 13704"/>
              <a:gd name="connsiteY22-12018" fmla="*/ 9083 h 16375"/>
              <a:gd name="connsiteX23-12019" fmla="*/ 11799 w 13704"/>
              <a:gd name="connsiteY23-12020" fmla="*/ 8402 h 16375"/>
              <a:gd name="connsiteX24-12021" fmla="*/ 12059 w 13704"/>
              <a:gd name="connsiteY24-12022" fmla="*/ 13346 h 16375"/>
              <a:gd name="connsiteX25-12023" fmla="*/ 11972 w 13704"/>
              <a:gd name="connsiteY25-12024" fmla="*/ 15373 h 16375"/>
              <a:gd name="connsiteX26-12025" fmla="*/ 11694 w 13704"/>
              <a:gd name="connsiteY26-12026" fmla="*/ 12470 h 16375"/>
              <a:gd name="connsiteX27-12027" fmla="*/ 11546 w 13704"/>
              <a:gd name="connsiteY27-12028" fmla="*/ 10397 h 16375"/>
              <a:gd name="connsiteX28-12029" fmla="*/ 10889 w 13704"/>
              <a:gd name="connsiteY28-12030" fmla="*/ 5357 h 16375"/>
              <a:gd name="connsiteX29-12031" fmla="*/ 11235 w 13704"/>
              <a:gd name="connsiteY29-12032" fmla="*/ 10902 h 16375"/>
              <a:gd name="connsiteX30-12033" fmla="*/ 11435 w 13704"/>
              <a:gd name="connsiteY30-12034" fmla="*/ 13430 h 16375"/>
              <a:gd name="connsiteX31-12035" fmla="*/ 11264 w 13704"/>
              <a:gd name="connsiteY31-12036" fmla="*/ 15891 h 16375"/>
              <a:gd name="connsiteX32-12037" fmla="*/ 11072 w 13704"/>
              <a:gd name="connsiteY32-12038" fmla="*/ 12967 h 16375"/>
              <a:gd name="connsiteX33-12039" fmla="*/ 10668 w 13704"/>
              <a:gd name="connsiteY33-12040" fmla="*/ 15850 h 16375"/>
              <a:gd name="connsiteX34-12041" fmla="*/ 10271 w 13704"/>
              <a:gd name="connsiteY34-12042" fmla="*/ 16241 h 16375"/>
              <a:gd name="connsiteX35-12043" fmla="*/ 10512 w 13704"/>
              <a:gd name="connsiteY35-12044" fmla="*/ 15031 h 16375"/>
              <a:gd name="connsiteX36-12045" fmla="*/ 10481 w 13704"/>
              <a:gd name="connsiteY36-12046" fmla="*/ 14110 h 16375"/>
              <a:gd name="connsiteX37-12047" fmla="*/ 10719 w 13704"/>
              <a:gd name="connsiteY37-12048" fmla="*/ 14758 h 16375"/>
              <a:gd name="connsiteX38-12049" fmla="*/ 10387 w 13704"/>
              <a:gd name="connsiteY38-12050" fmla="*/ 14636 h 16375"/>
              <a:gd name="connsiteX39-12051" fmla="*/ 10242 w 13704"/>
              <a:gd name="connsiteY39-12052" fmla="*/ 15803 h 16375"/>
              <a:gd name="connsiteX40-12053" fmla="*/ 10448 w 13704"/>
              <a:gd name="connsiteY40-12054" fmla="*/ 13625 h 16375"/>
              <a:gd name="connsiteX41-12055" fmla="*/ 10717 w 13704"/>
              <a:gd name="connsiteY41-12056" fmla="*/ 13283 h 16375"/>
              <a:gd name="connsiteX42-12057" fmla="*/ 10684 w 13704"/>
              <a:gd name="connsiteY42-12058" fmla="*/ 7480 h 16375"/>
              <a:gd name="connsiteX43-12059" fmla="*/ 10582 w 13704"/>
              <a:gd name="connsiteY43-12060" fmla="*/ 11471 h 16375"/>
              <a:gd name="connsiteX44-12061" fmla="*/ 10344 w 13704"/>
              <a:gd name="connsiteY44-12062" fmla="*/ 12495 h 16375"/>
              <a:gd name="connsiteX45-12063" fmla="*/ 10219 w 13704"/>
              <a:gd name="connsiteY45-12064" fmla="*/ 4580 h 16375"/>
              <a:gd name="connsiteX46-12065" fmla="*/ 9293 w 13704"/>
              <a:gd name="connsiteY46-12066" fmla="*/ 2588 h 16375"/>
              <a:gd name="connsiteX47-12067" fmla="*/ 7349 w 13704"/>
              <a:gd name="connsiteY47-12068" fmla="*/ 3582 h 16375"/>
              <a:gd name="connsiteX48-12069" fmla="*/ 7453 w 13704"/>
              <a:gd name="connsiteY48-12070" fmla="*/ 5640 h 16375"/>
              <a:gd name="connsiteX49-12071" fmla="*/ 7481 w 13704"/>
              <a:gd name="connsiteY49-12072" fmla="*/ 5626 h 16375"/>
              <a:gd name="connsiteX50-12073" fmla="*/ 6861 w 13704"/>
              <a:gd name="connsiteY50-12074" fmla="*/ 4888 h 16375"/>
              <a:gd name="connsiteX51-12075" fmla="*/ 6500 w 13704"/>
              <a:gd name="connsiteY51-12076" fmla="*/ 5231 h 16375"/>
              <a:gd name="connsiteX52-12077" fmla="*/ 5943 w 13704"/>
              <a:gd name="connsiteY52-12078" fmla="*/ 5923 h 16375"/>
              <a:gd name="connsiteX53-12079" fmla="*/ 5514 w 13704"/>
              <a:gd name="connsiteY53-12080" fmla="*/ 6670 h 16375"/>
              <a:gd name="connsiteX54-12081" fmla="*/ 3171 w 13704"/>
              <a:gd name="connsiteY54-12082" fmla="*/ 7781 h 16375"/>
              <a:gd name="connsiteX55-12083" fmla="*/ 665 w 13704"/>
              <a:gd name="connsiteY55-12084" fmla="*/ 9430 h 16375"/>
              <a:gd name="connsiteX56-12085" fmla="*/ 9 w 13704"/>
              <a:gd name="connsiteY56-12086" fmla="*/ 5553 h 16375"/>
              <a:gd name="connsiteX0-12087" fmla="*/ 9 w 13704"/>
              <a:gd name="connsiteY0-12088" fmla="*/ 5553 h 16375"/>
              <a:gd name="connsiteX1-12089" fmla="*/ 4141 w 13704"/>
              <a:gd name="connsiteY1-12090" fmla="*/ 4399 h 16375"/>
              <a:gd name="connsiteX2-12091" fmla="*/ 6368 w 13704"/>
              <a:gd name="connsiteY2-12092" fmla="*/ 2544 h 16375"/>
              <a:gd name="connsiteX3-12093" fmla="*/ 7037 w 13704"/>
              <a:gd name="connsiteY3-12094" fmla="*/ 1059 h 16375"/>
              <a:gd name="connsiteX4-12095" fmla="*/ 7301 w 13704"/>
              <a:gd name="connsiteY4-12096" fmla="*/ 1384 h 16375"/>
              <a:gd name="connsiteX5-12097" fmla="*/ 7596 w 13704"/>
              <a:gd name="connsiteY5-12098" fmla="*/ 1059 h 16375"/>
              <a:gd name="connsiteX6-12099" fmla="*/ 8629 w 13704"/>
              <a:gd name="connsiteY6-12100" fmla="*/ 165 h 16375"/>
              <a:gd name="connsiteX7-12101" fmla="*/ 8625 w 13704"/>
              <a:gd name="connsiteY7-12102" fmla="*/ 881 h 16375"/>
              <a:gd name="connsiteX8-12103" fmla="*/ 9330 w 13704"/>
              <a:gd name="connsiteY8-12104" fmla="*/ 590 h 16375"/>
              <a:gd name="connsiteX9-12105" fmla="*/ 11728 w 13704"/>
              <a:gd name="connsiteY9-12106" fmla="*/ 2809 h 16375"/>
              <a:gd name="connsiteX10-12107" fmla="*/ 13519 w 13704"/>
              <a:gd name="connsiteY10-12108" fmla="*/ 11226 h 16375"/>
              <a:gd name="connsiteX11-12109" fmla="*/ 13645 w 13704"/>
              <a:gd name="connsiteY11-12110" fmla="*/ 16290 h 16375"/>
              <a:gd name="connsiteX12-12111" fmla="*/ 13468 w 13704"/>
              <a:gd name="connsiteY12-12112" fmla="*/ 14270 h 16375"/>
              <a:gd name="connsiteX13-12113" fmla="*/ 13017 w 13704"/>
              <a:gd name="connsiteY13-12114" fmla="*/ 16203 h 16375"/>
              <a:gd name="connsiteX14-12115" fmla="*/ 13256 w 13704"/>
              <a:gd name="connsiteY14-12116" fmla="*/ 12393 h 16375"/>
              <a:gd name="connsiteX15-12117" fmla="*/ 12622 w 13704"/>
              <a:gd name="connsiteY15-12118" fmla="*/ 8558 h 16375"/>
              <a:gd name="connsiteX16-12119" fmla="*/ 12800 w 13704"/>
              <a:gd name="connsiteY16-12120" fmla="*/ 13640 h 16375"/>
              <a:gd name="connsiteX17-12121" fmla="*/ 12508 w 13704"/>
              <a:gd name="connsiteY17-12122" fmla="*/ 14345 h 16375"/>
              <a:gd name="connsiteX18-12123" fmla="*/ 12326 w 13704"/>
              <a:gd name="connsiteY18-12124" fmla="*/ 9511 h 16375"/>
              <a:gd name="connsiteX19-12125" fmla="*/ 11407 w 13704"/>
              <a:gd name="connsiteY19-12126" fmla="*/ 3872 h 16375"/>
              <a:gd name="connsiteX20-12127" fmla="*/ 11574 w 13704"/>
              <a:gd name="connsiteY20-12128" fmla="*/ 6258 h 16375"/>
              <a:gd name="connsiteX21-12129" fmla="*/ 11815 w 13704"/>
              <a:gd name="connsiteY21-12130" fmla="*/ 7129 h 16375"/>
              <a:gd name="connsiteX22-12131" fmla="*/ 12173 w 13704"/>
              <a:gd name="connsiteY22-12132" fmla="*/ 9083 h 16375"/>
              <a:gd name="connsiteX23-12133" fmla="*/ 11799 w 13704"/>
              <a:gd name="connsiteY23-12134" fmla="*/ 8402 h 16375"/>
              <a:gd name="connsiteX24-12135" fmla="*/ 12059 w 13704"/>
              <a:gd name="connsiteY24-12136" fmla="*/ 13346 h 16375"/>
              <a:gd name="connsiteX25-12137" fmla="*/ 11972 w 13704"/>
              <a:gd name="connsiteY25-12138" fmla="*/ 15373 h 16375"/>
              <a:gd name="connsiteX26-12139" fmla="*/ 11694 w 13704"/>
              <a:gd name="connsiteY26-12140" fmla="*/ 12470 h 16375"/>
              <a:gd name="connsiteX27-12141" fmla="*/ 11546 w 13704"/>
              <a:gd name="connsiteY27-12142" fmla="*/ 10397 h 16375"/>
              <a:gd name="connsiteX28-12143" fmla="*/ 10889 w 13704"/>
              <a:gd name="connsiteY28-12144" fmla="*/ 5357 h 16375"/>
              <a:gd name="connsiteX29-12145" fmla="*/ 11235 w 13704"/>
              <a:gd name="connsiteY29-12146" fmla="*/ 10902 h 16375"/>
              <a:gd name="connsiteX30-12147" fmla="*/ 11435 w 13704"/>
              <a:gd name="connsiteY30-12148" fmla="*/ 13430 h 16375"/>
              <a:gd name="connsiteX31-12149" fmla="*/ 11264 w 13704"/>
              <a:gd name="connsiteY31-12150" fmla="*/ 15891 h 16375"/>
              <a:gd name="connsiteX32-12151" fmla="*/ 11072 w 13704"/>
              <a:gd name="connsiteY32-12152" fmla="*/ 12967 h 16375"/>
              <a:gd name="connsiteX33-12153" fmla="*/ 10668 w 13704"/>
              <a:gd name="connsiteY33-12154" fmla="*/ 15850 h 16375"/>
              <a:gd name="connsiteX34-12155" fmla="*/ 10271 w 13704"/>
              <a:gd name="connsiteY34-12156" fmla="*/ 16241 h 16375"/>
              <a:gd name="connsiteX35-12157" fmla="*/ 10512 w 13704"/>
              <a:gd name="connsiteY35-12158" fmla="*/ 15031 h 16375"/>
              <a:gd name="connsiteX36-12159" fmla="*/ 10481 w 13704"/>
              <a:gd name="connsiteY36-12160" fmla="*/ 14110 h 16375"/>
              <a:gd name="connsiteX37-12161" fmla="*/ 10719 w 13704"/>
              <a:gd name="connsiteY37-12162" fmla="*/ 14758 h 16375"/>
              <a:gd name="connsiteX38-12163" fmla="*/ 10387 w 13704"/>
              <a:gd name="connsiteY38-12164" fmla="*/ 14636 h 16375"/>
              <a:gd name="connsiteX39-12165" fmla="*/ 10242 w 13704"/>
              <a:gd name="connsiteY39-12166" fmla="*/ 15803 h 16375"/>
              <a:gd name="connsiteX40-12167" fmla="*/ 10448 w 13704"/>
              <a:gd name="connsiteY40-12168" fmla="*/ 13625 h 16375"/>
              <a:gd name="connsiteX41-12169" fmla="*/ 10717 w 13704"/>
              <a:gd name="connsiteY41-12170" fmla="*/ 13283 h 16375"/>
              <a:gd name="connsiteX42-12171" fmla="*/ 10684 w 13704"/>
              <a:gd name="connsiteY42-12172" fmla="*/ 7480 h 16375"/>
              <a:gd name="connsiteX43-12173" fmla="*/ 10582 w 13704"/>
              <a:gd name="connsiteY43-12174" fmla="*/ 11471 h 16375"/>
              <a:gd name="connsiteX44-12175" fmla="*/ 10344 w 13704"/>
              <a:gd name="connsiteY44-12176" fmla="*/ 12495 h 16375"/>
              <a:gd name="connsiteX45-12177" fmla="*/ 10219 w 13704"/>
              <a:gd name="connsiteY45-12178" fmla="*/ 4580 h 16375"/>
              <a:gd name="connsiteX46-12179" fmla="*/ 9293 w 13704"/>
              <a:gd name="connsiteY46-12180" fmla="*/ 2588 h 16375"/>
              <a:gd name="connsiteX47-12181" fmla="*/ 7349 w 13704"/>
              <a:gd name="connsiteY47-12182" fmla="*/ 3582 h 16375"/>
              <a:gd name="connsiteX48-12183" fmla="*/ 7453 w 13704"/>
              <a:gd name="connsiteY48-12184" fmla="*/ 5640 h 16375"/>
              <a:gd name="connsiteX49-12185" fmla="*/ 7481 w 13704"/>
              <a:gd name="connsiteY49-12186" fmla="*/ 5626 h 16375"/>
              <a:gd name="connsiteX50-12187" fmla="*/ 6447 w 13704"/>
              <a:gd name="connsiteY50-12188" fmla="*/ 4395 h 16375"/>
              <a:gd name="connsiteX51-12189" fmla="*/ 6500 w 13704"/>
              <a:gd name="connsiteY51-12190" fmla="*/ 5231 h 16375"/>
              <a:gd name="connsiteX52-12191" fmla="*/ 5943 w 13704"/>
              <a:gd name="connsiteY52-12192" fmla="*/ 5923 h 16375"/>
              <a:gd name="connsiteX53-12193" fmla="*/ 5514 w 13704"/>
              <a:gd name="connsiteY53-12194" fmla="*/ 6670 h 16375"/>
              <a:gd name="connsiteX54-12195" fmla="*/ 3171 w 13704"/>
              <a:gd name="connsiteY54-12196" fmla="*/ 7781 h 16375"/>
              <a:gd name="connsiteX55-12197" fmla="*/ 665 w 13704"/>
              <a:gd name="connsiteY55-12198" fmla="*/ 9430 h 16375"/>
              <a:gd name="connsiteX56-12199" fmla="*/ 9 w 13704"/>
              <a:gd name="connsiteY56-12200" fmla="*/ 5553 h 16375"/>
              <a:gd name="connsiteX0-12201" fmla="*/ 9 w 13704"/>
              <a:gd name="connsiteY0-12202" fmla="*/ 5553 h 16375"/>
              <a:gd name="connsiteX1-12203" fmla="*/ 4141 w 13704"/>
              <a:gd name="connsiteY1-12204" fmla="*/ 4399 h 16375"/>
              <a:gd name="connsiteX2-12205" fmla="*/ 6368 w 13704"/>
              <a:gd name="connsiteY2-12206" fmla="*/ 2544 h 16375"/>
              <a:gd name="connsiteX3-12207" fmla="*/ 7037 w 13704"/>
              <a:gd name="connsiteY3-12208" fmla="*/ 1059 h 16375"/>
              <a:gd name="connsiteX4-12209" fmla="*/ 7301 w 13704"/>
              <a:gd name="connsiteY4-12210" fmla="*/ 1384 h 16375"/>
              <a:gd name="connsiteX5-12211" fmla="*/ 7596 w 13704"/>
              <a:gd name="connsiteY5-12212" fmla="*/ 1059 h 16375"/>
              <a:gd name="connsiteX6-12213" fmla="*/ 8629 w 13704"/>
              <a:gd name="connsiteY6-12214" fmla="*/ 165 h 16375"/>
              <a:gd name="connsiteX7-12215" fmla="*/ 8625 w 13704"/>
              <a:gd name="connsiteY7-12216" fmla="*/ 881 h 16375"/>
              <a:gd name="connsiteX8-12217" fmla="*/ 9330 w 13704"/>
              <a:gd name="connsiteY8-12218" fmla="*/ 590 h 16375"/>
              <a:gd name="connsiteX9-12219" fmla="*/ 11728 w 13704"/>
              <a:gd name="connsiteY9-12220" fmla="*/ 2809 h 16375"/>
              <a:gd name="connsiteX10-12221" fmla="*/ 13519 w 13704"/>
              <a:gd name="connsiteY10-12222" fmla="*/ 11226 h 16375"/>
              <a:gd name="connsiteX11-12223" fmla="*/ 13645 w 13704"/>
              <a:gd name="connsiteY11-12224" fmla="*/ 16290 h 16375"/>
              <a:gd name="connsiteX12-12225" fmla="*/ 13468 w 13704"/>
              <a:gd name="connsiteY12-12226" fmla="*/ 14270 h 16375"/>
              <a:gd name="connsiteX13-12227" fmla="*/ 13017 w 13704"/>
              <a:gd name="connsiteY13-12228" fmla="*/ 16203 h 16375"/>
              <a:gd name="connsiteX14-12229" fmla="*/ 13256 w 13704"/>
              <a:gd name="connsiteY14-12230" fmla="*/ 12393 h 16375"/>
              <a:gd name="connsiteX15-12231" fmla="*/ 12622 w 13704"/>
              <a:gd name="connsiteY15-12232" fmla="*/ 8558 h 16375"/>
              <a:gd name="connsiteX16-12233" fmla="*/ 12800 w 13704"/>
              <a:gd name="connsiteY16-12234" fmla="*/ 13640 h 16375"/>
              <a:gd name="connsiteX17-12235" fmla="*/ 12508 w 13704"/>
              <a:gd name="connsiteY17-12236" fmla="*/ 14345 h 16375"/>
              <a:gd name="connsiteX18-12237" fmla="*/ 12326 w 13704"/>
              <a:gd name="connsiteY18-12238" fmla="*/ 9511 h 16375"/>
              <a:gd name="connsiteX19-12239" fmla="*/ 11407 w 13704"/>
              <a:gd name="connsiteY19-12240" fmla="*/ 3872 h 16375"/>
              <a:gd name="connsiteX20-12241" fmla="*/ 11574 w 13704"/>
              <a:gd name="connsiteY20-12242" fmla="*/ 6258 h 16375"/>
              <a:gd name="connsiteX21-12243" fmla="*/ 11815 w 13704"/>
              <a:gd name="connsiteY21-12244" fmla="*/ 7129 h 16375"/>
              <a:gd name="connsiteX22-12245" fmla="*/ 12173 w 13704"/>
              <a:gd name="connsiteY22-12246" fmla="*/ 9083 h 16375"/>
              <a:gd name="connsiteX23-12247" fmla="*/ 11799 w 13704"/>
              <a:gd name="connsiteY23-12248" fmla="*/ 8402 h 16375"/>
              <a:gd name="connsiteX24-12249" fmla="*/ 12059 w 13704"/>
              <a:gd name="connsiteY24-12250" fmla="*/ 13346 h 16375"/>
              <a:gd name="connsiteX25-12251" fmla="*/ 11972 w 13704"/>
              <a:gd name="connsiteY25-12252" fmla="*/ 15373 h 16375"/>
              <a:gd name="connsiteX26-12253" fmla="*/ 11694 w 13704"/>
              <a:gd name="connsiteY26-12254" fmla="*/ 12470 h 16375"/>
              <a:gd name="connsiteX27-12255" fmla="*/ 11546 w 13704"/>
              <a:gd name="connsiteY27-12256" fmla="*/ 10397 h 16375"/>
              <a:gd name="connsiteX28-12257" fmla="*/ 10889 w 13704"/>
              <a:gd name="connsiteY28-12258" fmla="*/ 5357 h 16375"/>
              <a:gd name="connsiteX29-12259" fmla="*/ 11235 w 13704"/>
              <a:gd name="connsiteY29-12260" fmla="*/ 10902 h 16375"/>
              <a:gd name="connsiteX30-12261" fmla="*/ 11435 w 13704"/>
              <a:gd name="connsiteY30-12262" fmla="*/ 13430 h 16375"/>
              <a:gd name="connsiteX31-12263" fmla="*/ 11264 w 13704"/>
              <a:gd name="connsiteY31-12264" fmla="*/ 15891 h 16375"/>
              <a:gd name="connsiteX32-12265" fmla="*/ 11072 w 13704"/>
              <a:gd name="connsiteY32-12266" fmla="*/ 12967 h 16375"/>
              <a:gd name="connsiteX33-12267" fmla="*/ 10668 w 13704"/>
              <a:gd name="connsiteY33-12268" fmla="*/ 15850 h 16375"/>
              <a:gd name="connsiteX34-12269" fmla="*/ 10271 w 13704"/>
              <a:gd name="connsiteY34-12270" fmla="*/ 16241 h 16375"/>
              <a:gd name="connsiteX35-12271" fmla="*/ 10512 w 13704"/>
              <a:gd name="connsiteY35-12272" fmla="*/ 15031 h 16375"/>
              <a:gd name="connsiteX36-12273" fmla="*/ 10481 w 13704"/>
              <a:gd name="connsiteY36-12274" fmla="*/ 14110 h 16375"/>
              <a:gd name="connsiteX37-12275" fmla="*/ 10719 w 13704"/>
              <a:gd name="connsiteY37-12276" fmla="*/ 14758 h 16375"/>
              <a:gd name="connsiteX38-12277" fmla="*/ 10387 w 13704"/>
              <a:gd name="connsiteY38-12278" fmla="*/ 14636 h 16375"/>
              <a:gd name="connsiteX39-12279" fmla="*/ 10242 w 13704"/>
              <a:gd name="connsiteY39-12280" fmla="*/ 15803 h 16375"/>
              <a:gd name="connsiteX40-12281" fmla="*/ 10448 w 13704"/>
              <a:gd name="connsiteY40-12282" fmla="*/ 13625 h 16375"/>
              <a:gd name="connsiteX41-12283" fmla="*/ 10717 w 13704"/>
              <a:gd name="connsiteY41-12284" fmla="*/ 13283 h 16375"/>
              <a:gd name="connsiteX42-12285" fmla="*/ 10684 w 13704"/>
              <a:gd name="connsiteY42-12286" fmla="*/ 7480 h 16375"/>
              <a:gd name="connsiteX43-12287" fmla="*/ 10582 w 13704"/>
              <a:gd name="connsiteY43-12288" fmla="*/ 11471 h 16375"/>
              <a:gd name="connsiteX44-12289" fmla="*/ 10344 w 13704"/>
              <a:gd name="connsiteY44-12290" fmla="*/ 12495 h 16375"/>
              <a:gd name="connsiteX45-12291" fmla="*/ 10219 w 13704"/>
              <a:gd name="connsiteY45-12292" fmla="*/ 4580 h 16375"/>
              <a:gd name="connsiteX46-12293" fmla="*/ 9293 w 13704"/>
              <a:gd name="connsiteY46-12294" fmla="*/ 2588 h 16375"/>
              <a:gd name="connsiteX47-12295" fmla="*/ 7349 w 13704"/>
              <a:gd name="connsiteY47-12296" fmla="*/ 3582 h 16375"/>
              <a:gd name="connsiteX48-12297" fmla="*/ 7453 w 13704"/>
              <a:gd name="connsiteY48-12298" fmla="*/ 5640 h 16375"/>
              <a:gd name="connsiteX49-12299" fmla="*/ 6768 w 13704"/>
              <a:gd name="connsiteY49-12300" fmla="*/ 4582 h 16375"/>
              <a:gd name="connsiteX50-12301" fmla="*/ 6447 w 13704"/>
              <a:gd name="connsiteY50-12302" fmla="*/ 4395 h 16375"/>
              <a:gd name="connsiteX51-12303" fmla="*/ 6500 w 13704"/>
              <a:gd name="connsiteY51-12304" fmla="*/ 5231 h 16375"/>
              <a:gd name="connsiteX52-12305" fmla="*/ 5943 w 13704"/>
              <a:gd name="connsiteY52-12306" fmla="*/ 5923 h 16375"/>
              <a:gd name="connsiteX53-12307" fmla="*/ 5514 w 13704"/>
              <a:gd name="connsiteY53-12308" fmla="*/ 6670 h 16375"/>
              <a:gd name="connsiteX54-12309" fmla="*/ 3171 w 13704"/>
              <a:gd name="connsiteY54-12310" fmla="*/ 7781 h 16375"/>
              <a:gd name="connsiteX55-12311" fmla="*/ 665 w 13704"/>
              <a:gd name="connsiteY55-12312" fmla="*/ 9430 h 16375"/>
              <a:gd name="connsiteX56-12313" fmla="*/ 9 w 13704"/>
              <a:gd name="connsiteY56-12314" fmla="*/ 5553 h 16375"/>
              <a:gd name="connsiteX0-12315" fmla="*/ 9 w 13704"/>
              <a:gd name="connsiteY0-12316" fmla="*/ 5553 h 16375"/>
              <a:gd name="connsiteX1-12317" fmla="*/ 4141 w 13704"/>
              <a:gd name="connsiteY1-12318" fmla="*/ 4399 h 16375"/>
              <a:gd name="connsiteX2-12319" fmla="*/ 6368 w 13704"/>
              <a:gd name="connsiteY2-12320" fmla="*/ 2544 h 16375"/>
              <a:gd name="connsiteX3-12321" fmla="*/ 7037 w 13704"/>
              <a:gd name="connsiteY3-12322" fmla="*/ 1059 h 16375"/>
              <a:gd name="connsiteX4-12323" fmla="*/ 7301 w 13704"/>
              <a:gd name="connsiteY4-12324" fmla="*/ 1384 h 16375"/>
              <a:gd name="connsiteX5-12325" fmla="*/ 7596 w 13704"/>
              <a:gd name="connsiteY5-12326" fmla="*/ 1059 h 16375"/>
              <a:gd name="connsiteX6-12327" fmla="*/ 8629 w 13704"/>
              <a:gd name="connsiteY6-12328" fmla="*/ 165 h 16375"/>
              <a:gd name="connsiteX7-12329" fmla="*/ 8625 w 13704"/>
              <a:gd name="connsiteY7-12330" fmla="*/ 881 h 16375"/>
              <a:gd name="connsiteX8-12331" fmla="*/ 9330 w 13704"/>
              <a:gd name="connsiteY8-12332" fmla="*/ 590 h 16375"/>
              <a:gd name="connsiteX9-12333" fmla="*/ 11728 w 13704"/>
              <a:gd name="connsiteY9-12334" fmla="*/ 2809 h 16375"/>
              <a:gd name="connsiteX10-12335" fmla="*/ 13519 w 13704"/>
              <a:gd name="connsiteY10-12336" fmla="*/ 11226 h 16375"/>
              <a:gd name="connsiteX11-12337" fmla="*/ 13645 w 13704"/>
              <a:gd name="connsiteY11-12338" fmla="*/ 16290 h 16375"/>
              <a:gd name="connsiteX12-12339" fmla="*/ 13468 w 13704"/>
              <a:gd name="connsiteY12-12340" fmla="*/ 14270 h 16375"/>
              <a:gd name="connsiteX13-12341" fmla="*/ 13017 w 13704"/>
              <a:gd name="connsiteY13-12342" fmla="*/ 16203 h 16375"/>
              <a:gd name="connsiteX14-12343" fmla="*/ 13256 w 13704"/>
              <a:gd name="connsiteY14-12344" fmla="*/ 12393 h 16375"/>
              <a:gd name="connsiteX15-12345" fmla="*/ 12622 w 13704"/>
              <a:gd name="connsiteY15-12346" fmla="*/ 8558 h 16375"/>
              <a:gd name="connsiteX16-12347" fmla="*/ 12800 w 13704"/>
              <a:gd name="connsiteY16-12348" fmla="*/ 13640 h 16375"/>
              <a:gd name="connsiteX17-12349" fmla="*/ 12508 w 13704"/>
              <a:gd name="connsiteY17-12350" fmla="*/ 14345 h 16375"/>
              <a:gd name="connsiteX18-12351" fmla="*/ 12326 w 13704"/>
              <a:gd name="connsiteY18-12352" fmla="*/ 9511 h 16375"/>
              <a:gd name="connsiteX19-12353" fmla="*/ 11407 w 13704"/>
              <a:gd name="connsiteY19-12354" fmla="*/ 3872 h 16375"/>
              <a:gd name="connsiteX20-12355" fmla="*/ 11574 w 13704"/>
              <a:gd name="connsiteY20-12356" fmla="*/ 6258 h 16375"/>
              <a:gd name="connsiteX21-12357" fmla="*/ 11815 w 13704"/>
              <a:gd name="connsiteY21-12358" fmla="*/ 7129 h 16375"/>
              <a:gd name="connsiteX22-12359" fmla="*/ 12173 w 13704"/>
              <a:gd name="connsiteY22-12360" fmla="*/ 9083 h 16375"/>
              <a:gd name="connsiteX23-12361" fmla="*/ 11799 w 13704"/>
              <a:gd name="connsiteY23-12362" fmla="*/ 8402 h 16375"/>
              <a:gd name="connsiteX24-12363" fmla="*/ 12059 w 13704"/>
              <a:gd name="connsiteY24-12364" fmla="*/ 13346 h 16375"/>
              <a:gd name="connsiteX25-12365" fmla="*/ 11972 w 13704"/>
              <a:gd name="connsiteY25-12366" fmla="*/ 15373 h 16375"/>
              <a:gd name="connsiteX26-12367" fmla="*/ 11694 w 13704"/>
              <a:gd name="connsiteY26-12368" fmla="*/ 12470 h 16375"/>
              <a:gd name="connsiteX27-12369" fmla="*/ 11546 w 13704"/>
              <a:gd name="connsiteY27-12370" fmla="*/ 10397 h 16375"/>
              <a:gd name="connsiteX28-12371" fmla="*/ 10889 w 13704"/>
              <a:gd name="connsiteY28-12372" fmla="*/ 5357 h 16375"/>
              <a:gd name="connsiteX29-12373" fmla="*/ 11235 w 13704"/>
              <a:gd name="connsiteY29-12374" fmla="*/ 10902 h 16375"/>
              <a:gd name="connsiteX30-12375" fmla="*/ 11435 w 13704"/>
              <a:gd name="connsiteY30-12376" fmla="*/ 13430 h 16375"/>
              <a:gd name="connsiteX31-12377" fmla="*/ 11264 w 13704"/>
              <a:gd name="connsiteY31-12378" fmla="*/ 15891 h 16375"/>
              <a:gd name="connsiteX32-12379" fmla="*/ 11072 w 13704"/>
              <a:gd name="connsiteY32-12380" fmla="*/ 12967 h 16375"/>
              <a:gd name="connsiteX33-12381" fmla="*/ 10668 w 13704"/>
              <a:gd name="connsiteY33-12382" fmla="*/ 15850 h 16375"/>
              <a:gd name="connsiteX34-12383" fmla="*/ 10271 w 13704"/>
              <a:gd name="connsiteY34-12384" fmla="*/ 16241 h 16375"/>
              <a:gd name="connsiteX35-12385" fmla="*/ 10512 w 13704"/>
              <a:gd name="connsiteY35-12386" fmla="*/ 15031 h 16375"/>
              <a:gd name="connsiteX36-12387" fmla="*/ 10481 w 13704"/>
              <a:gd name="connsiteY36-12388" fmla="*/ 14110 h 16375"/>
              <a:gd name="connsiteX37-12389" fmla="*/ 10719 w 13704"/>
              <a:gd name="connsiteY37-12390" fmla="*/ 14758 h 16375"/>
              <a:gd name="connsiteX38-12391" fmla="*/ 10387 w 13704"/>
              <a:gd name="connsiteY38-12392" fmla="*/ 14636 h 16375"/>
              <a:gd name="connsiteX39-12393" fmla="*/ 10242 w 13704"/>
              <a:gd name="connsiteY39-12394" fmla="*/ 15803 h 16375"/>
              <a:gd name="connsiteX40-12395" fmla="*/ 10448 w 13704"/>
              <a:gd name="connsiteY40-12396" fmla="*/ 13625 h 16375"/>
              <a:gd name="connsiteX41-12397" fmla="*/ 10717 w 13704"/>
              <a:gd name="connsiteY41-12398" fmla="*/ 13283 h 16375"/>
              <a:gd name="connsiteX42-12399" fmla="*/ 10684 w 13704"/>
              <a:gd name="connsiteY42-12400" fmla="*/ 7480 h 16375"/>
              <a:gd name="connsiteX43-12401" fmla="*/ 10582 w 13704"/>
              <a:gd name="connsiteY43-12402" fmla="*/ 11471 h 16375"/>
              <a:gd name="connsiteX44-12403" fmla="*/ 10344 w 13704"/>
              <a:gd name="connsiteY44-12404" fmla="*/ 12495 h 16375"/>
              <a:gd name="connsiteX45-12405" fmla="*/ 10219 w 13704"/>
              <a:gd name="connsiteY45-12406" fmla="*/ 4580 h 16375"/>
              <a:gd name="connsiteX46-12407" fmla="*/ 9293 w 13704"/>
              <a:gd name="connsiteY46-12408" fmla="*/ 2588 h 16375"/>
              <a:gd name="connsiteX47-12409" fmla="*/ 7349 w 13704"/>
              <a:gd name="connsiteY47-12410" fmla="*/ 3582 h 16375"/>
              <a:gd name="connsiteX48-12411" fmla="*/ 7048 w 13704"/>
              <a:gd name="connsiteY48-12412" fmla="*/ 4326 h 16375"/>
              <a:gd name="connsiteX49-12413" fmla="*/ 6768 w 13704"/>
              <a:gd name="connsiteY49-12414" fmla="*/ 4582 h 16375"/>
              <a:gd name="connsiteX50-12415" fmla="*/ 6447 w 13704"/>
              <a:gd name="connsiteY50-12416" fmla="*/ 4395 h 16375"/>
              <a:gd name="connsiteX51-12417" fmla="*/ 6500 w 13704"/>
              <a:gd name="connsiteY51-12418" fmla="*/ 5231 h 16375"/>
              <a:gd name="connsiteX52-12419" fmla="*/ 5943 w 13704"/>
              <a:gd name="connsiteY52-12420" fmla="*/ 5923 h 16375"/>
              <a:gd name="connsiteX53-12421" fmla="*/ 5514 w 13704"/>
              <a:gd name="connsiteY53-12422" fmla="*/ 6670 h 16375"/>
              <a:gd name="connsiteX54-12423" fmla="*/ 3171 w 13704"/>
              <a:gd name="connsiteY54-12424" fmla="*/ 7781 h 16375"/>
              <a:gd name="connsiteX55-12425" fmla="*/ 665 w 13704"/>
              <a:gd name="connsiteY55-12426" fmla="*/ 9430 h 16375"/>
              <a:gd name="connsiteX56-12427" fmla="*/ 9 w 13704"/>
              <a:gd name="connsiteY56-12428" fmla="*/ 5553 h 16375"/>
              <a:gd name="connsiteX0-12429" fmla="*/ 9 w 13704"/>
              <a:gd name="connsiteY0-12430" fmla="*/ 5553 h 16375"/>
              <a:gd name="connsiteX1-12431" fmla="*/ 4141 w 13704"/>
              <a:gd name="connsiteY1-12432" fmla="*/ 4399 h 16375"/>
              <a:gd name="connsiteX2-12433" fmla="*/ 6368 w 13704"/>
              <a:gd name="connsiteY2-12434" fmla="*/ 2544 h 16375"/>
              <a:gd name="connsiteX3-12435" fmla="*/ 7037 w 13704"/>
              <a:gd name="connsiteY3-12436" fmla="*/ 1059 h 16375"/>
              <a:gd name="connsiteX4-12437" fmla="*/ 7301 w 13704"/>
              <a:gd name="connsiteY4-12438" fmla="*/ 1384 h 16375"/>
              <a:gd name="connsiteX5-12439" fmla="*/ 7596 w 13704"/>
              <a:gd name="connsiteY5-12440" fmla="*/ 1059 h 16375"/>
              <a:gd name="connsiteX6-12441" fmla="*/ 8629 w 13704"/>
              <a:gd name="connsiteY6-12442" fmla="*/ 165 h 16375"/>
              <a:gd name="connsiteX7-12443" fmla="*/ 8625 w 13704"/>
              <a:gd name="connsiteY7-12444" fmla="*/ 881 h 16375"/>
              <a:gd name="connsiteX8-12445" fmla="*/ 9330 w 13704"/>
              <a:gd name="connsiteY8-12446" fmla="*/ 590 h 16375"/>
              <a:gd name="connsiteX9-12447" fmla="*/ 11728 w 13704"/>
              <a:gd name="connsiteY9-12448" fmla="*/ 2809 h 16375"/>
              <a:gd name="connsiteX10-12449" fmla="*/ 13519 w 13704"/>
              <a:gd name="connsiteY10-12450" fmla="*/ 11226 h 16375"/>
              <a:gd name="connsiteX11-12451" fmla="*/ 13645 w 13704"/>
              <a:gd name="connsiteY11-12452" fmla="*/ 16290 h 16375"/>
              <a:gd name="connsiteX12-12453" fmla="*/ 13468 w 13704"/>
              <a:gd name="connsiteY12-12454" fmla="*/ 14270 h 16375"/>
              <a:gd name="connsiteX13-12455" fmla="*/ 13017 w 13704"/>
              <a:gd name="connsiteY13-12456" fmla="*/ 16203 h 16375"/>
              <a:gd name="connsiteX14-12457" fmla="*/ 13256 w 13704"/>
              <a:gd name="connsiteY14-12458" fmla="*/ 12393 h 16375"/>
              <a:gd name="connsiteX15-12459" fmla="*/ 12622 w 13704"/>
              <a:gd name="connsiteY15-12460" fmla="*/ 8558 h 16375"/>
              <a:gd name="connsiteX16-12461" fmla="*/ 12800 w 13704"/>
              <a:gd name="connsiteY16-12462" fmla="*/ 13640 h 16375"/>
              <a:gd name="connsiteX17-12463" fmla="*/ 12508 w 13704"/>
              <a:gd name="connsiteY17-12464" fmla="*/ 14345 h 16375"/>
              <a:gd name="connsiteX18-12465" fmla="*/ 12326 w 13704"/>
              <a:gd name="connsiteY18-12466" fmla="*/ 9511 h 16375"/>
              <a:gd name="connsiteX19-12467" fmla="*/ 11407 w 13704"/>
              <a:gd name="connsiteY19-12468" fmla="*/ 3872 h 16375"/>
              <a:gd name="connsiteX20-12469" fmla="*/ 11574 w 13704"/>
              <a:gd name="connsiteY20-12470" fmla="*/ 6258 h 16375"/>
              <a:gd name="connsiteX21-12471" fmla="*/ 11815 w 13704"/>
              <a:gd name="connsiteY21-12472" fmla="*/ 7129 h 16375"/>
              <a:gd name="connsiteX22-12473" fmla="*/ 12173 w 13704"/>
              <a:gd name="connsiteY22-12474" fmla="*/ 9083 h 16375"/>
              <a:gd name="connsiteX23-12475" fmla="*/ 11799 w 13704"/>
              <a:gd name="connsiteY23-12476" fmla="*/ 8402 h 16375"/>
              <a:gd name="connsiteX24-12477" fmla="*/ 12059 w 13704"/>
              <a:gd name="connsiteY24-12478" fmla="*/ 13346 h 16375"/>
              <a:gd name="connsiteX25-12479" fmla="*/ 11972 w 13704"/>
              <a:gd name="connsiteY25-12480" fmla="*/ 15373 h 16375"/>
              <a:gd name="connsiteX26-12481" fmla="*/ 11694 w 13704"/>
              <a:gd name="connsiteY26-12482" fmla="*/ 12470 h 16375"/>
              <a:gd name="connsiteX27-12483" fmla="*/ 11546 w 13704"/>
              <a:gd name="connsiteY27-12484" fmla="*/ 10397 h 16375"/>
              <a:gd name="connsiteX28-12485" fmla="*/ 10889 w 13704"/>
              <a:gd name="connsiteY28-12486" fmla="*/ 5357 h 16375"/>
              <a:gd name="connsiteX29-12487" fmla="*/ 11235 w 13704"/>
              <a:gd name="connsiteY29-12488" fmla="*/ 10902 h 16375"/>
              <a:gd name="connsiteX30-12489" fmla="*/ 11435 w 13704"/>
              <a:gd name="connsiteY30-12490" fmla="*/ 13430 h 16375"/>
              <a:gd name="connsiteX31-12491" fmla="*/ 11264 w 13704"/>
              <a:gd name="connsiteY31-12492" fmla="*/ 15891 h 16375"/>
              <a:gd name="connsiteX32-12493" fmla="*/ 11072 w 13704"/>
              <a:gd name="connsiteY32-12494" fmla="*/ 12967 h 16375"/>
              <a:gd name="connsiteX33-12495" fmla="*/ 10668 w 13704"/>
              <a:gd name="connsiteY33-12496" fmla="*/ 15850 h 16375"/>
              <a:gd name="connsiteX34-12497" fmla="*/ 10271 w 13704"/>
              <a:gd name="connsiteY34-12498" fmla="*/ 16241 h 16375"/>
              <a:gd name="connsiteX35-12499" fmla="*/ 10512 w 13704"/>
              <a:gd name="connsiteY35-12500" fmla="*/ 15031 h 16375"/>
              <a:gd name="connsiteX36-12501" fmla="*/ 10481 w 13704"/>
              <a:gd name="connsiteY36-12502" fmla="*/ 14110 h 16375"/>
              <a:gd name="connsiteX37-12503" fmla="*/ 10719 w 13704"/>
              <a:gd name="connsiteY37-12504" fmla="*/ 14758 h 16375"/>
              <a:gd name="connsiteX38-12505" fmla="*/ 10387 w 13704"/>
              <a:gd name="connsiteY38-12506" fmla="*/ 14636 h 16375"/>
              <a:gd name="connsiteX39-12507" fmla="*/ 10242 w 13704"/>
              <a:gd name="connsiteY39-12508" fmla="*/ 15803 h 16375"/>
              <a:gd name="connsiteX40-12509" fmla="*/ 10448 w 13704"/>
              <a:gd name="connsiteY40-12510" fmla="*/ 13625 h 16375"/>
              <a:gd name="connsiteX41-12511" fmla="*/ 10717 w 13704"/>
              <a:gd name="connsiteY41-12512" fmla="*/ 13283 h 16375"/>
              <a:gd name="connsiteX42-12513" fmla="*/ 10684 w 13704"/>
              <a:gd name="connsiteY42-12514" fmla="*/ 7480 h 16375"/>
              <a:gd name="connsiteX43-12515" fmla="*/ 10582 w 13704"/>
              <a:gd name="connsiteY43-12516" fmla="*/ 11471 h 16375"/>
              <a:gd name="connsiteX44-12517" fmla="*/ 10344 w 13704"/>
              <a:gd name="connsiteY44-12518" fmla="*/ 12495 h 16375"/>
              <a:gd name="connsiteX45-12519" fmla="*/ 10219 w 13704"/>
              <a:gd name="connsiteY45-12520" fmla="*/ 4580 h 16375"/>
              <a:gd name="connsiteX46-12521" fmla="*/ 9293 w 13704"/>
              <a:gd name="connsiteY46-12522" fmla="*/ 2588 h 16375"/>
              <a:gd name="connsiteX47-12523" fmla="*/ 7349 w 13704"/>
              <a:gd name="connsiteY47-12524" fmla="*/ 3582 h 16375"/>
              <a:gd name="connsiteX48-12525" fmla="*/ 7048 w 13704"/>
              <a:gd name="connsiteY48-12526" fmla="*/ 4326 h 16375"/>
              <a:gd name="connsiteX49-12527" fmla="*/ 6768 w 13704"/>
              <a:gd name="connsiteY49-12528" fmla="*/ 4582 h 16375"/>
              <a:gd name="connsiteX50-12529" fmla="*/ 6447 w 13704"/>
              <a:gd name="connsiteY50-12530" fmla="*/ 4395 h 16375"/>
              <a:gd name="connsiteX51-12531" fmla="*/ 6500 w 13704"/>
              <a:gd name="connsiteY51-12532" fmla="*/ 5231 h 16375"/>
              <a:gd name="connsiteX52-12533" fmla="*/ 5943 w 13704"/>
              <a:gd name="connsiteY52-12534" fmla="*/ 5923 h 16375"/>
              <a:gd name="connsiteX53-12535" fmla="*/ 5535 w 13704"/>
              <a:gd name="connsiteY53-12536" fmla="*/ 5789 h 16375"/>
              <a:gd name="connsiteX54-12537" fmla="*/ 5514 w 13704"/>
              <a:gd name="connsiteY54-12538" fmla="*/ 6670 h 16375"/>
              <a:gd name="connsiteX55-12539" fmla="*/ 3171 w 13704"/>
              <a:gd name="connsiteY55-12540" fmla="*/ 7781 h 16375"/>
              <a:gd name="connsiteX56-12541" fmla="*/ 665 w 13704"/>
              <a:gd name="connsiteY56-12542" fmla="*/ 9430 h 16375"/>
              <a:gd name="connsiteX57" fmla="*/ 9 w 13704"/>
              <a:gd name="connsiteY57" fmla="*/ 5553 h 16375"/>
              <a:gd name="connsiteX0-12543" fmla="*/ 9 w 13704"/>
              <a:gd name="connsiteY0-12544" fmla="*/ 5553 h 16375"/>
              <a:gd name="connsiteX1-12545" fmla="*/ 4141 w 13704"/>
              <a:gd name="connsiteY1-12546" fmla="*/ 4399 h 16375"/>
              <a:gd name="connsiteX2-12547" fmla="*/ 6368 w 13704"/>
              <a:gd name="connsiteY2-12548" fmla="*/ 2544 h 16375"/>
              <a:gd name="connsiteX3-12549" fmla="*/ 7037 w 13704"/>
              <a:gd name="connsiteY3-12550" fmla="*/ 1059 h 16375"/>
              <a:gd name="connsiteX4-12551" fmla="*/ 7301 w 13704"/>
              <a:gd name="connsiteY4-12552" fmla="*/ 1384 h 16375"/>
              <a:gd name="connsiteX5-12553" fmla="*/ 7596 w 13704"/>
              <a:gd name="connsiteY5-12554" fmla="*/ 1059 h 16375"/>
              <a:gd name="connsiteX6-12555" fmla="*/ 8629 w 13704"/>
              <a:gd name="connsiteY6-12556" fmla="*/ 165 h 16375"/>
              <a:gd name="connsiteX7-12557" fmla="*/ 8625 w 13704"/>
              <a:gd name="connsiteY7-12558" fmla="*/ 881 h 16375"/>
              <a:gd name="connsiteX8-12559" fmla="*/ 9330 w 13704"/>
              <a:gd name="connsiteY8-12560" fmla="*/ 590 h 16375"/>
              <a:gd name="connsiteX9-12561" fmla="*/ 11728 w 13704"/>
              <a:gd name="connsiteY9-12562" fmla="*/ 2809 h 16375"/>
              <a:gd name="connsiteX10-12563" fmla="*/ 13519 w 13704"/>
              <a:gd name="connsiteY10-12564" fmla="*/ 11226 h 16375"/>
              <a:gd name="connsiteX11-12565" fmla="*/ 13645 w 13704"/>
              <a:gd name="connsiteY11-12566" fmla="*/ 16290 h 16375"/>
              <a:gd name="connsiteX12-12567" fmla="*/ 13468 w 13704"/>
              <a:gd name="connsiteY12-12568" fmla="*/ 14270 h 16375"/>
              <a:gd name="connsiteX13-12569" fmla="*/ 13017 w 13704"/>
              <a:gd name="connsiteY13-12570" fmla="*/ 16203 h 16375"/>
              <a:gd name="connsiteX14-12571" fmla="*/ 13256 w 13704"/>
              <a:gd name="connsiteY14-12572" fmla="*/ 12393 h 16375"/>
              <a:gd name="connsiteX15-12573" fmla="*/ 12622 w 13704"/>
              <a:gd name="connsiteY15-12574" fmla="*/ 8558 h 16375"/>
              <a:gd name="connsiteX16-12575" fmla="*/ 12800 w 13704"/>
              <a:gd name="connsiteY16-12576" fmla="*/ 13640 h 16375"/>
              <a:gd name="connsiteX17-12577" fmla="*/ 12508 w 13704"/>
              <a:gd name="connsiteY17-12578" fmla="*/ 14345 h 16375"/>
              <a:gd name="connsiteX18-12579" fmla="*/ 12326 w 13704"/>
              <a:gd name="connsiteY18-12580" fmla="*/ 9511 h 16375"/>
              <a:gd name="connsiteX19-12581" fmla="*/ 11407 w 13704"/>
              <a:gd name="connsiteY19-12582" fmla="*/ 3872 h 16375"/>
              <a:gd name="connsiteX20-12583" fmla="*/ 11574 w 13704"/>
              <a:gd name="connsiteY20-12584" fmla="*/ 6258 h 16375"/>
              <a:gd name="connsiteX21-12585" fmla="*/ 11815 w 13704"/>
              <a:gd name="connsiteY21-12586" fmla="*/ 7129 h 16375"/>
              <a:gd name="connsiteX22-12587" fmla="*/ 12173 w 13704"/>
              <a:gd name="connsiteY22-12588" fmla="*/ 9083 h 16375"/>
              <a:gd name="connsiteX23-12589" fmla="*/ 11799 w 13704"/>
              <a:gd name="connsiteY23-12590" fmla="*/ 8402 h 16375"/>
              <a:gd name="connsiteX24-12591" fmla="*/ 12059 w 13704"/>
              <a:gd name="connsiteY24-12592" fmla="*/ 13346 h 16375"/>
              <a:gd name="connsiteX25-12593" fmla="*/ 11972 w 13704"/>
              <a:gd name="connsiteY25-12594" fmla="*/ 15373 h 16375"/>
              <a:gd name="connsiteX26-12595" fmla="*/ 11694 w 13704"/>
              <a:gd name="connsiteY26-12596" fmla="*/ 12470 h 16375"/>
              <a:gd name="connsiteX27-12597" fmla="*/ 11546 w 13704"/>
              <a:gd name="connsiteY27-12598" fmla="*/ 10397 h 16375"/>
              <a:gd name="connsiteX28-12599" fmla="*/ 10889 w 13704"/>
              <a:gd name="connsiteY28-12600" fmla="*/ 5357 h 16375"/>
              <a:gd name="connsiteX29-12601" fmla="*/ 11235 w 13704"/>
              <a:gd name="connsiteY29-12602" fmla="*/ 10902 h 16375"/>
              <a:gd name="connsiteX30-12603" fmla="*/ 11435 w 13704"/>
              <a:gd name="connsiteY30-12604" fmla="*/ 13430 h 16375"/>
              <a:gd name="connsiteX31-12605" fmla="*/ 11264 w 13704"/>
              <a:gd name="connsiteY31-12606" fmla="*/ 15891 h 16375"/>
              <a:gd name="connsiteX32-12607" fmla="*/ 11072 w 13704"/>
              <a:gd name="connsiteY32-12608" fmla="*/ 12967 h 16375"/>
              <a:gd name="connsiteX33-12609" fmla="*/ 10668 w 13704"/>
              <a:gd name="connsiteY33-12610" fmla="*/ 15850 h 16375"/>
              <a:gd name="connsiteX34-12611" fmla="*/ 10271 w 13704"/>
              <a:gd name="connsiteY34-12612" fmla="*/ 16241 h 16375"/>
              <a:gd name="connsiteX35-12613" fmla="*/ 10512 w 13704"/>
              <a:gd name="connsiteY35-12614" fmla="*/ 15031 h 16375"/>
              <a:gd name="connsiteX36-12615" fmla="*/ 10481 w 13704"/>
              <a:gd name="connsiteY36-12616" fmla="*/ 14110 h 16375"/>
              <a:gd name="connsiteX37-12617" fmla="*/ 10719 w 13704"/>
              <a:gd name="connsiteY37-12618" fmla="*/ 14758 h 16375"/>
              <a:gd name="connsiteX38-12619" fmla="*/ 10387 w 13704"/>
              <a:gd name="connsiteY38-12620" fmla="*/ 14636 h 16375"/>
              <a:gd name="connsiteX39-12621" fmla="*/ 10242 w 13704"/>
              <a:gd name="connsiteY39-12622" fmla="*/ 15803 h 16375"/>
              <a:gd name="connsiteX40-12623" fmla="*/ 10448 w 13704"/>
              <a:gd name="connsiteY40-12624" fmla="*/ 13625 h 16375"/>
              <a:gd name="connsiteX41-12625" fmla="*/ 10717 w 13704"/>
              <a:gd name="connsiteY41-12626" fmla="*/ 13283 h 16375"/>
              <a:gd name="connsiteX42-12627" fmla="*/ 10684 w 13704"/>
              <a:gd name="connsiteY42-12628" fmla="*/ 7480 h 16375"/>
              <a:gd name="connsiteX43-12629" fmla="*/ 10582 w 13704"/>
              <a:gd name="connsiteY43-12630" fmla="*/ 11471 h 16375"/>
              <a:gd name="connsiteX44-12631" fmla="*/ 10344 w 13704"/>
              <a:gd name="connsiteY44-12632" fmla="*/ 12495 h 16375"/>
              <a:gd name="connsiteX45-12633" fmla="*/ 10219 w 13704"/>
              <a:gd name="connsiteY45-12634" fmla="*/ 4580 h 16375"/>
              <a:gd name="connsiteX46-12635" fmla="*/ 9293 w 13704"/>
              <a:gd name="connsiteY46-12636" fmla="*/ 2588 h 16375"/>
              <a:gd name="connsiteX47-12637" fmla="*/ 7349 w 13704"/>
              <a:gd name="connsiteY47-12638" fmla="*/ 3582 h 16375"/>
              <a:gd name="connsiteX48-12639" fmla="*/ 7048 w 13704"/>
              <a:gd name="connsiteY48-12640" fmla="*/ 4326 h 16375"/>
              <a:gd name="connsiteX49-12641" fmla="*/ 6768 w 13704"/>
              <a:gd name="connsiteY49-12642" fmla="*/ 4582 h 16375"/>
              <a:gd name="connsiteX50-12643" fmla="*/ 6447 w 13704"/>
              <a:gd name="connsiteY50-12644" fmla="*/ 4395 h 16375"/>
              <a:gd name="connsiteX51-12645" fmla="*/ 6500 w 13704"/>
              <a:gd name="connsiteY51-12646" fmla="*/ 5231 h 16375"/>
              <a:gd name="connsiteX52-12647" fmla="*/ 5943 w 13704"/>
              <a:gd name="connsiteY52-12648" fmla="*/ 5923 h 16375"/>
              <a:gd name="connsiteX53-12649" fmla="*/ 5535 w 13704"/>
              <a:gd name="connsiteY53-12650" fmla="*/ 5789 h 16375"/>
              <a:gd name="connsiteX54-12651" fmla="*/ 5190 w 13704"/>
              <a:gd name="connsiteY54-12652" fmla="*/ 6503 h 16375"/>
              <a:gd name="connsiteX55-12653" fmla="*/ 3171 w 13704"/>
              <a:gd name="connsiteY55-12654" fmla="*/ 7781 h 16375"/>
              <a:gd name="connsiteX56-12655" fmla="*/ 665 w 13704"/>
              <a:gd name="connsiteY56-12656" fmla="*/ 9430 h 16375"/>
              <a:gd name="connsiteX57-12657" fmla="*/ 9 w 13704"/>
              <a:gd name="connsiteY57-12658" fmla="*/ 5553 h 16375"/>
              <a:gd name="connsiteX0-12659" fmla="*/ 9 w 13704"/>
              <a:gd name="connsiteY0-12660" fmla="*/ 5553 h 16375"/>
              <a:gd name="connsiteX1-12661" fmla="*/ 4141 w 13704"/>
              <a:gd name="connsiteY1-12662" fmla="*/ 4399 h 16375"/>
              <a:gd name="connsiteX2-12663" fmla="*/ 6368 w 13704"/>
              <a:gd name="connsiteY2-12664" fmla="*/ 2544 h 16375"/>
              <a:gd name="connsiteX3-12665" fmla="*/ 6940 w 13704"/>
              <a:gd name="connsiteY3-12666" fmla="*/ 1512 h 16375"/>
              <a:gd name="connsiteX4-12667" fmla="*/ 7301 w 13704"/>
              <a:gd name="connsiteY4-12668" fmla="*/ 1384 h 16375"/>
              <a:gd name="connsiteX5-12669" fmla="*/ 7596 w 13704"/>
              <a:gd name="connsiteY5-12670" fmla="*/ 1059 h 16375"/>
              <a:gd name="connsiteX6-12671" fmla="*/ 8629 w 13704"/>
              <a:gd name="connsiteY6-12672" fmla="*/ 165 h 16375"/>
              <a:gd name="connsiteX7-12673" fmla="*/ 8625 w 13704"/>
              <a:gd name="connsiteY7-12674" fmla="*/ 881 h 16375"/>
              <a:gd name="connsiteX8-12675" fmla="*/ 9330 w 13704"/>
              <a:gd name="connsiteY8-12676" fmla="*/ 590 h 16375"/>
              <a:gd name="connsiteX9-12677" fmla="*/ 11728 w 13704"/>
              <a:gd name="connsiteY9-12678" fmla="*/ 2809 h 16375"/>
              <a:gd name="connsiteX10-12679" fmla="*/ 13519 w 13704"/>
              <a:gd name="connsiteY10-12680" fmla="*/ 11226 h 16375"/>
              <a:gd name="connsiteX11-12681" fmla="*/ 13645 w 13704"/>
              <a:gd name="connsiteY11-12682" fmla="*/ 16290 h 16375"/>
              <a:gd name="connsiteX12-12683" fmla="*/ 13468 w 13704"/>
              <a:gd name="connsiteY12-12684" fmla="*/ 14270 h 16375"/>
              <a:gd name="connsiteX13-12685" fmla="*/ 13017 w 13704"/>
              <a:gd name="connsiteY13-12686" fmla="*/ 16203 h 16375"/>
              <a:gd name="connsiteX14-12687" fmla="*/ 13256 w 13704"/>
              <a:gd name="connsiteY14-12688" fmla="*/ 12393 h 16375"/>
              <a:gd name="connsiteX15-12689" fmla="*/ 12622 w 13704"/>
              <a:gd name="connsiteY15-12690" fmla="*/ 8558 h 16375"/>
              <a:gd name="connsiteX16-12691" fmla="*/ 12800 w 13704"/>
              <a:gd name="connsiteY16-12692" fmla="*/ 13640 h 16375"/>
              <a:gd name="connsiteX17-12693" fmla="*/ 12508 w 13704"/>
              <a:gd name="connsiteY17-12694" fmla="*/ 14345 h 16375"/>
              <a:gd name="connsiteX18-12695" fmla="*/ 12326 w 13704"/>
              <a:gd name="connsiteY18-12696" fmla="*/ 9511 h 16375"/>
              <a:gd name="connsiteX19-12697" fmla="*/ 11407 w 13704"/>
              <a:gd name="connsiteY19-12698" fmla="*/ 3872 h 16375"/>
              <a:gd name="connsiteX20-12699" fmla="*/ 11574 w 13704"/>
              <a:gd name="connsiteY20-12700" fmla="*/ 6258 h 16375"/>
              <a:gd name="connsiteX21-12701" fmla="*/ 11815 w 13704"/>
              <a:gd name="connsiteY21-12702" fmla="*/ 7129 h 16375"/>
              <a:gd name="connsiteX22-12703" fmla="*/ 12173 w 13704"/>
              <a:gd name="connsiteY22-12704" fmla="*/ 9083 h 16375"/>
              <a:gd name="connsiteX23-12705" fmla="*/ 11799 w 13704"/>
              <a:gd name="connsiteY23-12706" fmla="*/ 8402 h 16375"/>
              <a:gd name="connsiteX24-12707" fmla="*/ 12059 w 13704"/>
              <a:gd name="connsiteY24-12708" fmla="*/ 13346 h 16375"/>
              <a:gd name="connsiteX25-12709" fmla="*/ 11972 w 13704"/>
              <a:gd name="connsiteY25-12710" fmla="*/ 15373 h 16375"/>
              <a:gd name="connsiteX26-12711" fmla="*/ 11694 w 13704"/>
              <a:gd name="connsiteY26-12712" fmla="*/ 12470 h 16375"/>
              <a:gd name="connsiteX27-12713" fmla="*/ 11546 w 13704"/>
              <a:gd name="connsiteY27-12714" fmla="*/ 10397 h 16375"/>
              <a:gd name="connsiteX28-12715" fmla="*/ 10889 w 13704"/>
              <a:gd name="connsiteY28-12716" fmla="*/ 5357 h 16375"/>
              <a:gd name="connsiteX29-12717" fmla="*/ 11235 w 13704"/>
              <a:gd name="connsiteY29-12718" fmla="*/ 10902 h 16375"/>
              <a:gd name="connsiteX30-12719" fmla="*/ 11435 w 13704"/>
              <a:gd name="connsiteY30-12720" fmla="*/ 13430 h 16375"/>
              <a:gd name="connsiteX31-12721" fmla="*/ 11264 w 13704"/>
              <a:gd name="connsiteY31-12722" fmla="*/ 15891 h 16375"/>
              <a:gd name="connsiteX32-12723" fmla="*/ 11072 w 13704"/>
              <a:gd name="connsiteY32-12724" fmla="*/ 12967 h 16375"/>
              <a:gd name="connsiteX33-12725" fmla="*/ 10668 w 13704"/>
              <a:gd name="connsiteY33-12726" fmla="*/ 15850 h 16375"/>
              <a:gd name="connsiteX34-12727" fmla="*/ 10271 w 13704"/>
              <a:gd name="connsiteY34-12728" fmla="*/ 16241 h 16375"/>
              <a:gd name="connsiteX35-12729" fmla="*/ 10512 w 13704"/>
              <a:gd name="connsiteY35-12730" fmla="*/ 15031 h 16375"/>
              <a:gd name="connsiteX36-12731" fmla="*/ 10481 w 13704"/>
              <a:gd name="connsiteY36-12732" fmla="*/ 14110 h 16375"/>
              <a:gd name="connsiteX37-12733" fmla="*/ 10719 w 13704"/>
              <a:gd name="connsiteY37-12734" fmla="*/ 14758 h 16375"/>
              <a:gd name="connsiteX38-12735" fmla="*/ 10387 w 13704"/>
              <a:gd name="connsiteY38-12736" fmla="*/ 14636 h 16375"/>
              <a:gd name="connsiteX39-12737" fmla="*/ 10242 w 13704"/>
              <a:gd name="connsiteY39-12738" fmla="*/ 15803 h 16375"/>
              <a:gd name="connsiteX40-12739" fmla="*/ 10448 w 13704"/>
              <a:gd name="connsiteY40-12740" fmla="*/ 13625 h 16375"/>
              <a:gd name="connsiteX41-12741" fmla="*/ 10717 w 13704"/>
              <a:gd name="connsiteY41-12742" fmla="*/ 13283 h 16375"/>
              <a:gd name="connsiteX42-12743" fmla="*/ 10684 w 13704"/>
              <a:gd name="connsiteY42-12744" fmla="*/ 7480 h 16375"/>
              <a:gd name="connsiteX43-12745" fmla="*/ 10582 w 13704"/>
              <a:gd name="connsiteY43-12746" fmla="*/ 11471 h 16375"/>
              <a:gd name="connsiteX44-12747" fmla="*/ 10344 w 13704"/>
              <a:gd name="connsiteY44-12748" fmla="*/ 12495 h 16375"/>
              <a:gd name="connsiteX45-12749" fmla="*/ 10219 w 13704"/>
              <a:gd name="connsiteY45-12750" fmla="*/ 4580 h 16375"/>
              <a:gd name="connsiteX46-12751" fmla="*/ 9293 w 13704"/>
              <a:gd name="connsiteY46-12752" fmla="*/ 2588 h 16375"/>
              <a:gd name="connsiteX47-12753" fmla="*/ 7349 w 13704"/>
              <a:gd name="connsiteY47-12754" fmla="*/ 3582 h 16375"/>
              <a:gd name="connsiteX48-12755" fmla="*/ 7048 w 13704"/>
              <a:gd name="connsiteY48-12756" fmla="*/ 4326 h 16375"/>
              <a:gd name="connsiteX49-12757" fmla="*/ 6768 w 13704"/>
              <a:gd name="connsiteY49-12758" fmla="*/ 4582 h 16375"/>
              <a:gd name="connsiteX50-12759" fmla="*/ 6447 w 13704"/>
              <a:gd name="connsiteY50-12760" fmla="*/ 4395 h 16375"/>
              <a:gd name="connsiteX51-12761" fmla="*/ 6500 w 13704"/>
              <a:gd name="connsiteY51-12762" fmla="*/ 5231 h 16375"/>
              <a:gd name="connsiteX52-12763" fmla="*/ 5943 w 13704"/>
              <a:gd name="connsiteY52-12764" fmla="*/ 5923 h 16375"/>
              <a:gd name="connsiteX53-12765" fmla="*/ 5535 w 13704"/>
              <a:gd name="connsiteY53-12766" fmla="*/ 5789 h 16375"/>
              <a:gd name="connsiteX54-12767" fmla="*/ 5190 w 13704"/>
              <a:gd name="connsiteY54-12768" fmla="*/ 6503 h 16375"/>
              <a:gd name="connsiteX55-12769" fmla="*/ 3171 w 13704"/>
              <a:gd name="connsiteY55-12770" fmla="*/ 7781 h 16375"/>
              <a:gd name="connsiteX56-12771" fmla="*/ 665 w 13704"/>
              <a:gd name="connsiteY56-12772" fmla="*/ 9430 h 16375"/>
              <a:gd name="connsiteX57-12773" fmla="*/ 9 w 13704"/>
              <a:gd name="connsiteY57-12774" fmla="*/ 5553 h 16375"/>
              <a:gd name="connsiteX0-12775" fmla="*/ 9 w 13704"/>
              <a:gd name="connsiteY0-12776" fmla="*/ 5553 h 16375"/>
              <a:gd name="connsiteX1-12777" fmla="*/ 4141 w 13704"/>
              <a:gd name="connsiteY1-12778" fmla="*/ 4399 h 16375"/>
              <a:gd name="connsiteX2-12779" fmla="*/ 6368 w 13704"/>
              <a:gd name="connsiteY2-12780" fmla="*/ 2544 h 16375"/>
              <a:gd name="connsiteX3-12781" fmla="*/ 6940 w 13704"/>
              <a:gd name="connsiteY3-12782" fmla="*/ 1512 h 16375"/>
              <a:gd name="connsiteX4-12783" fmla="*/ 7301 w 13704"/>
              <a:gd name="connsiteY4-12784" fmla="*/ 1384 h 16375"/>
              <a:gd name="connsiteX5-12785" fmla="*/ 7596 w 13704"/>
              <a:gd name="connsiteY5-12786" fmla="*/ 1059 h 16375"/>
              <a:gd name="connsiteX6-12787" fmla="*/ 8629 w 13704"/>
              <a:gd name="connsiteY6-12788" fmla="*/ 165 h 16375"/>
              <a:gd name="connsiteX7-12789" fmla="*/ 8625 w 13704"/>
              <a:gd name="connsiteY7-12790" fmla="*/ 881 h 16375"/>
              <a:gd name="connsiteX8-12791" fmla="*/ 9319 w 13704"/>
              <a:gd name="connsiteY8-12792" fmla="*/ 761 h 16375"/>
              <a:gd name="connsiteX9-12793" fmla="*/ 11728 w 13704"/>
              <a:gd name="connsiteY9-12794" fmla="*/ 2809 h 16375"/>
              <a:gd name="connsiteX10-12795" fmla="*/ 13519 w 13704"/>
              <a:gd name="connsiteY10-12796" fmla="*/ 11226 h 16375"/>
              <a:gd name="connsiteX11-12797" fmla="*/ 13645 w 13704"/>
              <a:gd name="connsiteY11-12798" fmla="*/ 16290 h 16375"/>
              <a:gd name="connsiteX12-12799" fmla="*/ 13468 w 13704"/>
              <a:gd name="connsiteY12-12800" fmla="*/ 14270 h 16375"/>
              <a:gd name="connsiteX13-12801" fmla="*/ 13017 w 13704"/>
              <a:gd name="connsiteY13-12802" fmla="*/ 16203 h 16375"/>
              <a:gd name="connsiteX14-12803" fmla="*/ 13256 w 13704"/>
              <a:gd name="connsiteY14-12804" fmla="*/ 12393 h 16375"/>
              <a:gd name="connsiteX15-12805" fmla="*/ 12622 w 13704"/>
              <a:gd name="connsiteY15-12806" fmla="*/ 8558 h 16375"/>
              <a:gd name="connsiteX16-12807" fmla="*/ 12800 w 13704"/>
              <a:gd name="connsiteY16-12808" fmla="*/ 13640 h 16375"/>
              <a:gd name="connsiteX17-12809" fmla="*/ 12508 w 13704"/>
              <a:gd name="connsiteY17-12810" fmla="*/ 14345 h 16375"/>
              <a:gd name="connsiteX18-12811" fmla="*/ 12326 w 13704"/>
              <a:gd name="connsiteY18-12812" fmla="*/ 9511 h 16375"/>
              <a:gd name="connsiteX19-12813" fmla="*/ 11407 w 13704"/>
              <a:gd name="connsiteY19-12814" fmla="*/ 3872 h 16375"/>
              <a:gd name="connsiteX20-12815" fmla="*/ 11574 w 13704"/>
              <a:gd name="connsiteY20-12816" fmla="*/ 6258 h 16375"/>
              <a:gd name="connsiteX21-12817" fmla="*/ 11815 w 13704"/>
              <a:gd name="connsiteY21-12818" fmla="*/ 7129 h 16375"/>
              <a:gd name="connsiteX22-12819" fmla="*/ 12173 w 13704"/>
              <a:gd name="connsiteY22-12820" fmla="*/ 9083 h 16375"/>
              <a:gd name="connsiteX23-12821" fmla="*/ 11799 w 13704"/>
              <a:gd name="connsiteY23-12822" fmla="*/ 8402 h 16375"/>
              <a:gd name="connsiteX24-12823" fmla="*/ 12059 w 13704"/>
              <a:gd name="connsiteY24-12824" fmla="*/ 13346 h 16375"/>
              <a:gd name="connsiteX25-12825" fmla="*/ 11972 w 13704"/>
              <a:gd name="connsiteY25-12826" fmla="*/ 15373 h 16375"/>
              <a:gd name="connsiteX26-12827" fmla="*/ 11694 w 13704"/>
              <a:gd name="connsiteY26-12828" fmla="*/ 12470 h 16375"/>
              <a:gd name="connsiteX27-12829" fmla="*/ 11546 w 13704"/>
              <a:gd name="connsiteY27-12830" fmla="*/ 10397 h 16375"/>
              <a:gd name="connsiteX28-12831" fmla="*/ 10889 w 13704"/>
              <a:gd name="connsiteY28-12832" fmla="*/ 5357 h 16375"/>
              <a:gd name="connsiteX29-12833" fmla="*/ 11235 w 13704"/>
              <a:gd name="connsiteY29-12834" fmla="*/ 10902 h 16375"/>
              <a:gd name="connsiteX30-12835" fmla="*/ 11435 w 13704"/>
              <a:gd name="connsiteY30-12836" fmla="*/ 13430 h 16375"/>
              <a:gd name="connsiteX31-12837" fmla="*/ 11264 w 13704"/>
              <a:gd name="connsiteY31-12838" fmla="*/ 15891 h 16375"/>
              <a:gd name="connsiteX32-12839" fmla="*/ 11072 w 13704"/>
              <a:gd name="connsiteY32-12840" fmla="*/ 12967 h 16375"/>
              <a:gd name="connsiteX33-12841" fmla="*/ 10668 w 13704"/>
              <a:gd name="connsiteY33-12842" fmla="*/ 15850 h 16375"/>
              <a:gd name="connsiteX34-12843" fmla="*/ 10271 w 13704"/>
              <a:gd name="connsiteY34-12844" fmla="*/ 16241 h 16375"/>
              <a:gd name="connsiteX35-12845" fmla="*/ 10512 w 13704"/>
              <a:gd name="connsiteY35-12846" fmla="*/ 15031 h 16375"/>
              <a:gd name="connsiteX36-12847" fmla="*/ 10481 w 13704"/>
              <a:gd name="connsiteY36-12848" fmla="*/ 14110 h 16375"/>
              <a:gd name="connsiteX37-12849" fmla="*/ 10719 w 13704"/>
              <a:gd name="connsiteY37-12850" fmla="*/ 14758 h 16375"/>
              <a:gd name="connsiteX38-12851" fmla="*/ 10387 w 13704"/>
              <a:gd name="connsiteY38-12852" fmla="*/ 14636 h 16375"/>
              <a:gd name="connsiteX39-12853" fmla="*/ 10242 w 13704"/>
              <a:gd name="connsiteY39-12854" fmla="*/ 15803 h 16375"/>
              <a:gd name="connsiteX40-12855" fmla="*/ 10448 w 13704"/>
              <a:gd name="connsiteY40-12856" fmla="*/ 13625 h 16375"/>
              <a:gd name="connsiteX41-12857" fmla="*/ 10717 w 13704"/>
              <a:gd name="connsiteY41-12858" fmla="*/ 13283 h 16375"/>
              <a:gd name="connsiteX42-12859" fmla="*/ 10684 w 13704"/>
              <a:gd name="connsiteY42-12860" fmla="*/ 7480 h 16375"/>
              <a:gd name="connsiteX43-12861" fmla="*/ 10582 w 13704"/>
              <a:gd name="connsiteY43-12862" fmla="*/ 11471 h 16375"/>
              <a:gd name="connsiteX44-12863" fmla="*/ 10344 w 13704"/>
              <a:gd name="connsiteY44-12864" fmla="*/ 12495 h 16375"/>
              <a:gd name="connsiteX45-12865" fmla="*/ 10219 w 13704"/>
              <a:gd name="connsiteY45-12866" fmla="*/ 4580 h 16375"/>
              <a:gd name="connsiteX46-12867" fmla="*/ 9293 w 13704"/>
              <a:gd name="connsiteY46-12868" fmla="*/ 2588 h 16375"/>
              <a:gd name="connsiteX47-12869" fmla="*/ 7349 w 13704"/>
              <a:gd name="connsiteY47-12870" fmla="*/ 3582 h 16375"/>
              <a:gd name="connsiteX48-12871" fmla="*/ 7048 w 13704"/>
              <a:gd name="connsiteY48-12872" fmla="*/ 4326 h 16375"/>
              <a:gd name="connsiteX49-12873" fmla="*/ 6768 w 13704"/>
              <a:gd name="connsiteY49-12874" fmla="*/ 4582 h 16375"/>
              <a:gd name="connsiteX50-12875" fmla="*/ 6447 w 13704"/>
              <a:gd name="connsiteY50-12876" fmla="*/ 4395 h 16375"/>
              <a:gd name="connsiteX51-12877" fmla="*/ 6500 w 13704"/>
              <a:gd name="connsiteY51-12878" fmla="*/ 5231 h 16375"/>
              <a:gd name="connsiteX52-12879" fmla="*/ 5943 w 13704"/>
              <a:gd name="connsiteY52-12880" fmla="*/ 5923 h 16375"/>
              <a:gd name="connsiteX53-12881" fmla="*/ 5535 w 13704"/>
              <a:gd name="connsiteY53-12882" fmla="*/ 5789 h 16375"/>
              <a:gd name="connsiteX54-12883" fmla="*/ 5190 w 13704"/>
              <a:gd name="connsiteY54-12884" fmla="*/ 6503 h 16375"/>
              <a:gd name="connsiteX55-12885" fmla="*/ 3171 w 13704"/>
              <a:gd name="connsiteY55-12886" fmla="*/ 7781 h 16375"/>
              <a:gd name="connsiteX56-12887" fmla="*/ 665 w 13704"/>
              <a:gd name="connsiteY56-12888" fmla="*/ 9430 h 16375"/>
              <a:gd name="connsiteX57-12889" fmla="*/ 9 w 13704"/>
              <a:gd name="connsiteY57-12890" fmla="*/ 5553 h 16375"/>
              <a:gd name="connsiteX0-12891" fmla="*/ 9 w 13704"/>
              <a:gd name="connsiteY0-12892" fmla="*/ 5383 h 16205"/>
              <a:gd name="connsiteX1-12893" fmla="*/ 4141 w 13704"/>
              <a:gd name="connsiteY1-12894" fmla="*/ 4229 h 16205"/>
              <a:gd name="connsiteX2-12895" fmla="*/ 6368 w 13704"/>
              <a:gd name="connsiteY2-12896" fmla="*/ 2374 h 16205"/>
              <a:gd name="connsiteX3-12897" fmla="*/ 6940 w 13704"/>
              <a:gd name="connsiteY3-12898" fmla="*/ 1342 h 16205"/>
              <a:gd name="connsiteX4-12899" fmla="*/ 7301 w 13704"/>
              <a:gd name="connsiteY4-12900" fmla="*/ 1214 h 16205"/>
              <a:gd name="connsiteX5-12901" fmla="*/ 7596 w 13704"/>
              <a:gd name="connsiteY5-12902" fmla="*/ 889 h 16205"/>
              <a:gd name="connsiteX6-12903" fmla="*/ 8469 w 13704"/>
              <a:gd name="connsiteY6-12904" fmla="*/ 389 h 16205"/>
              <a:gd name="connsiteX7-12905" fmla="*/ 8625 w 13704"/>
              <a:gd name="connsiteY7-12906" fmla="*/ 711 h 16205"/>
              <a:gd name="connsiteX8-12907" fmla="*/ 9319 w 13704"/>
              <a:gd name="connsiteY8-12908" fmla="*/ 591 h 16205"/>
              <a:gd name="connsiteX9-12909" fmla="*/ 11728 w 13704"/>
              <a:gd name="connsiteY9-12910" fmla="*/ 2639 h 16205"/>
              <a:gd name="connsiteX10-12911" fmla="*/ 13519 w 13704"/>
              <a:gd name="connsiteY10-12912" fmla="*/ 11056 h 16205"/>
              <a:gd name="connsiteX11-12913" fmla="*/ 13645 w 13704"/>
              <a:gd name="connsiteY11-12914" fmla="*/ 16120 h 16205"/>
              <a:gd name="connsiteX12-12915" fmla="*/ 13468 w 13704"/>
              <a:gd name="connsiteY12-12916" fmla="*/ 14100 h 16205"/>
              <a:gd name="connsiteX13-12917" fmla="*/ 13017 w 13704"/>
              <a:gd name="connsiteY13-12918" fmla="*/ 16033 h 16205"/>
              <a:gd name="connsiteX14-12919" fmla="*/ 13256 w 13704"/>
              <a:gd name="connsiteY14-12920" fmla="*/ 12223 h 16205"/>
              <a:gd name="connsiteX15-12921" fmla="*/ 12622 w 13704"/>
              <a:gd name="connsiteY15-12922" fmla="*/ 8388 h 16205"/>
              <a:gd name="connsiteX16-12923" fmla="*/ 12800 w 13704"/>
              <a:gd name="connsiteY16-12924" fmla="*/ 13470 h 16205"/>
              <a:gd name="connsiteX17-12925" fmla="*/ 12508 w 13704"/>
              <a:gd name="connsiteY17-12926" fmla="*/ 14175 h 16205"/>
              <a:gd name="connsiteX18-12927" fmla="*/ 12326 w 13704"/>
              <a:gd name="connsiteY18-12928" fmla="*/ 9341 h 16205"/>
              <a:gd name="connsiteX19-12929" fmla="*/ 11407 w 13704"/>
              <a:gd name="connsiteY19-12930" fmla="*/ 3702 h 16205"/>
              <a:gd name="connsiteX20-12931" fmla="*/ 11574 w 13704"/>
              <a:gd name="connsiteY20-12932" fmla="*/ 6088 h 16205"/>
              <a:gd name="connsiteX21-12933" fmla="*/ 11815 w 13704"/>
              <a:gd name="connsiteY21-12934" fmla="*/ 6959 h 16205"/>
              <a:gd name="connsiteX22-12935" fmla="*/ 12173 w 13704"/>
              <a:gd name="connsiteY22-12936" fmla="*/ 8913 h 16205"/>
              <a:gd name="connsiteX23-12937" fmla="*/ 11799 w 13704"/>
              <a:gd name="connsiteY23-12938" fmla="*/ 8232 h 16205"/>
              <a:gd name="connsiteX24-12939" fmla="*/ 12059 w 13704"/>
              <a:gd name="connsiteY24-12940" fmla="*/ 13176 h 16205"/>
              <a:gd name="connsiteX25-12941" fmla="*/ 11972 w 13704"/>
              <a:gd name="connsiteY25-12942" fmla="*/ 15203 h 16205"/>
              <a:gd name="connsiteX26-12943" fmla="*/ 11694 w 13704"/>
              <a:gd name="connsiteY26-12944" fmla="*/ 12300 h 16205"/>
              <a:gd name="connsiteX27-12945" fmla="*/ 11546 w 13704"/>
              <a:gd name="connsiteY27-12946" fmla="*/ 10227 h 16205"/>
              <a:gd name="connsiteX28-12947" fmla="*/ 10889 w 13704"/>
              <a:gd name="connsiteY28-12948" fmla="*/ 5187 h 16205"/>
              <a:gd name="connsiteX29-12949" fmla="*/ 11235 w 13704"/>
              <a:gd name="connsiteY29-12950" fmla="*/ 10732 h 16205"/>
              <a:gd name="connsiteX30-12951" fmla="*/ 11435 w 13704"/>
              <a:gd name="connsiteY30-12952" fmla="*/ 13260 h 16205"/>
              <a:gd name="connsiteX31-12953" fmla="*/ 11264 w 13704"/>
              <a:gd name="connsiteY31-12954" fmla="*/ 15721 h 16205"/>
              <a:gd name="connsiteX32-12955" fmla="*/ 11072 w 13704"/>
              <a:gd name="connsiteY32-12956" fmla="*/ 12797 h 16205"/>
              <a:gd name="connsiteX33-12957" fmla="*/ 10668 w 13704"/>
              <a:gd name="connsiteY33-12958" fmla="*/ 15680 h 16205"/>
              <a:gd name="connsiteX34-12959" fmla="*/ 10271 w 13704"/>
              <a:gd name="connsiteY34-12960" fmla="*/ 16071 h 16205"/>
              <a:gd name="connsiteX35-12961" fmla="*/ 10512 w 13704"/>
              <a:gd name="connsiteY35-12962" fmla="*/ 14861 h 16205"/>
              <a:gd name="connsiteX36-12963" fmla="*/ 10481 w 13704"/>
              <a:gd name="connsiteY36-12964" fmla="*/ 13940 h 16205"/>
              <a:gd name="connsiteX37-12965" fmla="*/ 10719 w 13704"/>
              <a:gd name="connsiteY37-12966" fmla="*/ 14588 h 16205"/>
              <a:gd name="connsiteX38-12967" fmla="*/ 10387 w 13704"/>
              <a:gd name="connsiteY38-12968" fmla="*/ 14466 h 16205"/>
              <a:gd name="connsiteX39-12969" fmla="*/ 10242 w 13704"/>
              <a:gd name="connsiteY39-12970" fmla="*/ 15633 h 16205"/>
              <a:gd name="connsiteX40-12971" fmla="*/ 10448 w 13704"/>
              <a:gd name="connsiteY40-12972" fmla="*/ 13455 h 16205"/>
              <a:gd name="connsiteX41-12973" fmla="*/ 10717 w 13704"/>
              <a:gd name="connsiteY41-12974" fmla="*/ 13113 h 16205"/>
              <a:gd name="connsiteX42-12975" fmla="*/ 10684 w 13704"/>
              <a:gd name="connsiteY42-12976" fmla="*/ 7310 h 16205"/>
              <a:gd name="connsiteX43-12977" fmla="*/ 10582 w 13704"/>
              <a:gd name="connsiteY43-12978" fmla="*/ 11301 h 16205"/>
              <a:gd name="connsiteX44-12979" fmla="*/ 10344 w 13704"/>
              <a:gd name="connsiteY44-12980" fmla="*/ 12325 h 16205"/>
              <a:gd name="connsiteX45-12981" fmla="*/ 10219 w 13704"/>
              <a:gd name="connsiteY45-12982" fmla="*/ 4410 h 16205"/>
              <a:gd name="connsiteX46-12983" fmla="*/ 9293 w 13704"/>
              <a:gd name="connsiteY46-12984" fmla="*/ 2418 h 16205"/>
              <a:gd name="connsiteX47-12985" fmla="*/ 7349 w 13704"/>
              <a:gd name="connsiteY47-12986" fmla="*/ 3412 h 16205"/>
              <a:gd name="connsiteX48-12987" fmla="*/ 7048 w 13704"/>
              <a:gd name="connsiteY48-12988" fmla="*/ 4156 h 16205"/>
              <a:gd name="connsiteX49-12989" fmla="*/ 6768 w 13704"/>
              <a:gd name="connsiteY49-12990" fmla="*/ 4412 h 16205"/>
              <a:gd name="connsiteX50-12991" fmla="*/ 6447 w 13704"/>
              <a:gd name="connsiteY50-12992" fmla="*/ 4225 h 16205"/>
              <a:gd name="connsiteX51-12993" fmla="*/ 6500 w 13704"/>
              <a:gd name="connsiteY51-12994" fmla="*/ 5061 h 16205"/>
              <a:gd name="connsiteX52-12995" fmla="*/ 5943 w 13704"/>
              <a:gd name="connsiteY52-12996" fmla="*/ 5753 h 16205"/>
              <a:gd name="connsiteX53-12997" fmla="*/ 5535 w 13704"/>
              <a:gd name="connsiteY53-12998" fmla="*/ 5619 h 16205"/>
              <a:gd name="connsiteX54-12999" fmla="*/ 5190 w 13704"/>
              <a:gd name="connsiteY54-13000" fmla="*/ 6333 h 16205"/>
              <a:gd name="connsiteX55-13001" fmla="*/ 3171 w 13704"/>
              <a:gd name="connsiteY55-13002" fmla="*/ 7611 h 16205"/>
              <a:gd name="connsiteX56-13003" fmla="*/ 665 w 13704"/>
              <a:gd name="connsiteY56-13004" fmla="*/ 9260 h 16205"/>
              <a:gd name="connsiteX57-13005" fmla="*/ 9 w 13704"/>
              <a:gd name="connsiteY57-13006" fmla="*/ 5383 h 16205"/>
              <a:gd name="connsiteX0-13007" fmla="*/ 9 w 13704"/>
              <a:gd name="connsiteY0-13008" fmla="*/ 5383 h 16205"/>
              <a:gd name="connsiteX1-13009" fmla="*/ 4102 w 13704"/>
              <a:gd name="connsiteY1-13010" fmla="*/ 4479 h 16205"/>
              <a:gd name="connsiteX2-13011" fmla="*/ 6368 w 13704"/>
              <a:gd name="connsiteY2-13012" fmla="*/ 2374 h 16205"/>
              <a:gd name="connsiteX3-13013" fmla="*/ 6940 w 13704"/>
              <a:gd name="connsiteY3-13014" fmla="*/ 1342 h 16205"/>
              <a:gd name="connsiteX4-13015" fmla="*/ 7301 w 13704"/>
              <a:gd name="connsiteY4-13016" fmla="*/ 1214 h 16205"/>
              <a:gd name="connsiteX5-13017" fmla="*/ 7596 w 13704"/>
              <a:gd name="connsiteY5-13018" fmla="*/ 889 h 16205"/>
              <a:gd name="connsiteX6-13019" fmla="*/ 8469 w 13704"/>
              <a:gd name="connsiteY6-13020" fmla="*/ 389 h 16205"/>
              <a:gd name="connsiteX7-13021" fmla="*/ 8625 w 13704"/>
              <a:gd name="connsiteY7-13022" fmla="*/ 711 h 16205"/>
              <a:gd name="connsiteX8-13023" fmla="*/ 9319 w 13704"/>
              <a:gd name="connsiteY8-13024" fmla="*/ 591 h 16205"/>
              <a:gd name="connsiteX9-13025" fmla="*/ 11728 w 13704"/>
              <a:gd name="connsiteY9-13026" fmla="*/ 2639 h 16205"/>
              <a:gd name="connsiteX10-13027" fmla="*/ 13519 w 13704"/>
              <a:gd name="connsiteY10-13028" fmla="*/ 11056 h 16205"/>
              <a:gd name="connsiteX11-13029" fmla="*/ 13645 w 13704"/>
              <a:gd name="connsiteY11-13030" fmla="*/ 16120 h 16205"/>
              <a:gd name="connsiteX12-13031" fmla="*/ 13468 w 13704"/>
              <a:gd name="connsiteY12-13032" fmla="*/ 14100 h 16205"/>
              <a:gd name="connsiteX13-13033" fmla="*/ 13017 w 13704"/>
              <a:gd name="connsiteY13-13034" fmla="*/ 16033 h 16205"/>
              <a:gd name="connsiteX14-13035" fmla="*/ 13256 w 13704"/>
              <a:gd name="connsiteY14-13036" fmla="*/ 12223 h 16205"/>
              <a:gd name="connsiteX15-13037" fmla="*/ 12622 w 13704"/>
              <a:gd name="connsiteY15-13038" fmla="*/ 8388 h 16205"/>
              <a:gd name="connsiteX16-13039" fmla="*/ 12800 w 13704"/>
              <a:gd name="connsiteY16-13040" fmla="*/ 13470 h 16205"/>
              <a:gd name="connsiteX17-13041" fmla="*/ 12508 w 13704"/>
              <a:gd name="connsiteY17-13042" fmla="*/ 14175 h 16205"/>
              <a:gd name="connsiteX18-13043" fmla="*/ 12326 w 13704"/>
              <a:gd name="connsiteY18-13044" fmla="*/ 9341 h 16205"/>
              <a:gd name="connsiteX19-13045" fmla="*/ 11407 w 13704"/>
              <a:gd name="connsiteY19-13046" fmla="*/ 3702 h 16205"/>
              <a:gd name="connsiteX20-13047" fmla="*/ 11574 w 13704"/>
              <a:gd name="connsiteY20-13048" fmla="*/ 6088 h 16205"/>
              <a:gd name="connsiteX21-13049" fmla="*/ 11815 w 13704"/>
              <a:gd name="connsiteY21-13050" fmla="*/ 6959 h 16205"/>
              <a:gd name="connsiteX22-13051" fmla="*/ 12173 w 13704"/>
              <a:gd name="connsiteY22-13052" fmla="*/ 8913 h 16205"/>
              <a:gd name="connsiteX23-13053" fmla="*/ 11799 w 13704"/>
              <a:gd name="connsiteY23-13054" fmla="*/ 8232 h 16205"/>
              <a:gd name="connsiteX24-13055" fmla="*/ 12059 w 13704"/>
              <a:gd name="connsiteY24-13056" fmla="*/ 13176 h 16205"/>
              <a:gd name="connsiteX25-13057" fmla="*/ 11972 w 13704"/>
              <a:gd name="connsiteY25-13058" fmla="*/ 15203 h 16205"/>
              <a:gd name="connsiteX26-13059" fmla="*/ 11694 w 13704"/>
              <a:gd name="connsiteY26-13060" fmla="*/ 12300 h 16205"/>
              <a:gd name="connsiteX27-13061" fmla="*/ 11546 w 13704"/>
              <a:gd name="connsiteY27-13062" fmla="*/ 10227 h 16205"/>
              <a:gd name="connsiteX28-13063" fmla="*/ 10889 w 13704"/>
              <a:gd name="connsiteY28-13064" fmla="*/ 5187 h 16205"/>
              <a:gd name="connsiteX29-13065" fmla="*/ 11235 w 13704"/>
              <a:gd name="connsiteY29-13066" fmla="*/ 10732 h 16205"/>
              <a:gd name="connsiteX30-13067" fmla="*/ 11435 w 13704"/>
              <a:gd name="connsiteY30-13068" fmla="*/ 13260 h 16205"/>
              <a:gd name="connsiteX31-13069" fmla="*/ 11264 w 13704"/>
              <a:gd name="connsiteY31-13070" fmla="*/ 15721 h 16205"/>
              <a:gd name="connsiteX32-13071" fmla="*/ 11072 w 13704"/>
              <a:gd name="connsiteY32-13072" fmla="*/ 12797 h 16205"/>
              <a:gd name="connsiteX33-13073" fmla="*/ 10668 w 13704"/>
              <a:gd name="connsiteY33-13074" fmla="*/ 15680 h 16205"/>
              <a:gd name="connsiteX34-13075" fmla="*/ 10271 w 13704"/>
              <a:gd name="connsiteY34-13076" fmla="*/ 16071 h 16205"/>
              <a:gd name="connsiteX35-13077" fmla="*/ 10512 w 13704"/>
              <a:gd name="connsiteY35-13078" fmla="*/ 14861 h 16205"/>
              <a:gd name="connsiteX36-13079" fmla="*/ 10481 w 13704"/>
              <a:gd name="connsiteY36-13080" fmla="*/ 13940 h 16205"/>
              <a:gd name="connsiteX37-13081" fmla="*/ 10719 w 13704"/>
              <a:gd name="connsiteY37-13082" fmla="*/ 14588 h 16205"/>
              <a:gd name="connsiteX38-13083" fmla="*/ 10387 w 13704"/>
              <a:gd name="connsiteY38-13084" fmla="*/ 14466 h 16205"/>
              <a:gd name="connsiteX39-13085" fmla="*/ 10242 w 13704"/>
              <a:gd name="connsiteY39-13086" fmla="*/ 15633 h 16205"/>
              <a:gd name="connsiteX40-13087" fmla="*/ 10448 w 13704"/>
              <a:gd name="connsiteY40-13088" fmla="*/ 13455 h 16205"/>
              <a:gd name="connsiteX41-13089" fmla="*/ 10717 w 13704"/>
              <a:gd name="connsiteY41-13090" fmla="*/ 13113 h 16205"/>
              <a:gd name="connsiteX42-13091" fmla="*/ 10684 w 13704"/>
              <a:gd name="connsiteY42-13092" fmla="*/ 7310 h 16205"/>
              <a:gd name="connsiteX43-13093" fmla="*/ 10582 w 13704"/>
              <a:gd name="connsiteY43-13094" fmla="*/ 11301 h 16205"/>
              <a:gd name="connsiteX44-13095" fmla="*/ 10344 w 13704"/>
              <a:gd name="connsiteY44-13096" fmla="*/ 12325 h 16205"/>
              <a:gd name="connsiteX45-13097" fmla="*/ 10219 w 13704"/>
              <a:gd name="connsiteY45-13098" fmla="*/ 4410 h 16205"/>
              <a:gd name="connsiteX46-13099" fmla="*/ 9293 w 13704"/>
              <a:gd name="connsiteY46-13100" fmla="*/ 2418 h 16205"/>
              <a:gd name="connsiteX47-13101" fmla="*/ 7349 w 13704"/>
              <a:gd name="connsiteY47-13102" fmla="*/ 3412 h 16205"/>
              <a:gd name="connsiteX48-13103" fmla="*/ 7048 w 13704"/>
              <a:gd name="connsiteY48-13104" fmla="*/ 4156 h 16205"/>
              <a:gd name="connsiteX49-13105" fmla="*/ 6768 w 13704"/>
              <a:gd name="connsiteY49-13106" fmla="*/ 4412 h 16205"/>
              <a:gd name="connsiteX50-13107" fmla="*/ 6447 w 13704"/>
              <a:gd name="connsiteY50-13108" fmla="*/ 4225 h 16205"/>
              <a:gd name="connsiteX51-13109" fmla="*/ 6500 w 13704"/>
              <a:gd name="connsiteY51-13110" fmla="*/ 5061 h 16205"/>
              <a:gd name="connsiteX52-13111" fmla="*/ 5943 w 13704"/>
              <a:gd name="connsiteY52-13112" fmla="*/ 5753 h 16205"/>
              <a:gd name="connsiteX53-13113" fmla="*/ 5535 w 13704"/>
              <a:gd name="connsiteY53-13114" fmla="*/ 5619 h 16205"/>
              <a:gd name="connsiteX54-13115" fmla="*/ 5190 w 13704"/>
              <a:gd name="connsiteY54-13116" fmla="*/ 6333 h 16205"/>
              <a:gd name="connsiteX55-13117" fmla="*/ 3171 w 13704"/>
              <a:gd name="connsiteY55-13118" fmla="*/ 7611 h 16205"/>
              <a:gd name="connsiteX56-13119" fmla="*/ 665 w 13704"/>
              <a:gd name="connsiteY56-13120" fmla="*/ 9260 h 16205"/>
              <a:gd name="connsiteX57-13121" fmla="*/ 9 w 13704"/>
              <a:gd name="connsiteY57-13122" fmla="*/ 5383 h 16205"/>
              <a:gd name="connsiteX0-13123" fmla="*/ 9 w 13704"/>
              <a:gd name="connsiteY0-13124" fmla="*/ 5383 h 16205"/>
              <a:gd name="connsiteX1-13125" fmla="*/ 4102 w 13704"/>
              <a:gd name="connsiteY1-13126" fmla="*/ 4479 h 16205"/>
              <a:gd name="connsiteX2-13127" fmla="*/ 6368 w 13704"/>
              <a:gd name="connsiteY2-13128" fmla="*/ 2374 h 16205"/>
              <a:gd name="connsiteX3-13129" fmla="*/ 6940 w 13704"/>
              <a:gd name="connsiteY3-13130" fmla="*/ 1342 h 16205"/>
              <a:gd name="connsiteX4-13131" fmla="*/ 7301 w 13704"/>
              <a:gd name="connsiteY4-13132" fmla="*/ 1214 h 16205"/>
              <a:gd name="connsiteX5-13133" fmla="*/ 7596 w 13704"/>
              <a:gd name="connsiteY5-13134" fmla="*/ 889 h 16205"/>
              <a:gd name="connsiteX6-13135" fmla="*/ 8469 w 13704"/>
              <a:gd name="connsiteY6-13136" fmla="*/ 389 h 16205"/>
              <a:gd name="connsiteX7-13137" fmla="*/ 8625 w 13704"/>
              <a:gd name="connsiteY7-13138" fmla="*/ 711 h 16205"/>
              <a:gd name="connsiteX8-13139" fmla="*/ 9319 w 13704"/>
              <a:gd name="connsiteY8-13140" fmla="*/ 591 h 16205"/>
              <a:gd name="connsiteX9-13141" fmla="*/ 11728 w 13704"/>
              <a:gd name="connsiteY9-13142" fmla="*/ 2639 h 16205"/>
              <a:gd name="connsiteX10-13143" fmla="*/ 13519 w 13704"/>
              <a:gd name="connsiteY10-13144" fmla="*/ 11056 h 16205"/>
              <a:gd name="connsiteX11-13145" fmla="*/ 13645 w 13704"/>
              <a:gd name="connsiteY11-13146" fmla="*/ 16120 h 16205"/>
              <a:gd name="connsiteX12-13147" fmla="*/ 13468 w 13704"/>
              <a:gd name="connsiteY12-13148" fmla="*/ 14100 h 16205"/>
              <a:gd name="connsiteX13-13149" fmla="*/ 13017 w 13704"/>
              <a:gd name="connsiteY13-13150" fmla="*/ 16033 h 16205"/>
              <a:gd name="connsiteX14-13151" fmla="*/ 13256 w 13704"/>
              <a:gd name="connsiteY14-13152" fmla="*/ 12223 h 16205"/>
              <a:gd name="connsiteX15-13153" fmla="*/ 12622 w 13704"/>
              <a:gd name="connsiteY15-13154" fmla="*/ 8388 h 16205"/>
              <a:gd name="connsiteX16-13155" fmla="*/ 12800 w 13704"/>
              <a:gd name="connsiteY16-13156" fmla="*/ 13470 h 16205"/>
              <a:gd name="connsiteX17-13157" fmla="*/ 12508 w 13704"/>
              <a:gd name="connsiteY17-13158" fmla="*/ 14175 h 16205"/>
              <a:gd name="connsiteX18-13159" fmla="*/ 12326 w 13704"/>
              <a:gd name="connsiteY18-13160" fmla="*/ 9341 h 16205"/>
              <a:gd name="connsiteX19-13161" fmla="*/ 11407 w 13704"/>
              <a:gd name="connsiteY19-13162" fmla="*/ 3702 h 16205"/>
              <a:gd name="connsiteX20-13163" fmla="*/ 11574 w 13704"/>
              <a:gd name="connsiteY20-13164" fmla="*/ 6088 h 16205"/>
              <a:gd name="connsiteX21-13165" fmla="*/ 11815 w 13704"/>
              <a:gd name="connsiteY21-13166" fmla="*/ 6959 h 16205"/>
              <a:gd name="connsiteX22-13167" fmla="*/ 12173 w 13704"/>
              <a:gd name="connsiteY22-13168" fmla="*/ 8913 h 16205"/>
              <a:gd name="connsiteX23-13169" fmla="*/ 11799 w 13704"/>
              <a:gd name="connsiteY23-13170" fmla="*/ 8232 h 16205"/>
              <a:gd name="connsiteX24-13171" fmla="*/ 12059 w 13704"/>
              <a:gd name="connsiteY24-13172" fmla="*/ 13176 h 16205"/>
              <a:gd name="connsiteX25-13173" fmla="*/ 11972 w 13704"/>
              <a:gd name="connsiteY25-13174" fmla="*/ 15203 h 16205"/>
              <a:gd name="connsiteX26-13175" fmla="*/ 11694 w 13704"/>
              <a:gd name="connsiteY26-13176" fmla="*/ 12300 h 16205"/>
              <a:gd name="connsiteX27-13177" fmla="*/ 11546 w 13704"/>
              <a:gd name="connsiteY27-13178" fmla="*/ 10227 h 16205"/>
              <a:gd name="connsiteX28-13179" fmla="*/ 10889 w 13704"/>
              <a:gd name="connsiteY28-13180" fmla="*/ 5187 h 16205"/>
              <a:gd name="connsiteX29-13181" fmla="*/ 11235 w 13704"/>
              <a:gd name="connsiteY29-13182" fmla="*/ 10732 h 16205"/>
              <a:gd name="connsiteX30-13183" fmla="*/ 11435 w 13704"/>
              <a:gd name="connsiteY30-13184" fmla="*/ 13260 h 16205"/>
              <a:gd name="connsiteX31-13185" fmla="*/ 11264 w 13704"/>
              <a:gd name="connsiteY31-13186" fmla="*/ 15721 h 16205"/>
              <a:gd name="connsiteX32-13187" fmla="*/ 11072 w 13704"/>
              <a:gd name="connsiteY32-13188" fmla="*/ 12797 h 16205"/>
              <a:gd name="connsiteX33-13189" fmla="*/ 10668 w 13704"/>
              <a:gd name="connsiteY33-13190" fmla="*/ 15680 h 16205"/>
              <a:gd name="connsiteX34-13191" fmla="*/ 10271 w 13704"/>
              <a:gd name="connsiteY34-13192" fmla="*/ 16071 h 16205"/>
              <a:gd name="connsiteX35-13193" fmla="*/ 10512 w 13704"/>
              <a:gd name="connsiteY35-13194" fmla="*/ 14861 h 16205"/>
              <a:gd name="connsiteX36-13195" fmla="*/ 10481 w 13704"/>
              <a:gd name="connsiteY36-13196" fmla="*/ 13940 h 16205"/>
              <a:gd name="connsiteX37-13197" fmla="*/ 10719 w 13704"/>
              <a:gd name="connsiteY37-13198" fmla="*/ 14588 h 16205"/>
              <a:gd name="connsiteX38-13199" fmla="*/ 10387 w 13704"/>
              <a:gd name="connsiteY38-13200" fmla="*/ 14466 h 16205"/>
              <a:gd name="connsiteX39-13201" fmla="*/ 10242 w 13704"/>
              <a:gd name="connsiteY39-13202" fmla="*/ 15633 h 16205"/>
              <a:gd name="connsiteX40-13203" fmla="*/ 10448 w 13704"/>
              <a:gd name="connsiteY40-13204" fmla="*/ 13455 h 16205"/>
              <a:gd name="connsiteX41-13205" fmla="*/ 10717 w 13704"/>
              <a:gd name="connsiteY41-13206" fmla="*/ 13113 h 16205"/>
              <a:gd name="connsiteX42-13207" fmla="*/ 10684 w 13704"/>
              <a:gd name="connsiteY42-13208" fmla="*/ 7310 h 16205"/>
              <a:gd name="connsiteX43-13209" fmla="*/ 10582 w 13704"/>
              <a:gd name="connsiteY43-13210" fmla="*/ 11301 h 16205"/>
              <a:gd name="connsiteX44-13211" fmla="*/ 10344 w 13704"/>
              <a:gd name="connsiteY44-13212" fmla="*/ 12325 h 16205"/>
              <a:gd name="connsiteX45-13213" fmla="*/ 10219 w 13704"/>
              <a:gd name="connsiteY45-13214" fmla="*/ 4410 h 16205"/>
              <a:gd name="connsiteX46-13215" fmla="*/ 9293 w 13704"/>
              <a:gd name="connsiteY46-13216" fmla="*/ 2418 h 16205"/>
              <a:gd name="connsiteX47-13217" fmla="*/ 7349 w 13704"/>
              <a:gd name="connsiteY47-13218" fmla="*/ 3412 h 16205"/>
              <a:gd name="connsiteX48-13219" fmla="*/ 7048 w 13704"/>
              <a:gd name="connsiteY48-13220" fmla="*/ 4156 h 16205"/>
              <a:gd name="connsiteX49-13221" fmla="*/ 6768 w 13704"/>
              <a:gd name="connsiteY49-13222" fmla="*/ 4412 h 16205"/>
              <a:gd name="connsiteX50-13223" fmla="*/ 6598 w 13704"/>
              <a:gd name="connsiteY50-13224" fmla="*/ 4724 h 16205"/>
              <a:gd name="connsiteX51-13225" fmla="*/ 6500 w 13704"/>
              <a:gd name="connsiteY51-13226" fmla="*/ 5061 h 16205"/>
              <a:gd name="connsiteX52-13227" fmla="*/ 5943 w 13704"/>
              <a:gd name="connsiteY52-13228" fmla="*/ 5753 h 16205"/>
              <a:gd name="connsiteX53-13229" fmla="*/ 5535 w 13704"/>
              <a:gd name="connsiteY53-13230" fmla="*/ 5619 h 16205"/>
              <a:gd name="connsiteX54-13231" fmla="*/ 5190 w 13704"/>
              <a:gd name="connsiteY54-13232" fmla="*/ 6333 h 16205"/>
              <a:gd name="connsiteX55-13233" fmla="*/ 3171 w 13704"/>
              <a:gd name="connsiteY55-13234" fmla="*/ 7611 h 16205"/>
              <a:gd name="connsiteX56-13235" fmla="*/ 665 w 13704"/>
              <a:gd name="connsiteY56-13236" fmla="*/ 9260 h 16205"/>
              <a:gd name="connsiteX57-13237" fmla="*/ 9 w 13704"/>
              <a:gd name="connsiteY57-13238" fmla="*/ 5383 h 16205"/>
              <a:gd name="connsiteX0-13239" fmla="*/ 9 w 13704"/>
              <a:gd name="connsiteY0-13240" fmla="*/ 5383 h 16205"/>
              <a:gd name="connsiteX1-13241" fmla="*/ 4102 w 13704"/>
              <a:gd name="connsiteY1-13242" fmla="*/ 4479 h 16205"/>
              <a:gd name="connsiteX2-13243" fmla="*/ 6368 w 13704"/>
              <a:gd name="connsiteY2-13244" fmla="*/ 2374 h 16205"/>
              <a:gd name="connsiteX3-13245" fmla="*/ 6940 w 13704"/>
              <a:gd name="connsiteY3-13246" fmla="*/ 1342 h 16205"/>
              <a:gd name="connsiteX4-13247" fmla="*/ 7301 w 13704"/>
              <a:gd name="connsiteY4-13248" fmla="*/ 1214 h 16205"/>
              <a:gd name="connsiteX5-13249" fmla="*/ 7596 w 13704"/>
              <a:gd name="connsiteY5-13250" fmla="*/ 889 h 16205"/>
              <a:gd name="connsiteX6-13251" fmla="*/ 8469 w 13704"/>
              <a:gd name="connsiteY6-13252" fmla="*/ 389 h 16205"/>
              <a:gd name="connsiteX7-13253" fmla="*/ 8625 w 13704"/>
              <a:gd name="connsiteY7-13254" fmla="*/ 711 h 16205"/>
              <a:gd name="connsiteX8-13255" fmla="*/ 9319 w 13704"/>
              <a:gd name="connsiteY8-13256" fmla="*/ 591 h 16205"/>
              <a:gd name="connsiteX9-13257" fmla="*/ 11728 w 13704"/>
              <a:gd name="connsiteY9-13258" fmla="*/ 2639 h 16205"/>
              <a:gd name="connsiteX10-13259" fmla="*/ 13519 w 13704"/>
              <a:gd name="connsiteY10-13260" fmla="*/ 11056 h 16205"/>
              <a:gd name="connsiteX11-13261" fmla="*/ 13645 w 13704"/>
              <a:gd name="connsiteY11-13262" fmla="*/ 16120 h 16205"/>
              <a:gd name="connsiteX12-13263" fmla="*/ 13468 w 13704"/>
              <a:gd name="connsiteY12-13264" fmla="*/ 14100 h 16205"/>
              <a:gd name="connsiteX13-13265" fmla="*/ 13017 w 13704"/>
              <a:gd name="connsiteY13-13266" fmla="*/ 16033 h 16205"/>
              <a:gd name="connsiteX14-13267" fmla="*/ 13256 w 13704"/>
              <a:gd name="connsiteY14-13268" fmla="*/ 12223 h 16205"/>
              <a:gd name="connsiteX15-13269" fmla="*/ 12622 w 13704"/>
              <a:gd name="connsiteY15-13270" fmla="*/ 8388 h 16205"/>
              <a:gd name="connsiteX16-13271" fmla="*/ 12800 w 13704"/>
              <a:gd name="connsiteY16-13272" fmla="*/ 13470 h 16205"/>
              <a:gd name="connsiteX17-13273" fmla="*/ 12508 w 13704"/>
              <a:gd name="connsiteY17-13274" fmla="*/ 14175 h 16205"/>
              <a:gd name="connsiteX18-13275" fmla="*/ 12326 w 13704"/>
              <a:gd name="connsiteY18-13276" fmla="*/ 9341 h 16205"/>
              <a:gd name="connsiteX19-13277" fmla="*/ 11407 w 13704"/>
              <a:gd name="connsiteY19-13278" fmla="*/ 3702 h 16205"/>
              <a:gd name="connsiteX20-13279" fmla="*/ 11574 w 13704"/>
              <a:gd name="connsiteY20-13280" fmla="*/ 6088 h 16205"/>
              <a:gd name="connsiteX21-13281" fmla="*/ 11815 w 13704"/>
              <a:gd name="connsiteY21-13282" fmla="*/ 6959 h 16205"/>
              <a:gd name="connsiteX22-13283" fmla="*/ 12173 w 13704"/>
              <a:gd name="connsiteY22-13284" fmla="*/ 8913 h 16205"/>
              <a:gd name="connsiteX23-13285" fmla="*/ 11799 w 13704"/>
              <a:gd name="connsiteY23-13286" fmla="*/ 8232 h 16205"/>
              <a:gd name="connsiteX24-13287" fmla="*/ 12059 w 13704"/>
              <a:gd name="connsiteY24-13288" fmla="*/ 13176 h 16205"/>
              <a:gd name="connsiteX25-13289" fmla="*/ 11972 w 13704"/>
              <a:gd name="connsiteY25-13290" fmla="*/ 15203 h 16205"/>
              <a:gd name="connsiteX26-13291" fmla="*/ 11694 w 13704"/>
              <a:gd name="connsiteY26-13292" fmla="*/ 12300 h 16205"/>
              <a:gd name="connsiteX27-13293" fmla="*/ 11546 w 13704"/>
              <a:gd name="connsiteY27-13294" fmla="*/ 10227 h 16205"/>
              <a:gd name="connsiteX28-13295" fmla="*/ 10889 w 13704"/>
              <a:gd name="connsiteY28-13296" fmla="*/ 5187 h 16205"/>
              <a:gd name="connsiteX29-13297" fmla="*/ 11235 w 13704"/>
              <a:gd name="connsiteY29-13298" fmla="*/ 10732 h 16205"/>
              <a:gd name="connsiteX30-13299" fmla="*/ 11435 w 13704"/>
              <a:gd name="connsiteY30-13300" fmla="*/ 13260 h 16205"/>
              <a:gd name="connsiteX31-13301" fmla="*/ 11264 w 13704"/>
              <a:gd name="connsiteY31-13302" fmla="*/ 15721 h 16205"/>
              <a:gd name="connsiteX32-13303" fmla="*/ 11072 w 13704"/>
              <a:gd name="connsiteY32-13304" fmla="*/ 12797 h 16205"/>
              <a:gd name="connsiteX33-13305" fmla="*/ 10668 w 13704"/>
              <a:gd name="connsiteY33-13306" fmla="*/ 15680 h 16205"/>
              <a:gd name="connsiteX34-13307" fmla="*/ 10271 w 13704"/>
              <a:gd name="connsiteY34-13308" fmla="*/ 16071 h 16205"/>
              <a:gd name="connsiteX35-13309" fmla="*/ 10512 w 13704"/>
              <a:gd name="connsiteY35-13310" fmla="*/ 14861 h 16205"/>
              <a:gd name="connsiteX36-13311" fmla="*/ 10481 w 13704"/>
              <a:gd name="connsiteY36-13312" fmla="*/ 13940 h 16205"/>
              <a:gd name="connsiteX37-13313" fmla="*/ 10719 w 13704"/>
              <a:gd name="connsiteY37-13314" fmla="*/ 14588 h 16205"/>
              <a:gd name="connsiteX38-13315" fmla="*/ 10387 w 13704"/>
              <a:gd name="connsiteY38-13316" fmla="*/ 14466 h 16205"/>
              <a:gd name="connsiteX39-13317" fmla="*/ 10242 w 13704"/>
              <a:gd name="connsiteY39-13318" fmla="*/ 15633 h 16205"/>
              <a:gd name="connsiteX40-13319" fmla="*/ 10448 w 13704"/>
              <a:gd name="connsiteY40-13320" fmla="*/ 13455 h 16205"/>
              <a:gd name="connsiteX41-13321" fmla="*/ 10717 w 13704"/>
              <a:gd name="connsiteY41-13322" fmla="*/ 13113 h 16205"/>
              <a:gd name="connsiteX42-13323" fmla="*/ 10684 w 13704"/>
              <a:gd name="connsiteY42-13324" fmla="*/ 7310 h 16205"/>
              <a:gd name="connsiteX43-13325" fmla="*/ 10582 w 13704"/>
              <a:gd name="connsiteY43-13326" fmla="*/ 11301 h 16205"/>
              <a:gd name="connsiteX44-13327" fmla="*/ 10344 w 13704"/>
              <a:gd name="connsiteY44-13328" fmla="*/ 12325 h 16205"/>
              <a:gd name="connsiteX45-13329" fmla="*/ 10219 w 13704"/>
              <a:gd name="connsiteY45-13330" fmla="*/ 4410 h 16205"/>
              <a:gd name="connsiteX46-13331" fmla="*/ 9293 w 13704"/>
              <a:gd name="connsiteY46-13332" fmla="*/ 2418 h 16205"/>
              <a:gd name="connsiteX47-13333" fmla="*/ 7349 w 13704"/>
              <a:gd name="connsiteY47-13334" fmla="*/ 3412 h 16205"/>
              <a:gd name="connsiteX48-13335" fmla="*/ 7048 w 13704"/>
              <a:gd name="connsiteY48-13336" fmla="*/ 4156 h 16205"/>
              <a:gd name="connsiteX49-13337" fmla="*/ 6768 w 13704"/>
              <a:gd name="connsiteY49-13338" fmla="*/ 4412 h 16205"/>
              <a:gd name="connsiteX50-13339" fmla="*/ 6598 w 13704"/>
              <a:gd name="connsiteY50-13340" fmla="*/ 4724 h 16205"/>
              <a:gd name="connsiteX51-13341" fmla="*/ 6500 w 13704"/>
              <a:gd name="connsiteY51-13342" fmla="*/ 5061 h 16205"/>
              <a:gd name="connsiteX52-13343" fmla="*/ 5943 w 13704"/>
              <a:gd name="connsiteY52-13344" fmla="*/ 5753 h 16205"/>
              <a:gd name="connsiteX53-13345" fmla="*/ 5512 w 13704"/>
              <a:gd name="connsiteY53-13346" fmla="*/ 5852 h 16205"/>
              <a:gd name="connsiteX54-13347" fmla="*/ 5190 w 13704"/>
              <a:gd name="connsiteY54-13348" fmla="*/ 6333 h 16205"/>
              <a:gd name="connsiteX55-13349" fmla="*/ 3171 w 13704"/>
              <a:gd name="connsiteY55-13350" fmla="*/ 7611 h 16205"/>
              <a:gd name="connsiteX56-13351" fmla="*/ 665 w 13704"/>
              <a:gd name="connsiteY56-13352" fmla="*/ 9260 h 16205"/>
              <a:gd name="connsiteX57-13353" fmla="*/ 9 w 13704"/>
              <a:gd name="connsiteY57-13354" fmla="*/ 5383 h 16205"/>
              <a:gd name="connsiteX0-13355" fmla="*/ 9 w 13704"/>
              <a:gd name="connsiteY0-13356" fmla="*/ 5383 h 16205"/>
              <a:gd name="connsiteX1-13357" fmla="*/ 4102 w 13704"/>
              <a:gd name="connsiteY1-13358" fmla="*/ 4479 h 16205"/>
              <a:gd name="connsiteX2-13359" fmla="*/ 6368 w 13704"/>
              <a:gd name="connsiteY2-13360" fmla="*/ 2374 h 16205"/>
              <a:gd name="connsiteX3-13361" fmla="*/ 6940 w 13704"/>
              <a:gd name="connsiteY3-13362" fmla="*/ 1342 h 16205"/>
              <a:gd name="connsiteX4-13363" fmla="*/ 7301 w 13704"/>
              <a:gd name="connsiteY4-13364" fmla="*/ 1214 h 16205"/>
              <a:gd name="connsiteX5-13365" fmla="*/ 7596 w 13704"/>
              <a:gd name="connsiteY5-13366" fmla="*/ 889 h 16205"/>
              <a:gd name="connsiteX6-13367" fmla="*/ 8469 w 13704"/>
              <a:gd name="connsiteY6-13368" fmla="*/ 389 h 16205"/>
              <a:gd name="connsiteX7-13369" fmla="*/ 8625 w 13704"/>
              <a:gd name="connsiteY7-13370" fmla="*/ 711 h 16205"/>
              <a:gd name="connsiteX8-13371" fmla="*/ 9319 w 13704"/>
              <a:gd name="connsiteY8-13372" fmla="*/ 591 h 16205"/>
              <a:gd name="connsiteX9-13373" fmla="*/ 11728 w 13704"/>
              <a:gd name="connsiteY9-13374" fmla="*/ 2639 h 16205"/>
              <a:gd name="connsiteX10-13375" fmla="*/ 13519 w 13704"/>
              <a:gd name="connsiteY10-13376" fmla="*/ 11056 h 16205"/>
              <a:gd name="connsiteX11-13377" fmla="*/ 13645 w 13704"/>
              <a:gd name="connsiteY11-13378" fmla="*/ 16120 h 16205"/>
              <a:gd name="connsiteX12-13379" fmla="*/ 13468 w 13704"/>
              <a:gd name="connsiteY12-13380" fmla="*/ 14100 h 16205"/>
              <a:gd name="connsiteX13-13381" fmla="*/ 13017 w 13704"/>
              <a:gd name="connsiteY13-13382" fmla="*/ 16033 h 16205"/>
              <a:gd name="connsiteX14-13383" fmla="*/ 13256 w 13704"/>
              <a:gd name="connsiteY14-13384" fmla="*/ 12223 h 16205"/>
              <a:gd name="connsiteX15-13385" fmla="*/ 12622 w 13704"/>
              <a:gd name="connsiteY15-13386" fmla="*/ 8388 h 16205"/>
              <a:gd name="connsiteX16-13387" fmla="*/ 12800 w 13704"/>
              <a:gd name="connsiteY16-13388" fmla="*/ 13470 h 16205"/>
              <a:gd name="connsiteX17-13389" fmla="*/ 12508 w 13704"/>
              <a:gd name="connsiteY17-13390" fmla="*/ 14175 h 16205"/>
              <a:gd name="connsiteX18-13391" fmla="*/ 12326 w 13704"/>
              <a:gd name="connsiteY18-13392" fmla="*/ 9341 h 16205"/>
              <a:gd name="connsiteX19-13393" fmla="*/ 11407 w 13704"/>
              <a:gd name="connsiteY19-13394" fmla="*/ 3702 h 16205"/>
              <a:gd name="connsiteX20-13395" fmla="*/ 11574 w 13704"/>
              <a:gd name="connsiteY20-13396" fmla="*/ 6088 h 16205"/>
              <a:gd name="connsiteX21-13397" fmla="*/ 11815 w 13704"/>
              <a:gd name="connsiteY21-13398" fmla="*/ 6959 h 16205"/>
              <a:gd name="connsiteX22-13399" fmla="*/ 12173 w 13704"/>
              <a:gd name="connsiteY22-13400" fmla="*/ 8913 h 16205"/>
              <a:gd name="connsiteX23-13401" fmla="*/ 11799 w 13704"/>
              <a:gd name="connsiteY23-13402" fmla="*/ 8232 h 16205"/>
              <a:gd name="connsiteX24-13403" fmla="*/ 12059 w 13704"/>
              <a:gd name="connsiteY24-13404" fmla="*/ 13176 h 16205"/>
              <a:gd name="connsiteX25-13405" fmla="*/ 11972 w 13704"/>
              <a:gd name="connsiteY25-13406" fmla="*/ 15203 h 16205"/>
              <a:gd name="connsiteX26-13407" fmla="*/ 11694 w 13704"/>
              <a:gd name="connsiteY26-13408" fmla="*/ 12300 h 16205"/>
              <a:gd name="connsiteX27-13409" fmla="*/ 11546 w 13704"/>
              <a:gd name="connsiteY27-13410" fmla="*/ 10227 h 16205"/>
              <a:gd name="connsiteX28-13411" fmla="*/ 10889 w 13704"/>
              <a:gd name="connsiteY28-13412" fmla="*/ 5187 h 16205"/>
              <a:gd name="connsiteX29-13413" fmla="*/ 11235 w 13704"/>
              <a:gd name="connsiteY29-13414" fmla="*/ 10732 h 16205"/>
              <a:gd name="connsiteX30-13415" fmla="*/ 11435 w 13704"/>
              <a:gd name="connsiteY30-13416" fmla="*/ 13260 h 16205"/>
              <a:gd name="connsiteX31-13417" fmla="*/ 11264 w 13704"/>
              <a:gd name="connsiteY31-13418" fmla="*/ 15721 h 16205"/>
              <a:gd name="connsiteX32-13419" fmla="*/ 11072 w 13704"/>
              <a:gd name="connsiteY32-13420" fmla="*/ 12797 h 16205"/>
              <a:gd name="connsiteX33-13421" fmla="*/ 10668 w 13704"/>
              <a:gd name="connsiteY33-13422" fmla="*/ 15680 h 16205"/>
              <a:gd name="connsiteX34-13423" fmla="*/ 10271 w 13704"/>
              <a:gd name="connsiteY34-13424" fmla="*/ 16071 h 16205"/>
              <a:gd name="connsiteX35-13425" fmla="*/ 10512 w 13704"/>
              <a:gd name="connsiteY35-13426" fmla="*/ 14861 h 16205"/>
              <a:gd name="connsiteX36-13427" fmla="*/ 10481 w 13704"/>
              <a:gd name="connsiteY36-13428" fmla="*/ 13940 h 16205"/>
              <a:gd name="connsiteX37-13429" fmla="*/ 10719 w 13704"/>
              <a:gd name="connsiteY37-13430" fmla="*/ 14588 h 16205"/>
              <a:gd name="connsiteX38-13431" fmla="*/ 10387 w 13704"/>
              <a:gd name="connsiteY38-13432" fmla="*/ 14466 h 16205"/>
              <a:gd name="connsiteX39-13433" fmla="*/ 10242 w 13704"/>
              <a:gd name="connsiteY39-13434" fmla="*/ 15633 h 16205"/>
              <a:gd name="connsiteX40-13435" fmla="*/ 10448 w 13704"/>
              <a:gd name="connsiteY40-13436" fmla="*/ 13455 h 16205"/>
              <a:gd name="connsiteX41-13437" fmla="*/ 10717 w 13704"/>
              <a:gd name="connsiteY41-13438" fmla="*/ 13113 h 16205"/>
              <a:gd name="connsiteX42-13439" fmla="*/ 10684 w 13704"/>
              <a:gd name="connsiteY42-13440" fmla="*/ 7310 h 16205"/>
              <a:gd name="connsiteX43-13441" fmla="*/ 10582 w 13704"/>
              <a:gd name="connsiteY43-13442" fmla="*/ 11301 h 16205"/>
              <a:gd name="connsiteX44-13443" fmla="*/ 10344 w 13704"/>
              <a:gd name="connsiteY44-13444" fmla="*/ 12325 h 16205"/>
              <a:gd name="connsiteX45-13445" fmla="*/ 10219 w 13704"/>
              <a:gd name="connsiteY45-13446" fmla="*/ 4410 h 16205"/>
              <a:gd name="connsiteX46-13447" fmla="*/ 9293 w 13704"/>
              <a:gd name="connsiteY46-13448" fmla="*/ 2418 h 16205"/>
              <a:gd name="connsiteX47-13449" fmla="*/ 7349 w 13704"/>
              <a:gd name="connsiteY47-13450" fmla="*/ 3412 h 16205"/>
              <a:gd name="connsiteX48-13451" fmla="*/ 7048 w 13704"/>
              <a:gd name="connsiteY48-13452" fmla="*/ 4156 h 16205"/>
              <a:gd name="connsiteX49-13453" fmla="*/ 6768 w 13704"/>
              <a:gd name="connsiteY49-13454" fmla="*/ 4412 h 16205"/>
              <a:gd name="connsiteX50-13455" fmla="*/ 6598 w 13704"/>
              <a:gd name="connsiteY50-13456" fmla="*/ 4724 h 16205"/>
              <a:gd name="connsiteX51-13457" fmla="*/ 6500 w 13704"/>
              <a:gd name="connsiteY51-13458" fmla="*/ 5061 h 16205"/>
              <a:gd name="connsiteX52-13459" fmla="*/ 5943 w 13704"/>
              <a:gd name="connsiteY52-13460" fmla="*/ 5753 h 16205"/>
              <a:gd name="connsiteX53-13461" fmla="*/ 5538 w 13704"/>
              <a:gd name="connsiteY53-13462" fmla="*/ 6141 h 16205"/>
              <a:gd name="connsiteX54-13463" fmla="*/ 5190 w 13704"/>
              <a:gd name="connsiteY54-13464" fmla="*/ 6333 h 16205"/>
              <a:gd name="connsiteX55-13465" fmla="*/ 3171 w 13704"/>
              <a:gd name="connsiteY55-13466" fmla="*/ 7611 h 16205"/>
              <a:gd name="connsiteX56-13467" fmla="*/ 665 w 13704"/>
              <a:gd name="connsiteY56-13468" fmla="*/ 9260 h 16205"/>
              <a:gd name="connsiteX57-13469" fmla="*/ 9 w 13704"/>
              <a:gd name="connsiteY57-13470" fmla="*/ 5383 h 16205"/>
              <a:gd name="connsiteX0-13471" fmla="*/ 9 w 13704"/>
              <a:gd name="connsiteY0-13472" fmla="*/ 5293 h 16115"/>
              <a:gd name="connsiteX1-13473" fmla="*/ 4102 w 13704"/>
              <a:gd name="connsiteY1-13474" fmla="*/ 4389 h 16115"/>
              <a:gd name="connsiteX2-13475" fmla="*/ 6368 w 13704"/>
              <a:gd name="connsiteY2-13476" fmla="*/ 2284 h 16115"/>
              <a:gd name="connsiteX3-13477" fmla="*/ 6940 w 13704"/>
              <a:gd name="connsiteY3-13478" fmla="*/ 1252 h 16115"/>
              <a:gd name="connsiteX4-13479" fmla="*/ 7301 w 13704"/>
              <a:gd name="connsiteY4-13480" fmla="*/ 1124 h 16115"/>
              <a:gd name="connsiteX5-13481" fmla="*/ 7596 w 13704"/>
              <a:gd name="connsiteY5-13482" fmla="*/ 799 h 16115"/>
              <a:gd name="connsiteX6-13483" fmla="*/ 8368 w 13704"/>
              <a:gd name="connsiteY6-13484" fmla="*/ 590 h 16115"/>
              <a:gd name="connsiteX7-13485" fmla="*/ 8625 w 13704"/>
              <a:gd name="connsiteY7-13486" fmla="*/ 621 h 16115"/>
              <a:gd name="connsiteX8-13487" fmla="*/ 9319 w 13704"/>
              <a:gd name="connsiteY8-13488" fmla="*/ 501 h 16115"/>
              <a:gd name="connsiteX9-13489" fmla="*/ 11728 w 13704"/>
              <a:gd name="connsiteY9-13490" fmla="*/ 2549 h 16115"/>
              <a:gd name="connsiteX10-13491" fmla="*/ 13519 w 13704"/>
              <a:gd name="connsiteY10-13492" fmla="*/ 10966 h 16115"/>
              <a:gd name="connsiteX11-13493" fmla="*/ 13645 w 13704"/>
              <a:gd name="connsiteY11-13494" fmla="*/ 16030 h 16115"/>
              <a:gd name="connsiteX12-13495" fmla="*/ 13468 w 13704"/>
              <a:gd name="connsiteY12-13496" fmla="*/ 14010 h 16115"/>
              <a:gd name="connsiteX13-13497" fmla="*/ 13017 w 13704"/>
              <a:gd name="connsiteY13-13498" fmla="*/ 15943 h 16115"/>
              <a:gd name="connsiteX14-13499" fmla="*/ 13256 w 13704"/>
              <a:gd name="connsiteY14-13500" fmla="*/ 12133 h 16115"/>
              <a:gd name="connsiteX15-13501" fmla="*/ 12622 w 13704"/>
              <a:gd name="connsiteY15-13502" fmla="*/ 8298 h 16115"/>
              <a:gd name="connsiteX16-13503" fmla="*/ 12800 w 13704"/>
              <a:gd name="connsiteY16-13504" fmla="*/ 13380 h 16115"/>
              <a:gd name="connsiteX17-13505" fmla="*/ 12508 w 13704"/>
              <a:gd name="connsiteY17-13506" fmla="*/ 14085 h 16115"/>
              <a:gd name="connsiteX18-13507" fmla="*/ 12326 w 13704"/>
              <a:gd name="connsiteY18-13508" fmla="*/ 9251 h 16115"/>
              <a:gd name="connsiteX19-13509" fmla="*/ 11407 w 13704"/>
              <a:gd name="connsiteY19-13510" fmla="*/ 3612 h 16115"/>
              <a:gd name="connsiteX20-13511" fmla="*/ 11574 w 13704"/>
              <a:gd name="connsiteY20-13512" fmla="*/ 5998 h 16115"/>
              <a:gd name="connsiteX21-13513" fmla="*/ 11815 w 13704"/>
              <a:gd name="connsiteY21-13514" fmla="*/ 6869 h 16115"/>
              <a:gd name="connsiteX22-13515" fmla="*/ 12173 w 13704"/>
              <a:gd name="connsiteY22-13516" fmla="*/ 8823 h 16115"/>
              <a:gd name="connsiteX23-13517" fmla="*/ 11799 w 13704"/>
              <a:gd name="connsiteY23-13518" fmla="*/ 8142 h 16115"/>
              <a:gd name="connsiteX24-13519" fmla="*/ 12059 w 13704"/>
              <a:gd name="connsiteY24-13520" fmla="*/ 13086 h 16115"/>
              <a:gd name="connsiteX25-13521" fmla="*/ 11972 w 13704"/>
              <a:gd name="connsiteY25-13522" fmla="*/ 15113 h 16115"/>
              <a:gd name="connsiteX26-13523" fmla="*/ 11694 w 13704"/>
              <a:gd name="connsiteY26-13524" fmla="*/ 12210 h 16115"/>
              <a:gd name="connsiteX27-13525" fmla="*/ 11546 w 13704"/>
              <a:gd name="connsiteY27-13526" fmla="*/ 10137 h 16115"/>
              <a:gd name="connsiteX28-13527" fmla="*/ 10889 w 13704"/>
              <a:gd name="connsiteY28-13528" fmla="*/ 5097 h 16115"/>
              <a:gd name="connsiteX29-13529" fmla="*/ 11235 w 13704"/>
              <a:gd name="connsiteY29-13530" fmla="*/ 10642 h 16115"/>
              <a:gd name="connsiteX30-13531" fmla="*/ 11435 w 13704"/>
              <a:gd name="connsiteY30-13532" fmla="*/ 13170 h 16115"/>
              <a:gd name="connsiteX31-13533" fmla="*/ 11264 w 13704"/>
              <a:gd name="connsiteY31-13534" fmla="*/ 15631 h 16115"/>
              <a:gd name="connsiteX32-13535" fmla="*/ 11072 w 13704"/>
              <a:gd name="connsiteY32-13536" fmla="*/ 12707 h 16115"/>
              <a:gd name="connsiteX33-13537" fmla="*/ 10668 w 13704"/>
              <a:gd name="connsiteY33-13538" fmla="*/ 15590 h 16115"/>
              <a:gd name="connsiteX34-13539" fmla="*/ 10271 w 13704"/>
              <a:gd name="connsiteY34-13540" fmla="*/ 15981 h 16115"/>
              <a:gd name="connsiteX35-13541" fmla="*/ 10512 w 13704"/>
              <a:gd name="connsiteY35-13542" fmla="*/ 14771 h 16115"/>
              <a:gd name="connsiteX36-13543" fmla="*/ 10481 w 13704"/>
              <a:gd name="connsiteY36-13544" fmla="*/ 13850 h 16115"/>
              <a:gd name="connsiteX37-13545" fmla="*/ 10719 w 13704"/>
              <a:gd name="connsiteY37-13546" fmla="*/ 14498 h 16115"/>
              <a:gd name="connsiteX38-13547" fmla="*/ 10387 w 13704"/>
              <a:gd name="connsiteY38-13548" fmla="*/ 14376 h 16115"/>
              <a:gd name="connsiteX39-13549" fmla="*/ 10242 w 13704"/>
              <a:gd name="connsiteY39-13550" fmla="*/ 15543 h 16115"/>
              <a:gd name="connsiteX40-13551" fmla="*/ 10448 w 13704"/>
              <a:gd name="connsiteY40-13552" fmla="*/ 13365 h 16115"/>
              <a:gd name="connsiteX41-13553" fmla="*/ 10717 w 13704"/>
              <a:gd name="connsiteY41-13554" fmla="*/ 13023 h 16115"/>
              <a:gd name="connsiteX42-13555" fmla="*/ 10684 w 13704"/>
              <a:gd name="connsiteY42-13556" fmla="*/ 7220 h 16115"/>
              <a:gd name="connsiteX43-13557" fmla="*/ 10582 w 13704"/>
              <a:gd name="connsiteY43-13558" fmla="*/ 11211 h 16115"/>
              <a:gd name="connsiteX44-13559" fmla="*/ 10344 w 13704"/>
              <a:gd name="connsiteY44-13560" fmla="*/ 12235 h 16115"/>
              <a:gd name="connsiteX45-13561" fmla="*/ 10219 w 13704"/>
              <a:gd name="connsiteY45-13562" fmla="*/ 4320 h 16115"/>
              <a:gd name="connsiteX46-13563" fmla="*/ 9293 w 13704"/>
              <a:gd name="connsiteY46-13564" fmla="*/ 2328 h 16115"/>
              <a:gd name="connsiteX47-13565" fmla="*/ 7349 w 13704"/>
              <a:gd name="connsiteY47-13566" fmla="*/ 3322 h 16115"/>
              <a:gd name="connsiteX48-13567" fmla="*/ 7048 w 13704"/>
              <a:gd name="connsiteY48-13568" fmla="*/ 4066 h 16115"/>
              <a:gd name="connsiteX49-13569" fmla="*/ 6768 w 13704"/>
              <a:gd name="connsiteY49-13570" fmla="*/ 4322 h 16115"/>
              <a:gd name="connsiteX50-13571" fmla="*/ 6598 w 13704"/>
              <a:gd name="connsiteY50-13572" fmla="*/ 4634 h 16115"/>
              <a:gd name="connsiteX51-13573" fmla="*/ 6500 w 13704"/>
              <a:gd name="connsiteY51-13574" fmla="*/ 4971 h 16115"/>
              <a:gd name="connsiteX52-13575" fmla="*/ 5943 w 13704"/>
              <a:gd name="connsiteY52-13576" fmla="*/ 5663 h 16115"/>
              <a:gd name="connsiteX53-13577" fmla="*/ 5538 w 13704"/>
              <a:gd name="connsiteY53-13578" fmla="*/ 6051 h 16115"/>
              <a:gd name="connsiteX54-13579" fmla="*/ 5190 w 13704"/>
              <a:gd name="connsiteY54-13580" fmla="*/ 6243 h 16115"/>
              <a:gd name="connsiteX55-13581" fmla="*/ 3171 w 13704"/>
              <a:gd name="connsiteY55-13582" fmla="*/ 7521 h 16115"/>
              <a:gd name="connsiteX56-13583" fmla="*/ 665 w 13704"/>
              <a:gd name="connsiteY56-13584" fmla="*/ 9170 h 16115"/>
              <a:gd name="connsiteX57-13585" fmla="*/ 9 w 13704"/>
              <a:gd name="connsiteY57-13586" fmla="*/ 5293 h 16115"/>
              <a:gd name="connsiteX0-13587" fmla="*/ 9 w 13704"/>
              <a:gd name="connsiteY0-13588" fmla="*/ 5293 h 16115"/>
              <a:gd name="connsiteX1-13589" fmla="*/ 4102 w 13704"/>
              <a:gd name="connsiteY1-13590" fmla="*/ 4389 h 16115"/>
              <a:gd name="connsiteX2-13591" fmla="*/ 6368 w 13704"/>
              <a:gd name="connsiteY2-13592" fmla="*/ 2284 h 16115"/>
              <a:gd name="connsiteX3-13593" fmla="*/ 6940 w 13704"/>
              <a:gd name="connsiteY3-13594" fmla="*/ 1252 h 16115"/>
              <a:gd name="connsiteX4-13595" fmla="*/ 7218 w 13704"/>
              <a:gd name="connsiteY4-13596" fmla="*/ 1056 h 16115"/>
              <a:gd name="connsiteX5-13597" fmla="*/ 7301 w 13704"/>
              <a:gd name="connsiteY5-13598" fmla="*/ 1124 h 16115"/>
              <a:gd name="connsiteX6-13599" fmla="*/ 7596 w 13704"/>
              <a:gd name="connsiteY6-13600" fmla="*/ 799 h 16115"/>
              <a:gd name="connsiteX7-13601" fmla="*/ 8368 w 13704"/>
              <a:gd name="connsiteY7-13602" fmla="*/ 590 h 16115"/>
              <a:gd name="connsiteX8-13603" fmla="*/ 8625 w 13704"/>
              <a:gd name="connsiteY8-13604" fmla="*/ 621 h 16115"/>
              <a:gd name="connsiteX9-13605" fmla="*/ 9319 w 13704"/>
              <a:gd name="connsiteY9-13606" fmla="*/ 501 h 16115"/>
              <a:gd name="connsiteX10-13607" fmla="*/ 11728 w 13704"/>
              <a:gd name="connsiteY10-13608" fmla="*/ 2549 h 16115"/>
              <a:gd name="connsiteX11-13609" fmla="*/ 13519 w 13704"/>
              <a:gd name="connsiteY11-13610" fmla="*/ 10966 h 16115"/>
              <a:gd name="connsiteX12-13611" fmla="*/ 13645 w 13704"/>
              <a:gd name="connsiteY12-13612" fmla="*/ 16030 h 16115"/>
              <a:gd name="connsiteX13-13613" fmla="*/ 13468 w 13704"/>
              <a:gd name="connsiteY13-13614" fmla="*/ 14010 h 16115"/>
              <a:gd name="connsiteX14-13615" fmla="*/ 13017 w 13704"/>
              <a:gd name="connsiteY14-13616" fmla="*/ 15943 h 16115"/>
              <a:gd name="connsiteX15-13617" fmla="*/ 13256 w 13704"/>
              <a:gd name="connsiteY15-13618" fmla="*/ 12133 h 16115"/>
              <a:gd name="connsiteX16-13619" fmla="*/ 12622 w 13704"/>
              <a:gd name="connsiteY16-13620" fmla="*/ 8298 h 16115"/>
              <a:gd name="connsiteX17-13621" fmla="*/ 12800 w 13704"/>
              <a:gd name="connsiteY17-13622" fmla="*/ 13380 h 16115"/>
              <a:gd name="connsiteX18-13623" fmla="*/ 12508 w 13704"/>
              <a:gd name="connsiteY18-13624" fmla="*/ 14085 h 16115"/>
              <a:gd name="connsiteX19-13625" fmla="*/ 12326 w 13704"/>
              <a:gd name="connsiteY19-13626" fmla="*/ 9251 h 16115"/>
              <a:gd name="connsiteX20-13627" fmla="*/ 11407 w 13704"/>
              <a:gd name="connsiteY20-13628" fmla="*/ 3612 h 16115"/>
              <a:gd name="connsiteX21-13629" fmla="*/ 11574 w 13704"/>
              <a:gd name="connsiteY21-13630" fmla="*/ 5998 h 16115"/>
              <a:gd name="connsiteX22-13631" fmla="*/ 11815 w 13704"/>
              <a:gd name="connsiteY22-13632" fmla="*/ 6869 h 16115"/>
              <a:gd name="connsiteX23-13633" fmla="*/ 12173 w 13704"/>
              <a:gd name="connsiteY23-13634" fmla="*/ 8823 h 16115"/>
              <a:gd name="connsiteX24-13635" fmla="*/ 11799 w 13704"/>
              <a:gd name="connsiteY24-13636" fmla="*/ 8142 h 16115"/>
              <a:gd name="connsiteX25-13637" fmla="*/ 12059 w 13704"/>
              <a:gd name="connsiteY25-13638" fmla="*/ 13086 h 16115"/>
              <a:gd name="connsiteX26-13639" fmla="*/ 11972 w 13704"/>
              <a:gd name="connsiteY26-13640" fmla="*/ 15113 h 16115"/>
              <a:gd name="connsiteX27-13641" fmla="*/ 11694 w 13704"/>
              <a:gd name="connsiteY27-13642" fmla="*/ 12210 h 16115"/>
              <a:gd name="connsiteX28-13643" fmla="*/ 11546 w 13704"/>
              <a:gd name="connsiteY28-13644" fmla="*/ 10137 h 16115"/>
              <a:gd name="connsiteX29-13645" fmla="*/ 10889 w 13704"/>
              <a:gd name="connsiteY29-13646" fmla="*/ 5097 h 16115"/>
              <a:gd name="connsiteX30-13647" fmla="*/ 11235 w 13704"/>
              <a:gd name="connsiteY30-13648" fmla="*/ 10642 h 16115"/>
              <a:gd name="connsiteX31-13649" fmla="*/ 11435 w 13704"/>
              <a:gd name="connsiteY31-13650" fmla="*/ 13170 h 16115"/>
              <a:gd name="connsiteX32-13651" fmla="*/ 11264 w 13704"/>
              <a:gd name="connsiteY32-13652" fmla="*/ 15631 h 16115"/>
              <a:gd name="connsiteX33-13653" fmla="*/ 11072 w 13704"/>
              <a:gd name="connsiteY33-13654" fmla="*/ 12707 h 16115"/>
              <a:gd name="connsiteX34-13655" fmla="*/ 10668 w 13704"/>
              <a:gd name="connsiteY34-13656" fmla="*/ 15590 h 16115"/>
              <a:gd name="connsiteX35-13657" fmla="*/ 10271 w 13704"/>
              <a:gd name="connsiteY35-13658" fmla="*/ 15981 h 16115"/>
              <a:gd name="connsiteX36-13659" fmla="*/ 10512 w 13704"/>
              <a:gd name="connsiteY36-13660" fmla="*/ 14771 h 16115"/>
              <a:gd name="connsiteX37-13661" fmla="*/ 10481 w 13704"/>
              <a:gd name="connsiteY37-13662" fmla="*/ 13850 h 16115"/>
              <a:gd name="connsiteX38-13663" fmla="*/ 10719 w 13704"/>
              <a:gd name="connsiteY38-13664" fmla="*/ 14498 h 16115"/>
              <a:gd name="connsiteX39-13665" fmla="*/ 10387 w 13704"/>
              <a:gd name="connsiteY39-13666" fmla="*/ 14376 h 16115"/>
              <a:gd name="connsiteX40-13667" fmla="*/ 10242 w 13704"/>
              <a:gd name="connsiteY40-13668" fmla="*/ 15543 h 16115"/>
              <a:gd name="connsiteX41-13669" fmla="*/ 10448 w 13704"/>
              <a:gd name="connsiteY41-13670" fmla="*/ 13365 h 16115"/>
              <a:gd name="connsiteX42-13671" fmla="*/ 10717 w 13704"/>
              <a:gd name="connsiteY42-13672" fmla="*/ 13023 h 16115"/>
              <a:gd name="connsiteX43-13673" fmla="*/ 10684 w 13704"/>
              <a:gd name="connsiteY43-13674" fmla="*/ 7220 h 16115"/>
              <a:gd name="connsiteX44-13675" fmla="*/ 10582 w 13704"/>
              <a:gd name="connsiteY44-13676" fmla="*/ 11211 h 16115"/>
              <a:gd name="connsiteX45-13677" fmla="*/ 10344 w 13704"/>
              <a:gd name="connsiteY45-13678" fmla="*/ 12235 h 16115"/>
              <a:gd name="connsiteX46-13679" fmla="*/ 10219 w 13704"/>
              <a:gd name="connsiteY46-13680" fmla="*/ 4320 h 16115"/>
              <a:gd name="connsiteX47-13681" fmla="*/ 9293 w 13704"/>
              <a:gd name="connsiteY47-13682" fmla="*/ 2328 h 16115"/>
              <a:gd name="connsiteX48-13683" fmla="*/ 7349 w 13704"/>
              <a:gd name="connsiteY48-13684" fmla="*/ 3322 h 16115"/>
              <a:gd name="connsiteX49-13685" fmla="*/ 7048 w 13704"/>
              <a:gd name="connsiteY49-13686" fmla="*/ 4066 h 16115"/>
              <a:gd name="connsiteX50-13687" fmla="*/ 6768 w 13704"/>
              <a:gd name="connsiteY50-13688" fmla="*/ 4322 h 16115"/>
              <a:gd name="connsiteX51-13689" fmla="*/ 6598 w 13704"/>
              <a:gd name="connsiteY51-13690" fmla="*/ 4634 h 16115"/>
              <a:gd name="connsiteX52-13691" fmla="*/ 6500 w 13704"/>
              <a:gd name="connsiteY52-13692" fmla="*/ 4971 h 16115"/>
              <a:gd name="connsiteX53-13693" fmla="*/ 5943 w 13704"/>
              <a:gd name="connsiteY53-13694" fmla="*/ 5663 h 16115"/>
              <a:gd name="connsiteX54-13695" fmla="*/ 5538 w 13704"/>
              <a:gd name="connsiteY54-13696" fmla="*/ 6051 h 16115"/>
              <a:gd name="connsiteX55-13697" fmla="*/ 5190 w 13704"/>
              <a:gd name="connsiteY55-13698" fmla="*/ 6243 h 16115"/>
              <a:gd name="connsiteX56-13699" fmla="*/ 3171 w 13704"/>
              <a:gd name="connsiteY56-13700" fmla="*/ 7521 h 16115"/>
              <a:gd name="connsiteX57-13701" fmla="*/ 665 w 13704"/>
              <a:gd name="connsiteY57-13702" fmla="*/ 9170 h 16115"/>
              <a:gd name="connsiteX58" fmla="*/ 9 w 13704"/>
              <a:gd name="connsiteY58" fmla="*/ 5293 h 16115"/>
              <a:gd name="connsiteX0-13703" fmla="*/ 9 w 13704"/>
              <a:gd name="connsiteY0-13704" fmla="*/ 5174 h 15996"/>
              <a:gd name="connsiteX1-13705" fmla="*/ 4102 w 13704"/>
              <a:gd name="connsiteY1-13706" fmla="*/ 4270 h 15996"/>
              <a:gd name="connsiteX2-13707" fmla="*/ 6368 w 13704"/>
              <a:gd name="connsiteY2-13708" fmla="*/ 2165 h 15996"/>
              <a:gd name="connsiteX3-13709" fmla="*/ 6940 w 13704"/>
              <a:gd name="connsiteY3-13710" fmla="*/ 1133 h 15996"/>
              <a:gd name="connsiteX4-13711" fmla="*/ 7218 w 13704"/>
              <a:gd name="connsiteY4-13712" fmla="*/ 937 h 15996"/>
              <a:gd name="connsiteX5-13713" fmla="*/ 7301 w 13704"/>
              <a:gd name="connsiteY5-13714" fmla="*/ 1005 h 15996"/>
              <a:gd name="connsiteX6-13715" fmla="*/ 7596 w 13704"/>
              <a:gd name="connsiteY6-13716" fmla="*/ 680 h 15996"/>
              <a:gd name="connsiteX7-13717" fmla="*/ 8368 w 13704"/>
              <a:gd name="connsiteY7-13718" fmla="*/ 471 h 15996"/>
              <a:gd name="connsiteX8-13719" fmla="*/ 8445 w 13704"/>
              <a:gd name="connsiteY8-13720" fmla="*/ 312 h 15996"/>
              <a:gd name="connsiteX9-13721" fmla="*/ 8625 w 13704"/>
              <a:gd name="connsiteY9-13722" fmla="*/ 502 h 15996"/>
              <a:gd name="connsiteX10-13723" fmla="*/ 9319 w 13704"/>
              <a:gd name="connsiteY10-13724" fmla="*/ 382 h 15996"/>
              <a:gd name="connsiteX11-13725" fmla="*/ 11728 w 13704"/>
              <a:gd name="connsiteY11-13726" fmla="*/ 2430 h 15996"/>
              <a:gd name="connsiteX12-13727" fmla="*/ 13519 w 13704"/>
              <a:gd name="connsiteY12-13728" fmla="*/ 10847 h 15996"/>
              <a:gd name="connsiteX13-13729" fmla="*/ 13645 w 13704"/>
              <a:gd name="connsiteY13-13730" fmla="*/ 15911 h 15996"/>
              <a:gd name="connsiteX14-13731" fmla="*/ 13468 w 13704"/>
              <a:gd name="connsiteY14-13732" fmla="*/ 13891 h 15996"/>
              <a:gd name="connsiteX15-13733" fmla="*/ 13017 w 13704"/>
              <a:gd name="connsiteY15-13734" fmla="*/ 15824 h 15996"/>
              <a:gd name="connsiteX16-13735" fmla="*/ 13256 w 13704"/>
              <a:gd name="connsiteY16-13736" fmla="*/ 12014 h 15996"/>
              <a:gd name="connsiteX17-13737" fmla="*/ 12622 w 13704"/>
              <a:gd name="connsiteY17-13738" fmla="*/ 8179 h 15996"/>
              <a:gd name="connsiteX18-13739" fmla="*/ 12800 w 13704"/>
              <a:gd name="connsiteY18-13740" fmla="*/ 13261 h 15996"/>
              <a:gd name="connsiteX19-13741" fmla="*/ 12508 w 13704"/>
              <a:gd name="connsiteY19-13742" fmla="*/ 13966 h 15996"/>
              <a:gd name="connsiteX20-13743" fmla="*/ 12326 w 13704"/>
              <a:gd name="connsiteY20-13744" fmla="*/ 9132 h 15996"/>
              <a:gd name="connsiteX21-13745" fmla="*/ 11407 w 13704"/>
              <a:gd name="connsiteY21-13746" fmla="*/ 3493 h 15996"/>
              <a:gd name="connsiteX22-13747" fmla="*/ 11574 w 13704"/>
              <a:gd name="connsiteY22-13748" fmla="*/ 5879 h 15996"/>
              <a:gd name="connsiteX23-13749" fmla="*/ 11815 w 13704"/>
              <a:gd name="connsiteY23-13750" fmla="*/ 6750 h 15996"/>
              <a:gd name="connsiteX24-13751" fmla="*/ 12173 w 13704"/>
              <a:gd name="connsiteY24-13752" fmla="*/ 8704 h 15996"/>
              <a:gd name="connsiteX25-13753" fmla="*/ 11799 w 13704"/>
              <a:gd name="connsiteY25-13754" fmla="*/ 8023 h 15996"/>
              <a:gd name="connsiteX26-13755" fmla="*/ 12059 w 13704"/>
              <a:gd name="connsiteY26-13756" fmla="*/ 12967 h 15996"/>
              <a:gd name="connsiteX27-13757" fmla="*/ 11972 w 13704"/>
              <a:gd name="connsiteY27-13758" fmla="*/ 14994 h 15996"/>
              <a:gd name="connsiteX28-13759" fmla="*/ 11694 w 13704"/>
              <a:gd name="connsiteY28-13760" fmla="*/ 12091 h 15996"/>
              <a:gd name="connsiteX29-13761" fmla="*/ 11546 w 13704"/>
              <a:gd name="connsiteY29-13762" fmla="*/ 10018 h 15996"/>
              <a:gd name="connsiteX30-13763" fmla="*/ 10889 w 13704"/>
              <a:gd name="connsiteY30-13764" fmla="*/ 4978 h 15996"/>
              <a:gd name="connsiteX31-13765" fmla="*/ 11235 w 13704"/>
              <a:gd name="connsiteY31-13766" fmla="*/ 10523 h 15996"/>
              <a:gd name="connsiteX32-13767" fmla="*/ 11435 w 13704"/>
              <a:gd name="connsiteY32-13768" fmla="*/ 13051 h 15996"/>
              <a:gd name="connsiteX33-13769" fmla="*/ 11264 w 13704"/>
              <a:gd name="connsiteY33-13770" fmla="*/ 15512 h 15996"/>
              <a:gd name="connsiteX34-13771" fmla="*/ 11072 w 13704"/>
              <a:gd name="connsiteY34-13772" fmla="*/ 12588 h 15996"/>
              <a:gd name="connsiteX35-13773" fmla="*/ 10668 w 13704"/>
              <a:gd name="connsiteY35-13774" fmla="*/ 15471 h 15996"/>
              <a:gd name="connsiteX36-13775" fmla="*/ 10271 w 13704"/>
              <a:gd name="connsiteY36-13776" fmla="*/ 15862 h 15996"/>
              <a:gd name="connsiteX37-13777" fmla="*/ 10512 w 13704"/>
              <a:gd name="connsiteY37-13778" fmla="*/ 14652 h 15996"/>
              <a:gd name="connsiteX38-13779" fmla="*/ 10481 w 13704"/>
              <a:gd name="connsiteY38-13780" fmla="*/ 13731 h 15996"/>
              <a:gd name="connsiteX39-13781" fmla="*/ 10719 w 13704"/>
              <a:gd name="connsiteY39-13782" fmla="*/ 14379 h 15996"/>
              <a:gd name="connsiteX40-13783" fmla="*/ 10387 w 13704"/>
              <a:gd name="connsiteY40-13784" fmla="*/ 14257 h 15996"/>
              <a:gd name="connsiteX41-13785" fmla="*/ 10242 w 13704"/>
              <a:gd name="connsiteY41-13786" fmla="*/ 15424 h 15996"/>
              <a:gd name="connsiteX42-13787" fmla="*/ 10448 w 13704"/>
              <a:gd name="connsiteY42-13788" fmla="*/ 13246 h 15996"/>
              <a:gd name="connsiteX43-13789" fmla="*/ 10717 w 13704"/>
              <a:gd name="connsiteY43-13790" fmla="*/ 12904 h 15996"/>
              <a:gd name="connsiteX44-13791" fmla="*/ 10684 w 13704"/>
              <a:gd name="connsiteY44-13792" fmla="*/ 7101 h 15996"/>
              <a:gd name="connsiteX45-13793" fmla="*/ 10582 w 13704"/>
              <a:gd name="connsiteY45-13794" fmla="*/ 11092 h 15996"/>
              <a:gd name="connsiteX46-13795" fmla="*/ 10344 w 13704"/>
              <a:gd name="connsiteY46-13796" fmla="*/ 12116 h 15996"/>
              <a:gd name="connsiteX47-13797" fmla="*/ 10219 w 13704"/>
              <a:gd name="connsiteY47-13798" fmla="*/ 4201 h 15996"/>
              <a:gd name="connsiteX48-13799" fmla="*/ 9293 w 13704"/>
              <a:gd name="connsiteY48-13800" fmla="*/ 2209 h 15996"/>
              <a:gd name="connsiteX49-13801" fmla="*/ 7349 w 13704"/>
              <a:gd name="connsiteY49-13802" fmla="*/ 3203 h 15996"/>
              <a:gd name="connsiteX50-13803" fmla="*/ 7048 w 13704"/>
              <a:gd name="connsiteY50-13804" fmla="*/ 3947 h 15996"/>
              <a:gd name="connsiteX51-13805" fmla="*/ 6768 w 13704"/>
              <a:gd name="connsiteY51-13806" fmla="*/ 4203 h 15996"/>
              <a:gd name="connsiteX52-13807" fmla="*/ 6598 w 13704"/>
              <a:gd name="connsiteY52-13808" fmla="*/ 4515 h 15996"/>
              <a:gd name="connsiteX53-13809" fmla="*/ 6500 w 13704"/>
              <a:gd name="connsiteY53-13810" fmla="*/ 4852 h 15996"/>
              <a:gd name="connsiteX54-13811" fmla="*/ 5943 w 13704"/>
              <a:gd name="connsiteY54-13812" fmla="*/ 5544 h 15996"/>
              <a:gd name="connsiteX55-13813" fmla="*/ 5538 w 13704"/>
              <a:gd name="connsiteY55-13814" fmla="*/ 5932 h 15996"/>
              <a:gd name="connsiteX56-13815" fmla="*/ 5190 w 13704"/>
              <a:gd name="connsiteY56-13816" fmla="*/ 6124 h 15996"/>
              <a:gd name="connsiteX57-13817" fmla="*/ 3171 w 13704"/>
              <a:gd name="connsiteY57-13818" fmla="*/ 7402 h 15996"/>
              <a:gd name="connsiteX58-13819" fmla="*/ 665 w 13704"/>
              <a:gd name="connsiteY58-13820" fmla="*/ 9051 h 15996"/>
              <a:gd name="connsiteX59" fmla="*/ 9 w 13704"/>
              <a:gd name="connsiteY59" fmla="*/ 5174 h 15996"/>
              <a:gd name="connsiteX0-13821" fmla="*/ 9 w 13704"/>
              <a:gd name="connsiteY0-13822" fmla="*/ 4970 h 15792"/>
              <a:gd name="connsiteX1-13823" fmla="*/ 4102 w 13704"/>
              <a:gd name="connsiteY1-13824" fmla="*/ 4066 h 15792"/>
              <a:gd name="connsiteX2-13825" fmla="*/ 6368 w 13704"/>
              <a:gd name="connsiteY2-13826" fmla="*/ 1961 h 15792"/>
              <a:gd name="connsiteX3-13827" fmla="*/ 6940 w 13704"/>
              <a:gd name="connsiteY3-13828" fmla="*/ 929 h 15792"/>
              <a:gd name="connsiteX4-13829" fmla="*/ 7218 w 13704"/>
              <a:gd name="connsiteY4-13830" fmla="*/ 733 h 15792"/>
              <a:gd name="connsiteX5-13831" fmla="*/ 7301 w 13704"/>
              <a:gd name="connsiteY5-13832" fmla="*/ 801 h 15792"/>
              <a:gd name="connsiteX6-13833" fmla="*/ 7596 w 13704"/>
              <a:gd name="connsiteY6-13834" fmla="*/ 476 h 15792"/>
              <a:gd name="connsiteX7-13835" fmla="*/ 8368 w 13704"/>
              <a:gd name="connsiteY7-13836" fmla="*/ 267 h 15792"/>
              <a:gd name="connsiteX8-13837" fmla="*/ 8445 w 13704"/>
              <a:gd name="connsiteY8-13838" fmla="*/ 108 h 15792"/>
              <a:gd name="connsiteX9-13839" fmla="*/ 8625 w 13704"/>
              <a:gd name="connsiteY9-13840" fmla="*/ 298 h 15792"/>
              <a:gd name="connsiteX10-13841" fmla="*/ 9164 w 13704"/>
              <a:gd name="connsiteY10-13842" fmla="*/ 204 h 15792"/>
              <a:gd name="connsiteX11-13843" fmla="*/ 9319 w 13704"/>
              <a:gd name="connsiteY11-13844" fmla="*/ 178 h 15792"/>
              <a:gd name="connsiteX12-13845" fmla="*/ 11728 w 13704"/>
              <a:gd name="connsiteY12-13846" fmla="*/ 2226 h 15792"/>
              <a:gd name="connsiteX13-13847" fmla="*/ 13519 w 13704"/>
              <a:gd name="connsiteY13-13848" fmla="*/ 10643 h 15792"/>
              <a:gd name="connsiteX14-13849" fmla="*/ 13645 w 13704"/>
              <a:gd name="connsiteY14-13850" fmla="*/ 15707 h 15792"/>
              <a:gd name="connsiteX15-13851" fmla="*/ 13468 w 13704"/>
              <a:gd name="connsiteY15-13852" fmla="*/ 13687 h 15792"/>
              <a:gd name="connsiteX16-13853" fmla="*/ 13017 w 13704"/>
              <a:gd name="connsiteY16-13854" fmla="*/ 15620 h 15792"/>
              <a:gd name="connsiteX17-13855" fmla="*/ 13256 w 13704"/>
              <a:gd name="connsiteY17-13856" fmla="*/ 11810 h 15792"/>
              <a:gd name="connsiteX18-13857" fmla="*/ 12622 w 13704"/>
              <a:gd name="connsiteY18-13858" fmla="*/ 7975 h 15792"/>
              <a:gd name="connsiteX19-13859" fmla="*/ 12800 w 13704"/>
              <a:gd name="connsiteY19-13860" fmla="*/ 13057 h 15792"/>
              <a:gd name="connsiteX20-13861" fmla="*/ 12508 w 13704"/>
              <a:gd name="connsiteY20-13862" fmla="*/ 13762 h 15792"/>
              <a:gd name="connsiteX21-13863" fmla="*/ 12326 w 13704"/>
              <a:gd name="connsiteY21-13864" fmla="*/ 8928 h 15792"/>
              <a:gd name="connsiteX22-13865" fmla="*/ 11407 w 13704"/>
              <a:gd name="connsiteY22-13866" fmla="*/ 3289 h 15792"/>
              <a:gd name="connsiteX23-13867" fmla="*/ 11574 w 13704"/>
              <a:gd name="connsiteY23-13868" fmla="*/ 5675 h 15792"/>
              <a:gd name="connsiteX24-13869" fmla="*/ 11815 w 13704"/>
              <a:gd name="connsiteY24-13870" fmla="*/ 6546 h 15792"/>
              <a:gd name="connsiteX25-13871" fmla="*/ 12173 w 13704"/>
              <a:gd name="connsiteY25-13872" fmla="*/ 8500 h 15792"/>
              <a:gd name="connsiteX26-13873" fmla="*/ 11799 w 13704"/>
              <a:gd name="connsiteY26-13874" fmla="*/ 7819 h 15792"/>
              <a:gd name="connsiteX27-13875" fmla="*/ 12059 w 13704"/>
              <a:gd name="connsiteY27-13876" fmla="*/ 12763 h 15792"/>
              <a:gd name="connsiteX28-13877" fmla="*/ 11972 w 13704"/>
              <a:gd name="connsiteY28-13878" fmla="*/ 14790 h 15792"/>
              <a:gd name="connsiteX29-13879" fmla="*/ 11694 w 13704"/>
              <a:gd name="connsiteY29-13880" fmla="*/ 11887 h 15792"/>
              <a:gd name="connsiteX30-13881" fmla="*/ 11546 w 13704"/>
              <a:gd name="connsiteY30-13882" fmla="*/ 9814 h 15792"/>
              <a:gd name="connsiteX31-13883" fmla="*/ 10889 w 13704"/>
              <a:gd name="connsiteY31-13884" fmla="*/ 4774 h 15792"/>
              <a:gd name="connsiteX32-13885" fmla="*/ 11235 w 13704"/>
              <a:gd name="connsiteY32-13886" fmla="*/ 10319 h 15792"/>
              <a:gd name="connsiteX33-13887" fmla="*/ 11435 w 13704"/>
              <a:gd name="connsiteY33-13888" fmla="*/ 12847 h 15792"/>
              <a:gd name="connsiteX34-13889" fmla="*/ 11264 w 13704"/>
              <a:gd name="connsiteY34-13890" fmla="*/ 15308 h 15792"/>
              <a:gd name="connsiteX35-13891" fmla="*/ 11072 w 13704"/>
              <a:gd name="connsiteY35-13892" fmla="*/ 12384 h 15792"/>
              <a:gd name="connsiteX36-13893" fmla="*/ 10668 w 13704"/>
              <a:gd name="connsiteY36-13894" fmla="*/ 15267 h 15792"/>
              <a:gd name="connsiteX37-13895" fmla="*/ 10271 w 13704"/>
              <a:gd name="connsiteY37-13896" fmla="*/ 15658 h 15792"/>
              <a:gd name="connsiteX38-13897" fmla="*/ 10512 w 13704"/>
              <a:gd name="connsiteY38-13898" fmla="*/ 14448 h 15792"/>
              <a:gd name="connsiteX39-13899" fmla="*/ 10481 w 13704"/>
              <a:gd name="connsiteY39-13900" fmla="*/ 13527 h 15792"/>
              <a:gd name="connsiteX40-13901" fmla="*/ 10719 w 13704"/>
              <a:gd name="connsiteY40-13902" fmla="*/ 14175 h 15792"/>
              <a:gd name="connsiteX41-13903" fmla="*/ 10387 w 13704"/>
              <a:gd name="connsiteY41-13904" fmla="*/ 14053 h 15792"/>
              <a:gd name="connsiteX42-13905" fmla="*/ 10242 w 13704"/>
              <a:gd name="connsiteY42-13906" fmla="*/ 15220 h 15792"/>
              <a:gd name="connsiteX43-13907" fmla="*/ 10448 w 13704"/>
              <a:gd name="connsiteY43-13908" fmla="*/ 13042 h 15792"/>
              <a:gd name="connsiteX44-13909" fmla="*/ 10717 w 13704"/>
              <a:gd name="connsiteY44-13910" fmla="*/ 12700 h 15792"/>
              <a:gd name="connsiteX45-13911" fmla="*/ 10684 w 13704"/>
              <a:gd name="connsiteY45-13912" fmla="*/ 6897 h 15792"/>
              <a:gd name="connsiteX46-13913" fmla="*/ 10582 w 13704"/>
              <a:gd name="connsiteY46-13914" fmla="*/ 10888 h 15792"/>
              <a:gd name="connsiteX47-13915" fmla="*/ 10344 w 13704"/>
              <a:gd name="connsiteY47-13916" fmla="*/ 11912 h 15792"/>
              <a:gd name="connsiteX48-13917" fmla="*/ 10219 w 13704"/>
              <a:gd name="connsiteY48-13918" fmla="*/ 3997 h 15792"/>
              <a:gd name="connsiteX49-13919" fmla="*/ 9293 w 13704"/>
              <a:gd name="connsiteY49-13920" fmla="*/ 2005 h 15792"/>
              <a:gd name="connsiteX50-13921" fmla="*/ 7349 w 13704"/>
              <a:gd name="connsiteY50-13922" fmla="*/ 2999 h 15792"/>
              <a:gd name="connsiteX51-13923" fmla="*/ 7048 w 13704"/>
              <a:gd name="connsiteY51-13924" fmla="*/ 3743 h 15792"/>
              <a:gd name="connsiteX52-13925" fmla="*/ 6768 w 13704"/>
              <a:gd name="connsiteY52-13926" fmla="*/ 3999 h 15792"/>
              <a:gd name="connsiteX53-13927" fmla="*/ 6598 w 13704"/>
              <a:gd name="connsiteY53-13928" fmla="*/ 4311 h 15792"/>
              <a:gd name="connsiteX54-13929" fmla="*/ 6500 w 13704"/>
              <a:gd name="connsiteY54-13930" fmla="*/ 4648 h 15792"/>
              <a:gd name="connsiteX55-13931" fmla="*/ 5943 w 13704"/>
              <a:gd name="connsiteY55-13932" fmla="*/ 5340 h 15792"/>
              <a:gd name="connsiteX56-13933" fmla="*/ 5538 w 13704"/>
              <a:gd name="connsiteY56-13934" fmla="*/ 5728 h 15792"/>
              <a:gd name="connsiteX57-13935" fmla="*/ 5190 w 13704"/>
              <a:gd name="connsiteY57-13936" fmla="*/ 5920 h 15792"/>
              <a:gd name="connsiteX58-13937" fmla="*/ 3171 w 13704"/>
              <a:gd name="connsiteY58-13938" fmla="*/ 7198 h 15792"/>
              <a:gd name="connsiteX59-13939" fmla="*/ 665 w 13704"/>
              <a:gd name="connsiteY59-13940" fmla="*/ 8847 h 15792"/>
              <a:gd name="connsiteX60" fmla="*/ 9 w 13704"/>
              <a:gd name="connsiteY60" fmla="*/ 4970 h 15792"/>
              <a:gd name="connsiteX0-13941" fmla="*/ 9 w 13704"/>
              <a:gd name="connsiteY0-13942" fmla="*/ 4863 h 15685"/>
              <a:gd name="connsiteX1-13943" fmla="*/ 4102 w 13704"/>
              <a:gd name="connsiteY1-13944" fmla="*/ 3959 h 15685"/>
              <a:gd name="connsiteX2-13945" fmla="*/ 6368 w 13704"/>
              <a:gd name="connsiteY2-13946" fmla="*/ 1854 h 15685"/>
              <a:gd name="connsiteX3-13947" fmla="*/ 6940 w 13704"/>
              <a:gd name="connsiteY3-13948" fmla="*/ 822 h 15685"/>
              <a:gd name="connsiteX4-13949" fmla="*/ 7218 w 13704"/>
              <a:gd name="connsiteY4-13950" fmla="*/ 626 h 15685"/>
              <a:gd name="connsiteX5-13951" fmla="*/ 7301 w 13704"/>
              <a:gd name="connsiteY5-13952" fmla="*/ 694 h 15685"/>
              <a:gd name="connsiteX6-13953" fmla="*/ 7596 w 13704"/>
              <a:gd name="connsiteY6-13954" fmla="*/ 369 h 15685"/>
              <a:gd name="connsiteX7-13955" fmla="*/ 8368 w 13704"/>
              <a:gd name="connsiteY7-13956" fmla="*/ 160 h 15685"/>
              <a:gd name="connsiteX8-13957" fmla="*/ 8445 w 13704"/>
              <a:gd name="connsiteY8-13958" fmla="*/ 1 h 15685"/>
              <a:gd name="connsiteX9-13959" fmla="*/ 8625 w 13704"/>
              <a:gd name="connsiteY9-13960" fmla="*/ 191 h 15685"/>
              <a:gd name="connsiteX10-13961" fmla="*/ 9164 w 13704"/>
              <a:gd name="connsiteY10-13962" fmla="*/ 97 h 15685"/>
              <a:gd name="connsiteX11-13963" fmla="*/ 9298 w 13704"/>
              <a:gd name="connsiteY11-13964" fmla="*/ 281 h 15685"/>
              <a:gd name="connsiteX12-13965" fmla="*/ 11728 w 13704"/>
              <a:gd name="connsiteY12-13966" fmla="*/ 2119 h 15685"/>
              <a:gd name="connsiteX13-13967" fmla="*/ 13519 w 13704"/>
              <a:gd name="connsiteY13-13968" fmla="*/ 10536 h 15685"/>
              <a:gd name="connsiteX14-13969" fmla="*/ 13645 w 13704"/>
              <a:gd name="connsiteY14-13970" fmla="*/ 15600 h 15685"/>
              <a:gd name="connsiteX15-13971" fmla="*/ 13468 w 13704"/>
              <a:gd name="connsiteY15-13972" fmla="*/ 13580 h 15685"/>
              <a:gd name="connsiteX16-13973" fmla="*/ 13017 w 13704"/>
              <a:gd name="connsiteY16-13974" fmla="*/ 15513 h 15685"/>
              <a:gd name="connsiteX17-13975" fmla="*/ 13256 w 13704"/>
              <a:gd name="connsiteY17-13976" fmla="*/ 11703 h 15685"/>
              <a:gd name="connsiteX18-13977" fmla="*/ 12622 w 13704"/>
              <a:gd name="connsiteY18-13978" fmla="*/ 7868 h 15685"/>
              <a:gd name="connsiteX19-13979" fmla="*/ 12800 w 13704"/>
              <a:gd name="connsiteY19-13980" fmla="*/ 12950 h 15685"/>
              <a:gd name="connsiteX20-13981" fmla="*/ 12508 w 13704"/>
              <a:gd name="connsiteY20-13982" fmla="*/ 13655 h 15685"/>
              <a:gd name="connsiteX21-13983" fmla="*/ 12326 w 13704"/>
              <a:gd name="connsiteY21-13984" fmla="*/ 8821 h 15685"/>
              <a:gd name="connsiteX22-13985" fmla="*/ 11407 w 13704"/>
              <a:gd name="connsiteY22-13986" fmla="*/ 3182 h 15685"/>
              <a:gd name="connsiteX23-13987" fmla="*/ 11574 w 13704"/>
              <a:gd name="connsiteY23-13988" fmla="*/ 5568 h 15685"/>
              <a:gd name="connsiteX24-13989" fmla="*/ 11815 w 13704"/>
              <a:gd name="connsiteY24-13990" fmla="*/ 6439 h 15685"/>
              <a:gd name="connsiteX25-13991" fmla="*/ 12173 w 13704"/>
              <a:gd name="connsiteY25-13992" fmla="*/ 8393 h 15685"/>
              <a:gd name="connsiteX26-13993" fmla="*/ 11799 w 13704"/>
              <a:gd name="connsiteY26-13994" fmla="*/ 7712 h 15685"/>
              <a:gd name="connsiteX27-13995" fmla="*/ 12059 w 13704"/>
              <a:gd name="connsiteY27-13996" fmla="*/ 12656 h 15685"/>
              <a:gd name="connsiteX28-13997" fmla="*/ 11972 w 13704"/>
              <a:gd name="connsiteY28-13998" fmla="*/ 14683 h 15685"/>
              <a:gd name="connsiteX29-13999" fmla="*/ 11694 w 13704"/>
              <a:gd name="connsiteY29-14000" fmla="*/ 11780 h 15685"/>
              <a:gd name="connsiteX30-14001" fmla="*/ 11546 w 13704"/>
              <a:gd name="connsiteY30-14002" fmla="*/ 9707 h 15685"/>
              <a:gd name="connsiteX31-14003" fmla="*/ 10889 w 13704"/>
              <a:gd name="connsiteY31-14004" fmla="*/ 4667 h 15685"/>
              <a:gd name="connsiteX32-14005" fmla="*/ 11235 w 13704"/>
              <a:gd name="connsiteY32-14006" fmla="*/ 10212 h 15685"/>
              <a:gd name="connsiteX33-14007" fmla="*/ 11435 w 13704"/>
              <a:gd name="connsiteY33-14008" fmla="*/ 12740 h 15685"/>
              <a:gd name="connsiteX34-14009" fmla="*/ 11264 w 13704"/>
              <a:gd name="connsiteY34-14010" fmla="*/ 15201 h 15685"/>
              <a:gd name="connsiteX35-14011" fmla="*/ 11072 w 13704"/>
              <a:gd name="connsiteY35-14012" fmla="*/ 12277 h 15685"/>
              <a:gd name="connsiteX36-14013" fmla="*/ 10668 w 13704"/>
              <a:gd name="connsiteY36-14014" fmla="*/ 15160 h 15685"/>
              <a:gd name="connsiteX37-14015" fmla="*/ 10271 w 13704"/>
              <a:gd name="connsiteY37-14016" fmla="*/ 15551 h 15685"/>
              <a:gd name="connsiteX38-14017" fmla="*/ 10512 w 13704"/>
              <a:gd name="connsiteY38-14018" fmla="*/ 14341 h 15685"/>
              <a:gd name="connsiteX39-14019" fmla="*/ 10481 w 13704"/>
              <a:gd name="connsiteY39-14020" fmla="*/ 13420 h 15685"/>
              <a:gd name="connsiteX40-14021" fmla="*/ 10719 w 13704"/>
              <a:gd name="connsiteY40-14022" fmla="*/ 14068 h 15685"/>
              <a:gd name="connsiteX41-14023" fmla="*/ 10387 w 13704"/>
              <a:gd name="connsiteY41-14024" fmla="*/ 13946 h 15685"/>
              <a:gd name="connsiteX42-14025" fmla="*/ 10242 w 13704"/>
              <a:gd name="connsiteY42-14026" fmla="*/ 15113 h 15685"/>
              <a:gd name="connsiteX43-14027" fmla="*/ 10448 w 13704"/>
              <a:gd name="connsiteY43-14028" fmla="*/ 12935 h 15685"/>
              <a:gd name="connsiteX44-14029" fmla="*/ 10717 w 13704"/>
              <a:gd name="connsiteY44-14030" fmla="*/ 12593 h 15685"/>
              <a:gd name="connsiteX45-14031" fmla="*/ 10684 w 13704"/>
              <a:gd name="connsiteY45-14032" fmla="*/ 6790 h 15685"/>
              <a:gd name="connsiteX46-14033" fmla="*/ 10582 w 13704"/>
              <a:gd name="connsiteY46-14034" fmla="*/ 10781 h 15685"/>
              <a:gd name="connsiteX47-14035" fmla="*/ 10344 w 13704"/>
              <a:gd name="connsiteY47-14036" fmla="*/ 11805 h 15685"/>
              <a:gd name="connsiteX48-14037" fmla="*/ 10219 w 13704"/>
              <a:gd name="connsiteY48-14038" fmla="*/ 3890 h 15685"/>
              <a:gd name="connsiteX49-14039" fmla="*/ 9293 w 13704"/>
              <a:gd name="connsiteY49-14040" fmla="*/ 1898 h 15685"/>
              <a:gd name="connsiteX50-14041" fmla="*/ 7349 w 13704"/>
              <a:gd name="connsiteY50-14042" fmla="*/ 2892 h 15685"/>
              <a:gd name="connsiteX51-14043" fmla="*/ 7048 w 13704"/>
              <a:gd name="connsiteY51-14044" fmla="*/ 3636 h 15685"/>
              <a:gd name="connsiteX52-14045" fmla="*/ 6768 w 13704"/>
              <a:gd name="connsiteY52-14046" fmla="*/ 3892 h 15685"/>
              <a:gd name="connsiteX53-14047" fmla="*/ 6598 w 13704"/>
              <a:gd name="connsiteY53-14048" fmla="*/ 4204 h 15685"/>
              <a:gd name="connsiteX54-14049" fmla="*/ 6500 w 13704"/>
              <a:gd name="connsiteY54-14050" fmla="*/ 4541 h 15685"/>
              <a:gd name="connsiteX55-14051" fmla="*/ 5943 w 13704"/>
              <a:gd name="connsiteY55-14052" fmla="*/ 5233 h 15685"/>
              <a:gd name="connsiteX56-14053" fmla="*/ 5538 w 13704"/>
              <a:gd name="connsiteY56-14054" fmla="*/ 5621 h 15685"/>
              <a:gd name="connsiteX57-14055" fmla="*/ 5190 w 13704"/>
              <a:gd name="connsiteY57-14056" fmla="*/ 5813 h 15685"/>
              <a:gd name="connsiteX58-14057" fmla="*/ 3171 w 13704"/>
              <a:gd name="connsiteY58-14058" fmla="*/ 7091 h 15685"/>
              <a:gd name="connsiteX59-14059" fmla="*/ 665 w 13704"/>
              <a:gd name="connsiteY59-14060" fmla="*/ 8740 h 15685"/>
              <a:gd name="connsiteX60-14061" fmla="*/ 9 w 13704"/>
              <a:gd name="connsiteY60-14062" fmla="*/ 4863 h 15685"/>
              <a:gd name="connsiteX0-14063" fmla="*/ 9 w 13704"/>
              <a:gd name="connsiteY0-14064" fmla="*/ 4863 h 15685"/>
              <a:gd name="connsiteX1-14065" fmla="*/ 4102 w 13704"/>
              <a:gd name="connsiteY1-14066" fmla="*/ 3959 h 15685"/>
              <a:gd name="connsiteX2-14067" fmla="*/ 6368 w 13704"/>
              <a:gd name="connsiteY2-14068" fmla="*/ 1854 h 15685"/>
              <a:gd name="connsiteX3-14069" fmla="*/ 6940 w 13704"/>
              <a:gd name="connsiteY3-14070" fmla="*/ 822 h 15685"/>
              <a:gd name="connsiteX4-14071" fmla="*/ 7218 w 13704"/>
              <a:gd name="connsiteY4-14072" fmla="*/ 626 h 15685"/>
              <a:gd name="connsiteX5-14073" fmla="*/ 7301 w 13704"/>
              <a:gd name="connsiteY5-14074" fmla="*/ 694 h 15685"/>
              <a:gd name="connsiteX6-14075" fmla="*/ 7596 w 13704"/>
              <a:gd name="connsiteY6-14076" fmla="*/ 369 h 15685"/>
              <a:gd name="connsiteX7-14077" fmla="*/ 8368 w 13704"/>
              <a:gd name="connsiteY7-14078" fmla="*/ 160 h 15685"/>
              <a:gd name="connsiteX8-14079" fmla="*/ 8445 w 13704"/>
              <a:gd name="connsiteY8-14080" fmla="*/ 1 h 15685"/>
              <a:gd name="connsiteX9-14081" fmla="*/ 8625 w 13704"/>
              <a:gd name="connsiteY9-14082" fmla="*/ 191 h 15685"/>
              <a:gd name="connsiteX10-14083" fmla="*/ 9164 w 13704"/>
              <a:gd name="connsiteY10-14084" fmla="*/ 97 h 15685"/>
              <a:gd name="connsiteX11-14085" fmla="*/ 9298 w 13704"/>
              <a:gd name="connsiteY11-14086" fmla="*/ 281 h 15685"/>
              <a:gd name="connsiteX12-14087" fmla="*/ 11728 w 13704"/>
              <a:gd name="connsiteY12-14088" fmla="*/ 2119 h 15685"/>
              <a:gd name="connsiteX13-14089" fmla="*/ 13519 w 13704"/>
              <a:gd name="connsiteY13-14090" fmla="*/ 10536 h 15685"/>
              <a:gd name="connsiteX14-14091" fmla="*/ 13645 w 13704"/>
              <a:gd name="connsiteY14-14092" fmla="*/ 15600 h 15685"/>
              <a:gd name="connsiteX15-14093" fmla="*/ 13468 w 13704"/>
              <a:gd name="connsiteY15-14094" fmla="*/ 13580 h 15685"/>
              <a:gd name="connsiteX16-14095" fmla="*/ 13017 w 13704"/>
              <a:gd name="connsiteY16-14096" fmla="*/ 15513 h 15685"/>
              <a:gd name="connsiteX17-14097" fmla="*/ 13256 w 13704"/>
              <a:gd name="connsiteY17-14098" fmla="*/ 11703 h 15685"/>
              <a:gd name="connsiteX18-14099" fmla="*/ 12622 w 13704"/>
              <a:gd name="connsiteY18-14100" fmla="*/ 7868 h 15685"/>
              <a:gd name="connsiteX19-14101" fmla="*/ 12800 w 13704"/>
              <a:gd name="connsiteY19-14102" fmla="*/ 12950 h 15685"/>
              <a:gd name="connsiteX20-14103" fmla="*/ 12508 w 13704"/>
              <a:gd name="connsiteY20-14104" fmla="*/ 13655 h 15685"/>
              <a:gd name="connsiteX21-14105" fmla="*/ 12326 w 13704"/>
              <a:gd name="connsiteY21-14106" fmla="*/ 8821 h 15685"/>
              <a:gd name="connsiteX22-14107" fmla="*/ 11407 w 13704"/>
              <a:gd name="connsiteY22-14108" fmla="*/ 3182 h 15685"/>
              <a:gd name="connsiteX23-14109" fmla="*/ 11574 w 13704"/>
              <a:gd name="connsiteY23-14110" fmla="*/ 5568 h 15685"/>
              <a:gd name="connsiteX24-14111" fmla="*/ 11815 w 13704"/>
              <a:gd name="connsiteY24-14112" fmla="*/ 6439 h 15685"/>
              <a:gd name="connsiteX25-14113" fmla="*/ 12173 w 13704"/>
              <a:gd name="connsiteY25-14114" fmla="*/ 8393 h 15685"/>
              <a:gd name="connsiteX26-14115" fmla="*/ 11799 w 13704"/>
              <a:gd name="connsiteY26-14116" fmla="*/ 7712 h 15685"/>
              <a:gd name="connsiteX27-14117" fmla="*/ 12059 w 13704"/>
              <a:gd name="connsiteY27-14118" fmla="*/ 12656 h 15685"/>
              <a:gd name="connsiteX28-14119" fmla="*/ 11972 w 13704"/>
              <a:gd name="connsiteY28-14120" fmla="*/ 14683 h 15685"/>
              <a:gd name="connsiteX29-14121" fmla="*/ 11694 w 13704"/>
              <a:gd name="connsiteY29-14122" fmla="*/ 11780 h 15685"/>
              <a:gd name="connsiteX30-14123" fmla="*/ 11546 w 13704"/>
              <a:gd name="connsiteY30-14124" fmla="*/ 9707 h 15685"/>
              <a:gd name="connsiteX31-14125" fmla="*/ 10889 w 13704"/>
              <a:gd name="connsiteY31-14126" fmla="*/ 4667 h 15685"/>
              <a:gd name="connsiteX32-14127" fmla="*/ 11235 w 13704"/>
              <a:gd name="connsiteY32-14128" fmla="*/ 10212 h 15685"/>
              <a:gd name="connsiteX33-14129" fmla="*/ 11435 w 13704"/>
              <a:gd name="connsiteY33-14130" fmla="*/ 12740 h 15685"/>
              <a:gd name="connsiteX34-14131" fmla="*/ 11264 w 13704"/>
              <a:gd name="connsiteY34-14132" fmla="*/ 15201 h 15685"/>
              <a:gd name="connsiteX35-14133" fmla="*/ 11072 w 13704"/>
              <a:gd name="connsiteY35-14134" fmla="*/ 12277 h 15685"/>
              <a:gd name="connsiteX36-14135" fmla="*/ 10668 w 13704"/>
              <a:gd name="connsiteY36-14136" fmla="*/ 15160 h 15685"/>
              <a:gd name="connsiteX37-14137" fmla="*/ 10271 w 13704"/>
              <a:gd name="connsiteY37-14138" fmla="*/ 15551 h 15685"/>
              <a:gd name="connsiteX38-14139" fmla="*/ 10512 w 13704"/>
              <a:gd name="connsiteY38-14140" fmla="*/ 14341 h 15685"/>
              <a:gd name="connsiteX39-14141" fmla="*/ 10481 w 13704"/>
              <a:gd name="connsiteY39-14142" fmla="*/ 13420 h 15685"/>
              <a:gd name="connsiteX40-14143" fmla="*/ 10719 w 13704"/>
              <a:gd name="connsiteY40-14144" fmla="*/ 14068 h 15685"/>
              <a:gd name="connsiteX41-14145" fmla="*/ 10387 w 13704"/>
              <a:gd name="connsiteY41-14146" fmla="*/ 13946 h 15685"/>
              <a:gd name="connsiteX42-14147" fmla="*/ 10242 w 13704"/>
              <a:gd name="connsiteY42-14148" fmla="*/ 15113 h 15685"/>
              <a:gd name="connsiteX43-14149" fmla="*/ 10448 w 13704"/>
              <a:gd name="connsiteY43-14150" fmla="*/ 12935 h 15685"/>
              <a:gd name="connsiteX44-14151" fmla="*/ 10717 w 13704"/>
              <a:gd name="connsiteY44-14152" fmla="*/ 12593 h 15685"/>
              <a:gd name="connsiteX45-14153" fmla="*/ 10684 w 13704"/>
              <a:gd name="connsiteY45-14154" fmla="*/ 6790 h 15685"/>
              <a:gd name="connsiteX46-14155" fmla="*/ 10582 w 13704"/>
              <a:gd name="connsiteY46-14156" fmla="*/ 10781 h 15685"/>
              <a:gd name="connsiteX47-14157" fmla="*/ 10344 w 13704"/>
              <a:gd name="connsiteY47-14158" fmla="*/ 11805 h 15685"/>
              <a:gd name="connsiteX48-14159" fmla="*/ 10219 w 13704"/>
              <a:gd name="connsiteY48-14160" fmla="*/ 3890 h 15685"/>
              <a:gd name="connsiteX49-14161" fmla="*/ 9293 w 13704"/>
              <a:gd name="connsiteY49-14162" fmla="*/ 1898 h 15685"/>
              <a:gd name="connsiteX50-14163" fmla="*/ 7349 w 13704"/>
              <a:gd name="connsiteY50-14164" fmla="*/ 2892 h 15685"/>
              <a:gd name="connsiteX51-14165" fmla="*/ 7048 w 13704"/>
              <a:gd name="connsiteY51-14166" fmla="*/ 3636 h 15685"/>
              <a:gd name="connsiteX52-14167" fmla="*/ 6768 w 13704"/>
              <a:gd name="connsiteY52-14168" fmla="*/ 3892 h 15685"/>
              <a:gd name="connsiteX53-14169" fmla="*/ 6598 w 13704"/>
              <a:gd name="connsiteY53-14170" fmla="*/ 4204 h 15685"/>
              <a:gd name="connsiteX54-14171" fmla="*/ 7929 w 13704"/>
              <a:gd name="connsiteY54-14172" fmla="*/ 1675 h 15685"/>
              <a:gd name="connsiteX55-14173" fmla="*/ 5943 w 13704"/>
              <a:gd name="connsiteY55-14174" fmla="*/ 5233 h 15685"/>
              <a:gd name="connsiteX56-14175" fmla="*/ 5538 w 13704"/>
              <a:gd name="connsiteY56-14176" fmla="*/ 5621 h 15685"/>
              <a:gd name="connsiteX57-14177" fmla="*/ 5190 w 13704"/>
              <a:gd name="connsiteY57-14178" fmla="*/ 5813 h 15685"/>
              <a:gd name="connsiteX58-14179" fmla="*/ 3171 w 13704"/>
              <a:gd name="connsiteY58-14180" fmla="*/ 7091 h 15685"/>
              <a:gd name="connsiteX59-14181" fmla="*/ 665 w 13704"/>
              <a:gd name="connsiteY59-14182" fmla="*/ 8740 h 15685"/>
              <a:gd name="connsiteX60-14183" fmla="*/ 9 w 13704"/>
              <a:gd name="connsiteY60-14184" fmla="*/ 4863 h 15685"/>
              <a:gd name="connsiteX0-14185" fmla="*/ 9 w 13704"/>
              <a:gd name="connsiteY0-14186" fmla="*/ 4863 h 15685"/>
              <a:gd name="connsiteX1-14187" fmla="*/ 4102 w 13704"/>
              <a:gd name="connsiteY1-14188" fmla="*/ 3959 h 15685"/>
              <a:gd name="connsiteX2-14189" fmla="*/ 6368 w 13704"/>
              <a:gd name="connsiteY2-14190" fmla="*/ 1854 h 15685"/>
              <a:gd name="connsiteX3-14191" fmla="*/ 6940 w 13704"/>
              <a:gd name="connsiteY3-14192" fmla="*/ 822 h 15685"/>
              <a:gd name="connsiteX4-14193" fmla="*/ 7218 w 13704"/>
              <a:gd name="connsiteY4-14194" fmla="*/ 626 h 15685"/>
              <a:gd name="connsiteX5-14195" fmla="*/ 7301 w 13704"/>
              <a:gd name="connsiteY5-14196" fmla="*/ 694 h 15685"/>
              <a:gd name="connsiteX6-14197" fmla="*/ 7596 w 13704"/>
              <a:gd name="connsiteY6-14198" fmla="*/ 369 h 15685"/>
              <a:gd name="connsiteX7-14199" fmla="*/ 8368 w 13704"/>
              <a:gd name="connsiteY7-14200" fmla="*/ 160 h 15685"/>
              <a:gd name="connsiteX8-14201" fmla="*/ 8445 w 13704"/>
              <a:gd name="connsiteY8-14202" fmla="*/ 1 h 15685"/>
              <a:gd name="connsiteX9-14203" fmla="*/ 8625 w 13704"/>
              <a:gd name="connsiteY9-14204" fmla="*/ 191 h 15685"/>
              <a:gd name="connsiteX10-14205" fmla="*/ 9164 w 13704"/>
              <a:gd name="connsiteY10-14206" fmla="*/ 97 h 15685"/>
              <a:gd name="connsiteX11-14207" fmla="*/ 9298 w 13704"/>
              <a:gd name="connsiteY11-14208" fmla="*/ 281 h 15685"/>
              <a:gd name="connsiteX12-14209" fmla="*/ 11728 w 13704"/>
              <a:gd name="connsiteY12-14210" fmla="*/ 2119 h 15685"/>
              <a:gd name="connsiteX13-14211" fmla="*/ 13519 w 13704"/>
              <a:gd name="connsiteY13-14212" fmla="*/ 10536 h 15685"/>
              <a:gd name="connsiteX14-14213" fmla="*/ 13645 w 13704"/>
              <a:gd name="connsiteY14-14214" fmla="*/ 15600 h 15685"/>
              <a:gd name="connsiteX15-14215" fmla="*/ 13468 w 13704"/>
              <a:gd name="connsiteY15-14216" fmla="*/ 13580 h 15685"/>
              <a:gd name="connsiteX16-14217" fmla="*/ 13017 w 13704"/>
              <a:gd name="connsiteY16-14218" fmla="*/ 15513 h 15685"/>
              <a:gd name="connsiteX17-14219" fmla="*/ 13256 w 13704"/>
              <a:gd name="connsiteY17-14220" fmla="*/ 11703 h 15685"/>
              <a:gd name="connsiteX18-14221" fmla="*/ 12622 w 13704"/>
              <a:gd name="connsiteY18-14222" fmla="*/ 7868 h 15685"/>
              <a:gd name="connsiteX19-14223" fmla="*/ 12800 w 13704"/>
              <a:gd name="connsiteY19-14224" fmla="*/ 12950 h 15685"/>
              <a:gd name="connsiteX20-14225" fmla="*/ 12508 w 13704"/>
              <a:gd name="connsiteY20-14226" fmla="*/ 13655 h 15685"/>
              <a:gd name="connsiteX21-14227" fmla="*/ 12326 w 13704"/>
              <a:gd name="connsiteY21-14228" fmla="*/ 8821 h 15685"/>
              <a:gd name="connsiteX22-14229" fmla="*/ 11407 w 13704"/>
              <a:gd name="connsiteY22-14230" fmla="*/ 3182 h 15685"/>
              <a:gd name="connsiteX23-14231" fmla="*/ 11574 w 13704"/>
              <a:gd name="connsiteY23-14232" fmla="*/ 5568 h 15685"/>
              <a:gd name="connsiteX24-14233" fmla="*/ 11815 w 13704"/>
              <a:gd name="connsiteY24-14234" fmla="*/ 6439 h 15685"/>
              <a:gd name="connsiteX25-14235" fmla="*/ 12173 w 13704"/>
              <a:gd name="connsiteY25-14236" fmla="*/ 8393 h 15685"/>
              <a:gd name="connsiteX26-14237" fmla="*/ 11799 w 13704"/>
              <a:gd name="connsiteY26-14238" fmla="*/ 7712 h 15685"/>
              <a:gd name="connsiteX27-14239" fmla="*/ 12059 w 13704"/>
              <a:gd name="connsiteY27-14240" fmla="*/ 12656 h 15685"/>
              <a:gd name="connsiteX28-14241" fmla="*/ 11972 w 13704"/>
              <a:gd name="connsiteY28-14242" fmla="*/ 14683 h 15685"/>
              <a:gd name="connsiteX29-14243" fmla="*/ 11694 w 13704"/>
              <a:gd name="connsiteY29-14244" fmla="*/ 11780 h 15685"/>
              <a:gd name="connsiteX30-14245" fmla="*/ 11546 w 13704"/>
              <a:gd name="connsiteY30-14246" fmla="*/ 9707 h 15685"/>
              <a:gd name="connsiteX31-14247" fmla="*/ 10889 w 13704"/>
              <a:gd name="connsiteY31-14248" fmla="*/ 4667 h 15685"/>
              <a:gd name="connsiteX32-14249" fmla="*/ 11235 w 13704"/>
              <a:gd name="connsiteY32-14250" fmla="*/ 10212 h 15685"/>
              <a:gd name="connsiteX33-14251" fmla="*/ 11435 w 13704"/>
              <a:gd name="connsiteY33-14252" fmla="*/ 12740 h 15685"/>
              <a:gd name="connsiteX34-14253" fmla="*/ 11264 w 13704"/>
              <a:gd name="connsiteY34-14254" fmla="*/ 15201 h 15685"/>
              <a:gd name="connsiteX35-14255" fmla="*/ 11072 w 13704"/>
              <a:gd name="connsiteY35-14256" fmla="*/ 12277 h 15685"/>
              <a:gd name="connsiteX36-14257" fmla="*/ 10668 w 13704"/>
              <a:gd name="connsiteY36-14258" fmla="*/ 15160 h 15685"/>
              <a:gd name="connsiteX37-14259" fmla="*/ 10271 w 13704"/>
              <a:gd name="connsiteY37-14260" fmla="*/ 15551 h 15685"/>
              <a:gd name="connsiteX38-14261" fmla="*/ 10512 w 13704"/>
              <a:gd name="connsiteY38-14262" fmla="*/ 14341 h 15685"/>
              <a:gd name="connsiteX39-14263" fmla="*/ 10481 w 13704"/>
              <a:gd name="connsiteY39-14264" fmla="*/ 13420 h 15685"/>
              <a:gd name="connsiteX40-14265" fmla="*/ 10719 w 13704"/>
              <a:gd name="connsiteY40-14266" fmla="*/ 14068 h 15685"/>
              <a:gd name="connsiteX41-14267" fmla="*/ 10387 w 13704"/>
              <a:gd name="connsiteY41-14268" fmla="*/ 13946 h 15685"/>
              <a:gd name="connsiteX42-14269" fmla="*/ 10242 w 13704"/>
              <a:gd name="connsiteY42-14270" fmla="*/ 15113 h 15685"/>
              <a:gd name="connsiteX43-14271" fmla="*/ 10448 w 13704"/>
              <a:gd name="connsiteY43-14272" fmla="*/ 12935 h 15685"/>
              <a:gd name="connsiteX44-14273" fmla="*/ 10717 w 13704"/>
              <a:gd name="connsiteY44-14274" fmla="*/ 12593 h 15685"/>
              <a:gd name="connsiteX45-14275" fmla="*/ 10684 w 13704"/>
              <a:gd name="connsiteY45-14276" fmla="*/ 6790 h 15685"/>
              <a:gd name="connsiteX46-14277" fmla="*/ 10582 w 13704"/>
              <a:gd name="connsiteY46-14278" fmla="*/ 10781 h 15685"/>
              <a:gd name="connsiteX47-14279" fmla="*/ 10344 w 13704"/>
              <a:gd name="connsiteY47-14280" fmla="*/ 11805 h 15685"/>
              <a:gd name="connsiteX48-14281" fmla="*/ 10219 w 13704"/>
              <a:gd name="connsiteY48-14282" fmla="*/ 3890 h 15685"/>
              <a:gd name="connsiteX49-14283" fmla="*/ 9293 w 13704"/>
              <a:gd name="connsiteY49-14284" fmla="*/ 1898 h 15685"/>
              <a:gd name="connsiteX50-14285" fmla="*/ 7400 w 13704"/>
              <a:gd name="connsiteY50-14286" fmla="*/ 3303 h 15685"/>
              <a:gd name="connsiteX51-14287" fmla="*/ 7048 w 13704"/>
              <a:gd name="connsiteY51-14288" fmla="*/ 3636 h 15685"/>
              <a:gd name="connsiteX52-14289" fmla="*/ 6768 w 13704"/>
              <a:gd name="connsiteY52-14290" fmla="*/ 3892 h 15685"/>
              <a:gd name="connsiteX53-14291" fmla="*/ 6598 w 13704"/>
              <a:gd name="connsiteY53-14292" fmla="*/ 4204 h 15685"/>
              <a:gd name="connsiteX54-14293" fmla="*/ 7929 w 13704"/>
              <a:gd name="connsiteY54-14294" fmla="*/ 1675 h 15685"/>
              <a:gd name="connsiteX55-14295" fmla="*/ 5943 w 13704"/>
              <a:gd name="connsiteY55-14296" fmla="*/ 5233 h 15685"/>
              <a:gd name="connsiteX56-14297" fmla="*/ 5538 w 13704"/>
              <a:gd name="connsiteY56-14298" fmla="*/ 5621 h 15685"/>
              <a:gd name="connsiteX57-14299" fmla="*/ 5190 w 13704"/>
              <a:gd name="connsiteY57-14300" fmla="*/ 5813 h 15685"/>
              <a:gd name="connsiteX58-14301" fmla="*/ 3171 w 13704"/>
              <a:gd name="connsiteY58-14302" fmla="*/ 7091 h 15685"/>
              <a:gd name="connsiteX59-14303" fmla="*/ 665 w 13704"/>
              <a:gd name="connsiteY59-14304" fmla="*/ 8740 h 15685"/>
              <a:gd name="connsiteX60-14305" fmla="*/ 9 w 13704"/>
              <a:gd name="connsiteY60-14306" fmla="*/ 4863 h 15685"/>
              <a:gd name="connsiteX0-14307" fmla="*/ 9 w 13704"/>
              <a:gd name="connsiteY0-14308" fmla="*/ 4863 h 15685"/>
              <a:gd name="connsiteX1-14309" fmla="*/ 4102 w 13704"/>
              <a:gd name="connsiteY1-14310" fmla="*/ 3959 h 15685"/>
              <a:gd name="connsiteX2-14311" fmla="*/ 6368 w 13704"/>
              <a:gd name="connsiteY2-14312" fmla="*/ 1854 h 15685"/>
              <a:gd name="connsiteX3-14313" fmla="*/ 6940 w 13704"/>
              <a:gd name="connsiteY3-14314" fmla="*/ 822 h 15685"/>
              <a:gd name="connsiteX4-14315" fmla="*/ 7218 w 13704"/>
              <a:gd name="connsiteY4-14316" fmla="*/ 626 h 15685"/>
              <a:gd name="connsiteX5-14317" fmla="*/ 7301 w 13704"/>
              <a:gd name="connsiteY5-14318" fmla="*/ 694 h 15685"/>
              <a:gd name="connsiteX6-14319" fmla="*/ 7596 w 13704"/>
              <a:gd name="connsiteY6-14320" fmla="*/ 369 h 15685"/>
              <a:gd name="connsiteX7-14321" fmla="*/ 8368 w 13704"/>
              <a:gd name="connsiteY7-14322" fmla="*/ 160 h 15685"/>
              <a:gd name="connsiteX8-14323" fmla="*/ 8445 w 13704"/>
              <a:gd name="connsiteY8-14324" fmla="*/ 1 h 15685"/>
              <a:gd name="connsiteX9-14325" fmla="*/ 8625 w 13704"/>
              <a:gd name="connsiteY9-14326" fmla="*/ 191 h 15685"/>
              <a:gd name="connsiteX10-14327" fmla="*/ 9164 w 13704"/>
              <a:gd name="connsiteY10-14328" fmla="*/ 97 h 15685"/>
              <a:gd name="connsiteX11-14329" fmla="*/ 9298 w 13704"/>
              <a:gd name="connsiteY11-14330" fmla="*/ 281 h 15685"/>
              <a:gd name="connsiteX12-14331" fmla="*/ 11728 w 13704"/>
              <a:gd name="connsiteY12-14332" fmla="*/ 2119 h 15685"/>
              <a:gd name="connsiteX13-14333" fmla="*/ 13519 w 13704"/>
              <a:gd name="connsiteY13-14334" fmla="*/ 10536 h 15685"/>
              <a:gd name="connsiteX14-14335" fmla="*/ 13645 w 13704"/>
              <a:gd name="connsiteY14-14336" fmla="*/ 15600 h 15685"/>
              <a:gd name="connsiteX15-14337" fmla="*/ 13468 w 13704"/>
              <a:gd name="connsiteY15-14338" fmla="*/ 13580 h 15685"/>
              <a:gd name="connsiteX16-14339" fmla="*/ 13017 w 13704"/>
              <a:gd name="connsiteY16-14340" fmla="*/ 15513 h 15685"/>
              <a:gd name="connsiteX17-14341" fmla="*/ 13256 w 13704"/>
              <a:gd name="connsiteY17-14342" fmla="*/ 11703 h 15685"/>
              <a:gd name="connsiteX18-14343" fmla="*/ 12622 w 13704"/>
              <a:gd name="connsiteY18-14344" fmla="*/ 7868 h 15685"/>
              <a:gd name="connsiteX19-14345" fmla="*/ 12800 w 13704"/>
              <a:gd name="connsiteY19-14346" fmla="*/ 12950 h 15685"/>
              <a:gd name="connsiteX20-14347" fmla="*/ 12508 w 13704"/>
              <a:gd name="connsiteY20-14348" fmla="*/ 13655 h 15685"/>
              <a:gd name="connsiteX21-14349" fmla="*/ 12326 w 13704"/>
              <a:gd name="connsiteY21-14350" fmla="*/ 8821 h 15685"/>
              <a:gd name="connsiteX22-14351" fmla="*/ 11407 w 13704"/>
              <a:gd name="connsiteY22-14352" fmla="*/ 3182 h 15685"/>
              <a:gd name="connsiteX23-14353" fmla="*/ 11574 w 13704"/>
              <a:gd name="connsiteY23-14354" fmla="*/ 5568 h 15685"/>
              <a:gd name="connsiteX24-14355" fmla="*/ 11815 w 13704"/>
              <a:gd name="connsiteY24-14356" fmla="*/ 6439 h 15685"/>
              <a:gd name="connsiteX25-14357" fmla="*/ 12173 w 13704"/>
              <a:gd name="connsiteY25-14358" fmla="*/ 8393 h 15685"/>
              <a:gd name="connsiteX26-14359" fmla="*/ 11799 w 13704"/>
              <a:gd name="connsiteY26-14360" fmla="*/ 7712 h 15685"/>
              <a:gd name="connsiteX27-14361" fmla="*/ 12059 w 13704"/>
              <a:gd name="connsiteY27-14362" fmla="*/ 12656 h 15685"/>
              <a:gd name="connsiteX28-14363" fmla="*/ 11972 w 13704"/>
              <a:gd name="connsiteY28-14364" fmla="*/ 14683 h 15685"/>
              <a:gd name="connsiteX29-14365" fmla="*/ 11694 w 13704"/>
              <a:gd name="connsiteY29-14366" fmla="*/ 11780 h 15685"/>
              <a:gd name="connsiteX30-14367" fmla="*/ 11546 w 13704"/>
              <a:gd name="connsiteY30-14368" fmla="*/ 9707 h 15685"/>
              <a:gd name="connsiteX31-14369" fmla="*/ 10889 w 13704"/>
              <a:gd name="connsiteY31-14370" fmla="*/ 4667 h 15685"/>
              <a:gd name="connsiteX32-14371" fmla="*/ 11235 w 13704"/>
              <a:gd name="connsiteY32-14372" fmla="*/ 10212 h 15685"/>
              <a:gd name="connsiteX33-14373" fmla="*/ 11435 w 13704"/>
              <a:gd name="connsiteY33-14374" fmla="*/ 12740 h 15685"/>
              <a:gd name="connsiteX34-14375" fmla="*/ 11264 w 13704"/>
              <a:gd name="connsiteY34-14376" fmla="*/ 15201 h 15685"/>
              <a:gd name="connsiteX35-14377" fmla="*/ 11072 w 13704"/>
              <a:gd name="connsiteY35-14378" fmla="*/ 12277 h 15685"/>
              <a:gd name="connsiteX36-14379" fmla="*/ 10668 w 13704"/>
              <a:gd name="connsiteY36-14380" fmla="*/ 15160 h 15685"/>
              <a:gd name="connsiteX37-14381" fmla="*/ 10271 w 13704"/>
              <a:gd name="connsiteY37-14382" fmla="*/ 15551 h 15685"/>
              <a:gd name="connsiteX38-14383" fmla="*/ 10512 w 13704"/>
              <a:gd name="connsiteY38-14384" fmla="*/ 14341 h 15685"/>
              <a:gd name="connsiteX39-14385" fmla="*/ 10481 w 13704"/>
              <a:gd name="connsiteY39-14386" fmla="*/ 13420 h 15685"/>
              <a:gd name="connsiteX40-14387" fmla="*/ 10719 w 13704"/>
              <a:gd name="connsiteY40-14388" fmla="*/ 14068 h 15685"/>
              <a:gd name="connsiteX41-14389" fmla="*/ 10387 w 13704"/>
              <a:gd name="connsiteY41-14390" fmla="*/ 13946 h 15685"/>
              <a:gd name="connsiteX42-14391" fmla="*/ 10242 w 13704"/>
              <a:gd name="connsiteY42-14392" fmla="*/ 15113 h 15685"/>
              <a:gd name="connsiteX43-14393" fmla="*/ 10448 w 13704"/>
              <a:gd name="connsiteY43-14394" fmla="*/ 12935 h 15685"/>
              <a:gd name="connsiteX44-14395" fmla="*/ 10717 w 13704"/>
              <a:gd name="connsiteY44-14396" fmla="*/ 12593 h 15685"/>
              <a:gd name="connsiteX45-14397" fmla="*/ 10684 w 13704"/>
              <a:gd name="connsiteY45-14398" fmla="*/ 6790 h 15685"/>
              <a:gd name="connsiteX46-14399" fmla="*/ 10582 w 13704"/>
              <a:gd name="connsiteY46-14400" fmla="*/ 10781 h 15685"/>
              <a:gd name="connsiteX47-14401" fmla="*/ 10344 w 13704"/>
              <a:gd name="connsiteY47-14402" fmla="*/ 11805 h 15685"/>
              <a:gd name="connsiteX48-14403" fmla="*/ 10219 w 13704"/>
              <a:gd name="connsiteY48-14404" fmla="*/ 3890 h 15685"/>
              <a:gd name="connsiteX49-14405" fmla="*/ 9293 w 13704"/>
              <a:gd name="connsiteY49-14406" fmla="*/ 1898 h 15685"/>
              <a:gd name="connsiteX50-14407" fmla="*/ 7294 w 13704"/>
              <a:gd name="connsiteY50-14408" fmla="*/ 3451 h 15685"/>
              <a:gd name="connsiteX51-14409" fmla="*/ 7048 w 13704"/>
              <a:gd name="connsiteY51-14410" fmla="*/ 3636 h 15685"/>
              <a:gd name="connsiteX52-14411" fmla="*/ 6768 w 13704"/>
              <a:gd name="connsiteY52-14412" fmla="*/ 3892 h 15685"/>
              <a:gd name="connsiteX53-14413" fmla="*/ 6598 w 13704"/>
              <a:gd name="connsiteY53-14414" fmla="*/ 4204 h 15685"/>
              <a:gd name="connsiteX54-14415" fmla="*/ 7929 w 13704"/>
              <a:gd name="connsiteY54-14416" fmla="*/ 1675 h 15685"/>
              <a:gd name="connsiteX55-14417" fmla="*/ 5943 w 13704"/>
              <a:gd name="connsiteY55-14418" fmla="*/ 5233 h 15685"/>
              <a:gd name="connsiteX56-14419" fmla="*/ 5538 w 13704"/>
              <a:gd name="connsiteY56-14420" fmla="*/ 5621 h 15685"/>
              <a:gd name="connsiteX57-14421" fmla="*/ 5190 w 13704"/>
              <a:gd name="connsiteY57-14422" fmla="*/ 5813 h 15685"/>
              <a:gd name="connsiteX58-14423" fmla="*/ 3171 w 13704"/>
              <a:gd name="connsiteY58-14424" fmla="*/ 7091 h 15685"/>
              <a:gd name="connsiteX59-14425" fmla="*/ 665 w 13704"/>
              <a:gd name="connsiteY59-14426" fmla="*/ 8740 h 15685"/>
              <a:gd name="connsiteX60-14427" fmla="*/ 9 w 13704"/>
              <a:gd name="connsiteY60-14428" fmla="*/ 4863 h 15685"/>
              <a:gd name="connsiteX0-14429" fmla="*/ 9 w 13704"/>
              <a:gd name="connsiteY0-14430" fmla="*/ 4863 h 15685"/>
              <a:gd name="connsiteX1-14431" fmla="*/ 4102 w 13704"/>
              <a:gd name="connsiteY1-14432" fmla="*/ 3959 h 15685"/>
              <a:gd name="connsiteX2-14433" fmla="*/ 6368 w 13704"/>
              <a:gd name="connsiteY2-14434" fmla="*/ 1854 h 15685"/>
              <a:gd name="connsiteX3-14435" fmla="*/ 6940 w 13704"/>
              <a:gd name="connsiteY3-14436" fmla="*/ 822 h 15685"/>
              <a:gd name="connsiteX4-14437" fmla="*/ 7218 w 13704"/>
              <a:gd name="connsiteY4-14438" fmla="*/ 626 h 15685"/>
              <a:gd name="connsiteX5-14439" fmla="*/ 7301 w 13704"/>
              <a:gd name="connsiteY5-14440" fmla="*/ 694 h 15685"/>
              <a:gd name="connsiteX6-14441" fmla="*/ 7596 w 13704"/>
              <a:gd name="connsiteY6-14442" fmla="*/ 369 h 15685"/>
              <a:gd name="connsiteX7-14443" fmla="*/ 8368 w 13704"/>
              <a:gd name="connsiteY7-14444" fmla="*/ 160 h 15685"/>
              <a:gd name="connsiteX8-14445" fmla="*/ 8445 w 13704"/>
              <a:gd name="connsiteY8-14446" fmla="*/ 1 h 15685"/>
              <a:gd name="connsiteX9-14447" fmla="*/ 8625 w 13704"/>
              <a:gd name="connsiteY9-14448" fmla="*/ 191 h 15685"/>
              <a:gd name="connsiteX10-14449" fmla="*/ 9164 w 13704"/>
              <a:gd name="connsiteY10-14450" fmla="*/ 97 h 15685"/>
              <a:gd name="connsiteX11-14451" fmla="*/ 9298 w 13704"/>
              <a:gd name="connsiteY11-14452" fmla="*/ 281 h 15685"/>
              <a:gd name="connsiteX12-14453" fmla="*/ 11728 w 13704"/>
              <a:gd name="connsiteY12-14454" fmla="*/ 2119 h 15685"/>
              <a:gd name="connsiteX13-14455" fmla="*/ 13519 w 13704"/>
              <a:gd name="connsiteY13-14456" fmla="*/ 10536 h 15685"/>
              <a:gd name="connsiteX14-14457" fmla="*/ 13645 w 13704"/>
              <a:gd name="connsiteY14-14458" fmla="*/ 15600 h 15685"/>
              <a:gd name="connsiteX15-14459" fmla="*/ 13468 w 13704"/>
              <a:gd name="connsiteY15-14460" fmla="*/ 13580 h 15685"/>
              <a:gd name="connsiteX16-14461" fmla="*/ 13017 w 13704"/>
              <a:gd name="connsiteY16-14462" fmla="*/ 15513 h 15685"/>
              <a:gd name="connsiteX17-14463" fmla="*/ 13256 w 13704"/>
              <a:gd name="connsiteY17-14464" fmla="*/ 11703 h 15685"/>
              <a:gd name="connsiteX18-14465" fmla="*/ 12622 w 13704"/>
              <a:gd name="connsiteY18-14466" fmla="*/ 7868 h 15685"/>
              <a:gd name="connsiteX19-14467" fmla="*/ 12800 w 13704"/>
              <a:gd name="connsiteY19-14468" fmla="*/ 12950 h 15685"/>
              <a:gd name="connsiteX20-14469" fmla="*/ 12508 w 13704"/>
              <a:gd name="connsiteY20-14470" fmla="*/ 13655 h 15685"/>
              <a:gd name="connsiteX21-14471" fmla="*/ 12326 w 13704"/>
              <a:gd name="connsiteY21-14472" fmla="*/ 8821 h 15685"/>
              <a:gd name="connsiteX22-14473" fmla="*/ 11407 w 13704"/>
              <a:gd name="connsiteY22-14474" fmla="*/ 3182 h 15685"/>
              <a:gd name="connsiteX23-14475" fmla="*/ 11574 w 13704"/>
              <a:gd name="connsiteY23-14476" fmla="*/ 5568 h 15685"/>
              <a:gd name="connsiteX24-14477" fmla="*/ 11815 w 13704"/>
              <a:gd name="connsiteY24-14478" fmla="*/ 6439 h 15685"/>
              <a:gd name="connsiteX25-14479" fmla="*/ 12173 w 13704"/>
              <a:gd name="connsiteY25-14480" fmla="*/ 8393 h 15685"/>
              <a:gd name="connsiteX26-14481" fmla="*/ 11799 w 13704"/>
              <a:gd name="connsiteY26-14482" fmla="*/ 7712 h 15685"/>
              <a:gd name="connsiteX27-14483" fmla="*/ 12059 w 13704"/>
              <a:gd name="connsiteY27-14484" fmla="*/ 12656 h 15685"/>
              <a:gd name="connsiteX28-14485" fmla="*/ 11972 w 13704"/>
              <a:gd name="connsiteY28-14486" fmla="*/ 14683 h 15685"/>
              <a:gd name="connsiteX29-14487" fmla="*/ 11694 w 13704"/>
              <a:gd name="connsiteY29-14488" fmla="*/ 11780 h 15685"/>
              <a:gd name="connsiteX30-14489" fmla="*/ 11546 w 13704"/>
              <a:gd name="connsiteY30-14490" fmla="*/ 9707 h 15685"/>
              <a:gd name="connsiteX31-14491" fmla="*/ 10889 w 13704"/>
              <a:gd name="connsiteY31-14492" fmla="*/ 4667 h 15685"/>
              <a:gd name="connsiteX32-14493" fmla="*/ 11235 w 13704"/>
              <a:gd name="connsiteY32-14494" fmla="*/ 10212 h 15685"/>
              <a:gd name="connsiteX33-14495" fmla="*/ 11435 w 13704"/>
              <a:gd name="connsiteY33-14496" fmla="*/ 12740 h 15685"/>
              <a:gd name="connsiteX34-14497" fmla="*/ 11264 w 13704"/>
              <a:gd name="connsiteY34-14498" fmla="*/ 15201 h 15685"/>
              <a:gd name="connsiteX35-14499" fmla="*/ 11072 w 13704"/>
              <a:gd name="connsiteY35-14500" fmla="*/ 12277 h 15685"/>
              <a:gd name="connsiteX36-14501" fmla="*/ 10668 w 13704"/>
              <a:gd name="connsiteY36-14502" fmla="*/ 15160 h 15685"/>
              <a:gd name="connsiteX37-14503" fmla="*/ 10271 w 13704"/>
              <a:gd name="connsiteY37-14504" fmla="*/ 15551 h 15685"/>
              <a:gd name="connsiteX38-14505" fmla="*/ 10512 w 13704"/>
              <a:gd name="connsiteY38-14506" fmla="*/ 14341 h 15685"/>
              <a:gd name="connsiteX39-14507" fmla="*/ 10481 w 13704"/>
              <a:gd name="connsiteY39-14508" fmla="*/ 13420 h 15685"/>
              <a:gd name="connsiteX40-14509" fmla="*/ 10719 w 13704"/>
              <a:gd name="connsiteY40-14510" fmla="*/ 14068 h 15685"/>
              <a:gd name="connsiteX41-14511" fmla="*/ 10387 w 13704"/>
              <a:gd name="connsiteY41-14512" fmla="*/ 13946 h 15685"/>
              <a:gd name="connsiteX42-14513" fmla="*/ 10242 w 13704"/>
              <a:gd name="connsiteY42-14514" fmla="*/ 15113 h 15685"/>
              <a:gd name="connsiteX43-14515" fmla="*/ 10448 w 13704"/>
              <a:gd name="connsiteY43-14516" fmla="*/ 12935 h 15685"/>
              <a:gd name="connsiteX44-14517" fmla="*/ 10717 w 13704"/>
              <a:gd name="connsiteY44-14518" fmla="*/ 12593 h 15685"/>
              <a:gd name="connsiteX45-14519" fmla="*/ 10684 w 13704"/>
              <a:gd name="connsiteY45-14520" fmla="*/ 6790 h 15685"/>
              <a:gd name="connsiteX46-14521" fmla="*/ 10582 w 13704"/>
              <a:gd name="connsiteY46-14522" fmla="*/ 10781 h 15685"/>
              <a:gd name="connsiteX47-14523" fmla="*/ 10344 w 13704"/>
              <a:gd name="connsiteY47-14524" fmla="*/ 11805 h 15685"/>
              <a:gd name="connsiteX48-14525" fmla="*/ 10219 w 13704"/>
              <a:gd name="connsiteY48-14526" fmla="*/ 3890 h 15685"/>
              <a:gd name="connsiteX49-14527" fmla="*/ 9293 w 13704"/>
              <a:gd name="connsiteY49-14528" fmla="*/ 1898 h 15685"/>
              <a:gd name="connsiteX50-14529" fmla="*/ 7294 w 13704"/>
              <a:gd name="connsiteY50-14530" fmla="*/ 3451 h 15685"/>
              <a:gd name="connsiteX51-14531" fmla="*/ 6328 w 13704"/>
              <a:gd name="connsiteY51-14532" fmla="*/ 4108 h 15685"/>
              <a:gd name="connsiteX52-14533" fmla="*/ 6768 w 13704"/>
              <a:gd name="connsiteY52-14534" fmla="*/ 3892 h 15685"/>
              <a:gd name="connsiteX53-14535" fmla="*/ 6598 w 13704"/>
              <a:gd name="connsiteY53-14536" fmla="*/ 4204 h 15685"/>
              <a:gd name="connsiteX54-14537" fmla="*/ 7929 w 13704"/>
              <a:gd name="connsiteY54-14538" fmla="*/ 1675 h 15685"/>
              <a:gd name="connsiteX55-14539" fmla="*/ 5943 w 13704"/>
              <a:gd name="connsiteY55-14540" fmla="*/ 5233 h 15685"/>
              <a:gd name="connsiteX56-14541" fmla="*/ 5538 w 13704"/>
              <a:gd name="connsiteY56-14542" fmla="*/ 5621 h 15685"/>
              <a:gd name="connsiteX57-14543" fmla="*/ 5190 w 13704"/>
              <a:gd name="connsiteY57-14544" fmla="*/ 5813 h 15685"/>
              <a:gd name="connsiteX58-14545" fmla="*/ 3171 w 13704"/>
              <a:gd name="connsiteY58-14546" fmla="*/ 7091 h 15685"/>
              <a:gd name="connsiteX59-14547" fmla="*/ 665 w 13704"/>
              <a:gd name="connsiteY59-14548" fmla="*/ 8740 h 15685"/>
              <a:gd name="connsiteX60-14549" fmla="*/ 9 w 13704"/>
              <a:gd name="connsiteY60-14550" fmla="*/ 4863 h 15685"/>
              <a:gd name="connsiteX0-14551" fmla="*/ 9 w 13704"/>
              <a:gd name="connsiteY0-14552" fmla="*/ 4863 h 15685"/>
              <a:gd name="connsiteX1-14553" fmla="*/ 4102 w 13704"/>
              <a:gd name="connsiteY1-14554" fmla="*/ 3959 h 15685"/>
              <a:gd name="connsiteX2-14555" fmla="*/ 6368 w 13704"/>
              <a:gd name="connsiteY2-14556" fmla="*/ 1854 h 15685"/>
              <a:gd name="connsiteX3-14557" fmla="*/ 6940 w 13704"/>
              <a:gd name="connsiteY3-14558" fmla="*/ 822 h 15685"/>
              <a:gd name="connsiteX4-14559" fmla="*/ 7218 w 13704"/>
              <a:gd name="connsiteY4-14560" fmla="*/ 626 h 15685"/>
              <a:gd name="connsiteX5-14561" fmla="*/ 7301 w 13704"/>
              <a:gd name="connsiteY5-14562" fmla="*/ 694 h 15685"/>
              <a:gd name="connsiteX6-14563" fmla="*/ 7596 w 13704"/>
              <a:gd name="connsiteY6-14564" fmla="*/ 369 h 15685"/>
              <a:gd name="connsiteX7-14565" fmla="*/ 8368 w 13704"/>
              <a:gd name="connsiteY7-14566" fmla="*/ 160 h 15685"/>
              <a:gd name="connsiteX8-14567" fmla="*/ 8445 w 13704"/>
              <a:gd name="connsiteY8-14568" fmla="*/ 1 h 15685"/>
              <a:gd name="connsiteX9-14569" fmla="*/ 8625 w 13704"/>
              <a:gd name="connsiteY9-14570" fmla="*/ 191 h 15685"/>
              <a:gd name="connsiteX10-14571" fmla="*/ 9164 w 13704"/>
              <a:gd name="connsiteY10-14572" fmla="*/ 97 h 15685"/>
              <a:gd name="connsiteX11-14573" fmla="*/ 9298 w 13704"/>
              <a:gd name="connsiteY11-14574" fmla="*/ 281 h 15685"/>
              <a:gd name="connsiteX12-14575" fmla="*/ 11728 w 13704"/>
              <a:gd name="connsiteY12-14576" fmla="*/ 2119 h 15685"/>
              <a:gd name="connsiteX13-14577" fmla="*/ 13519 w 13704"/>
              <a:gd name="connsiteY13-14578" fmla="*/ 10536 h 15685"/>
              <a:gd name="connsiteX14-14579" fmla="*/ 13645 w 13704"/>
              <a:gd name="connsiteY14-14580" fmla="*/ 15600 h 15685"/>
              <a:gd name="connsiteX15-14581" fmla="*/ 13468 w 13704"/>
              <a:gd name="connsiteY15-14582" fmla="*/ 13580 h 15685"/>
              <a:gd name="connsiteX16-14583" fmla="*/ 13017 w 13704"/>
              <a:gd name="connsiteY16-14584" fmla="*/ 15513 h 15685"/>
              <a:gd name="connsiteX17-14585" fmla="*/ 13256 w 13704"/>
              <a:gd name="connsiteY17-14586" fmla="*/ 11703 h 15685"/>
              <a:gd name="connsiteX18-14587" fmla="*/ 12622 w 13704"/>
              <a:gd name="connsiteY18-14588" fmla="*/ 7868 h 15685"/>
              <a:gd name="connsiteX19-14589" fmla="*/ 12800 w 13704"/>
              <a:gd name="connsiteY19-14590" fmla="*/ 12950 h 15685"/>
              <a:gd name="connsiteX20-14591" fmla="*/ 12508 w 13704"/>
              <a:gd name="connsiteY20-14592" fmla="*/ 13655 h 15685"/>
              <a:gd name="connsiteX21-14593" fmla="*/ 12326 w 13704"/>
              <a:gd name="connsiteY21-14594" fmla="*/ 8821 h 15685"/>
              <a:gd name="connsiteX22-14595" fmla="*/ 11407 w 13704"/>
              <a:gd name="connsiteY22-14596" fmla="*/ 3182 h 15685"/>
              <a:gd name="connsiteX23-14597" fmla="*/ 11574 w 13704"/>
              <a:gd name="connsiteY23-14598" fmla="*/ 5568 h 15685"/>
              <a:gd name="connsiteX24-14599" fmla="*/ 11815 w 13704"/>
              <a:gd name="connsiteY24-14600" fmla="*/ 6439 h 15685"/>
              <a:gd name="connsiteX25-14601" fmla="*/ 12173 w 13704"/>
              <a:gd name="connsiteY25-14602" fmla="*/ 8393 h 15685"/>
              <a:gd name="connsiteX26-14603" fmla="*/ 11799 w 13704"/>
              <a:gd name="connsiteY26-14604" fmla="*/ 7712 h 15685"/>
              <a:gd name="connsiteX27-14605" fmla="*/ 12059 w 13704"/>
              <a:gd name="connsiteY27-14606" fmla="*/ 12656 h 15685"/>
              <a:gd name="connsiteX28-14607" fmla="*/ 11972 w 13704"/>
              <a:gd name="connsiteY28-14608" fmla="*/ 14683 h 15685"/>
              <a:gd name="connsiteX29-14609" fmla="*/ 11694 w 13704"/>
              <a:gd name="connsiteY29-14610" fmla="*/ 11780 h 15685"/>
              <a:gd name="connsiteX30-14611" fmla="*/ 11546 w 13704"/>
              <a:gd name="connsiteY30-14612" fmla="*/ 9707 h 15685"/>
              <a:gd name="connsiteX31-14613" fmla="*/ 10889 w 13704"/>
              <a:gd name="connsiteY31-14614" fmla="*/ 4667 h 15685"/>
              <a:gd name="connsiteX32-14615" fmla="*/ 11235 w 13704"/>
              <a:gd name="connsiteY32-14616" fmla="*/ 10212 h 15685"/>
              <a:gd name="connsiteX33-14617" fmla="*/ 11435 w 13704"/>
              <a:gd name="connsiteY33-14618" fmla="*/ 12740 h 15685"/>
              <a:gd name="connsiteX34-14619" fmla="*/ 11264 w 13704"/>
              <a:gd name="connsiteY34-14620" fmla="*/ 15201 h 15685"/>
              <a:gd name="connsiteX35-14621" fmla="*/ 11072 w 13704"/>
              <a:gd name="connsiteY35-14622" fmla="*/ 12277 h 15685"/>
              <a:gd name="connsiteX36-14623" fmla="*/ 10668 w 13704"/>
              <a:gd name="connsiteY36-14624" fmla="*/ 15160 h 15685"/>
              <a:gd name="connsiteX37-14625" fmla="*/ 10271 w 13704"/>
              <a:gd name="connsiteY37-14626" fmla="*/ 15551 h 15685"/>
              <a:gd name="connsiteX38-14627" fmla="*/ 10512 w 13704"/>
              <a:gd name="connsiteY38-14628" fmla="*/ 14341 h 15685"/>
              <a:gd name="connsiteX39-14629" fmla="*/ 10481 w 13704"/>
              <a:gd name="connsiteY39-14630" fmla="*/ 13420 h 15685"/>
              <a:gd name="connsiteX40-14631" fmla="*/ 10719 w 13704"/>
              <a:gd name="connsiteY40-14632" fmla="*/ 14068 h 15685"/>
              <a:gd name="connsiteX41-14633" fmla="*/ 10387 w 13704"/>
              <a:gd name="connsiteY41-14634" fmla="*/ 13946 h 15685"/>
              <a:gd name="connsiteX42-14635" fmla="*/ 10242 w 13704"/>
              <a:gd name="connsiteY42-14636" fmla="*/ 15113 h 15685"/>
              <a:gd name="connsiteX43-14637" fmla="*/ 10448 w 13704"/>
              <a:gd name="connsiteY43-14638" fmla="*/ 12935 h 15685"/>
              <a:gd name="connsiteX44-14639" fmla="*/ 10717 w 13704"/>
              <a:gd name="connsiteY44-14640" fmla="*/ 12593 h 15685"/>
              <a:gd name="connsiteX45-14641" fmla="*/ 10684 w 13704"/>
              <a:gd name="connsiteY45-14642" fmla="*/ 6790 h 15685"/>
              <a:gd name="connsiteX46-14643" fmla="*/ 10582 w 13704"/>
              <a:gd name="connsiteY46-14644" fmla="*/ 10781 h 15685"/>
              <a:gd name="connsiteX47-14645" fmla="*/ 10344 w 13704"/>
              <a:gd name="connsiteY47-14646" fmla="*/ 11805 h 15685"/>
              <a:gd name="connsiteX48-14647" fmla="*/ 10219 w 13704"/>
              <a:gd name="connsiteY48-14648" fmla="*/ 3890 h 15685"/>
              <a:gd name="connsiteX49-14649" fmla="*/ 9293 w 13704"/>
              <a:gd name="connsiteY49-14650" fmla="*/ 1898 h 15685"/>
              <a:gd name="connsiteX50-14651" fmla="*/ 6612 w 13704"/>
              <a:gd name="connsiteY50-14652" fmla="*/ 3906 h 15685"/>
              <a:gd name="connsiteX51-14653" fmla="*/ 6328 w 13704"/>
              <a:gd name="connsiteY51-14654" fmla="*/ 4108 h 15685"/>
              <a:gd name="connsiteX52-14655" fmla="*/ 6768 w 13704"/>
              <a:gd name="connsiteY52-14656" fmla="*/ 3892 h 15685"/>
              <a:gd name="connsiteX53-14657" fmla="*/ 6598 w 13704"/>
              <a:gd name="connsiteY53-14658" fmla="*/ 4204 h 15685"/>
              <a:gd name="connsiteX54-14659" fmla="*/ 7929 w 13704"/>
              <a:gd name="connsiteY54-14660" fmla="*/ 1675 h 15685"/>
              <a:gd name="connsiteX55-14661" fmla="*/ 5943 w 13704"/>
              <a:gd name="connsiteY55-14662" fmla="*/ 5233 h 15685"/>
              <a:gd name="connsiteX56-14663" fmla="*/ 5538 w 13704"/>
              <a:gd name="connsiteY56-14664" fmla="*/ 5621 h 15685"/>
              <a:gd name="connsiteX57-14665" fmla="*/ 5190 w 13704"/>
              <a:gd name="connsiteY57-14666" fmla="*/ 5813 h 15685"/>
              <a:gd name="connsiteX58-14667" fmla="*/ 3171 w 13704"/>
              <a:gd name="connsiteY58-14668" fmla="*/ 7091 h 15685"/>
              <a:gd name="connsiteX59-14669" fmla="*/ 665 w 13704"/>
              <a:gd name="connsiteY59-14670" fmla="*/ 8740 h 15685"/>
              <a:gd name="connsiteX60-14671" fmla="*/ 9 w 13704"/>
              <a:gd name="connsiteY60-14672" fmla="*/ 4863 h 15685"/>
              <a:gd name="connsiteX0-14673" fmla="*/ 9 w 13704"/>
              <a:gd name="connsiteY0-14674" fmla="*/ 4863 h 15685"/>
              <a:gd name="connsiteX1-14675" fmla="*/ 4102 w 13704"/>
              <a:gd name="connsiteY1-14676" fmla="*/ 3959 h 15685"/>
              <a:gd name="connsiteX2-14677" fmla="*/ 6368 w 13704"/>
              <a:gd name="connsiteY2-14678" fmla="*/ 1854 h 15685"/>
              <a:gd name="connsiteX3-14679" fmla="*/ 6940 w 13704"/>
              <a:gd name="connsiteY3-14680" fmla="*/ 822 h 15685"/>
              <a:gd name="connsiteX4-14681" fmla="*/ 7218 w 13704"/>
              <a:gd name="connsiteY4-14682" fmla="*/ 626 h 15685"/>
              <a:gd name="connsiteX5-14683" fmla="*/ 7301 w 13704"/>
              <a:gd name="connsiteY5-14684" fmla="*/ 694 h 15685"/>
              <a:gd name="connsiteX6-14685" fmla="*/ 7596 w 13704"/>
              <a:gd name="connsiteY6-14686" fmla="*/ 369 h 15685"/>
              <a:gd name="connsiteX7-14687" fmla="*/ 8368 w 13704"/>
              <a:gd name="connsiteY7-14688" fmla="*/ 160 h 15685"/>
              <a:gd name="connsiteX8-14689" fmla="*/ 8445 w 13704"/>
              <a:gd name="connsiteY8-14690" fmla="*/ 1 h 15685"/>
              <a:gd name="connsiteX9-14691" fmla="*/ 8625 w 13704"/>
              <a:gd name="connsiteY9-14692" fmla="*/ 191 h 15685"/>
              <a:gd name="connsiteX10-14693" fmla="*/ 9164 w 13704"/>
              <a:gd name="connsiteY10-14694" fmla="*/ 97 h 15685"/>
              <a:gd name="connsiteX11-14695" fmla="*/ 9298 w 13704"/>
              <a:gd name="connsiteY11-14696" fmla="*/ 281 h 15685"/>
              <a:gd name="connsiteX12-14697" fmla="*/ 11728 w 13704"/>
              <a:gd name="connsiteY12-14698" fmla="*/ 2119 h 15685"/>
              <a:gd name="connsiteX13-14699" fmla="*/ 13519 w 13704"/>
              <a:gd name="connsiteY13-14700" fmla="*/ 10536 h 15685"/>
              <a:gd name="connsiteX14-14701" fmla="*/ 13645 w 13704"/>
              <a:gd name="connsiteY14-14702" fmla="*/ 15600 h 15685"/>
              <a:gd name="connsiteX15-14703" fmla="*/ 13468 w 13704"/>
              <a:gd name="connsiteY15-14704" fmla="*/ 13580 h 15685"/>
              <a:gd name="connsiteX16-14705" fmla="*/ 13017 w 13704"/>
              <a:gd name="connsiteY16-14706" fmla="*/ 15513 h 15685"/>
              <a:gd name="connsiteX17-14707" fmla="*/ 13256 w 13704"/>
              <a:gd name="connsiteY17-14708" fmla="*/ 11703 h 15685"/>
              <a:gd name="connsiteX18-14709" fmla="*/ 12622 w 13704"/>
              <a:gd name="connsiteY18-14710" fmla="*/ 7868 h 15685"/>
              <a:gd name="connsiteX19-14711" fmla="*/ 12800 w 13704"/>
              <a:gd name="connsiteY19-14712" fmla="*/ 12950 h 15685"/>
              <a:gd name="connsiteX20-14713" fmla="*/ 12508 w 13704"/>
              <a:gd name="connsiteY20-14714" fmla="*/ 13655 h 15685"/>
              <a:gd name="connsiteX21-14715" fmla="*/ 12326 w 13704"/>
              <a:gd name="connsiteY21-14716" fmla="*/ 8821 h 15685"/>
              <a:gd name="connsiteX22-14717" fmla="*/ 11407 w 13704"/>
              <a:gd name="connsiteY22-14718" fmla="*/ 3182 h 15685"/>
              <a:gd name="connsiteX23-14719" fmla="*/ 11574 w 13704"/>
              <a:gd name="connsiteY23-14720" fmla="*/ 5568 h 15685"/>
              <a:gd name="connsiteX24-14721" fmla="*/ 11815 w 13704"/>
              <a:gd name="connsiteY24-14722" fmla="*/ 6439 h 15685"/>
              <a:gd name="connsiteX25-14723" fmla="*/ 12173 w 13704"/>
              <a:gd name="connsiteY25-14724" fmla="*/ 8393 h 15685"/>
              <a:gd name="connsiteX26-14725" fmla="*/ 11799 w 13704"/>
              <a:gd name="connsiteY26-14726" fmla="*/ 7712 h 15685"/>
              <a:gd name="connsiteX27-14727" fmla="*/ 12059 w 13704"/>
              <a:gd name="connsiteY27-14728" fmla="*/ 12656 h 15685"/>
              <a:gd name="connsiteX28-14729" fmla="*/ 11972 w 13704"/>
              <a:gd name="connsiteY28-14730" fmla="*/ 14683 h 15685"/>
              <a:gd name="connsiteX29-14731" fmla="*/ 11694 w 13704"/>
              <a:gd name="connsiteY29-14732" fmla="*/ 11780 h 15685"/>
              <a:gd name="connsiteX30-14733" fmla="*/ 11546 w 13704"/>
              <a:gd name="connsiteY30-14734" fmla="*/ 9707 h 15685"/>
              <a:gd name="connsiteX31-14735" fmla="*/ 10889 w 13704"/>
              <a:gd name="connsiteY31-14736" fmla="*/ 4667 h 15685"/>
              <a:gd name="connsiteX32-14737" fmla="*/ 11235 w 13704"/>
              <a:gd name="connsiteY32-14738" fmla="*/ 10212 h 15685"/>
              <a:gd name="connsiteX33-14739" fmla="*/ 11435 w 13704"/>
              <a:gd name="connsiteY33-14740" fmla="*/ 12740 h 15685"/>
              <a:gd name="connsiteX34-14741" fmla="*/ 11264 w 13704"/>
              <a:gd name="connsiteY34-14742" fmla="*/ 15201 h 15685"/>
              <a:gd name="connsiteX35-14743" fmla="*/ 11072 w 13704"/>
              <a:gd name="connsiteY35-14744" fmla="*/ 12277 h 15685"/>
              <a:gd name="connsiteX36-14745" fmla="*/ 10668 w 13704"/>
              <a:gd name="connsiteY36-14746" fmla="*/ 15160 h 15685"/>
              <a:gd name="connsiteX37-14747" fmla="*/ 10271 w 13704"/>
              <a:gd name="connsiteY37-14748" fmla="*/ 15551 h 15685"/>
              <a:gd name="connsiteX38-14749" fmla="*/ 10512 w 13704"/>
              <a:gd name="connsiteY38-14750" fmla="*/ 14341 h 15685"/>
              <a:gd name="connsiteX39-14751" fmla="*/ 10481 w 13704"/>
              <a:gd name="connsiteY39-14752" fmla="*/ 13420 h 15685"/>
              <a:gd name="connsiteX40-14753" fmla="*/ 10719 w 13704"/>
              <a:gd name="connsiteY40-14754" fmla="*/ 14068 h 15685"/>
              <a:gd name="connsiteX41-14755" fmla="*/ 10387 w 13704"/>
              <a:gd name="connsiteY41-14756" fmla="*/ 13946 h 15685"/>
              <a:gd name="connsiteX42-14757" fmla="*/ 10242 w 13704"/>
              <a:gd name="connsiteY42-14758" fmla="*/ 15113 h 15685"/>
              <a:gd name="connsiteX43-14759" fmla="*/ 10448 w 13704"/>
              <a:gd name="connsiteY43-14760" fmla="*/ 12935 h 15685"/>
              <a:gd name="connsiteX44-14761" fmla="*/ 10717 w 13704"/>
              <a:gd name="connsiteY44-14762" fmla="*/ 12593 h 15685"/>
              <a:gd name="connsiteX45-14763" fmla="*/ 10684 w 13704"/>
              <a:gd name="connsiteY45-14764" fmla="*/ 6790 h 15685"/>
              <a:gd name="connsiteX46-14765" fmla="*/ 10582 w 13704"/>
              <a:gd name="connsiteY46-14766" fmla="*/ 10781 h 15685"/>
              <a:gd name="connsiteX47-14767" fmla="*/ 10344 w 13704"/>
              <a:gd name="connsiteY47-14768" fmla="*/ 11805 h 15685"/>
              <a:gd name="connsiteX48-14769" fmla="*/ 10219 w 13704"/>
              <a:gd name="connsiteY48-14770" fmla="*/ 3890 h 15685"/>
              <a:gd name="connsiteX49-14771" fmla="*/ 9293 w 13704"/>
              <a:gd name="connsiteY49-14772" fmla="*/ 1898 h 15685"/>
              <a:gd name="connsiteX50-14773" fmla="*/ 6612 w 13704"/>
              <a:gd name="connsiteY50-14774" fmla="*/ 3906 h 15685"/>
              <a:gd name="connsiteX51-14775" fmla="*/ 6328 w 13704"/>
              <a:gd name="connsiteY51-14776" fmla="*/ 4108 h 15685"/>
              <a:gd name="connsiteX52-14777" fmla="*/ 6768 w 13704"/>
              <a:gd name="connsiteY52-14778" fmla="*/ 3892 h 15685"/>
              <a:gd name="connsiteX53-14779" fmla="*/ 6378 w 13704"/>
              <a:gd name="connsiteY53-14780" fmla="*/ 4594 h 15685"/>
              <a:gd name="connsiteX54-14781" fmla="*/ 7929 w 13704"/>
              <a:gd name="connsiteY54-14782" fmla="*/ 1675 h 15685"/>
              <a:gd name="connsiteX55-14783" fmla="*/ 5943 w 13704"/>
              <a:gd name="connsiteY55-14784" fmla="*/ 5233 h 15685"/>
              <a:gd name="connsiteX56-14785" fmla="*/ 5538 w 13704"/>
              <a:gd name="connsiteY56-14786" fmla="*/ 5621 h 15685"/>
              <a:gd name="connsiteX57-14787" fmla="*/ 5190 w 13704"/>
              <a:gd name="connsiteY57-14788" fmla="*/ 5813 h 15685"/>
              <a:gd name="connsiteX58-14789" fmla="*/ 3171 w 13704"/>
              <a:gd name="connsiteY58-14790" fmla="*/ 7091 h 15685"/>
              <a:gd name="connsiteX59-14791" fmla="*/ 665 w 13704"/>
              <a:gd name="connsiteY59-14792" fmla="*/ 8740 h 15685"/>
              <a:gd name="connsiteX60-14793" fmla="*/ 9 w 13704"/>
              <a:gd name="connsiteY60-14794" fmla="*/ 4863 h 15685"/>
              <a:gd name="connsiteX0-14795" fmla="*/ 9 w 13704"/>
              <a:gd name="connsiteY0-14796" fmla="*/ 4863 h 15685"/>
              <a:gd name="connsiteX1-14797" fmla="*/ 4102 w 13704"/>
              <a:gd name="connsiteY1-14798" fmla="*/ 3959 h 15685"/>
              <a:gd name="connsiteX2-14799" fmla="*/ 6368 w 13704"/>
              <a:gd name="connsiteY2-14800" fmla="*/ 1854 h 15685"/>
              <a:gd name="connsiteX3-14801" fmla="*/ 6940 w 13704"/>
              <a:gd name="connsiteY3-14802" fmla="*/ 822 h 15685"/>
              <a:gd name="connsiteX4-14803" fmla="*/ 7218 w 13704"/>
              <a:gd name="connsiteY4-14804" fmla="*/ 626 h 15685"/>
              <a:gd name="connsiteX5-14805" fmla="*/ 7301 w 13704"/>
              <a:gd name="connsiteY5-14806" fmla="*/ 694 h 15685"/>
              <a:gd name="connsiteX6-14807" fmla="*/ 7596 w 13704"/>
              <a:gd name="connsiteY6-14808" fmla="*/ 369 h 15685"/>
              <a:gd name="connsiteX7-14809" fmla="*/ 8368 w 13704"/>
              <a:gd name="connsiteY7-14810" fmla="*/ 160 h 15685"/>
              <a:gd name="connsiteX8-14811" fmla="*/ 8445 w 13704"/>
              <a:gd name="connsiteY8-14812" fmla="*/ 1 h 15685"/>
              <a:gd name="connsiteX9-14813" fmla="*/ 8625 w 13704"/>
              <a:gd name="connsiteY9-14814" fmla="*/ 191 h 15685"/>
              <a:gd name="connsiteX10-14815" fmla="*/ 9164 w 13704"/>
              <a:gd name="connsiteY10-14816" fmla="*/ 97 h 15685"/>
              <a:gd name="connsiteX11-14817" fmla="*/ 9298 w 13704"/>
              <a:gd name="connsiteY11-14818" fmla="*/ 281 h 15685"/>
              <a:gd name="connsiteX12-14819" fmla="*/ 11728 w 13704"/>
              <a:gd name="connsiteY12-14820" fmla="*/ 2119 h 15685"/>
              <a:gd name="connsiteX13-14821" fmla="*/ 13519 w 13704"/>
              <a:gd name="connsiteY13-14822" fmla="*/ 10536 h 15685"/>
              <a:gd name="connsiteX14-14823" fmla="*/ 13645 w 13704"/>
              <a:gd name="connsiteY14-14824" fmla="*/ 15600 h 15685"/>
              <a:gd name="connsiteX15-14825" fmla="*/ 13468 w 13704"/>
              <a:gd name="connsiteY15-14826" fmla="*/ 13580 h 15685"/>
              <a:gd name="connsiteX16-14827" fmla="*/ 13017 w 13704"/>
              <a:gd name="connsiteY16-14828" fmla="*/ 15513 h 15685"/>
              <a:gd name="connsiteX17-14829" fmla="*/ 13256 w 13704"/>
              <a:gd name="connsiteY17-14830" fmla="*/ 11703 h 15685"/>
              <a:gd name="connsiteX18-14831" fmla="*/ 12622 w 13704"/>
              <a:gd name="connsiteY18-14832" fmla="*/ 7868 h 15685"/>
              <a:gd name="connsiteX19-14833" fmla="*/ 12800 w 13704"/>
              <a:gd name="connsiteY19-14834" fmla="*/ 12950 h 15685"/>
              <a:gd name="connsiteX20-14835" fmla="*/ 12508 w 13704"/>
              <a:gd name="connsiteY20-14836" fmla="*/ 13655 h 15685"/>
              <a:gd name="connsiteX21-14837" fmla="*/ 12326 w 13704"/>
              <a:gd name="connsiteY21-14838" fmla="*/ 8821 h 15685"/>
              <a:gd name="connsiteX22-14839" fmla="*/ 11407 w 13704"/>
              <a:gd name="connsiteY22-14840" fmla="*/ 3182 h 15685"/>
              <a:gd name="connsiteX23-14841" fmla="*/ 11574 w 13704"/>
              <a:gd name="connsiteY23-14842" fmla="*/ 5568 h 15685"/>
              <a:gd name="connsiteX24-14843" fmla="*/ 11815 w 13704"/>
              <a:gd name="connsiteY24-14844" fmla="*/ 6439 h 15685"/>
              <a:gd name="connsiteX25-14845" fmla="*/ 12173 w 13704"/>
              <a:gd name="connsiteY25-14846" fmla="*/ 8393 h 15685"/>
              <a:gd name="connsiteX26-14847" fmla="*/ 11799 w 13704"/>
              <a:gd name="connsiteY26-14848" fmla="*/ 7712 h 15685"/>
              <a:gd name="connsiteX27-14849" fmla="*/ 12059 w 13704"/>
              <a:gd name="connsiteY27-14850" fmla="*/ 12656 h 15685"/>
              <a:gd name="connsiteX28-14851" fmla="*/ 11972 w 13704"/>
              <a:gd name="connsiteY28-14852" fmla="*/ 14683 h 15685"/>
              <a:gd name="connsiteX29-14853" fmla="*/ 11694 w 13704"/>
              <a:gd name="connsiteY29-14854" fmla="*/ 11780 h 15685"/>
              <a:gd name="connsiteX30-14855" fmla="*/ 11546 w 13704"/>
              <a:gd name="connsiteY30-14856" fmla="*/ 9707 h 15685"/>
              <a:gd name="connsiteX31-14857" fmla="*/ 10889 w 13704"/>
              <a:gd name="connsiteY31-14858" fmla="*/ 4667 h 15685"/>
              <a:gd name="connsiteX32-14859" fmla="*/ 11235 w 13704"/>
              <a:gd name="connsiteY32-14860" fmla="*/ 10212 h 15685"/>
              <a:gd name="connsiteX33-14861" fmla="*/ 11435 w 13704"/>
              <a:gd name="connsiteY33-14862" fmla="*/ 12740 h 15685"/>
              <a:gd name="connsiteX34-14863" fmla="*/ 11264 w 13704"/>
              <a:gd name="connsiteY34-14864" fmla="*/ 15201 h 15685"/>
              <a:gd name="connsiteX35-14865" fmla="*/ 11072 w 13704"/>
              <a:gd name="connsiteY35-14866" fmla="*/ 12277 h 15685"/>
              <a:gd name="connsiteX36-14867" fmla="*/ 10668 w 13704"/>
              <a:gd name="connsiteY36-14868" fmla="*/ 15160 h 15685"/>
              <a:gd name="connsiteX37-14869" fmla="*/ 10271 w 13704"/>
              <a:gd name="connsiteY37-14870" fmla="*/ 15551 h 15685"/>
              <a:gd name="connsiteX38-14871" fmla="*/ 10512 w 13704"/>
              <a:gd name="connsiteY38-14872" fmla="*/ 14341 h 15685"/>
              <a:gd name="connsiteX39-14873" fmla="*/ 10481 w 13704"/>
              <a:gd name="connsiteY39-14874" fmla="*/ 13420 h 15685"/>
              <a:gd name="connsiteX40-14875" fmla="*/ 10719 w 13704"/>
              <a:gd name="connsiteY40-14876" fmla="*/ 14068 h 15685"/>
              <a:gd name="connsiteX41-14877" fmla="*/ 10387 w 13704"/>
              <a:gd name="connsiteY41-14878" fmla="*/ 13946 h 15685"/>
              <a:gd name="connsiteX42-14879" fmla="*/ 10242 w 13704"/>
              <a:gd name="connsiteY42-14880" fmla="*/ 15113 h 15685"/>
              <a:gd name="connsiteX43-14881" fmla="*/ 10448 w 13704"/>
              <a:gd name="connsiteY43-14882" fmla="*/ 12935 h 15685"/>
              <a:gd name="connsiteX44-14883" fmla="*/ 10717 w 13704"/>
              <a:gd name="connsiteY44-14884" fmla="*/ 12593 h 15685"/>
              <a:gd name="connsiteX45-14885" fmla="*/ 10684 w 13704"/>
              <a:gd name="connsiteY45-14886" fmla="*/ 6790 h 15685"/>
              <a:gd name="connsiteX46-14887" fmla="*/ 10582 w 13704"/>
              <a:gd name="connsiteY46-14888" fmla="*/ 10781 h 15685"/>
              <a:gd name="connsiteX47-14889" fmla="*/ 10344 w 13704"/>
              <a:gd name="connsiteY47-14890" fmla="*/ 11805 h 15685"/>
              <a:gd name="connsiteX48-14891" fmla="*/ 10219 w 13704"/>
              <a:gd name="connsiteY48-14892" fmla="*/ 3890 h 15685"/>
              <a:gd name="connsiteX49-14893" fmla="*/ 9293 w 13704"/>
              <a:gd name="connsiteY49-14894" fmla="*/ 1898 h 15685"/>
              <a:gd name="connsiteX50-14895" fmla="*/ 6612 w 13704"/>
              <a:gd name="connsiteY50-14896" fmla="*/ 3906 h 15685"/>
              <a:gd name="connsiteX51-14897" fmla="*/ 6328 w 13704"/>
              <a:gd name="connsiteY51-14898" fmla="*/ 4108 h 15685"/>
              <a:gd name="connsiteX52-14899" fmla="*/ 6768 w 13704"/>
              <a:gd name="connsiteY52-14900" fmla="*/ 3892 h 15685"/>
              <a:gd name="connsiteX53-14901" fmla="*/ 5795 w 13704"/>
              <a:gd name="connsiteY53-14902" fmla="*/ 4971 h 15685"/>
              <a:gd name="connsiteX54-14903" fmla="*/ 7929 w 13704"/>
              <a:gd name="connsiteY54-14904" fmla="*/ 1675 h 15685"/>
              <a:gd name="connsiteX55-14905" fmla="*/ 5943 w 13704"/>
              <a:gd name="connsiteY55-14906" fmla="*/ 5233 h 15685"/>
              <a:gd name="connsiteX56-14907" fmla="*/ 5538 w 13704"/>
              <a:gd name="connsiteY56-14908" fmla="*/ 5621 h 15685"/>
              <a:gd name="connsiteX57-14909" fmla="*/ 5190 w 13704"/>
              <a:gd name="connsiteY57-14910" fmla="*/ 5813 h 15685"/>
              <a:gd name="connsiteX58-14911" fmla="*/ 3171 w 13704"/>
              <a:gd name="connsiteY58-14912" fmla="*/ 7091 h 15685"/>
              <a:gd name="connsiteX59-14913" fmla="*/ 665 w 13704"/>
              <a:gd name="connsiteY59-14914" fmla="*/ 8740 h 15685"/>
              <a:gd name="connsiteX60-14915" fmla="*/ 9 w 13704"/>
              <a:gd name="connsiteY60-14916" fmla="*/ 4863 h 15685"/>
              <a:gd name="connsiteX0-14917" fmla="*/ 9 w 13704"/>
              <a:gd name="connsiteY0-14918" fmla="*/ 4863 h 15685"/>
              <a:gd name="connsiteX1-14919" fmla="*/ 4102 w 13704"/>
              <a:gd name="connsiteY1-14920" fmla="*/ 3959 h 15685"/>
              <a:gd name="connsiteX2-14921" fmla="*/ 6368 w 13704"/>
              <a:gd name="connsiteY2-14922" fmla="*/ 1854 h 15685"/>
              <a:gd name="connsiteX3-14923" fmla="*/ 6940 w 13704"/>
              <a:gd name="connsiteY3-14924" fmla="*/ 822 h 15685"/>
              <a:gd name="connsiteX4-14925" fmla="*/ 7218 w 13704"/>
              <a:gd name="connsiteY4-14926" fmla="*/ 626 h 15685"/>
              <a:gd name="connsiteX5-14927" fmla="*/ 7301 w 13704"/>
              <a:gd name="connsiteY5-14928" fmla="*/ 694 h 15685"/>
              <a:gd name="connsiteX6-14929" fmla="*/ 7596 w 13704"/>
              <a:gd name="connsiteY6-14930" fmla="*/ 369 h 15685"/>
              <a:gd name="connsiteX7-14931" fmla="*/ 8368 w 13704"/>
              <a:gd name="connsiteY7-14932" fmla="*/ 160 h 15685"/>
              <a:gd name="connsiteX8-14933" fmla="*/ 8445 w 13704"/>
              <a:gd name="connsiteY8-14934" fmla="*/ 1 h 15685"/>
              <a:gd name="connsiteX9-14935" fmla="*/ 8625 w 13704"/>
              <a:gd name="connsiteY9-14936" fmla="*/ 191 h 15685"/>
              <a:gd name="connsiteX10-14937" fmla="*/ 9164 w 13704"/>
              <a:gd name="connsiteY10-14938" fmla="*/ 97 h 15685"/>
              <a:gd name="connsiteX11-14939" fmla="*/ 9298 w 13704"/>
              <a:gd name="connsiteY11-14940" fmla="*/ 281 h 15685"/>
              <a:gd name="connsiteX12-14941" fmla="*/ 11728 w 13704"/>
              <a:gd name="connsiteY12-14942" fmla="*/ 2119 h 15685"/>
              <a:gd name="connsiteX13-14943" fmla="*/ 13519 w 13704"/>
              <a:gd name="connsiteY13-14944" fmla="*/ 10536 h 15685"/>
              <a:gd name="connsiteX14-14945" fmla="*/ 13645 w 13704"/>
              <a:gd name="connsiteY14-14946" fmla="*/ 15600 h 15685"/>
              <a:gd name="connsiteX15-14947" fmla="*/ 13468 w 13704"/>
              <a:gd name="connsiteY15-14948" fmla="*/ 13580 h 15685"/>
              <a:gd name="connsiteX16-14949" fmla="*/ 13017 w 13704"/>
              <a:gd name="connsiteY16-14950" fmla="*/ 15513 h 15685"/>
              <a:gd name="connsiteX17-14951" fmla="*/ 13256 w 13704"/>
              <a:gd name="connsiteY17-14952" fmla="*/ 11703 h 15685"/>
              <a:gd name="connsiteX18-14953" fmla="*/ 12622 w 13704"/>
              <a:gd name="connsiteY18-14954" fmla="*/ 7868 h 15685"/>
              <a:gd name="connsiteX19-14955" fmla="*/ 12800 w 13704"/>
              <a:gd name="connsiteY19-14956" fmla="*/ 12950 h 15685"/>
              <a:gd name="connsiteX20-14957" fmla="*/ 12508 w 13704"/>
              <a:gd name="connsiteY20-14958" fmla="*/ 13655 h 15685"/>
              <a:gd name="connsiteX21-14959" fmla="*/ 12326 w 13704"/>
              <a:gd name="connsiteY21-14960" fmla="*/ 8821 h 15685"/>
              <a:gd name="connsiteX22-14961" fmla="*/ 11407 w 13704"/>
              <a:gd name="connsiteY22-14962" fmla="*/ 3182 h 15685"/>
              <a:gd name="connsiteX23-14963" fmla="*/ 11574 w 13704"/>
              <a:gd name="connsiteY23-14964" fmla="*/ 5568 h 15685"/>
              <a:gd name="connsiteX24-14965" fmla="*/ 11815 w 13704"/>
              <a:gd name="connsiteY24-14966" fmla="*/ 6439 h 15685"/>
              <a:gd name="connsiteX25-14967" fmla="*/ 12173 w 13704"/>
              <a:gd name="connsiteY25-14968" fmla="*/ 8393 h 15685"/>
              <a:gd name="connsiteX26-14969" fmla="*/ 11799 w 13704"/>
              <a:gd name="connsiteY26-14970" fmla="*/ 7712 h 15685"/>
              <a:gd name="connsiteX27-14971" fmla="*/ 12059 w 13704"/>
              <a:gd name="connsiteY27-14972" fmla="*/ 12656 h 15685"/>
              <a:gd name="connsiteX28-14973" fmla="*/ 11972 w 13704"/>
              <a:gd name="connsiteY28-14974" fmla="*/ 14683 h 15685"/>
              <a:gd name="connsiteX29-14975" fmla="*/ 11694 w 13704"/>
              <a:gd name="connsiteY29-14976" fmla="*/ 11780 h 15685"/>
              <a:gd name="connsiteX30-14977" fmla="*/ 11546 w 13704"/>
              <a:gd name="connsiteY30-14978" fmla="*/ 9707 h 15685"/>
              <a:gd name="connsiteX31-14979" fmla="*/ 10889 w 13704"/>
              <a:gd name="connsiteY31-14980" fmla="*/ 4667 h 15685"/>
              <a:gd name="connsiteX32-14981" fmla="*/ 11235 w 13704"/>
              <a:gd name="connsiteY32-14982" fmla="*/ 10212 h 15685"/>
              <a:gd name="connsiteX33-14983" fmla="*/ 11435 w 13704"/>
              <a:gd name="connsiteY33-14984" fmla="*/ 12740 h 15685"/>
              <a:gd name="connsiteX34-14985" fmla="*/ 11264 w 13704"/>
              <a:gd name="connsiteY34-14986" fmla="*/ 15201 h 15685"/>
              <a:gd name="connsiteX35-14987" fmla="*/ 11072 w 13704"/>
              <a:gd name="connsiteY35-14988" fmla="*/ 12277 h 15685"/>
              <a:gd name="connsiteX36-14989" fmla="*/ 10668 w 13704"/>
              <a:gd name="connsiteY36-14990" fmla="*/ 15160 h 15685"/>
              <a:gd name="connsiteX37-14991" fmla="*/ 10271 w 13704"/>
              <a:gd name="connsiteY37-14992" fmla="*/ 15551 h 15685"/>
              <a:gd name="connsiteX38-14993" fmla="*/ 10512 w 13704"/>
              <a:gd name="connsiteY38-14994" fmla="*/ 14341 h 15685"/>
              <a:gd name="connsiteX39-14995" fmla="*/ 10481 w 13704"/>
              <a:gd name="connsiteY39-14996" fmla="*/ 13420 h 15685"/>
              <a:gd name="connsiteX40-14997" fmla="*/ 10719 w 13704"/>
              <a:gd name="connsiteY40-14998" fmla="*/ 14068 h 15685"/>
              <a:gd name="connsiteX41-14999" fmla="*/ 10387 w 13704"/>
              <a:gd name="connsiteY41-15000" fmla="*/ 13946 h 15685"/>
              <a:gd name="connsiteX42-15001" fmla="*/ 10242 w 13704"/>
              <a:gd name="connsiteY42-15002" fmla="*/ 15113 h 15685"/>
              <a:gd name="connsiteX43-15003" fmla="*/ 10448 w 13704"/>
              <a:gd name="connsiteY43-15004" fmla="*/ 12935 h 15685"/>
              <a:gd name="connsiteX44-15005" fmla="*/ 10717 w 13704"/>
              <a:gd name="connsiteY44-15006" fmla="*/ 12593 h 15685"/>
              <a:gd name="connsiteX45-15007" fmla="*/ 10684 w 13704"/>
              <a:gd name="connsiteY45-15008" fmla="*/ 6790 h 15685"/>
              <a:gd name="connsiteX46-15009" fmla="*/ 10582 w 13704"/>
              <a:gd name="connsiteY46-15010" fmla="*/ 10781 h 15685"/>
              <a:gd name="connsiteX47-15011" fmla="*/ 10344 w 13704"/>
              <a:gd name="connsiteY47-15012" fmla="*/ 11805 h 15685"/>
              <a:gd name="connsiteX48-15013" fmla="*/ 10219 w 13704"/>
              <a:gd name="connsiteY48-15014" fmla="*/ 3890 h 15685"/>
              <a:gd name="connsiteX49-15015" fmla="*/ 9293 w 13704"/>
              <a:gd name="connsiteY49-15016" fmla="*/ 1898 h 15685"/>
              <a:gd name="connsiteX50-15017" fmla="*/ 6612 w 13704"/>
              <a:gd name="connsiteY50-15018" fmla="*/ 3906 h 15685"/>
              <a:gd name="connsiteX51-15019" fmla="*/ 6328 w 13704"/>
              <a:gd name="connsiteY51-15020" fmla="*/ 4108 h 15685"/>
              <a:gd name="connsiteX52-15021" fmla="*/ 6768 w 13704"/>
              <a:gd name="connsiteY52-15022" fmla="*/ 3892 h 15685"/>
              <a:gd name="connsiteX53-15023" fmla="*/ 5795 w 13704"/>
              <a:gd name="connsiteY53-15024" fmla="*/ 4971 h 15685"/>
              <a:gd name="connsiteX54-15025" fmla="*/ 5892 w 13704"/>
              <a:gd name="connsiteY54-15026" fmla="*/ 4985 h 15685"/>
              <a:gd name="connsiteX55-15027" fmla="*/ 5943 w 13704"/>
              <a:gd name="connsiteY55-15028" fmla="*/ 5233 h 15685"/>
              <a:gd name="connsiteX56-15029" fmla="*/ 5538 w 13704"/>
              <a:gd name="connsiteY56-15030" fmla="*/ 5621 h 15685"/>
              <a:gd name="connsiteX57-15031" fmla="*/ 5190 w 13704"/>
              <a:gd name="connsiteY57-15032" fmla="*/ 5813 h 15685"/>
              <a:gd name="connsiteX58-15033" fmla="*/ 3171 w 13704"/>
              <a:gd name="connsiteY58-15034" fmla="*/ 7091 h 15685"/>
              <a:gd name="connsiteX59-15035" fmla="*/ 665 w 13704"/>
              <a:gd name="connsiteY59-15036" fmla="*/ 8740 h 15685"/>
              <a:gd name="connsiteX60-15037" fmla="*/ 9 w 13704"/>
              <a:gd name="connsiteY60-15038" fmla="*/ 4863 h 15685"/>
              <a:gd name="connsiteX0-15039" fmla="*/ 9 w 13704"/>
              <a:gd name="connsiteY0-15040" fmla="*/ 4863 h 15685"/>
              <a:gd name="connsiteX1-15041" fmla="*/ 4102 w 13704"/>
              <a:gd name="connsiteY1-15042" fmla="*/ 3959 h 15685"/>
              <a:gd name="connsiteX2-15043" fmla="*/ 6368 w 13704"/>
              <a:gd name="connsiteY2-15044" fmla="*/ 1854 h 15685"/>
              <a:gd name="connsiteX3-15045" fmla="*/ 6940 w 13704"/>
              <a:gd name="connsiteY3-15046" fmla="*/ 822 h 15685"/>
              <a:gd name="connsiteX4-15047" fmla="*/ 7218 w 13704"/>
              <a:gd name="connsiteY4-15048" fmla="*/ 626 h 15685"/>
              <a:gd name="connsiteX5-15049" fmla="*/ 7301 w 13704"/>
              <a:gd name="connsiteY5-15050" fmla="*/ 694 h 15685"/>
              <a:gd name="connsiteX6-15051" fmla="*/ 7596 w 13704"/>
              <a:gd name="connsiteY6-15052" fmla="*/ 369 h 15685"/>
              <a:gd name="connsiteX7-15053" fmla="*/ 8368 w 13704"/>
              <a:gd name="connsiteY7-15054" fmla="*/ 160 h 15685"/>
              <a:gd name="connsiteX8-15055" fmla="*/ 8445 w 13704"/>
              <a:gd name="connsiteY8-15056" fmla="*/ 1 h 15685"/>
              <a:gd name="connsiteX9-15057" fmla="*/ 8625 w 13704"/>
              <a:gd name="connsiteY9-15058" fmla="*/ 191 h 15685"/>
              <a:gd name="connsiteX10-15059" fmla="*/ 9164 w 13704"/>
              <a:gd name="connsiteY10-15060" fmla="*/ 97 h 15685"/>
              <a:gd name="connsiteX11-15061" fmla="*/ 9298 w 13704"/>
              <a:gd name="connsiteY11-15062" fmla="*/ 281 h 15685"/>
              <a:gd name="connsiteX12-15063" fmla="*/ 11728 w 13704"/>
              <a:gd name="connsiteY12-15064" fmla="*/ 2119 h 15685"/>
              <a:gd name="connsiteX13-15065" fmla="*/ 13519 w 13704"/>
              <a:gd name="connsiteY13-15066" fmla="*/ 10536 h 15685"/>
              <a:gd name="connsiteX14-15067" fmla="*/ 13645 w 13704"/>
              <a:gd name="connsiteY14-15068" fmla="*/ 15600 h 15685"/>
              <a:gd name="connsiteX15-15069" fmla="*/ 13468 w 13704"/>
              <a:gd name="connsiteY15-15070" fmla="*/ 13580 h 15685"/>
              <a:gd name="connsiteX16-15071" fmla="*/ 13017 w 13704"/>
              <a:gd name="connsiteY16-15072" fmla="*/ 15513 h 15685"/>
              <a:gd name="connsiteX17-15073" fmla="*/ 13256 w 13704"/>
              <a:gd name="connsiteY17-15074" fmla="*/ 11703 h 15685"/>
              <a:gd name="connsiteX18-15075" fmla="*/ 12622 w 13704"/>
              <a:gd name="connsiteY18-15076" fmla="*/ 7868 h 15685"/>
              <a:gd name="connsiteX19-15077" fmla="*/ 12800 w 13704"/>
              <a:gd name="connsiteY19-15078" fmla="*/ 12950 h 15685"/>
              <a:gd name="connsiteX20-15079" fmla="*/ 12508 w 13704"/>
              <a:gd name="connsiteY20-15080" fmla="*/ 13655 h 15685"/>
              <a:gd name="connsiteX21-15081" fmla="*/ 12326 w 13704"/>
              <a:gd name="connsiteY21-15082" fmla="*/ 8821 h 15685"/>
              <a:gd name="connsiteX22-15083" fmla="*/ 11407 w 13704"/>
              <a:gd name="connsiteY22-15084" fmla="*/ 3182 h 15685"/>
              <a:gd name="connsiteX23-15085" fmla="*/ 11574 w 13704"/>
              <a:gd name="connsiteY23-15086" fmla="*/ 5568 h 15685"/>
              <a:gd name="connsiteX24-15087" fmla="*/ 11815 w 13704"/>
              <a:gd name="connsiteY24-15088" fmla="*/ 6439 h 15685"/>
              <a:gd name="connsiteX25-15089" fmla="*/ 12173 w 13704"/>
              <a:gd name="connsiteY25-15090" fmla="*/ 8393 h 15685"/>
              <a:gd name="connsiteX26-15091" fmla="*/ 11799 w 13704"/>
              <a:gd name="connsiteY26-15092" fmla="*/ 7712 h 15685"/>
              <a:gd name="connsiteX27-15093" fmla="*/ 12059 w 13704"/>
              <a:gd name="connsiteY27-15094" fmla="*/ 12656 h 15685"/>
              <a:gd name="connsiteX28-15095" fmla="*/ 11972 w 13704"/>
              <a:gd name="connsiteY28-15096" fmla="*/ 14683 h 15685"/>
              <a:gd name="connsiteX29-15097" fmla="*/ 11694 w 13704"/>
              <a:gd name="connsiteY29-15098" fmla="*/ 11780 h 15685"/>
              <a:gd name="connsiteX30-15099" fmla="*/ 11546 w 13704"/>
              <a:gd name="connsiteY30-15100" fmla="*/ 9707 h 15685"/>
              <a:gd name="connsiteX31-15101" fmla="*/ 10889 w 13704"/>
              <a:gd name="connsiteY31-15102" fmla="*/ 4667 h 15685"/>
              <a:gd name="connsiteX32-15103" fmla="*/ 11235 w 13704"/>
              <a:gd name="connsiteY32-15104" fmla="*/ 10212 h 15685"/>
              <a:gd name="connsiteX33-15105" fmla="*/ 11435 w 13704"/>
              <a:gd name="connsiteY33-15106" fmla="*/ 12740 h 15685"/>
              <a:gd name="connsiteX34-15107" fmla="*/ 11264 w 13704"/>
              <a:gd name="connsiteY34-15108" fmla="*/ 15201 h 15685"/>
              <a:gd name="connsiteX35-15109" fmla="*/ 11072 w 13704"/>
              <a:gd name="connsiteY35-15110" fmla="*/ 12277 h 15685"/>
              <a:gd name="connsiteX36-15111" fmla="*/ 10668 w 13704"/>
              <a:gd name="connsiteY36-15112" fmla="*/ 15160 h 15685"/>
              <a:gd name="connsiteX37-15113" fmla="*/ 10271 w 13704"/>
              <a:gd name="connsiteY37-15114" fmla="*/ 15551 h 15685"/>
              <a:gd name="connsiteX38-15115" fmla="*/ 10512 w 13704"/>
              <a:gd name="connsiteY38-15116" fmla="*/ 14341 h 15685"/>
              <a:gd name="connsiteX39-15117" fmla="*/ 10481 w 13704"/>
              <a:gd name="connsiteY39-15118" fmla="*/ 13420 h 15685"/>
              <a:gd name="connsiteX40-15119" fmla="*/ 10719 w 13704"/>
              <a:gd name="connsiteY40-15120" fmla="*/ 14068 h 15685"/>
              <a:gd name="connsiteX41-15121" fmla="*/ 10387 w 13704"/>
              <a:gd name="connsiteY41-15122" fmla="*/ 13946 h 15685"/>
              <a:gd name="connsiteX42-15123" fmla="*/ 10242 w 13704"/>
              <a:gd name="connsiteY42-15124" fmla="*/ 15113 h 15685"/>
              <a:gd name="connsiteX43-15125" fmla="*/ 10448 w 13704"/>
              <a:gd name="connsiteY43-15126" fmla="*/ 12935 h 15685"/>
              <a:gd name="connsiteX44-15127" fmla="*/ 10717 w 13704"/>
              <a:gd name="connsiteY44-15128" fmla="*/ 12593 h 15685"/>
              <a:gd name="connsiteX45-15129" fmla="*/ 10684 w 13704"/>
              <a:gd name="connsiteY45-15130" fmla="*/ 6790 h 15685"/>
              <a:gd name="connsiteX46-15131" fmla="*/ 10582 w 13704"/>
              <a:gd name="connsiteY46-15132" fmla="*/ 10781 h 15685"/>
              <a:gd name="connsiteX47-15133" fmla="*/ 10344 w 13704"/>
              <a:gd name="connsiteY47-15134" fmla="*/ 11805 h 15685"/>
              <a:gd name="connsiteX48-15135" fmla="*/ 10219 w 13704"/>
              <a:gd name="connsiteY48-15136" fmla="*/ 3890 h 15685"/>
              <a:gd name="connsiteX49-15137" fmla="*/ 9293 w 13704"/>
              <a:gd name="connsiteY49-15138" fmla="*/ 1898 h 15685"/>
              <a:gd name="connsiteX50-15139" fmla="*/ 6612 w 13704"/>
              <a:gd name="connsiteY50-15140" fmla="*/ 3906 h 15685"/>
              <a:gd name="connsiteX51-15141" fmla="*/ 6328 w 13704"/>
              <a:gd name="connsiteY51-15142" fmla="*/ 4108 h 15685"/>
              <a:gd name="connsiteX52-15143" fmla="*/ 6768 w 13704"/>
              <a:gd name="connsiteY52-15144" fmla="*/ 3892 h 15685"/>
              <a:gd name="connsiteX53-15145" fmla="*/ 5795 w 13704"/>
              <a:gd name="connsiteY53-15146" fmla="*/ 4971 h 15685"/>
              <a:gd name="connsiteX54-15147" fmla="*/ 5892 w 13704"/>
              <a:gd name="connsiteY54-15148" fmla="*/ 4985 h 15685"/>
              <a:gd name="connsiteX55-15149" fmla="*/ 5943 w 13704"/>
              <a:gd name="connsiteY55-15150" fmla="*/ 5233 h 15685"/>
              <a:gd name="connsiteX56-15151" fmla="*/ 5538 w 13704"/>
              <a:gd name="connsiteY56-15152" fmla="*/ 5621 h 15685"/>
              <a:gd name="connsiteX57-15153" fmla="*/ 5190 w 13704"/>
              <a:gd name="connsiteY57-15154" fmla="*/ 5813 h 15685"/>
              <a:gd name="connsiteX58-15155" fmla="*/ 3171 w 13704"/>
              <a:gd name="connsiteY58-15156" fmla="*/ 7091 h 15685"/>
              <a:gd name="connsiteX59-15157" fmla="*/ 665 w 13704"/>
              <a:gd name="connsiteY59-15158" fmla="*/ 8740 h 15685"/>
              <a:gd name="connsiteX60-15159" fmla="*/ 9 w 13704"/>
              <a:gd name="connsiteY60-15160" fmla="*/ 4863 h 15685"/>
              <a:gd name="connsiteX0-15161" fmla="*/ 9 w 13704"/>
              <a:gd name="connsiteY0-15162" fmla="*/ 4863 h 15685"/>
              <a:gd name="connsiteX1-15163" fmla="*/ 4102 w 13704"/>
              <a:gd name="connsiteY1-15164" fmla="*/ 3959 h 15685"/>
              <a:gd name="connsiteX2-15165" fmla="*/ 6368 w 13704"/>
              <a:gd name="connsiteY2-15166" fmla="*/ 1854 h 15685"/>
              <a:gd name="connsiteX3-15167" fmla="*/ 6940 w 13704"/>
              <a:gd name="connsiteY3-15168" fmla="*/ 822 h 15685"/>
              <a:gd name="connsiteX4-15169" fmla="*/ 7218 w 13704"/>
              <a:gd name="connsiteY4-15170" fmla="*/ 626 h 15685"/>
              <a:gd name="connsiteX5-15171" fmla="*/ 7301 w 13704"/>
              <a:gd name="connsiteY5-15172" fmla="*/ 694 h 15685"/>
              <a:gd name="connsiteX6-15173" fmla="*/ 7596 w 13704"/>
              <a:gd name="connsiteY6-15174" fmla="*/ 369 h 15685"/>
              <a:gd name="connsiteX7-15175" fmla="*/ 8368 w 13704"/>
              <a:gd name="connsiteY7-15176" fmla="*/ 160 h 15685"/>
              <a:gd name="connsiteX8-15177" fmla="*/ 8445 w 13704"/>
              <a:gd name="connsiteY8-15178" fmla="*/ 1 h 15685"/>
              <a:gd name="connsiteX9-15179" fmla="*/ 8625 w 13704"/>
              <a:gd name="connsiteY9-15180" fmla="*/ 191 h 15685"/>
              <a:gd name="connsiteX10-15181" fmla="*/ 9164 w 13704"/>
              <a:gd name="connsiteY10-15182" fmla="*/ 97 h 15685"/>
              <a:gd name="connsiteX11-15183" fmla="*/ 9298 w 13704"/>
              <a:gd name="connsiteY11-15184" fmla="*/ 281 h 15685"/>
              <a:gd name="connsiteX12-15185" fmla="*/ 11728 w 13704"/>
              <a:gd name="connsiteY12-15186" fmla="*/ 2119 h 15685"/>
              <a:gd name="connsiteX13-15187" fmla="*/ 13519 w 13704"/>
              <a:gd name="connsiteY13-15188" fmla="*/ 10536 h 15685"/>
              <a:gd name="connsiteX14-15189" fmla="*/ 13645 w 13704"/>
              <a:gd name="connsiteY14-15190" fmla="*/ 15600 h 15685"/>
              <a:gd name="connsiteX15-15191" fmla="*/ 13468 w 13704"/>
              <a:gd name="connsiteY15-15192" fmla="*/ 13580 h 15685"/>
              <a:gd name="connsiteX16-15193" fmla="*/ 13017 w 13704"/>
              <a:gd name="connsiteY16-15194" fmla="*/ 15513 h 15685"/>
              <a:gd name="connsiteX17-15195" fmla="*/ 13256 w 13704"/>
              <a:gd name="connsiteY17-15196" fmla="*/ 11703 h 15685"/>
              <a:gd name="connsiteX18-15197" fmla="*/ 12622 w 13704"/>
              <a:gd name="connsiteY18-15198" fmla="*/ 7868 h 15685"/>
              <a:gd name="connsiteX19-15199" fmla="*/ 12800 w 13704"/>
              <a:gd name="connsiteY19-15200" fmla="*/ 12950 h 15685"/>
              <a:gd name="connsiteX20-15201" fmla="*/ 12508 w 13704"/>
              <a:gd name="connsiteY20-15202" fmla="*/ 13655 h 15685"/>
              <a:gd name="connsiteX21-15203" fmla="*/ 12326 w 13704"/>
              <a:gd name="connsiteY21-15204" fmla="*/ 8821 h 15685"/>
              <a:gd name="connsiteX22-15205" fmla="*/ 11407 w 13704"/>
              <a:gd name="connsiteY22-15206" fmla="*/ 3182 h 15685"/>
              <a:gd name="connsiteX23-15207" fmla="*/ 11574 w 13704"/>
              <a:gd name="connsiteY23-15208" fmla="*/ 5568 h 15685"/>
              <a:gd name="connsiteX24-15209" fmla="*/ 11815 w 13704"/>
              <a:gd name="connsiteY24-15210" fmla="*/ 6439 h 15685"/>
              <a:gd name="connsiteX25-15211" fmla="*/ 12173 w 13704"/>
              <a:gd name="connsiteY25-15212" fmla="*/ 8393 h 15685"/>
              <a:gd name="connsiteX26-15213" fmla="*/ 11799 w 13704"/>
              <a:gd name="connsiteY26-15214" fmla="*/ 7712 h 15685"/>
              <a:gd name="connsiteX27-15215" fmla="*/ 12059 w 13704"/>
              <a:gd name="connsiteY27-15216" fmla="*/ 12656 h 15685"/>
              <a:gd name="connsiteX28-15217" fmla="*/ 11972 w 13704"/>
              <a:gd name="connsiteY28-15218" fmla="*/ 14683 h 15685"/>
              <a:gd name="connsiteX29-15219" fmla="*/ 11694 w 13704"/>
              <a:gd name="connsiteY29-15220" fmla="*/ 11780 h 15685"/>
              <a:gd name="connsiteX30-15221" fmla="*/ 11546 w 13704"/>
              <a:gd name="connsiteY30-15222" fmla="*/ 9707 h 15685"/>
              <a:gd name="connsiteX31-15223" fmla="*/ 10889 w 13704"/>
              <a:gd name="connsiteY31-15224" fmla="*/ 4667 h 15685"/>
              <a:gd name="connsiteX32-15225" fmla="*/ 11235 w 13704"/>
              <a:gd name="connsiteY32-15226" fmla="*/ 10212 h 15685"/>
              <a:gd name="connsiteX33-15227" fmla="*/ 11435 w 13704"/>
              <a:gd name="connsiteY33-15228" fmla="*/ 12740 h 15685"/>
              <a:gd name="connsiteX34-15229" fmla="*/ 11264 w 13704"/>
              <a:gd name="connsiteY34-15230" fmla="*/ 15201 h 15685"/>
              <a:gd name="connsiteX35-15231" fmla="*/ 11072 w 13704"/>
              <a:gd name="connsiteY35-15232" fmla="*/ 12277 h 15685"/>
              <a:gd name="connsiteX36-15233" fmla="*/ 10668 w 13704"/>
              <a:gd name="connsiteY36-15234" fmla="*/ 15160 h 15685"/>
              <a:gd name="connsiteX37-15235" fmla="*/ 10271 w 13704"/>
              <a:gd name="connsiteY37-15236" fmla="*/ 15551 h 15685"/>
              <a:gd name="connsiteX38-15237" fmla="*/ 10512 w 13704"/>
              <a:gd name="connsiteY38-15238" fmla="*/ 14341 h 15685"/>
              <a:gd name="connsiteX39-15239" fmla="*/ 10481 w 13704"/>
              <a:gd name="connsiteY39-15240" fmla="*/ 13420 h 15685"/>
              <a:gd name="connsiteX40-15241" fmla="*/ 10719 w 13704"/>
              <a:gd name="connsiteY40-15242" fmla="*/ 14068 h 15685"/>
              <a:gd name="connsiteX41-15243" fmla="*/ 10387 w 13704"/>
              <a:gd name="connsiteY41-15244" fmla="*/ 13946 h 15685"/>
              <a:gd name="connsiteX42-15245" fmla="*/ 10242 w 13704"/>
              <a:gd name="connsiteY42-15246" fmla="*/ 15113 h 15685"/>
              <a:gd name="connsiteX43-15247" fmla="*/ 10448 w 13704"/>
              <a:gd name="connsiteY43-15248" fmla="*/ 12935 h 15685"/>
              <a:gd name="connsiteX44-15249" fmla="*/ 10717 w 13704"/>
              <a:gd name="connsiteY44-15250" fmla="*/ 12593 h 15685"/>
              <a:gd name="connsiteX45-15251" fmla="*/ 10684 w 13704"/>
              <a:gd name="connsiteY45-15252" fmla="*/ 6790 h 15685"/>
              <a:gd name="connsiteX46-15253" fmla="*/ 10582 w 13704"/>
              <a:gd name="connsiteY46-15254" fmla="*/ 10781 h 15685"/>
              <a:gd name="connsiteX47-15255" fmla="*/ 10344 w 13704"/>
              <a:gd name="connsiteY47-15256" fmla="*/ 11805 h 15685"/>
              <a:gd name="connsiteX48-15257" fmla="*/ 10219 w 13704"/>
              <a:gd name="connsiteY48-15258" fmla="*/ 3890 h 15685"/>
              <a:gd name="connsiteX49-15259" fmla="*/ 9293 w 13704"/>
              <a:gd name="connsiteY49-15260" fmla="*/ 1898 h 15685"/>
              <a:gd name="connsiteX50-15261" fmla="*/ 6612 w 13704"/>
              <a:gd name="connsiteY50-15262" fmla="*/ 3906 h 15685"/>
              <a:gd name="connsiteX51-15263" fmla="*/ 6328 w 13704"/>
              <a:gd name="connsiteY51-15264" fmla="*/ 4108 h 15685"/>
              <a:gd name="connsiteX52-15265" fmla="*/ 5582 w 13704"/>
              <a:gd name="connsiteY52-15266" fmla="*/ 5211 h 15685"/>
              <a:gd name="connsiteX53-15267" fmla="*/ 5795 w 13704"/>
              <a:gd name="connsiteY53-15268" fmla="*/ 4971 h 15685"/>
              <a:gd name="connsiteX54-15269" fmla="*/ 5892 w 13704"/>
              <a:gd name="connsiteY54-15270" fmla="*/ 4985 h 15685"/>
              <a:gd name="connsiteX55-15271" fmla="*/ 5943 w 13704"/>
              <a:gd name="connsiteY55-15272" fmla="*/ 5233 h 15685"/>
              <a:gd name="connsiteX56-15273" fmla="*/ 5538 w 13704"/>
              <a:gd name="connsiteY56-15274" fmla="*/ 5621 h 15685"/>
              <a:gd name="connsiteX57-15275" fmla="*/ 5190 w 13704"/>
              <a:gd name="connsiteY57-15276" fmla="*/ 5813 h 15685"/>
              <a:gd name="connsiteX58-15277" fmla="*/ 3171 w 13704"/>
              <a:gd name="connsiteY58-15278" fmla="*/ 7091 h 15685"/>
              <a:gd name="connsiteX59-15279" fmla="*/ 665 w 13704"/>
              <a:gd name="connsiteY59-15280" fmla="*/ 8740 h 15685"/>
              <a:gd name="connsiteX60-15281" fmla="*/ 9 w 13704"/>
              <a:gd name="connsiteY60-15282" fmla="*/ 4863 h 15685"/>
              <a:gd name="connsiteX0-15283" fmla="*/ 9 w 13704"/>
              <a:gd name="connsiteY0-15284" fmla="*/ 4863 h 15685"/>
              <a:gd name="connsiteX1-15285" fmla="*/ 4102 w 13704"/>
              <a:gd name="connsiteY1-15286" fmla="*/ 3959 h 15685"/>
              <a:gd name="connsiteX2-15287" fmla="*/ 6368 w 13704"/>
              <a:gd name="connsiteY2-15288" fmla="*/ 1854 h 15685"/>
              <a:gd name="connsiteX3-15289" fmla="*/ 6940 w 13704"/>
              <a:gd name="connsiteY3-15290" fmla="*/ 822 h 15685"/>
              <a:gd name="connsiteX4-15291" fmla="*/ 7218 w 13704"/>
              <a:gd name="connsiteY4-15292" fmla="*/ 626 h 15685"/>
              <a:gd name="connsiteX5-15293" fmla="*/ 7301 w 13704"/>
              <a:gd name="connsiteY5-15294" fmla="*/ 694 h 15685"/>
              <a:gd name="connsiteX6-15295" fmla="*/ 7596 w 13704"/>
              <a:gd name="connsiteY6-15296" fmla="*/ 369 h 15685"/>
              <a:gd name="connsiteX7-15297" fmla="*/ 8368 w 13704"/>
              <a:gd name="connsiteY7-15298" fmla="*/ 160 h 15685"/>
              <a:gd name="connsiteX8-15299" fmla="*/ 8445 w 13704"/>
              <a:gd name="connsiteY8-15300" fmla="*/ 1 h 15685"/>
              <a:gd name="connsiteX9-15301" fmla="*/ 8625 w 13704"/>
              <a:gd name="connsiteY9-15302" fmla="*/ 191 h 15685"/>
              <a:gd name="connsiteX10-15303" fmla="*/ 9164 w 13704"/>
              <a:gd name="connsiteY10-15304" fmla="*/ 97 h 15685"/>
              <a:gd name="connsiteX11-15305" fmla="*/ 9298 w 13704"/>
              <a:gd name="connsiteY11-15306" fmla="*/ 281 h 15685"/>
              <a:gd name="connsiteX12-15307" fmla="*/ 11728 w 13704"/>
              <a:gd name="connsiteY12-15308" fmla="*/ 2119 h 15685"/>
              <a:gd name="connsiteX13-15309" fmla="*/ 13519 w 13704"/>
              <a:gd name="connsiteY13-15310" fmla="*/ 10536 h 15685"/>
              <a:gd name="connsiteX14-15311" fmla="*/ 13645 w 13704"/>
              <a:gd name="connsiteY14-15312" fmla="*/ 15600 h 15685"/>
              <a:gd name="connsiteX15-15313" fmla="*/ 13468 w 13704"/>
              <a:gd name="connsiteY15-15314" fmla="*/ 13580 h 15685"/>
              <a:gd name="connsiteX16-15315" fmla="*/ 13017 w 13704"/>
              <a:gd name="connsiteY16-15316" fmla="*/ 15513 h 15685"/>
              <a:gd name="connsiteX17-15317" fmla="*/ 13256 w 13704"/>
              <a:gd name="connsiteY17-15318" fmla="*/ 11703 h 15685"/>
              <a:gd name="connsiteX18-15319" fmla="*/ 12622 w 13704"/>
              <a:gd name="connsiteY18-15320" fmla="*/ 7868 h 15685"/>
              <a:gd name="connsiteX19-15321" fmla="*/ 12800 w 13704"/>
              <a:gd name="connsiteY19-15322" fmla="*/ 12950 h 15685"/>
              <a:gd name="connsiteX20-15323" fmla="*/ 12508 w 13704"/>
              <a:gd name="connsiteY20-15324" fmla="*/ 13655 h 15685"/>
              <a:gd name="connsiteX21-15325" fmla="*/ 12326 w 13704"/>
              <a:gd name="connsiteY21-15326" fmla="*/ 8821 h 15685"/>
              <a:gd name="connsiteX22-15327" fmla="*/ 11407 w 13704"/>
              <a:gd name="connsiteY22-15328" fmla="*/ 3182 h 15685"/>
              <a:gd name="connsiteX23-15329" fmla="*/ 11574 w 13704"/>
              <a:gd name="connsiteY23-15330" fmla="*/ 5568 h 15685"/>
              <a:gd name="connsiteX24-15331" fmla="*/ 11815 w 13704"/>
              <a:gd name="connsiteY24-15332" fmla="*/ 6439 h 15685"/>
              <a:gd name="connsiteX25-15333" fmla="*/ 12173 w 13704"/>
              <a:gd name="connsiteY25-15334" fmla="*/ 8393 h 15685"/>
              <a:gd name="connsiteX26-15335" fmla="*/ 11799 w 13704"/>
              <a:gd name="connsiteY26-15336" fmla="*/ 7712 h 15685"/>
              <a:gd name="connsiteX27-15337" fmla="*/ 12059 w 13704"/>
              <a:gd name="connsiteY27-15338" fmla="*/ 12656 h 15685"/>
              <a:gd name="connsiteX28-15339" fmla="*/ 11972 w 13704"/>
              <a:gd name="connsiteY28-15340" fmla="*/ 14683 h 15685"/>
              <a:gd name="connsiteX29-15341" fmla="*/ 11694 w 13704"/>
              <a:gd name="connsiteY29-15342" fmla="*/ 11780 h 15685"/>
              <a:gd name="connsiteX30-15343" fmla="*/ 11546 w 13704"/>
              <a:gd name="connsiteY30-15344" fmla="*/ 9707 h 15685"/>
              <a:gd name="connsiteX31-15345" fmla="*/ 10889 w 13704"/>
              <a:gd name="connsiteY31-15346" fmla="*/ 4667 h 15685"/>
              <a:gd name="connsiteX32-15347" fmla="*/ 11235 w 13704"/>
              <a:gd name="connsiteY32-15348" fmla="*/ 10212 h 15685"/>
              <a:gd name="connsiteX33-15349" fmla="*/ 11435 w 13704"/>
              <a:gd name="connsiteY33-15350" fmla="*/ 12740 h 15685"/>
              <a:gd name="connsiteX34-15351" fmla="*/ 11264 w 13704"/>
              <a:gd name="connsiteY34-15352" fmla="*/ 15201 h 15685"/>
              <a:gd name="connsiteX35-15353" fmla="*/ 11072 w 13704"/>
              <a:gd name="connsiteY35-15354" fmla="*/ 12277 h 15685"/>
              <a:gd name="connsiteX36-15355" fmla="*/ 10668 w 13704"/>
              <a:gd name="connsiteY36-15356" fmla="*/ 15160 h 15685"/>
              <a:gd name="connsiteX37-15357" fmla="*/ 10271 w 13704"/>
              <a:gd name="connsiteY37-15358" fmla="*/ 15551 h 15685"/>
              <a:gd name="connsiteX38-15359" fmla="*/ 10512 w 13704"/>
              <a:gd name="connsiteY38-15360" fmla="*/ 14341 h 15685"/>
              <a:gd name="connsiteX39-15361" fmla="*/ 10481 w 13704"/>
              <a:gd name="connsiteY39-15362" fmla="*/ 13420 h 15685"/>
              <a:gd name="connsiteX40-15363" fmla="*/ 10719 w 13704"/>
              <a:gd name="connsiteY40-15364" fmla="*/ 14068 h 15685"/>
              <a:gd name="connsiteX41-15365" fmla="*/ 10387 w 13704"/>
              <a:gd name="connsiteY41-15366" fmla="*/ 13946 h 15685"/>
              <a:gd name="connsiteX42-15367" fmla="*/ 10242 w 13704"/>
              <a:gd name="connsiteY42-15368" fmla="*/ 15113 h 15685"/>
              <a:gd name="connsiteX43-15369" fmla="*/ 10448 w 13704"/>
              <a:gd name="connsiteY43-15370" fmla="*/ 12935 h 15685"/>
              <a:gd name="connsiteX44-15371" fmla="*/ 10717 w 13704"/>
              <a:gd name="connsiteY44-15372" fmla="*/ 12593 h 15685"/>
              <a:gd name="connsiteX45-15373" fmla="*/ 10684 w 13704"/>
              <a:gd name="connsiteY45-15374" fmla="*/ 6790 h 15685"/>
              <a:gd name="connsiteX46-15375" fmla="*/ 10582 w 13704"/>
              <a:gd name="connsiteY46-15376" fmla="*/ 10781 h 15685"/>
              <a:gd name="connsiteX47-15377" fmla="*/ 10344 w 13704"/>
              <a:gd name="connsiteY47-15378" fmla="*/ 11805 h 15685"/>
              <a:gd name="connsiteX48-15379" fmla="*/ 10219 w 13704"/>
              <a:gd name="connsiteY48-15380" fmla="*/ 3890 h 15685"/>
              <a:gd name="connsiteX49-15381" fmla="*/ 9293 w 13704"/>
              <a:gd name="connsiteY49-15382" fmla="*/ 1898 h 15685"/>
              <a:gd name="connsiteX50-15383" fmla="*/ 6612 w 13704"/>
              <a:gd name="connsiteY50-15384" fmla="*/ 3906 h 15685"/>
              <a:gd name="connsiteX51-15385" fmla="*/ 6328 w 13704"/>
              <a:gd name="connsiteY51-15386" fmla="*/ 4108 h 15685"/>
              <a:gd name="connsiteX52-15387" fmla="*/ 5582 w 13704"/>
              <a:gd name="connsiteY52-15388" fmla="*/ 5211 h 15685"/>
              <a:gd name="connsiteX53-15389" fmla="*/ 5795 w 13704"/>
              <a:gd name="connsiteY53-15390" fmla="*/ 4971 h 15685"/>
              <a:gd name="connsiteX54-15391" fmla="*/ 5892 w 13704"/>
              <a:gd name="connsiteY54-15392" fmla="*/ 4985 h 15685"/>
              <a:gd name="connsiteX55-15393" fmla="*/ 5479 w 13704"/>
              <a:gd name="connsiteY55-15394" fmla="*/ 5322 h 15685"/>
              <a:gd name="connsiteX56-15395" fmla="*/ 5538 w 13704"/>
              <a:gd name="connsiteY56-15396" fmla="*/ 5621 h 15685"/>
              <a:gd name="connsiteX57-15397" fmla="*/ 5190 w 13704"/>
              <a:gd name="connsiteY57-15398" fmla="*/ 5813 h 15685"/>
              <a:gd name="connsiteX58-15399" fmla="*/ 3171 w 13704"/>
              <a:gd name="connsiteY58-15400" fmla="*/ 7091 h 15685"/>
              <a:gd name="connsiteX59-15401" fmla="*/ 665 w 13704"/>
              <a:gd name="connsiteY59-15402" fmla="*/ 8740 h 15685"/>
              <a:gd name="connsiteX60-15403" fmla="*/ 9 w 13704"/>
              <a:gd name="connsiteY60-15404" fmla="*/ 4863 h 15685"/>
              <a:gd name="connsiteX0-15405" fmla="*/ 9 w 13704"/>
              <a:gd name="connsiteY0-15406" fmla="*/ 5209 h 16031"/>
              <a:gd name="connsiteX1-15407" fmla="*/ 4102 w 13704"/>
              <a:gd name="connsiteY1-15408" fmla="*/ 4305 h 16031"/>
              <a:gd name="connsiteX2-15409" fmla="*/ 6368 w 13704"/>
              <a:gd name="connsiteY2-15410" fmla="*/ 2200 h 16031"/>
              <a:gd name="connsiteX3-15411" fmla="*/ 6940 w 13704"/>
              <a:gd name="connsiteY3-15412" fmla="*/ 1168 h 16031"/>
              <a:gd name="connsiteX4-15413" fmla="*/ 7218 w 13704"/>
              <a:gd name="connsiteY4-15414" fmla="*/ 972 h 16031"/>
              <a:gd name="connsiteX5-15415" fmla="*/ 7301 w 13704"/>
              <a:gd name="connsiteY5-15416" fmla="*/ 1040 h 16031"/>
              <a:gd name="connsiteX6-15417" fmla="*/ 7596 w 13704"/>
              <a:gd name="connsiteY6-15418" fmla="*/ 715 h 16031"/>
              <a:gd name="connsiteX7-15419" fmla="*/ 8368 w 13704"/>
              <a:gd name="connsiteY7-15420" fmla="*/ 506 h 16031"/>
              <a:gd name="connsiteX8-15421" fmla="*/ 8445 w 13704"/>
              <a:gd name="connsiteY8-15422" fmla="*/ 347 h 16031"/>
              <a:gd name="connsiteX9-15423" fmla="*/ 8625 w 13704"/>
              <a:gd name="connsiteY9-15424" fmla="*/ 537 h 16031"/>
              <a:gd name="connsiteX10-15425" fmla="*/ 9164 w 13704"/>
              <a:gd name="connsiteY10-15426" fmla="*/ 443 h 16031"/>
              <a:gd name="connsiteX11-15427" fmla="*/ 9677 w 13704"/>
              <a:gd name="connsiteY11-15428" fmla="*/ 124 h 16031"/>
              <a:gd name="connsiteX12-15429" fmla="*/ 11728 w 13704"/>
              <a:gd name="connsiteY12-15430" fmla="*/ 2465 h 16031"/>
              <a:gd name="connsiteX13-15431" fmla="*/ 13519 w 13704"/>
              <a:gd name="connsiteY13-15432" fmla="*/ 10882 h 16031"/>
              <a:gd name="connsiteX14-15433" fmla="*/ 13645 w 13704"/>
              <a:gd name="connsiteY14-15434" fmla="*/ 15946 h 16031"/>
              <a:gd name="connsiteX15-15435" fmla="*/ 13468 w 13704"/>
              <a:gd name="connsiteY15-15436" fmla="*/ 13926 h 16031"/>
              <a:gd name="connsiteX16-15437" fmla="*/ 13017 w 13704"/>
              <a:gd name="connsiteY16-15438" fmla="*/ 15859 h 16031"/>
              <a:gd name="connsiteX17-15439" fmla="*/ 13256 w 13704"/>
              <a:gd name="connsiteY17-15440" fmla="*/ 12049 h 16031"/>
              <a:gd name="connsiteX18-15441" fmla="*/ 12622 w 13704"/>
              <a:gd name="connsiteY18-15442" fmla="*/ 8214 h 16031"/>
              <a:gd name="connsiteX19-15443" fmla="*/ 12800 w 13704"/>
              <a:gd name="connsiteY19-15444" fmla="*/ 13296 h 16031"/>
              <a:gd name="connsiteX20-15445" fmla="*/ 12508 w 13704"/>
              <a:gd name="connsiteY20-15446" fmla="*/ 14001 h 16031"/>
              <a:gd name="connsiteX21-15447" fmla="*/ 12326 w 13704"/>
              <a:gd name="connsiteY21-15448" fmla="*/ 9167 h 16031"/>
              <a:gd name="connsiteX22-15449" fmla="*/ 11407 w 13704"/>
              <a:gd name="connsiteY22-15450" fmla="*/ 3528 h 16031"/>
              <a:gd name="connsiteX23-15451" fmla="*/ 11574 w 13704"/>
              <a:gd name="connsiteY23-15452" fmla="*/ 5914 h 16031"/>
              <a:gd name="connsiteX24-15453" fmla="*/ 11815 w 13704"/>
              <a:gd name="connsiteY24-15454" fmla="*/ 6785 h 16031"/>
              <a:gd name="connsiteX25-15455" fmla="*/ 12173 w 13704"/>
              <a:gd name="connsiteY25-15456" fmla="*/ 8739 h 16031"/>
              <a:gd name="connsiteX26-15457" fmla="*/ 11799 w 13704"/>
              <a:gd name="connsiteY26-15458" fmla="*/ 8058 h 16031"/>
              <a:gd name="connsiteX27-15459" fmla="*/ 12059 w 13704"/>
              <a:gd name="connsiteY27-15460" fmla="*/ 13002 h 16031"/>
              <a:gd name="connsiteX28-15461" fmla="*/ 11972 w 13704"/>
              <a:gd name="connsiteY28-15462" fmla="*/ 15029 h 16031"/>
              <a:gd name="connsiteX29-15463" fmla="*/ 11694 w 13704"/>
              <a:gd name="connsiteY29-15464" fmla="*/ 12126 h 16031"/>
              <a:gd name="connsiteX30-15465" fmla="*/ 11546 w 13704"/>
              <a:gd name="connsiteY30-15466" fmla="*/ 10053 h 16031"/>
              <a:gd name="connsiteX31-15467" fmla="*/ 10889 w 13704"/>
              <a:gd name="connsiteY31-15468" fmla="*/ 5013 h 16031"/>
              <a:gd name="connsiteX32-15469" fmla="*/ 11235 w 13704"/>
              <a:gd name="connsiteY32-15470" fmla="*/ 10558 h 16031"/>
              <a:gd name="connsiteX33-15471" fmla="*/ 11435 w 13704"/>
              <a:gd name="connsiteY33-15472" fmla="*/ 13086 h 16031"/>
              <a:gd name="connsiteX34-15473" fmla="*/ 11264 w 13704"/>
              <a:gd name="connsiteY34-15474" fmla="*/ 15547 h 16031"/>
              <a:gd name="connsiteX35-15475" fmla="*/ 11072 w 13704"/>
              <a:gd name="connsiteY35-15476" fmla="*/ 12623 h 16031"/>
              <a:gd name="connsiteX36-15477" fmla="*/ 10668 w 13704"/>
              <a:gd name="connsiteY36-15478" fmla="*/ 15506 h 16031"/>
              <a:gd name="connsiteX37-15479" fmla="*/ 10271 w 13704"/>
              <a:gd name="connsiteY37-15480" fmla="*/ 15897 h 16031"/>
              <a:gd name="connsiteX38-15481" fmla="*/ 10512 w 13704"/>
              <a:gd name="connsiteY38-15482" fmla="*/ 14687 h 16031"/>
              <a:gd name="connsiteX39-15483" fmla="*/ 10481 w 13704"/>
              <a:gd name="connsiteY39-15484" fmla="*/ 13766 h 16031"/>
              <a:gd name="connsiteX40-15485" fmla="*/ 10719 w 13704"/>
              <a:gd name="connsiteY40-15486" fmla="*/ 14414 h 16031"/>
              <a:gd name="connsiteX41-15487" fmla="*/ 10387 w 13704"/>
              <a:gd name="connsiteY41-15488" fmla="*/ 14292 h 16031"/>
              <a:gd name="connsiteX42-15489" fmla="*/ 10242 w 13704"/>
              <a:gd name="connsiteY42-15490" fmla="*/ 15459 h 16031"/>
              <a:gd name="connsiteX43-15491" fmla="*/ 10448 w 13704"/>
              <a:gd name="connsiteY43-15492" fmla="*/ 13281 h 16031"/>
              <a:gd name="connsiteX44-15493" fmla="*/ 10717 w 13704"/>
              <a:gd name="connsiteY44-15494" fmla="*/ 12939 h 16031"/>
              <a:gd name="connsiteX45-15495" fmla="*/ 10684 w 13704"/>
              <a:gd name="connsiteY45-15496" fmla="*/ 7136 h 16031"/>
              <a:gd name="connsiteX46-15497" fmla="*/ 10582 w 13704"/>
              <a:gd name="connsiteY46-15498" fmla="*/ 11127 h 16031"/>
              <a:gd name="connsiteX47-15499" fmla="*/ 10344 w 13704"/>
              <a:gd name="connsiteY47-15500" fmla="*/ 12151 h 16031"/>
              <a:gd name="connsiteX48-15501" fmla="*/ 10219 w 13704"/>
              <a:gd name="connsiteY48-15502" fmla="*/ 4236 h 16031"/>
              <a:gd name="connsiteX49-15503" fmla="*/ 9293 w 13704"/>
              <a:gd name="connsiteY49-15504" fmla="*/ 2244 h 16031"/>
              <a:gd name="connsiteX50-15505" fmla="*/ 6612 w 13704"/>
              <a:gd name="connsiteY50-15506" fmla="*/ 4252 h 16031"/>
              <a:gd name="connsiteX51-15507" fmla="*/ 6328 w 13704"/>
              <a:gd name="connsiteY51-15508" fmla="*/ 4454 h 16031"/>
              <a:gd name="connsiteX52-15509" fmla="*/ 5582 w 13704"/>
              <a:gd name="connsiteY52-15510" fmla="*/ 5557 h 16031"/>
              <a:gd name="connsiteX53-15511" fmla="*/ 5795 w 13704"/>
              <a:gd name="connsiteY53-15512" fmla="*/ 5317 h 16031"/>
              <a:gd name="connsiteX54-15513" fmla="*/ 5892 w 13704"/>
              <a:gd name="connsiteY54-15514" fmla="*/ 5331 h 16031"/>
              <a:gd name="connsiteX55-15515" fmla="*/ 5479 w 13704"/>
              <a:gd name="connsiteY55-15516" fmla="*/ 5668 h 16031"/>
              <a:gd name="connsiteX56-15517" fmla="*/ 5538 w 13704"/>
              <a:gd name="connsiteY56-15518" fmla="*/ 5967 h 16031"/>
              <a:gd name="connsiteX57-15519" fmla="*/ 5190 w 13704"/>
              <a:gd name="connsiteY57-15520" fmla="*/ 6159 h 16031"/>
              <a:gd name="connsiteX58-15521" fmla="*/ 3171 w 13704"/>
              <a:gd name="connsiteY58-15522" fmla="*/ 7437 h 16031"/>
              <a:gd name="connsiteX59-15523" fmla="*/ 665 w 13704"/>
              <a:gd name="connsiteY59-15524" fmla="*/ 9086 h 16031"/>
              <a:gd name="connsiteX60-15525" fmla="*/ 9 w 13704"/>
              <a:gd name="connsiteY60-15526" fmla="*/ 5209 h 16031"/>
              <a:gd name="connsiteX0-15527" fmla="*/ 9 w 13704"/>
              <a:gd name="connsiteY0-15528" fmla="*/ 5659 h 16481"/>
              <a:gd name="connsiteX1-15529" fmla="*/ 4102 w 13704"/>
              <a:gd name="connsiteY1-15530" fmla="*/ 4755 h 16481"/>
              <a:gd name="connsiteX2-15531" fmla="*/ 6368 w 13704"/>
              <a:gd name="connsiteY2-15532" fmla="*/ 2650 h 16481"/>
              <a:gd name="connsiteX3-15533" fmla="*/ 6940 w 13704"/>
              <a:gd name="connsiteY3-15534" fmla="*/ 1618 h 16481"/>
              <a:gd name="connsiteX4-15535" fmla="*/ 7218 w 13704"/>
              <a:gd name="connsiteY4-15536" fmla="*/ 1422 h 16481"/>
              <a:gd name="connsiteX5-15537" fmla="*/ 7301 w 13704"/>
              <a:gd name="connsiteY5-15538" fmla="*/ 1490 h 16481"/>
              <a:gd name="connsiteX6-15539" fmla="*/ 7596 w 13704"/>
              <a:gd name="connsiteY6-15540" fmla="*/ 1165 h 16481"/>
              <a:gd name="connsiteX7-15541" fmla="*/ 8773 w 13704"/>
              <a:gd name="connsiteY7-15542" fmla="*/ 3 h 16481"/>
              <a:gd name="connsiteX8-15543" fmla="*/ 8445 w 13704"/>
              <a:gd name="connsiteY8-15544" fmla="*/ 797 h 16481"/>
              <a:gd name="connsiteX9-15545" fmla="*/ 8625 w 13704"/>
              <a:gd name="connsiteY9-15546" fmla="*/ 987 h 16481"/>
              <a:gd name="connsiteX10-15547" fmla="*/ 9164 w 13704"/>
              <a:gd name="connsiteY10-15548" fmla="*/ 893 h 16481"/>
              <a:gd name="connsiteX11-15549" fmla="*/ 9677 w 13704"/>
              <a:gd name="connsiteY11-15550" fmla="*/ 574 h 16481"/>
              <a:gd name="connsiteX12-15551" fmla="*/ 11728 w 13704"/>
              <a:gd name="connsiteY12-15552" fmla="*/ 2915 h 16481"/>
              <a:gd name="connsiteX13-15553" fmla="*/ 13519 w 13704"/>
              <a:gd name="connsiteY13-15554" fmla="*/ 11332 h 16481"/>
              <a:gd name="connsiteX14-15555" fmla="*/ 13645 w 13704"/>
              <a:gd name="connsiteY14-15556" fmla="*/ 16396 h 16481"/>
              <a:gd name="connsiteX15-15557" fmla="*/ 13468 w 13704"/>
              <a:gd name="connsiteY15-15558" fmla="*/ 14376 h 16481"/>
              <a:gd name="connsiteX16-15559" fmla="*/ 13017 w 13704"/>
              <a:gd name="connsiteY16-15560" fmla="*/ 16309 h 16481"/>
              <a:gd name="connsiteX17-15561" fmla="*/ 13256 w 13704"/>
              <a:gd name="connsiteY17-15562" fmla="*/ 12499 h 16481"/>
              <a:gd name="connsiteX18-15563" fmla="*/ 12622 w 13704"/>
              <a:gd name="connsiteY18-15564" fmla="*/ 8664 h 16481"/>
              <a:gd name="connsiteX19-15565" fmla="*/ 12800 w 13704"/>
              <a:gd name="connsiteY19-15566" fmla="*/ 13746 h 16481"/>
              <a:gd name="connsiteX20-15567" fmla="*/ 12508 w 13704"/>
              <a:gd name="connsiteY20-15568" fmla="*/ 14451 h 16481"/>
              <a:gd name="connsiteX21-15569" fmla="*/ 12326 w 13704"/>
              <a:gd name="connsiteY21-15570" fmla="*/ 9617 h 16481"/>
              <a:gd name="connsiteX22-15571" fmla="*/ 11407 w 13704"/>
              <a:gd name="connsiteY22-15572" fmla="*/ 3978 h 16481"/>
              <a:gd name="connsiteX23-15573" fmla="*/ 11574 w 13704"/>
              <a:gd name="connsiteY23-15574" fmla="*/ 6364 h 16481"/>
              <a:gd name="connsiteX24-15575" fmla="*/ 11815 w 13704"/>
              <a:gd name="connsiteY24-15576" fmla="*/ 7235 h 16481"/>
              <a:gd name="connsiteX25-15577" fmla="*/ 12173 w 13704"/>
              <a:gd name="connsiteY25-15578" fmla="*/ 9189 h 16481"/>
              <a:gd name="connsiteX26-15579" fmla="*/ 11799 w 13704"/>
              <a:gd name="connsiteY26-15580" fmla="*/ 8508 h 16481"/>
              <a:gd name="connsiteX27-15581" fmla="*/ 12059 w 13704"/>
              <a:gd name="connsiteY27-15582" fmla="*/ 13452 h 16481"/>
              <a:gd name="connsiteX28-15583" fmla="*/ 11972 w 13704"/>
              <a:gd name="connsiteY28-15584" fmla="*/ 15479 h 16481"/>
              <a:gd name="connsiteX29-15585" fmla="*/ 11694 w 13704"/>
              <a:gd name="connsiteY29-15586" fmla="*/ 12576 h 16481"/>
              <a:gd name="connsiteX30-15587" fmla="*/ 11546 w 13704"/>
              <a:gd name="connsiteY30-15588" fmla="*/ 10503 h 16481"/>
              <a:gd name="connsiteX31-15589" fmla="*/ 10889 w 13704"/>
              <a:gd name="connsiteY31-15590" fmla="*/ 5463 h 16481"/>
              <a:gd name="connsiteX32-15591" fmla="*/ 11235 w 13704"/>
              <a:gd name="connsiteY32-15592" fmla="*/ 11008 h 16481"/>
              <a:gd name="connsiteX33-15593" fmla="*/ 11435 w 13704"/>
              <a:gd name="connsiteY33-15594" fmla="*/ 13536 h 16481"/>
              <a:gd name="connsiteX34-15595" fmla="*/ 11264 w 13704"/>
              <a:gd name="connsiteY34-15596" fmla="*/ 15997 h 16481"/>
              <a:gd name="connsiteX35-15597" fmla="*/ 11072 w 13704"/>
              <a:gd name="connsiteY35-15598" fmla="*/ 13073 h 16481"/>
              <a:gd name="connsiteX36-15599" fmla="*/ 10668 w 13704"/>
              <a:gd name="connsiteY36-15600" fmla="*/ 15956 h 16481"/>
              <a:gd name="connsiteX37-15601" fmla="*/ 10271 w 13704"/>
              <a:gd name="connsiteY37-15602" fmla="*/ 16347 h 16481"/>
              <a:gd name="connsiteX38-15603" fmla="*/ 10512 w 13704"/>
              <a:gd name="connsiteY38-15604" fmla="*/ 15137 h 16481"/>
              <a:gd name="connsiteX39-15605" fmla="*/ 10481 w 13704"/>
              <a:gd name="connsiteY39-15606" fmla="*/ 14216 h 16481"/>
              <a:gd name="connsiteX40-15607" fmla="*/ 10719 w 13704"/>
              <a:gd name="connsiteY40-15608" fmla="*/ 14864 h 16481"/>
              <a:gd name="connsiteX41-15609" fmla="*/ 10387 w 13704"/>
              <a:gd name="connsiteY41-15610" fmla="*/ 14742 h 16481"/>
              <a:gd name="connsiteX42-15611" fmla="*/ 10242 w 13704"/>
              <a:gd name="connsiteY42-15612" fmla="*/ 15909 h 16481"/>
              <a:gd name="connsiteX43-15613" fmla="*/ 10448 w 13704"/>
              <a:gd name="connsiteY43-15614" fmla="*/ 13731 h 16481"/>
              <a:gd name="connsiteX44-15615" fmla="*/ 10717 w 13704"/>
              <a:gd name="connsiteY44-15616" fmla="*/ 13389 h 16481"/>
              <a:gd name="connsiteX45-15617" fmla="*/ 10684 w 13704"/>
              <a:gd name="connsiteY45-15618" fmla="*/ 7586 h 16481"/>
              <a:gd name="connsiteX46-15619" fmla="*/ 10582 w 13704"/>
              <a:gd name="connsiteY46-15620" fmla="*/ 11577 h 16481"/>
              <a:gd name="connsiteX47-15621" fmla="*/ 10344 w 13704"/>
              <a:gd name="connsiteY47-15622" fmla="*/ 12601 h 16481"/>
              <a:gd name="connsiteX48-15623" fmla="*/ 10219 w 13704"/>
              <a:gd name="connsiteY48-15624" fmla="*/ 4686 h 16481"/>
              <a:gd name="connsiteX49-15625" fmla="*/ 9293 w 13704"/>
              <a:gd name="connsiteY49-15626" fmla="*/ 2694 h 16481"/>
              <a:gd name="connsiteX50-15627" fmla="*/ 6612 w 13704"/>
              <a:gd name="connsiteY50-15628" fmla="*/ 4702 h 16481"/>
              <a:gd name="connsiteX51-15629" fmla="*/ 6328 w 13704"/>
              <a:gd name="connsiteY51-15630" fmla="*/ 4904 h 16481"/>
              <a:gd name="connsiteX52-15631" fmla="*/ 5582 w 13704"/>
              <a:gd name="connsiteY52-15632" fmla="*/ 6007 h 16481"/>
              <a:gd name="connsiteX53-15633" fmla="*/ 5795 w 13704"/>
              <a:gd name="connsiteY53-15634" fmla="*/ 5767 h 16481"/>
              <a:gd name="connsiteX54-15635" fmla="*/ 5892 w 13704"/>
              <a:gd name="connsiteY54-15636" fmla="*/ 5781 h 16481"/>
              <a:gd name="connsiteX55-15637" fmla="*/ 5479 w 13704"/>
              <a:gd name="connsiteY55-15638" fmla="*/ 6118 h 16481"/>
              <a:gd name="connsiteX56-15639" fmla="*/ 5538 w 13704"/>
              <a:gd name="connsiteY56-15640" fmla="*/ 6417 h 16481"/>
              <a:gd name="connsiteX57-15641" fmla="*/ 5190 w 13704"/>
              <a:gd name="connsiteY57-15642" fmla="*/ 6609 h 16481"/>
              <a:gd name="connsiteX58-15643" fmla="*/ 3171 w 13704"/>
              <a:gd name="connsiteY58-15644" fmla="*/ 7887 h 16481"/>
              <a:gd name="connsiteX59-15645" fmla="*/ 665 w 13704"/>
              <a:gd name="connsiteY59-15646" fmla="*/ 9536 h 16481"/>
              <a:gd name="connsiteX60-15647" fmla="*/ 9 w 13704"/>
              <a:gd name="connsiteY60-15648" fmla="*/ 5659 h 16481"/>
              <a:gd name="connsiteX0-15649" fmla="*/ 9 w 13704"/>
              <a:gd name="connsiteY0-15650" fmla="*/ 5659 h 16481"/>
              <a:gd name="connsiteX1-15651" fmla="*/ 4102 w 13704"/>
              <a:gd name="connsiteY1-15652" fmla="*/ 4755 h 16481"/>
              <a:gd name="connsiteX2-15653" fmla="*/ 6368 w 13704"/>
              <a:gd name="connsiteY2-15654" fmla="*/ 2650 h 16481"/>
              <a:gd name="connsiteX3-15655" fmla="*/ 6940 w 13704"/>
              <a:gd name="connsiteY3-15656" fmla="*/ 1618 h 16481"/>
              <a:gd name="connsiteX4-15657" fmla="*/ 7218 w 13704"/>
              <a:gd name="connsiteY4-15658" fmla="*/ 1422 h 16481"/>
              <a:gd name="connsiteX5-15659" fmla="*/ 7301 w 13704"/>
              <a:gd name="connsiteY5-15660" fmla="*/ 1490 h 16481"/>
              <a:gd name="connsiteX6-15661" fmla="*/ 7596 w 13704"/>
              <a:gd name="connsiteY6-15662" fmla="*/ 1165 h 16481"/>
              <a:gd name="connsiteX7-15663" fmla="*/ 8773 w 13704"/>
              <a:gd name="connsiteY7-15664" fmla="*/ 3 h 16481"/>
              <a:gd name="connsiteX8-15665" fmla="*/ 8445 w 13704"/>
              <a:gd name="connsiteY8-15666" fmla="*/ 797 h 16481"/>
              <a:gd name="connsiteX9-15667" fmla="*/ 8625 w 13704"/>
              <a:gd name="connsiteY9-15668" fmla="*/ 987 h 16481"/>
              <a:gd name="connsiteX10-15669" fmla="*/ 9219 w 13704"/>
              <a:gd name="connsiteY10-15670" fmla="*/ 756 h 16481"/>
              <a:gd name="connsiteX11-15671" fmla="*/ 9677 w 13704"/>
              <a:gd name="connsiteY11-15672" fmla="*/ 574 h 16481"/>
              <a:gd name="connsiteX12-15673" fmla="*/ 11728 w 13704"/>
              <a:gd name="connsiteY12-15674" fmla="*/ 2915 h 16481"/>
              <a:gd name="connsiteX13-15675" fmla="*/ 13519 w 13704"/>
              <a:gd name="connsiteY13-15676" fmla="*/ 11332 h 16481"/>
              <a:gd name="connsiteX14-15677" fmla="*/ 13645 w 13704"/>
              <a:gd name="connsiteY14-15678" fmla="*/ 16396 h 16481"/>
              <a:gd name="connsiteX15-15679" fmla="*/ 13468 w 13704"/>
              <a:gd name="connsiteY15-15680" fmla="*/ 14376 h 16481"/>
              <a:gd name="connsiteX16-15681" fmla="*/ 13017 w 13704"/>
              <a:gd name="connsiteY16-15682" fmla="*/ 16309 h 16481"/>
              <a:gd name="connsiteX17-15683" fmla="*/ 13256 w 13704"/>
              <a:gd name="connsiteY17-15684" fmla="*/ 12499 h 16481"/>
              <a:gd name="connsiteX18-15685" fmla="*/ 12622 w 13704"/>
              <a:gd name="connsiteY18-15686" fmla="*/ 8664 h 16481"/>
              <a:gd name="connsiteX19-15687" fmla="*/ 12800 w 13704"/>
              <a:gd name="connsiteY19-15688" fmla="*/ 13746 h 16481"/>
              <a:gd name="connsiteX20-15689" fmla="*/ 12508 w 13704"/>
              <a:gd name="connsiteY20-15690" fmla="*/ 14451 h 16481"/>
              <a:gd name="connsiteX21-15691" fmla="*/ 12326 w 13704"/>
              <a:gd name="connsiteY21-15692" fmla="*/ 9617 h 16481"/>
              <a:gd name="connsiteX22-15693" fmla="*/ 11407 w 13704"/>
              <a:gd name="connsiteY22-15694" fmla="*/ 3978 h 16481"/>
              <a:gd name="connsiteX23-15695" fmla="*/ 11574 w 13704"/>
              <a:gd name="connsiteY23-15696" fmla="*/ 6364 h 16481"/>
              <a:gd name="connsiteX24-15697" fmla="*/ 11815 w 13704"/>
              <a:gd name="connsiteY24-15698" fmla="*/ 7235 h 16481"/>
              <a:gd name="connsiteX25-15699" fmla="*/ 12173 w 13704"/>
              <a:gd name="connsiteY25-15700" fmla="*/ 9189 h 16481"/>
              <a:gd name="connsiteX26-15701" fmla="*/ 11799 w 13704"/>
              <a:gd name="connsiteY26-15702" fmla="*/ 8508 h 16481"/>
              <a:gd name="connsiteX27-15703" fmla="*/ 12059 w 13704"/>
              <a:gd name="connsiteY27-15704" fmla="*/ 13452 h 16481"/>
              <a:gd name="connsiteX28-15705" fmla="*/ 11972 w 13704"/>
              <a:gd name="connsiteY28-15706" fmla="*/ 15479 h 16481"/>
              <a:gd name="connsiteX29-15707" fmla="*/ 11694 w 13704"/>
              <a:gd name="connsiteY29-15708" fmla="*/ 12576 h 16481"/>
              <a:gd name="connsiteX30-15709" fmla="*/ 11546 w 13704"/>
              <a:gd name="connsiteY30-15710" fmla="*/ 10503 h 16481"/>
              <a:gd name="connsiteX31-15711" fmla="*/ 10889 w 13704"/>
              <a:gd name="connsiteY31-15712" fmla="*/ 5463 h 16481"/>
              <a:gd name="connsiteX32-15713" fmla="*/ 11235 w 13704"/>
              <a:gd name="connsiteY32-15714" fmla="*/ 11008 h 16481"/>
              <a:gd name="connsiteX33-15715" fmla="*/ 11435 w 13704"/>
              <a:gd name="connsiteY33-15716" fmla="*/ 13536 h 16481"/>
              <a:gd name="connsiteX34-15717" fmla="*/ 11264 w 13704"/>
              <a:gd name="connsiteY34-15718" fmla="*/ 15997 h 16481"/>
              <a:gd name="connsiteX35-15719" fmla="*/ 11072 w 13704"/>
              <a:gd name="connsiteY35-15720" fmla="*/ 13073 h 16481"/>
              <a:gd name="connsiteX36-15721" fmla="*/ 10668 w 13704"/>
              <a:gd name="connsiteY36-15722" fmla="*/ 15956 h 16481"/>
              <a:gd name="connsiteX37-15723" fmla="*/ 10271 w 13704"/>
              <a:gd name="connsiteY37-15724" fmla="*/ 16347 h 16481"/>
              <a:gd name="connsiteX38-15725" fmla="*/ 10512 w 13704"/>
              <a:gd name="connsiteY38-15726" fmla="*/ 15137 h 16481"/>
              <a:gd name="connsiteX39-15727" fmla="*/ 10481 w 13704"/>
              <a:gd name="connsiteY39-15728" fmla="*/ 14216 h 16481"/>
              <a:gd name="connsiteX40-15729" fmla="*/ 10719 w 13704"/>
              <a:gd name="connsiteY40-15730" fmla="*/ 14864 h 16481"/>
              <a:gd name="connsiteX41-15731" fmla="*/ 10387 w 13704"/>
              <a:gd name="connsiteY41-15732" fmla="*/ 14742 h 16481"/>
              <a:gd name="connsiteX42-15733" fmla="*/ 10242 w 13704"/>
              <a:gd name="connsiteY42-15734" fmla="*/ 15909 h 16481"/>
              <a:gd name="connsiteX43-15735" fmla="*/ 10448 w 13704"/>
              <a:gd name="connsiteY43-15736" fmla="*/ 13731 h 16481"/>
              <a:gd name="connsiteX44-15737" fmla="*/ 10717 w 13704"/>
              <a:gd name="connsiteY44-15738" fmla="*/ 13389 h 16481"/>
              <a:gd name="connsiteX45-15739" fmla="*/ 10684 w 13704"/>
              <a:gd name="connsiteY45-15740" fmla="*/ 7586 h 16481"/>
              <a:gd name="connsiteX46-15741" fmla="*/ 10582 w 13704"/>
              <a:gd name="connsiteY46-15742" fmla="*/ 11577 h 16481"/>
              <a:gd name="connsiteX47-15743" fmla="*/ 10344 w 13704"/>
              <a:gd name="connsiteY47-15744" fmla="*/ 12601 h 16481"/>
              <a:gd name="connsiteX48-15745" fmla="*/ 10219 w 13704"/>
              <a:gd name="connsiteY48-15746" fmla="*/ 4686 h 16481"/>
              <a:gd name="connsiteX49-15747" fmla="*/ 9293 w 13704"/>
              <a:gd name="connsiteY49-15748" fmla="*/ 2694 h 16481"/>
              <a:gd name="connsiteX50-15749" fmla="*/ 6612 w 13704"/>
              <a:gd name="connsiteY50-15750" fmla="*/ 4702 h 16481"/>
              <a:gd name="connsiteX51-15751" fmla="*/ 6328 w 13704"/>
              <a:gd name="connsiteY51-15752" fmla="*/ 4904 h 16481"/>
              <a:gd name="connsiteX52-15753" fmla="*/ 5582 w 13704"/>
              <a:gd name="connsiteY52-15754" fmla="*/ 6007 h 16481"/>
              <a:gd name="connsiteX53-15755" fmla="*/ 5795 w 13704"/>
              <a:gd name="connsiteY53-15756" fmla="*/ 5767 h 16481"/>
              <a:gd name="connsiteX54-15757" fmla="*/ 5892 w 13704"/>
              <a:gd name="connsiteY54-15758" fmla="*/ 5781 h 16481"/>
              <a:gd name="connsiteX55-15759" fmla="*/ 5479 w 13704"/>
              <a:gd name="connsiteY55-15760" fmla="*/ 6118 h 16481"/>
              <a:gd name="connsiteX56-15761" fmla="*/ 5538 w 13704"/>
              <a:gd name="connsiteY56-15762" fmla="*/ 6417 h 16481"/>
              <a:gd name="connsiteX57-15763" fmla="*/ 5190 w 13704"/>
              <a:gd name="connsiteY57-15764" fmla="*/ 6609 h 16481"/>
              <a:gd name="connsiteX58-15765" fmla="*/ 3171 w 13704"/>
              <a:gd name="connsiteY58-15766" fmla="*/ 7887 h 16481"/>
              <a:gd name="connsiteX59-15767" fmla="*/ 665 w 13704"/>
              <a:gd name="connsiteY59-15768" fmla="*/ 9536 h 16481"/>
              <a:gd name="connsiteX60-15769" fmla="*/ 9 w 13704"/>
              <a:gd name="connsiteY60-15770" fmla="*/ 5659 h 16481"/>
              <a:gd name="connsiteX0-15771" fmla="*/ 9 w 13704"/>
              <a:gd name="connsiteY0-15772" fmla="*/ 5659 h 16481"/>
              <a:gd name="connsiteX1-15773" fmla="*/ 4102 w 13704"/>
              <a:gd name="connsiteY1-15774" fmla="*/ 4755 h 16481"/>
              <a:gd name="connsiteX2-15775" fmla="*/ 6368 w 13704"/>
              <a:gd name="connsiteY2-15776" fmla="*/ 2650 h 16481"/>
              <a:gd name="connsiteX3-15777" fmla="*/ 6940 w 13704"/>
              <a:gd name="connsiteY3-15778" fmla="*/ 1618 h 16481"/>
              <a:gd name="connsiteX4-15779" fmla="*/ 7218 w 13704"/>
              <a:gd name="connsiteY4-15780" fmla="*/ 1422 h 16481"/>
              <a:gd name="connsiteX5-15781" fmla="*/ 7301 w 13704"/>
              <a:gd name="connsiteY5-15782" fmla="*/ 1490 h 16481"/>
              <a:gd name="connsiteX6-15783" fmla="*/ 7596 w 13704"/>
              <a:gd name="connsiteY6-15784" fmla="*/ 1165 h 16481"/>
              <a:gd name="connsiteX7-15785" fmla="*/ 8773 w 13704"/>
              <a:gd name="connsiteY7-15786" fmla="*/ 3 h 16481"/>
              <a:gd name="connsiteX8-15787" fmla="*/ 8445 w 13704"/>
              <a:gd name="connsiteY8-15788" fmla="*/ 797 h 16481"/>
              <a:gd name="connsiteX9-15789" fmla="*/ 8625 w 13704"/>
              <a:gd name="connsiteY9-15790" fmla="*/ 987 h 16481"/>
              <a:gd name="connsiteX10-15791" fmla="*/ 9219 w 13704"/>
              <a:gd name="connsiteY10-15792" fmla="*/ 756 h 16481"/>
              <a:gd name="connsiteX11-15793" fmla="*/ 9677 w 13704"/>
              <a:gd name="connsiteY11-15794" fmla="*/ 574 h 16481"/>
              <a:gd name="connsiteX12-15795" fmla="*/ 11728 w 13704"/>
              <a:gd name="connsiteY12-15796" fmla="*/ 2915 h 16481"/>
              <a:gd name="connsiteX13-15797" fmla="*/ 13519 w 13704"/>
              <a:gd name="connsiteY13-15798" fmla="*/ 11332 h 16481"/>
              <a:gd name="connsiteX14-15799" fmla="*/ 13645 w 13704"/>
              <a:gd name="connsiteY14-15800" fmla="*/ 16396 h 16481"/>
              <a:gd name="connsiteX15-15801" fmla="*/ 13468 w 13704"/>
              <a:gd name="connsiteY15-15802" fmla="*/ 14376 h 16481"/>
              <a:gd name="connsiteX16-15803" fmla="*/ 13017 w 13704"/>
              <a:gd name="connsiteY16-15804" fmla="*/ 16309 h 16481"/>
              <a:gd name="connsiteX17-15805" fmla="*/ 13256 w 13704"/>
              <a:gd name="connsiteY17-15806" fmla="*/ 12499 h 16481"/>
              <a:gd name="connsiteX18-15807" fmla="*/ 12622 w 13704"/>
              <a:gd name="connsiteY18-15808" fmla="*/ 8664 h 16481"/>
              <a:gd name="connsiteX19-15809" fmla="*/ 12800 w 13704"/>
              <a:gd name="connsiteY19-15810" fmla="*/ 13746 h 16481"/>
              <a:gd name="connsiteX20-15811" fmla="*/ 12508 w 13704"/>
              <a:gd name="connsiteY20-15812" fmla="*/ 14451 h 16481"/>
              <a:gd name="connsiteX21-15813" fmla="*/ 12326 w 13704"/>
              <a:gd name="connsiteY21-15814" fmla="*/ 9617 h 16481"/>
              <a:gd name="connsiteX22-15815" fmla="*/ 11407 w 13704"/>
              <a:gd name="connsiteY22-15816" fmla="*/ 3978 h 16481"/>
              <a:gd name="connsiteX23-15817" fmla="*/ 11574 w 13704"/>
              <a:gd name="connsiteY23-15818" fmla="*/ 6364 h 16481"/>
              <a:gd name="connsiteX24-15819" fmla="*/ 11815 w 13704"/>
              <a:gd name="connsiteY24-15820" fmla="*/ 7235 h 16481"/>
              <a:gd name="connsiteX25-15821" fmla="*/ 12173 w 13704"/>
              <a:gd name="connsiteY25-15822" fmla="*/ 9189 h 16481"/>
              <a:gd name="connsiteX26-15823" fmla="*/ 11799 w 13704"/>
              <a:gd name="connsiteY26-15824" fmla="*/ 8508 h 16481"/>
              <a:gd name="connsiteX27-15825" fmla="*/ 12059 w 13704"/>
              <a:gd name="connsiteY27-15826" fmla="*/ 13452 h 16481"/>
              <a:gd name="connsiteX28-15827" fmla="*/ 11972 w 13704"/>
              <a:gd name="connsiteY28-15828" fmla="*/ 15479 h 16481"/>
              <a:gd name="connsiteX29-15829" fmla="*/ 11694 w 13704"/>
              <a:gd name="connsiteY29-15830" fmla="*/ 12576 h 16481"/>
              <a:gd name="connsiteX30-15831" fmla="*/ 11546 w 13704"/>
              <a:gd name="connsiteY30-15832" fmla="*/ 10503 h 16481"/>
              <a:gd name="connsiteX31-15833" fmla="*/ 10889 w 13704"/>
              <a:gd name="connsiteY31-15834" fmla="*/ 5463 h 16481"/>
              <a:gd name="connsiteX32-15835" fmla="*/ 11235 w 13704"/>
              <a:gd name="connsiteY32-15836" fmla="*/ 11008 h 16481"/>
              <a:gd name="connsiteX33-15837" fmla="*/ 11435 w 13704"/>
              <a:gd name="connsiteY33-15838" fmla="*/ 13536 h 16481"/>
              <a:gd name="connsiteX34-15839" fmla="*/ 11264 w 13704"/>
              <a:gd name="connsiteY34-15840" fmla="*/ 15997 h 16481"/>
              <a:gd name="connsiteX35-15841" fmla="*/ 11072 w 13704"/>
              <a:gd name="connsiteY35-15842" fmla="*/ 13073 h 16481"/>
              <a:gd name="connsiteX36-15843" fmla="*/ 10668 w 13704"/>
              <a:gd name="connsiteY36-15844" fmla="*/ 15956 h 16481"/>
              <a:gd name="connsiteX37-15845" fmla="*/ 10271 w 13704"/>
              <a:gd name="connsiteY37-15846" fmla="*/ 16347 h 16481"/>
              <a:gd name="connsiteX38-15847" fmla="*/ 10512 w 13704"/>
              <a:gd name="connsiteY38-15848" fmla="*/ 15137 h 16481"/>
              <a:gd name="connsiteX39-15849" fmla="*/ 10481 w 13704"/>
              <a:gd name="connsiteY39-15850" fmla="*/ 14216 h 16481"/>
              <a:gd name="connsiteX40-15851" fmla="*/ 10719 w 13704"/>
              <a:gd name="connsiteY40-15852" fmla="*/ 14864 h 16481"/>
              <a:gd name="connsiteX41-15853" fmla="*/ 10387 w 13704"/>
              <a:gd name="connsiteY41-15854" fmla="*/ 14742 h 16481"/>
              <a:gd name="connsiteX42-15855" fmla="*/ 10242 w 13704"/>
              <a:gd name="connsiteY42-15856" fmla="*/ 15909 h 16481"/>
              <a:gd name="connsiteX43-15857" fmla="*/ 10448 w 13704"/>
              <a:gd name="connsiteY43-15858" fmla="*/ 13731 h 16481"/>
              <a:gd name="connsiteX44-15859" fmla="*/ 10717 w 13704"/>
              <a:gd name="connsiteY44-15860" fmla="*/ 13389 h 16481"/>
              <a:gd name="connsiteX45-15861" fmla="*/ 10684 w 13704"/>
              <a:gd name="connsiteY45-15862" fmla="*/ 7586 h 16481"/>
              <a:gd name="connsiteX46-15863" fmla="*/ 10582 w 13704"/>
              <a:gd name="connsiteY46-15864" fmla="*/ 11577 h 16481"/>
              <a:gd name="connsiteX47-15865" fmla="*/ 10344 w 13704"/>
              <a:gd name="connsiteY47-15866" fmla="*/ 12601 h 16481"/>
              <a:gd name="connsiteX48-15867" fmla="*/ 10219 w 13704"/>
              <a:gd name="connsiteY48-15868" fmla="*/ 4686 h 16481"/>
              <a:gd name="connsiteX49-15869" fmla="*/ 9293 w 13704"/>
              <a:gd name="connsiteY49-15870" fmla="*/ 2694 h 16481"/>
              <a:gd name="connsiteX50-15871" fmla="*/ 6612 w 13704"/>
              <a:gd name="connsiteY50-15872" fmla="*/ 4702 h 16481"/>
              <a:gd name="connsiteX51-15873" fmla="*/ 6270 w 13704"/>
              <a:gd name="connsiteY51-15874" fmla="*/ 5066 h 16481"/>
              <a:gd name="connsiteX52-15875" fmla="*/ 5582 w 13704"/>
              <a:gd name="connsiteY52-15876" fmla="*/ 6007 h 16481"/>
              <a:gd name="connsiteX53-15877" fmla="*/ 5795 w 13704"/>
              <a:gd name="connsiteY53-15878" fmla="*/ 5767 h 16481"/>
              <a:gd name="connsiteX54-15879" fmla="*/ 5892 w 13704"/>
              <a:gd name="connsiteY54-15880" fmla="*/ 5781 h 16481"/>
              <a:gd name="connsiteX55-15881" fmla="*/ 5479 w 13704"/>
              <a:gd name="connsiteY55-15882" fmla="*/ 6118 h 16481"/>
              <a:gd name="connsiteX56-15883" fmla="*/ 5538 w 13704"/>
              <a:gd name="connsiteY56-15884" fmla="*/ 6417 h 16481"/>
              <a:gd name="connsiteX57-15885" fmla="*/ 5190 w 13704"/>
              <a:gd name="connsiteY57-15886" fmla="*/ 6609 h 16481"/>
              <a:gd name="connsiteX58-15887" fmla="*/ 3171 w 13704"/>
              <a:gd name="connsiteY58-15888" fmla="*/ 7887 h 16481"/>
              <a:gd name="connsiteX59-15889" fmla="*/ 665 w 13704"/>
              <a:gd name="connsiteY59-15890" fmla="*/ 9536 h 16481"/>
              <a:gd name="connsiteX60-15891" fmla="*/ 9 w 13704"/>
              <a:gd name="connsiteY60-15892" fmla="*/ 5659 h 16481"/>
              <a:gd name="connsiteX0-15893" fmla="*/ 9 w 13704"/>
              <a:gd name="connsiteY0-15894" fmla="*/ 5659 h 16481"/>
              <a:gd name="connsiteX1-15895" fmla="*/ 4102 w 13704"/>
              <a:gd name="connsiteY1-15896" fmla="*/ 4755 h 16481"/>
              <a:gd name="connsiteX2-15897" fmla="*/ 6368 w 13704"/>
              <a:gd name="connsiteY2-15898" fmla="*/ 2650 h 16481"/>
              <a:gd name="connsiteX3-15899" fmla="*/ 6940 w 13704"/>
              <a:gd name="connsiteY3-15900" fmla="*/ 1618 h 16481"/>
              <a:gd name="connsiteX4-15901" fmla="*/ 7218 w 13704"/>
              <a:gd name="connsiteY4-15902" fmla="*/ 1422 h 16481"/>
              <a:gd name="connsiteX5-15903" fmla="*/ 7301 w 13704"/>
              <a:gd name="connsiteY5-15904" fmla="*/ 1490 h 16481"/>
              <a:gd name="connsiteX6-15905" fmla="*/ 7596 w 13704"/>
              <a:gd name="connsiteY6-15906" fmla="*/ 1165 h 16481"/>
              <a:gd name="connsiteX7-15907" fmla="*/ 8773 w 13704"/>
              <a:gd name="connsiteY7-15908" fmla="*/ 3 h 16481"/>
              <a:gd name="connsiteX8-15909" fmla="*/ 8445 w 13704"/>
              <a:gd name="connsiteY8-15910" fmla="*/ 797 h 16481"/>
              <a:gd name="connsiteX9-15911" fmla="*/ 8625 w 13704"/>
              <a:gd name="connsiteY9-15912" fmla="*/ 987 h 16481"/>
              <a:gd name="connsiteX10-15913" fmla="*/ 9219 w 13704"/>
              <a:gd name="connsiteY10-15914" fmla="*/ 756 h 16481"/>
              <a:gd name="connsiteX11-15915" fmla="*/ 9677 w 13704"/>
              <a:gd name="connsiteY11-15916" fmla="*/ 574 h 16481"/>
              <a:gd name="connsiteX12-15917" fmla="*/ 11728 w 13704"/>
              <a:gd name="connsiteY12-15918" fmla="*/ 2915 h 16481"/>
              <a:gd name="connsiteX13-15919" fmla="*/ 13519 w 13704"/>
              <a:gd name="connsiteY13-15920" fmla="*/ 11332 h 16481"/>
              <a:gd name="connsiteX14-15921" fmla="*/ 13645 w 13704"/>
              <a:gd name="connsiteY14-15922" fmla="*/ 16396 h 16481"/>
              <a:gd name="connsiteX15-15923" fmla="*/ 13468 w 13704"/>
              <a:gd name="connsiteY15-15924" fmla="*/ 14376 h 16481"/>
              <a:gd name="connsiteX16-15925" fmla="*/ 13017 w 13704"/>
              <a:gd name="connsiteY16-15926" fmla="*/ 16309 h 16481"/>
              <a:gd name="connsiteX17-15927" fmla="*/ 13256 w 13704"/>
              <a:gd name="connsiteY17-15928" fmla="*/ 12499 h 16481"/>
              <a:gd name="connsiteX18-15929" fmla="*/ 12622 w 13704"/>
              <a:gd name="connsiteY18-15930" fmla="*/ 8664 h 16481"/>
              <a:gd name="connsiteX19-15931" fmla="*/ 12800 w 13704"/>
              <a:gd name="connsiteY19-15932" fmla="*/ 13746 h 16481"/>
              <a:gd name="connsiteX20-15933" fmla="*/ 12508 w 13704"/>
              <a:gd name="connsiteY20-15934" fmla="*/ 14451 h 16481"/>
              <a:gd name="connsiteX21-15935" fmla="*/ 12326 w 13704"/>
              <a:gd name="connsiteY21-15936" fmla="*/ 9617 h 16481"/>
              <a:gd name="connsiteX22-15937" fmla="*/ 11407 w 13704"/>
              <a:gd name="connsiteY22-15938" fmla="*/ 3978 h 16481"/>
              <a:gd name="connsiteX23-15939" fmla="*/ 11574 w 13704"/>
              <a:gd name="connsiteY23-15940" fmla="*/ 6364 h 16481"/>
              <a:gd name="connsiteX24-15941" fmla="*/ 11815 w 13704"/>
              <a:gd name="connsiteY24-15942" fmla="*/ 7235 h 16481"/>
              <a:gd name="connsiteX25-15943" fmla="*/ 12173 w 13704"/>
              <a:gd name="connsiteY25-15944" fmla="*/ 9189 h 16481"/>
              <a:gd name="connsiteX26-15945" fmla="*/ 11799 w 13704"/>
              <a:gd name="connsiteY26-15946" fmla="*/ 8508 h 16481"/>
              <a:gd name="connsiteX27-15947" fmla="*/ 12059 w 13704"/>
              <a:gd name="connsiteY27-15948" fmla="*/ 13452 h 16481"/>
              <a:gd name="connsiteX28-15949" fmla="*/ 11972 w 13704"/>
              <a:gd name="connsiteY28-15950" fmla="*/ 15479 h 16481"/>
              <a:gd name="connsiteX29-15951" fmla="*/ 11694 w 13704"/>
              <a:gd name="connsiteY29-15952" fmla="*/ 12576 h 16481"/>
              <a:gd name="connsiteX30-15953" fmla="*/ 11546 w 13704"/>
              <a:gd name="connsiteY30-15954" fmla="*/ 10503 h 16481"/>
              <a:gd name="connsiteX31-15955" fmla="*/ 10889 w 13704"/>
              <a:gd name="connsiteY31-15956" fmla="*/ 5463 h 16481"/>
              <a:gd name="connsiteX32-15957" fmla="*/ 11235 w 13704"/>
              <a:gd name="connsiteY32-15958" fmla="*/ 11008 h 16481"/>
              <a:gd name="connsiteX33-15959" fmla="*/ 11435 w 13704"/>
              <a:gd name="connsiteY33-15960" fmla="*/ 13536 h 16481"/>
              <a:gd name="connsiteX34-15961" fmla="*/ 11264 w 13704"/>
              <a:gd name="connsiteY34-15962" fmla="*/ 15997 h 16481"/>
              <a:gd name="connsiteX35-15963" fmla="*/ 11072 w 13704"/>
              <a:gd name="connsiteY35-15964" fmla="*/ 13073 h 16481"/>
              <a:gd name="connsiteX36-15965" fmla="*/ 10668 w 13704"/>
              <a:gd name="connsiteY36-15966" fmla="*/ 15956 h 16481"/>
              <a:gd name="connsiteX37-15967" fmla="*/ 10271 w 13704"/>
              <a:gd name="connsiteY37-15968" fmla="*/ 16347 h 16481"/>
              <a:gd name="connsiteX38-15969" fmla="*/ 10512 w 13704"/>
              <a:gd name="connsiteY38-15970" fmla="*/ 15137 h 16481"/>
              <a:gd name="connsiteX39-15971" fmla="*/ 10481 w 13704"/>
              <a:gd name="connsiteY39-15972" fmla="*/ 14216 h 16481"/>
              <a:gd name="connsiteX40-15973" fmla="*/ 10719 w 13704"/>
              <a:gd name="connsiteY40-15974" fmla="*/ 14864 h 16481"/>
              <a:gd name="connsiteX41-15975" fmla="*/ 10387 w 13704"/>
              <a:gd name="connsiteY41-15976" fmla="*/ 14742 h 16481"/>
              <a:gd name="connsiteX42-15977" fmla="*/ 10242 w 13704"/>
              <a:gd name="connsiteY42-15978" fmla="*/ 15909 h 16481"/>
              <a:gd name="connsiteX43-15979" fmla="*/ 10448 w 13704"/>
              <a:gd name="connsiteY43-15980" fmla="*/ 13731 h 16481"/>
              <a:gd name="connsiteX44-15981" fmla="*/ 10717 w 13704"/>
              <a:gd name="connsiteY44-15982" fmla="*/ 13389 h 16481"/>
              <a:gd name="connsiteX45-15983" fmla="*/ 10684 w 13704"/>
              <a:gd name="connsiteY45-15984" fmla="*/ 7586 h 16481"/>
              <a:gd name="connsiteX46-15985" fmla="*/ 10582 w 13704"/>
              <a:gd name="connsiteY46-15986" fmla="*/ 11577 h 16481"/>
              <a:gd name="connsiteX47-15987" fmla="*/ 10344 w 13704"/>
              <a:gd name="connsiteY47-15988" fmla="*/ 12601 h 16481"/>
              <a:gd name="connsiteX48-15989" fmla="*/ 10219 w 13704"/>
              <a:gd name="connsiteY48-15990" fmla="*/ 4686 h 16481"/>
              <a:gd name="connsiteX49-15991" fmla="*/ 9293 w 13704"/>
              <a:gd name="connsiteY49-15992" fmla="*/ 2694 h 16481"/>
              <a:gd name="connsiteX50-15993" fmla="*/ 6612 w 13704"/>
              <a:gd name="connsiteY50-15994" fmla="*/ 4702 h 16481"/>
              <a:gd name="connsiteX51-15995" fmla="*/ 6270 w 13704"/>
              <a:gd name="connsiteY51-15996" fmla="*/ 5066 h 16481"/>
              <a:gd name="connsiteX52-15997" fmla="*/ 5582 w 13704"/>
              <a:gd name="connsiteY52-15998" fmla="*/ 6007 h 16481"/>
              <a:gd name="connsiteX53-15999" fmla="*/ 5795 w 13704"/>
              <a:gd name="connsiteY53-16000" fmla="*/ 5767 h 16481"/>
              <a:gd name="connsiteX54-16001" fmla="*/ 5922 w 13704"/>
              <a:gd name="connsiteY54-16002" fmla="*/ 5787 h 16481"/>
              <a:gd name="connsiteX55-16003" fmla="*/ 5479 w 13704"/>
              <a:gd name="connsiteY55-16004" fmla="*/ 6118 h 16481"/>
              <a:gd name="connsiteX56-16005" fmla="*/ 5538 w 13704"/>
              <a:gd name="connsiteY56-16006" fmla="*/ 6417 h 16481"/>
              <a:gd name="connsiteX57-16007" fmla="*/ 5190 w 13704"/>
              <a:gd name="connsiteY57-16008" fmla="*/ 6609 h 16481"/>
              <a:gd name="connsiteX58-16009" fmla="*/ 3171 w 13704"/>
              <a:gd name="connsiteY58-16010" fmla="*/ 7887 h 16481"/>
              <a:gd name="connsiteX59-16011" fmla="*/ 665 w 13704"/>
              <a:gd name="connsiteY59-16012" fmla="*/ 9536 h 16481"/>
              <a:gd name="connsiteX60-16013" fmla="*/ 9 w 13704"/>
              <a:gd name="connsiteY60-16014" fmla="*/ 5659 h 16481"/>
              <a:gd name="connsiteX0-16015" fmla="*/ 9 w 13704"/>
              <a:gd name="connsiteY0-16016" fmla="*/ 5659 h 16481"/>
              <a:gd name="connsiteX1-16017" fmla="*/ 4102 w 13704"/>
              <a:gd name="connsiteY1-16018" fmla="*/ 4755 h 16481"/>
              <a:gd name="connsiteX2-16019" fmla="*/ 6368 w 13704"/>
              <a:gd name="connsiteY2-16020" fmla="*/ 2650 h 16481"/>
              <a:gd name="connsiteX3-16021" fmla="*/ 6940 w 13704"/>
              <a:gd name="connsiteY3-16022" fmla="*/ 1618 h 16481"/>
              <a:gd name="connsiteX4-16023" fmla="*/ 7218 w 13704"/>
              <a:gd name="connsiteY4-16024" fmla="*/ 1422 h 16481"/>
              <a:gd name="connsiteX5-16025" fmla="*/ 7301 w 13704"/>
              <a:gd name="connsiteY5-16026" fmla="*/ 1490 h 16481"/>
              <a:gd name="connsiteX6-16027" fmla="*/ 7596 w 13704"/>
              <a:gd name="connsiteY6-16028" fmla="*/ 1165 h 16481"/>
              <a:gd name="connsiteX7-16029" fmla="*/ 8773 w 13704"/>
              <a:gd name="connsiteY7-16030" fmla="*/ 3 h 16481"/>
              <a:gd name="connsiteX8-16031" fmla="*/ 8445 w 13704"/>
              <a:gd name="connsiteY8-16032" fmla="*/ 797 h 16481"/>
              <a:gd name="connsiteX9-16033" fmla="*/ 8625 w 13704"/>
              <a:gd name="connsiteY9-16034" fmla="*/ 987 h 16481"/>
              <a:gd name="connsiteX10-16035" fmla="*/ 9219 w 13704"/>
              <a:gd name="connsiteY10-16036" fmla="*/ 756 h 16481"/>
              <a:gd name="connsiteX11-16037" fmla="*/ 9677 w 13704"/>
              <a:gd name="connsiteY11-16038" fmla="*/ 574 h 16481"/>
              <a:gd name="connsiteX12-16039" fmla="*/ 11728 w 13704"/>
              <a:gd name="connsiteY12-16040" fmla="*/ 2915 h 16481"/>
              <a:gd name="connsiteX13-16041" fmla="*/ 13519 w 13704"/>
              <a:gd name="connsiteY13-16042" fmla="*/ 11332 h 16481"/>
              <a:gd name="connsiteX14-16043" fmla="*/ 13645 w 13704"/>
              <a:gd name="connsiteY14-16044" fmla="*/ 16396 h 16481"/>
              <a:gd name="connsiteX15-16045" fmla="*/ 13468 w 13704"/>
              <a:gd name="connsiteY15-16046" fmla="*/ 14376 h 16481"/>
              <a:gd name="connsiteX16-16047" fmla="*/ 13017 w 13704"/>
              <a:gd name="connsiteY16-16048" fmla="*/ 16309 h 16481"/>
              <a:gd name="connsiteX17-16049" fmla="*/ 13256 w 13704"/>
              <a:gd name="connsiteY17-16050" fmla="*/ 12499 h 16481"/>
              <a:gd name="connsiteX18-16051" fmla="*/ 12622 w 13704"/>
              <a:gd name="connsiteY18-16052" fmla="*/ 8664 h 16481"/>
              <a:gd name="connsiteX19-16053" fmla="*/ 12800 w 13704"/>
              <a:gd name="connsiteY19-16054" fmla="*/ 13746 h 16481"/>
              <a:gd name="connsiteX20-16055" fmla="*/ 12508 w 13704"/>
              <a:gd name="connsiteY20-16056" fmla="*/ 14451 h 16481"/>
              <a:gd name="connsiteX21-16057" fmla="*/ 12326 w 13704"/>
              <a:gd name="connsiteY21-16058" fmla="*/ 9617 h 16481"/>
              <a:gd name="connsiteX22-16059" fmla="*/ 11407 w 13704"/>
              <a:gd name="connsiteY22-16060" fmla="*/ 3978 h 16481"/>
              <a:gd name="connsiteX23-16061" fmla="*/ 11574 w 13704"/>
              <a:gd name="connsiteY23-16062" fmla="*/ 6364 h 16481"/>
              <a:gd name="connsiteX24-16063" fmla="*/ 11815 w 13704"/>
              <a:gd name="connsiteY24-16064" fmla="*/ 7235 h 16481"/>
              <a:gd name="connsiteX25-16065" fmla="*/ 12173 w 13704"/>
              <a:gd name="connsiteY25-16066" fmla="*/ 9189 h 16481"/>
              <a:gd name="connsiteX26-16067" fmla="*/ 11799 w 13704"/>
              <a:gd name="connsiteY26-16068" fmla="*/ 8508 h 16481"/>
              <a:gd name="connsiteX27-16069" fmla="*/ 12059 w 13704"/>
              <a:gd name="connsiteY27-16070" fmla="*/ 13452 h 16481"/>
              <a:gd name="connsiteX28-16071" fmla="*/ 11972 w 13704"/>
              <a:gd name="connsiteY28-16072" fmla="*/ 15479 h 16481"/>
              <a:gd name="connsiteX29-16073" fmla="*/ 11694 w 13704"/>
              <a:gd name="connsiteY29-16074" fmla="*/ 12576 h 16481"/>
              <a:gd name="connsiteX30-16075" fmla="*/ 11546 w 13704"/>
              <a:gd name="connsiteY30-16076" fmla="*/ 10503 h 16481"/>
              <a:gd name="connsiteX31-16077" fmla="*/ 10889 w 13704"/>
              <a:gd name="connsiteY31-16078" fmla="*/ 5463 h 16481"/>
              <a:gd name="connsiteX32-16079" fmla="*/ 11235 w 13704"/>
              <a:gd name="connsiteY32-16080" fmla="*/ 11008 h 16481"/>
              <a:gd name="connsiteX33-16081" fmla="*/ 11435 w 13704"/>
              <a:gd name="connsiteY33-16082" fmla="*/ 13536 h 16481"/>
              <a:gd name="connsiteX34-16083" fmla="*/ 11264 w 13704"/>
              <a:gd name="connsiteY34-16084" fmla="*/ 15997 h 16481"/>
              <a:gd name="connsiteX35-16085" fmla="*/ 11072 w 13704"/>
              <a:gd name="connsiteY35-16086" fmla="*/ 13073 h 16481"/>
              <a:gd name="connsiteX36-16087" fmla="*/ 10668 w 13704"/>
              <a:gd name="connsiteY36-16088" fmla="*/ 15956 h 16481"/>
              <a:gd name="connsiteX37-16089" fmla="*/ 10271 w 13704"/>
              <a:gd name="connsiteY37-16090" fmla="*/ 16347 h 16481"/>
              <a:gd name="connsiteX38-16091" fmla="*/ 10512 w 13704"/>
              <a:gd name="connsiteY38-16092" fmla="*/ 15137 h 16481"/>
              <a:gd name="connsiteX39-16093" fmla="*/ 10481 w 13704"/>
              <a:gd name="connsiteY39-16094" fmla="*/ 14216 h 16481"/>
              <a:gd name="connsiteX40-16095" fmla="*/ 10719 w 13704"/>
              <a:gd name="connsiteY40-16096" fmla="*/ 14864 h 16481"/>
              <a:gd name="connsiteX41-16097" fmla="*/ 10387 w 13704"/>
              <a:gd name="connsiteY41-16098" fmla="*/ 14742 h 16481"/>
              <a:gd name="connsiteX42-16099" fmla="*/ 10242 w 13704"/>
              <a:gd name="connsiteY42-16100" fmla="*/ 15909 h 16481"/>
              <a:gd name="connsiteX43-16101" fmla="*/ 10448 w 13704"/>
              <a:gd name="connsiteY43-16102" fmla="*/ 13731 h 16481"/>
              <a:gd name="connsiteX44-16103" fmla="*/ 10717 w 13704"/>
              <a:gd name="connsiteY44-16104" fmla="*/ 13389 h 16481"/>
              <a:gd name="connsiteX45-16105" fmla="*/ 10684 w 13704"/>
              <a:gd name="connsiteY45-16106" fmla="*/ 7586 h 16481"/>
              <a:gd name="connsiteX46-16107" fmla="*/ 10582 w 13704"/>
              <a:gd name="connsiteY46-16108" fmla="*/ 11577 h 16481"/>
              <a:gd name="connsiteX47-16109" fmla="*/ 10344 w 13704"/>
              <a:gd name="connsiteY47-16110" fmla="*/ 12601 h 16481"/>
              <a:gd name="connsiteX48-16111" fmla="*/ 10219 w 13704"/>
              <a:gd name="connsiteY48-16112" fmla="*/ 4686 h 16481"/>
              <a:gd name="connsiteX49-16113" fmla="*/ 9293 w 13704"/>
              <a:gd name="connsiteY49-16114" fmla="*/ 2694 h 16481"/>
              <a:gd name="connsiteX50-16115" fmla="*/ 6612 w 13704"/>
              <a:gd name="connsiteY50-16116" fmla="*/ 4702 h 16481"/>
              <a:gd name="connsiteX51-16117" fmla="*/ 6270 w 13704"/>
              <a:gd name="connsiteY51-16118" fmla="*/ 5066 h 16481"/>
              <a:gd name="connsiteX52-16119" fmla="*/ 5582 w 13704"/>
              <a:gd name="connsiteY52-16120" fmla="*/ 6007 h 16481"/>
              <a:gd name="connsiteX53-16121" fmla="*/ 5795 w 13704"/>
              <a:gd name="connsiteY53-16122" fmla="*/ 5767 h 16481"/>
              <a:gd name="connsiteX54-16123" fmla="*/ 5922 w 13704"/>
              <a:gd name="connsiteY54-16124" fmla="*/ 5787 h 16481"/>
              <a:gd name="connsiteX55-16125" fmla="*/ 5512 w 13704"/>
              <a:gd name="connsiteY55-16126" fmla="*/ 6274 h 16481"/>
              <a:gd name="connsiteX56-16127" fmla="*/ 5538 w 13704"/>
              <a:gd name="connsiteY56-16128" fmla="*/ 6417 h 16481"/>
              <a:gd name="connsiteX57-16129" fmla="*/ 5190 w 13704"/>
              <a:gd name="connsiteY57-16130" fmla="*/ 6609 h 16481"/>
              <a:gd name="connsiteX58-16131" fmla="*/ 3171 w 13704"/>
              <a:gd name="connsiteY58-16132" fmla="*/ 7887 h 16481"/>
              <a:gd name="connsiteX59-16133" fmla="*/ 665 w 13704"/>
              <a:gd name="connsiteY59-16134" fmla="*/ 9536 h 16481"/>
              <a:gd name="connsiteX60-16135" fmla="*/ 9 w 13704"/>
              <a:gd name="connsiteY60-16136" fmla="*/ 5659 h 16481"/>
              <a:gd name="connsiteX0-16137" fmla="*/ 9 w 13704"/>
              <a:gd name="connsiteY0-16138" fmla="*/ 5659 h 16481"/>
              <a:gd name="connsiteX1-16139" fmla="*/ 4102 w 13704"/>
              <a:gd name="connsiteY1-16140" fmla="*/ 4755 h 16481"/>
              <a:gd name="connsiteX2-16141" fmla="*/ 6368 w 13704"/>
              <a:gd name="connsiteY2-16142" fmla="*/ 2650 h 16481"/>
              <a:gd name="connsiteX3-16143" fmla="*/ 6940 w 13704"/>
              <a:gd name="connsiteY3-16144" fmla="*/ 1618 h 16481"/>
              <a:gd name="connsiteX4-16145" fmla="*/ 7218 w 13704"/>
              <a:gd name="connsiteY4-16146" fmla="*/ 1422 h 16481"/>
              <a:gd name="connsiteX5-16147" fmla="*/ 7301 w 13704"/>
              <a:gd name="connsiteY5-16148" fmla="*/ 1490 h 16481"/>
              <a:gd name="connsiteX6-16149" fmla="*/ 7596 w 13704"/>
              <a:gd name="connsiteY6-16150" fmla="*/ 1165 h 16481"/>
              <a:gd name="connsiteX7-16151" fmla="*/ 8773 w 13704"/>
              <a:gd name="connsiteY7-16152" fmla="*/ 3 h 16481"/>
              <a:gd name="connsiteX8-16153" fmla="*/ 8445 w 13704"/>
              <a:gd name="connsiteY8-16154" fmla="*/ 797 h 16481"/>
              <a:gd name="connsiteX9-16155" fmla="*/ 8625 w 13704"/>
              <a:gd name="connsiteY9-16156" fmla="*/ 987 h 16481"/>
              <a:gd name="connsiteX10-16157" fmla="*/ 9219 w 13704"/>
              <a:gd name="connsiteY10-16158" fmla="*/ 756 h 16481"/>
              <a:gd name="connsiteX11-16159" fmla="*/ 9677 w 13704"/>
              <a:gd name="connsiteY11-16160" fmla="*/ 574 h 16481"/>
              <a:gd name="connsiteX12-16161" fmla="*/ 11728 w 13704"/>
              <a:gd name="connsiteY12-16162" fmla="*/ 2915 h 16481"/>
              <a:gd name="connsiteX13-16163" fmla="*/ 13519 w 13704"/>
              <a:gd name="connsiteY13-16164" fmla="*/ 11332 h 16481"/>
              <a:gd name="connsiteX14-16165" fmla="*/ 13645 w 13704"/>
              <a:gd name="connsiteY14-16166" fmla="*/ 16396 h 16481"/>
              <a:gd name="connsiteX15-16167" fmla="*/ 13468 w 13704"/>
              <a:gd name="connsiteY15-16168" fmla="*/ 14376 h 16481"/>
              <a:gd name="connsiteX16-16169" fmla="*/ 13017 w 13704"/>
              <a:gd name="connsiteY16-16170" fmla="*/ 16309 h 16481"/>
              <a:gd name="connsiteX17-16171" fmla="*/ 13256 w 13704"/>
              <a:gd name="connsiteY17-16172" fmla="*/ 12499 h 16481"/>
              <a:gd name="connsiteX18-16173" fmla="*/ 12622 w 13704"/>
              <a:gd name="connsiteY18-16174" fmla="*/ 8664 h 16481"/>
              <a:gd name="connsiteX19-16175" fmla="*/ 12800 w 13704"/>
              <a:gd name="connsiteY19-16176" fmla="*/ 13746 h 16481"/>
              <a:gd name="connsiteX20-16177" fmla="*/ 12508 w 13704"/>
              <a:gd name="connsiteY20-16178" fmla="*/ 14451 h 16481"/>
              <a:gd name="connsiteX21-16179" fmla="*/ 12326 w 13704"/>
              <a:gd name="connsiteY21-16180" fmla="*/ 9617 h 16481"/>
              <a:gd name="connsiteX22-16181" fmla="*/ 11407 w 13704"/>
              <a:gd name="connsiteY22-16182" fmla="*/ 3978 h 16481"/>
              <a:gd name="connsiteX23-16183" fmla="*/ 11574 w 13704"/>
              <a:gd name="connsiteY23-16184" fmla="*/ 6364 h 16481"/>
              <a:gd name="connsiteX24-16185" fmla="*/ 11815 w 13704"/>
              <a:gd name="connsiteY24-16186" fmla="*/ 7235 h 16481"/>
              <a:gd name="connsiteX25-16187" fmla="*/ 12173 w 13704"/>
              <a:gd name="connsiteY25-16188" fmla="*/ 9189 h 16481"/>
              <a:gd name="connsiteX26-16189" fmla="*/ 11799 w 13704"/>
              <a:gd name="connsiteY26-16190" fmla="*/ 8508 h 16481"/>
              <a:gd name="connsiteX27-16191" fmla="*/ 12059 w 13704"/>
              <a:gd name="connsiteY27-16192" fmla="*/ 13452 h 16481"/>
              <a:gd name="connsiteX28-16193" fmla="*/ 11972 w 13704"/>
              <a:gd name="connsiteY28-16194" fmla="*/ 15479 h 16481"/>
              <a:gd name="connsiteX29-16195" fmla="*/ 11694 w 13704"/>
              <a:gd name="connsiteY29-16196" fmla="*/ 12576 h 16481"/>
              <a:gd name="connsiteX30-16197" fmla="*/ 11546 w 13704"/>
              <a:gd name="connsiteY30-16198" fmla="*/ 10503 h 16481"/>
              <a:gd name="connsiteX31-16199" fmla="*/ 10889 w 13704"/>
              <a:gd name="connsiteY31-16200" fmla="*/ 5463 h 16481"/>
              <a:gd name="connsiteX32-16201" fmla="*/ 11235 w 13704"/>
              <a:gd name="connsiteY32-16202" fmla="*/ 11008 h 16481"/>
              <a:gd name="connsiteX33-16203" fmla="*/ 11435 w 13704"/>
              <a:gd name="connsiteY33-16204" fmla="*/ 13536 h 16481"/>
              <a:gd name="connsiteX34-16205" fmla="*/ 11264 w 13704"/>
              <a:gd name="connsiteY34-16206" fmla="*/ 15997 h 16481"/>
              <a:gd name="connsiteX35-16207" fmla="*/ 11072 w 13704"/>
              <a:gd name="connsiteY35-16208" fmla="*/ 13073 h 16481"/>
              <a:gd name="connsiteX36-16209" fmla="*/ 10668 w 13704"/>
              <a:gd name="connsiteY36-16210" fmla="*/ 15956 h 16481"/>
              <a:gd name="connsiteX37-16211" fmla="*/ 10271 w 13704"/>
              <a:gd name="connsiteY37-16212" fmla="*/ 16347 h 16481"/>
              <a:gd name="connsiteX38-16213" fmla="*/ 10512 w 13704"/>
              <a:gd name="connsiteY38-16214" fmla="*/ 15137 h 16481"/>
              <a:gd name="connsiteX39-16215" fmla="*/ 10481 w 13704"/>
              <a:gd name="connsiteY39-16216" fmla="*/ 14216 h 16481"/>
              <a:gd name="connsiteX40-16217" fmla="*/ 10719 w 13704"/>
              <a:gd name="connsiteY40-16218" fmla="*/ 14864 h 16481"/>
              <a:gd name="connsiteX41-16219" fmla="*/ 10387 w 13704"/>
              <a:gd name="connsiteY41-16220" fmla="*/ 14742 h 16481"/>
              <a:gd name="connsiteX42-16221" fmla="*/ 10242 w 13704"/>
              <a:gd name="connsiteY42-16222" fmla="*/ 15909 h 16481"/>
              <a:gd name="connsiteX43-16223" fmla="*/ 10448 w 13704"/>
              <a:gd name="connsiteY43-16224" fmla="*/ 13731 h 16481"/>
              <a:gd name="connsiteX44-16225" fmla="*/ 10717 w 13704"/>
              <a:gd name="connsiteY44-16226" fmla="*/ 13389 h 16481"/>
              <a:gd name="connsiteX45-16227" fmla="*/ 10684 w 13704"/>
              <a:gd name="connsiteY45-16228" fmla="*/ 7586 h 16481"/>
              <a:gd name="connsiteX46-16229" fmla="*/ 10582 w 13704"/>
              <a:gd name="connsiteY46-16230" fmla="*/ 11577 h 16481"/>
              <a:gd name="connsiteX47-16231" fmla="*/ 10344 w 13704"/>
              <a:gd name="connsiteY47-16232" fmla="*/ 12601 h 16481"/>
              <a:gd name="connsiteX48-16233" fmla="*/ 10219 w 13704"/>
              <a:gd name="connsiteY48-16234" fmla="*/ 4686 h 16481"/>
              <a:gd name="connsiteX49-16235" fmla="*/ 9293 w 13704"/>
              <a:gd name="connsiteY49-16236" fmla="*/ 2694 h 16481"/>
              <a:gd name="connsiteX50-16237" fmla="*/ 6612 w 13704"/>
              <a:gd name="connsiteY50-16238" fmla="*/ 4702 h 16481"/>
              <a:gd name="connsiteX51-16239" fmla="*/ 6270 w 13704"/>
              <a:gd name="connsiteY51-16240" fmla="*/ 5066 h 16481"/>
              <a:gd name="connsiteX52-16241" fmla="*/ 5582 w 13704"/>
              <a:gd name="connsiteY52-16242" fmla="*/ 6007 h 16481"/>
              <a:gd name="connsiteX53-16243" fmla="*/ 5795 w 13704"/>
              <a:gd name="connsiteY53-16244" fmla="*/ 5767 h 16481"/>
              <a:gd name="connsiteX54-16245" fmla="*/ 5922 w 13704"/>
              <a:gd name="connsiteY54-16246" fmla="*/ 5787 h 16481"/>
              <a:gd name="connsiteX55-16247" fmla="*/ 5512 w 13704"/>
              <a:gd name="connsiteY55-16248" fmla="*/ 6274 h 16481"/>
              <a:gd name="connsiteX56-16249" fmla="*/ 5532 w 13704"/>
              <a:gd name="connsiteY56-16250" fmla="*/ 6491 h 16481"/>
              <a:gd name="connsiteX57-16251" fmla="*/ 5190 w 13704"/>
              <a:gd name="connsiteY57-16252" fmla="*/ 6609 h 16481"/>
              <a:gd name="connsiteX58-16253" fmla="*/ 3171 w 13704"/>
              <a:gd name="connsiteY58-16254" fmla="*/ 7887 h 16481"/>
              <a:gd name="connsiteX59-16255" fmla="*/ 665 w 13704"/>
              <a:gd name="connsiteY59-16256" fmla="*/ 9536 h 16481"/>
              <a:gd name="connsiteX60-16257" fmla="*/ 9 w 13704"/>
              <a:gd name="connsiteY60-16258" fmla="*/ 5659 h 16481"/>
              <a:gd name="connsiteX0-16259" fmla="*/ 9 w 13704"/>
              <a:gd name="connsiteY0-16260" fmla="*/ 5659 h 16481"/>
              <a:gd name="connsiteX1-16261" fmla="*/ 4102 w 13704"/>
              <a:gd name="connsiteY1-16262" fmla="*/ 4755 h 16481"/>
              <a:gd name="connsiteX2-16263" fmla="*/ 6368 w 13704"/>
              <a:gd name="connsiteY2-16264" fmla="*/ 2650 h 16481"/>
              <a:gd name="connsiteX3-16265" fmla="*/ 6940 w 13704"/>
              <a:gd name="connsiteY3-16266" fmla="*/ 1618 h 16481"/>
              <a:gd name="connsiteX4-16267" fmla="*/ 7218 w 13704"/>
              <a:gd name="connsiteY4-16268" fmla="*/ 1422 h 16481"/>
              <a:gd name="connsiteX5-16269" fmla="*/ 7301 w 13704"/>
              <a:gd name="connsiteY5-16270" fmla="*/ 1490 h 16481"/>
              <a:gd name="connsiteX6-16271" fmla="*/ 7596 w 13704"/>
              <a:gd name="connsiteY6-16272" fmla="*/ 1165 h 16481"/>
              <a:gd name="connsiteX7-16273" fmla="*/ 8773 w 13704"/>
              <a:gd name="connsiteY7-16274" fmla="*/ 3 h 16481"/>
              <a:gd name="connsiteX8-16275" fmla="*/ 8445 w 13704"/>
              <a:gd name="connsiteY8-16276" fmla="*/ 797 h 16481"/>
              <a:gd name="connsiteX9-16277" fmla="*/ 8625 w 13704"/>
              <a:gd name="connsiteY9-16278" fmla="*/ 987 h 16481"/>
              <a:gd name="connsiteX10-16279" fmla="*/ 9219 w 13704"/>
              <a:gd name="connsiteY10-16280" fmla="*/ 756 h 16481"/>
              <a:gd name="connsiteX11-16281" fmla="*/ 9677 w 13704"/>
              <a:gd name="connsiteY11-16282" fmla="*/ 574 h 16481"/>
              <a:gd name="connsiteX12-16283" fmla="*/ 11728 w 13704"/>
              <a:gd name="connsiteY12-16284" fmla="*/ 2915 h 16481"/>
              <a:gd name="connsiteX13-16285" fmla="*/ 13519 w 13704"/>
              <a:gd name="connsiteY13-16286" fmla="*/ 11332 h 16481"/>
              <a:gd name="connsiteX14-16287" fmla="*/ 13645 w 13704"/>
              <a:gd name="connsiteY14-16288" fmla="*/ 16396 h 16481"/>
              <a:gd name="connsiteX15-16289" fmla="*/ 13468 w 13704"/>
              <a:gd name="connsiteY15-16290" fmla="*/ 14376 h 16481"/>
              <a:gd name="connsiteX16-16291" fmla="*/ 13017 w 13704"/>
              <a:gd name="connsiteY16-16292" fmla="*/ 16309 h 16481"/>
              <a:gd name="connsiteX17-16293" fmla="*/ 13256 w 13704"/>
              <a:gd name="connsiteY17-16294" fmla="*/ 12499 h 16481"/>
              <a:gd name="connsiteX18-16295" fmla="*/ 12622 w 13704"/>
              <a:gd name="connsiteY18-16296" fmla="*/ 8664 h 16481"/>
              <a:gd name="connsiteX19-16297" fmla="*/ 12800 w 13704"/>
              <a:gd name="connsiteY19-16298" fmla="*/ 13746 h 16481"/>
              <a:gd name="connsiteX20-16299" fmla="*/ 12508 w 13704"/>
              <a:gd name="connsiteY20-16300" fmla="*/ 14451 h 16481"/>
              <a:gd name="connsiteX21-16301" fmla="*/ 12326 w 13704"/>
              <a:gd name="connsiteY21-16302" fmla="*/ 9617 h 16481"/>
              <a:gd name="connsiteX22-16303" fmla="*/ 11407 w 13704"/>
              <a:gd name="connsiteY22-16304" fmla="*/ 3978 h 16481"/>
              <a:gd name="connsiteX23-16305" fmla="*/ 11574 w 13704"/>
              <a:gd name="connsiteY23-16306" fmla="*/ 6364 h 16481"/>
              <a:gd name="connsiteX24-16307" fmla="*/ 11815 w 13704"/>
              <a:gd name="connsiteY24-16308" fmla="*/ 7235 h 16481"/>
              <a:gd name="connsiteX25-16309" fmla="*/ 12173 w 13704"/>
              <a:gd name="connsiteY25-16310" fmla="*/ 9189 h 16481"/>
              <a:gd name="connsiteX26-16311" fmla="*/ 11799 w 13704"/>
              <a:gd name="connsiteY26-16312" fmla="*/ 8508 h 16481"/>
              <a:gd name="connsiteX27-16313" fmla="*/ 12059 w 13704"/>
              <a:gd name="connsiteY27-16314" fmla="*/ 13452 h 16481"/>
              <a:gd name="connsiteX28-16315" fmla="*/ 11972 w 13704"/>
              <a:gd name="connsiteY28-16316" fmla="*/ 15479 h 16481"/>
              <a:gd name="connsiteX29-16317" fmla="*/ 11694 w 13704"/>
              <a:gd name="connsiteY29-16318" fmla="*/ 12576 h 16481"/>
              <a:gd name="connsiteX30-16319" fmla="*/ 11546 w 13704"/>
              <a:gd name="connsiteY30-16320" fmla="*/ 10503 h 16481"/>
              <a:gd name="connsiteX31-16321" fmla="*/ 10889 w 13704"/>
              <a:gd name="connsiteY31-16322" fmla="*/ 5463 h 16481"/>
              <a:gd name="connsiteX32-16323" fmla="*/ 11235 w 13704"/>
              <a:gd name="connsiteY32-16324" fmla="*/ 11008 h 16481"/>
              <a:gd name="connsiteX33-16325" fmla="*/ 11435 w 13704"/>
              <a:gd name="connsiteY33-16326" fmla="*/ 13536 h 16481"/>
              <a:gd name="connsiteX34-16327" fmla="*/ 11264 w 13704"/>
              <a:gd name="connsiteY34-16328" fmla="*/ 15997 h 16481"/>
              <a:gd name="connsiteX35-16329" fmla="*/ 11072 w 13704"/>
              <a:gd name="connsiteY35-16330" fmla="*/ 13073 h 16481"/>
              <a:gd name="connsiteX36-16331" fmla="*/ 10668 w 13704"/>
              <a:gd name="connsiteY36-16332" fmla="*/ 15956 h 16481"/>
              <a:gd name="connsiteX37-16333" fmla="*/ 10271 w 13704"/>
              <a:gd name="connsiteY37-16334" fmla="*/ 16347 h 16481"/>
              <a:gd name="connsiteX38-16335" fmla="*/ 10512 w 13704"/>
              <a:gd name="connsiteY38-16336" fmla="*/ 15137 h 16481"/>
              <a:gd name="connsiteX39-16337" fmla="*/ 10481 w 13704"/>
              <a:gd name="connsiteY39-16338" fmla="*/ 14216 h 16481"/>
              <a:gd name="connsiteX40-16339" fmla="*/ 10719 w 13704"/>
              <a:gd name="connsiteY40-16340" fmla="*/ 14864 h 16481"/>
              <a:gd name="connsiteX41-16341" fmla="*/ 10387 w 13704"/>
              <a:gd name="connsiteY41-16342" fmla="*/ 14742 h 16481"/>
              <a:gd name="connsiteX42-16343" fmla="*/ 10242 w 13704"/>
              <a:gd name="connsiteY42-16344" fmla="*/ 15909 h 16481"/>
              <a:gd name="connsiteX43-16345" fmla="*/ 10448 w 13704"/>
              <a:gd name="connsiteY43-16346" fmla="*/ 13731 h 16481"/>
              <a:gd name="connsiteX44-16347" fmla="*/ 10717 w 13704"/>
              <a:gd name="connsiteY44-16348" fmla="*/ 13389 h 16481"/>
              <a:gd name="connsiteX45-16349" fmla="*/ 10684 w 13704"/>
              <a:gd name="connsiteY45-16350" fmla="*/ 7586 h 16481"/>
              <a:gd name="connsiteX46-16351" fmla="*/ 10582 w 13704"/>
              <a:gd name="connsiteY46-16352" fmla="*/ 11577 h 16481"/>
              <a:gd name="connsiteX47-16353" fmla="*/ 10344 w 13704"/>
              <a:gd name="connsiteY47-16354" fmla="*/ 12601 h 16481"/>
              <a:gd name="connsiteX48-16355" fmla="*/ 10219 w 13704"/>
              <a:gd name="connsiteY48-16356" fmla="*/ 4686 h 16481"/>
              <a:gd name="connsiteX49-16357" fmla="*/ 9293 w 13704"/>
              <a:gd name="connsiteY49-16358" fmla="*/ 2694 h 16481"/>
              <a:gd name="connsiteX50-16359" fmla="*/ 6612 w 13704"/>
              <a:gd name="connsiteY50-16360" fmla="*/ 4702 h 16481"/>
              <a:gd name="connsiteX51-16361" fmla="*/ 6270 w 13704"/>
              <a:gd name="connsiteY51-16362" fmla="*/ 5066 h 16481"/>
              <a:gd name="connsiteX52-16363" fmla="*/ 5582 w 13704"/>
              <a:gd name="connsiteY52-16364" fmla="*/ 6007 h 16481"/>
              <a:gd name="connsiteX53-16365" fmla="*/ 5795 w 13704"/>
              <a:gd name="connsiteY53-16366" fmla="*/ 5767 h 16481"/>
              <a:gd name="connsiteX54-16367" fmla="*/ 5922 w 13704"/>
              <a:gd name="connsiteY54-16368" fmla="*/ 5787 h 16481"/>
              <a:gd name="connsiteX55-16369" fmla="*/ 5512 w 13704"/>
              <a:gd name="connsiteY55-16370" fmla="*/ 6274 h 16481"/>
              <a:gd name="connsiteX56-16371" fmla="*/ 5532 w 13704"/>
              <a:gd name="connsiteY56-16372" fmla="*/ 6491 h 16481"/>
              <a:gd name="connsiteX57-16373" fmla="*/ 5136 w 13704"/>
              <a:gd name="connsiteY57-16374" fmla="*/ 6722 h 16481"/>
              <a:gd name="connsiteX58-16375" fmla="*/ 3171 w 13704"/>
              <a:gd name="connsiteY58-16376" fmla="*/ 7887 h 16481"/>
              <a:gd name="connsiteX59-16377" fmla="*/ 665 w 13704"/>
              <a:gd name="connsiteY59-16378" fmla="*/ 9536 h 16481"/>
              <a:gd name="connsiteX60-16379" fmla="*/ 9 w 13704"/>
              <a:gd name="connsiteY60-16380" fmla="*/ 5659 h 16481"/>
              <a:gd name="connsiteX0-16381" fmla="*/ 9 w 13704"/>
              <a:gd name="connsiteY0-16382" fmla="*/ 5659 h 16481"/>
              <a:gd name="connsiteX1-16383" fmla="*/ 4102 w 13704"/>
              <a:gd name="connsiteY1-16384" fmla="*/ 4755 h 16481"/>
              <a:gd name="connsiteX2-16385" fmla="*/ 6368 w 13704"/>
              <a:gd name="connsiteY2-16386" fmla="*/ 2650 h 16481"/>
              <a:gd name="connsiteX3-16387" fmla="*/ 6940 w 13704"/>
              <a:gd name="connsiteY3-16388" fmla="*/ 1618 h 16481"/>
              <a:gd name="connsiteX4-16389" fmla="*/ 7218 w 13704"/>
              <a:gd name="connsiteY4-16390" fmla="*/ 1422 h 16481"/>
              <a:gd name="connsiteX5-16391" fmla="*/ 7301 w 13704"/>
              <a:gd name="connsiteY5-16392" fmla="*/ 1490 h 16481"/>
              <a:gd name="connsiteX6-16393" fmla="*/ 7596 w 13704"/>
              <a:gd name="connsiteY6-16394" fmla="*/ 1165 h 16481"/>
              <a:gd name="connsiteX7-16395" fmla="*/ 8773 w 13704"/>
              <a:gd name="connsiteY7-16396" fmla="*/ 3 h 16481"/>
              <a:gd name="connsiteX8-16397" fmla="*/ 8445 w 13704"/>
              <a:gd name="connsiteY8-16398" fmla="*/ 797 h 16481"/>
              <a:gd name="connsiteX9-16399" fmla="*/ 8639 w 13704"/>
              <a:gd name="connsiteY9-16400" fmla="*/ 616 h 16481"/>
              <a:gd name="connsiteX10-16401" fmla="*/ 9219 w 13704"/>
              <a:gd name="connsiteY10-16402" fmla="*/ 756 h 16481"/>
              <a:gd name="connsiteX11-16403" fmla="*/ 9677 w 13704"/>
              <a:gd name="connsiteY11-16404" fmla="*/ 574 h 16481"/>
              <a:gd name="connsiteX12-16405" fmla="*/ 11728 w 13704"/>
              <a:gd name="connsiteY12-16406" fmla="*/ 2915 h 16481"/>
              <a:gd name="connsiteX13-16407" fmla="*/ 13519 w 13704"/>
              <a:gd name="connsiteY13-16408" fmla="*/ 11332 h 16481"/>
              <a:gd name="connsiteX14-16409" fmla="*/ 13645 w 13704"/>
              <a:gd name="connsiteY14-16410" fmla="*/ 16396 h 16481"/>
              <a:gd name="connsiteX15-16411" fmla="*/ 13468 w 13704"/>
              <a:gd name="connsiteY15-16412" fmla="*/ 14376 h 16481"/>
              <a:gd name="connsiteX16-16413" fmla="*/ 13017 w 13704"/>
              <a:gd name="connsiteY16-16414" fmla="*/ 16309 h 16481"/>
              <a:gd name="connsiteX17-16415" fmla="*/ 13256 w 13704"/>
              <a:gd name="connsiteY17-16416" fmla="*/ 12499 h 16481"/>
              <a:gd name="connsiteX18-16417" fmla="*/ 12622 w 13704"/>
              <a:gd name="connsiteY18-16418" fmla="*/ 8664 h 16481"/>
              <a:gd name="connsiteX19-16419" fmla="*/ 12800 w 13704"/>
              <a:gd name="connsiteY19-16420" fmla="*/ 13746 h 16481"/>
              <a:gd name="connsiteX20-16421" fmla="*/ 12508 w 13704"/>
              <a:gd name="connsiteY20-16422" fmla="*/ 14451 h 16481"/>
              <a:gd name="connsiteX21-16423" fmla="*/ 12326 w 13704"/>
              <a:gd name="connsiteY21-16424" fmla="*/ 9617 h 16481"/>
              <a:gd name="connsiteX22-16425" fmla="*/ 11407 w 13704"/>
              <a:gd name="connsiteY22-16426" fmla="*/ 3978 h 16481"/>
              <a:gd name="connsiteX23-16427" fmla="*/ 11574 w 13704"/>
              <a:gd name="connsiteY23-16428" fmla="*/ 6364 h 16481"/>
              <a:gd name="connsiteX24-16429" fmla="*/ 11815 w 13704"/>
              <a:gd name="connsiteY24-16430" fmla="*/ 7235 h 16481"/>
              <a:gd name="connsiteX25-16431" fmla="*/ 12173 w 13704"/>
              <a:gd name="connsiteY25-16432" fmla="*/ 9189 h 16481"/>
              <a:gd name="connsiteX26-16433" fmla="*/ 11799 w 13704"/>
              <a:gd name="connsiteY26-16434" fmla="*/ 8508 h 16481"/>
              <a:gd name="connsiteX27-16435" fmla="*/ 12059 w 13704"/>
              <a:gd name="connsiteY27-16436" fmla="*/ 13452 h 16481"/>
              <a:gd name="connsiteX28-16437" fmla="*/ 11972 w 13704"/>
              <a:gd name="connsiteY28-16438" fmla="*/ 15479 h 16481"/>
              <a:gd name="connsiteX29-16439" fmla="*/ 11694 w 13704"/>
              <a:gd name="connsiteY29-16440" fmla="*/ 12576 h 16481"/>
              <a:gd name="connsiteX30-16441" fmla="*/ 11546 w 13704"/>
              <a:gd name="connsiteY30-16442" fmla="*/ 10503 h 16481"/>
              <a:gd name="connsiteX31-16443" fmla="*/ 10889 w 13704"/>
              <a:gd name="connsiteY31-16444" fmla="*/ 5463 h 16481"/>
              <a:gd name="connsiteX32-16445" fmla="*/ 11235 w 13704"/>
              <a:gd name="connsiteY32-16446" fmla="*/ 11008 h 16481"/>
              <a:gd name="connsiteX33-16447" fmla="*/ 11435 w 13704"/>
              <a:gd name="connsiteY33-16448" fmla="*/ 13536 h 16481"/>
              <a:gd name="connsiteX34-16449" fmla="*/ 11264 w 13704"/>
              <a:gd name="connsiteY34-16450" fmla="*/ 15997 h 16481"/>
              <a:gd name="connsiteX35-16451" fmla="*/ 11072 w 13704"/>
              <a:gd name="connsiteY35-16452" fmla="*/ 13073 h 16481"/>
              <a:gd name="connsiteX36-16453" fmla="*/ 10668 w 13704"/>
              <a:gd name="connsiteY36-16454" fmla="*/ 15956 h 16481"/>
              <a:gd name="connsiteX37-16455" fmla="*/ 10271 w 13704"/>
              <a:gd name="connsiteY37-16456" fmla="*/ 16347 h 16481"/>
              <a:gd name="connsiteX38-16457" fmla="*/ 10512 w 13704"/>
              <a:gd name="connsiteY38-16458" fmla="*/ 15137 h 16481"/>
              <a:gd name="connsiteX39-16459" fmla="*/ 10481 w 13704"/>
              <a:gd name="connsiteY39-16460" fmla="*/ 14216 h 16481"/>
              <a:gd name="connsiteX40-16461" fmla="*/ 10719 w 13704"/>
              <a:gd name="connsiteY40-16462" fmla="*/ 14864 h 16481"/>
              <a:gd name="connsiteX41-16463" fmla="*/ 10387 w 13704"/>
              <a:gd name="connsiteY41-16464" fmla="*/ 14742 h 16481"/>
              <a:gd name="connsiteX42-16465" fmla="*/ 10242 w 13704"/>
              <a:gd name="connsiteY42-16466" fmla="*/ 15909 h 16481"/>
              <a:gd name="connsiteX43-16467" fmla="*/ 10448 w 13704"/>
              <a:gd name="connsiteY43-16468" fmla="*/ 13731 h 16481"/>
              <a:gd name="connsiteX44-16469" fmla="*/ 10717 w 13704"/>
              <a:gd name="connsiteY44-16470" fmla="*/ 13389 h 16481"/>
              <a:gd name="connsiteX45-16471" fmla="*/ 10684 w 13704"/>
              <a:gd name="connsiteY45-16472" fmla="*/ 7586 h 16481"/>
              <a:gd name="connsiteX46-16473" fmla="*/ 10582 w 13704"/>
              <a:gd name="connsiteY46-16474" fmla="*/ 11577 h 16481"/>
              <a:gd name="connsiteX47-16475" fmla="*/ 10344 w 13704"/>
              <a:gd name="connsiteY47-16476" fmla="*/ 12601 h 16481"/>
              <a:gd name="connsiteX48-16477" fmla="*/ 10219 w 13704"/>
              <a:gd name="connsiteY48-16478" fmla="*/ 4686 h 16481"/>
              <a:gd name="connsiteX49-16479" fmla="*/ 9293 w 13704"/>
              <a:gd name="connsiteY49-16480" fmla="*/ 2694 h 16481"/>
              <a:gd name="connsiteX50-16481" fmla="*/ 6612 w 13704"/>
              <a:gd name="connsiteY50-16482" fmla="*/ 4702 h 16481"/>
              <a:gd name="connsiteX51-16483" fmla="*/ 6270 w 13704"/>
              <a:gd name="connsiteY51-16484" fmla="*/ 5066 h 16481"/>
              <a:gd name="connsiteX52-16485" fmla="*/ 5582 w 13704"/>
              <a:gd name="connsiteY52-16486" fmla="*/ 6007 h 16481"/>
              <a:gd name="connsiteX53-16487" fmla="*/ 5795 w 13704"/>
              <a:gd name="connsiteY53-16488" fmla="*/ 5767 h 16481"/>
              <a:gd name="connsiteX54-16489" fmla="*/ 5922 w 13704"/>
              <a:gd name="connsiteY54-16490" fmla="*/ 5787 h 16481"/>
              <a:gd name="connsiteX55-16491" fmla="*/ 5512 w 13704"/>
              <a:gd name="connsiteY55-16492" fmla="*/ 6274 h 16481"/>
              <a:gd name="connsiteX56-16493" fmla="*/ 5532 w 13704"/>
              <a:gd name="connsiteY56-16494" fmla="*/ 6491 h 16481"/>
              <a:gd name="connsiteX57-16495" fmla="*/ 5136 w 13704"/>
              <a:gd name="connsiteY57-16496" fmla="*/ 6722 h 16481"/>
              <a:gd name="connsiteX58-16497" fmla="*/ 3171 w 13704"/>
              <a:gd name="connsiteY58-16498" fmla="*/ 7887 h 16481"/>
              <a:gd name="connsiteX59-16499" fmla="*/ 665 w 13704"/>
              <a:gd name="connsiteY59-16500" fmla="*/ 9536 h 16481"/>
              <a:gd name="connsiteX60-16501" fmla="*/ 9 w 13704"/>
              <a:gd name="connsiteY60-16502" fmla="*/ 5659 h 16481"/>
              <a:gd name="connsiteX0-16503" fmla="*/ 9 w 13704"/>
              <a:gd name="connsiteY0-16504" fmla="*/ 5659 h 16481"/>
              <a:gd name="connsiteX1-16505" fmla="*/ 4102 w 13704"/>
              <a:gd name="connsiteY1-16506" fmla="*/ 4755 h 16481"/>
              <a:gd name="connsiteX2-16507" fmla="*/ 6368 w 13704"/>
              <a:gd name="connsiteY2-16508" fmla="*/ 2650 h 16481"/>
              <a:gd name="connsiteX3-16509" fmla="*/ 6940 w 13704"/>
              <a:gd name="connsiteY3-16510" fmla="*/ 1618 h 16481"/>
              <a:gd name="connsiteX4-16511" fmla="*/ 7218 w 13704"/>
              <a:gd name="connsiteY4-16512" fmla="*/ 1422 h 16481"/>
              <a:gd name="connsiteX5-16513" fmla="*/ 7301 w 13704"/>
              <a:gd name="connsiteY5-16514" fmla="*/ 1490 h 16481"/>
              <a:gd name="connsiteX6-16515" fmla="*/ 7596 w 13704"/>
              <a:gd name="connsiteY6-16516" fmla="*/ 1165 h 16481"/>
              <a:gd name="connsiteX7-16517" fmla="*/ 8773 w 13704"/>
              <a:gd name="connsiteY7-16518" fmla="*/ 3 h 16481"/>
              <a:gd name="connsiteX8-16519" fmla="*/ 8445 w 13704"/>
              <a:gd name="connsiteY8-16520" fmla="*/ 797 h 16481"/>
              <a:gd name="connsiteX9-16521" fmla="*/ 8745 w 13704"/>
              <a:gd name="connsiteY9-16522" fmla="*/ 215 h 16481"/>
              <a:gd name="connsiteX10-16523" fmla="*/ 9219 w 13704"/>
              <a:gd name="connsiteY10-16524" fmla="*/ 756 h 16481"/>
              <a:gd name="connsiteX11-16525" fmla="*/ 9677 w 13704"/>
              <a:gd name="connsiteY11-16526" fmla="*/ 574 h 16481"/>
              <a:gd name="connsiteX12-16527" fmla="*/ 11728 w 13704"/>
              <a:gd name="connsiteY12-16528" fmla="*/ 2915 h 16481"/>
              <a:gd name="connsiteX13-16529" fmla="*/ 13519 w 13704"/>
              <a:gd name="connsiteY13-16530" fmla="*/ 11332 h 16481"/>
              <a:gd name="connsiteX14-16531" fmla="*/ 13645 w 13704"/>
              <a:gd name="connsiteY14-16532" fmla="*/ 16396 h 16481"/>
              <a:gd name="connsiteX15-16533" fmla="*/ 13468 w 13704"/>
              <a:gd name="connsiteY15-16534" fmla="*/ 14376 h 16481"/>
              <a:gd name="connsiteX16-16535" fmla="*/ 13017 w 13704"/>
              <a:gd name="connsiteY16-16536" fmla="*/ 16309 h 16481"/>
              <a:gd name="connsiteX17-16537" fmla="*/ 13256 w 13704"/>
              <a:gd name="connsiteY17-16538" fmla="*/ 12499 h 16481"/>
              <a:gd name="connsiteX18-16539" fmla="*/ 12622 w 13704"/>
              <a:gd name="connsiteY18-16540" fmla="*/ 8664 h 16481"/>
              <a:gd name="connsiteX19-16541" fmla="*/ 12800 w 13704"/>
              <a:gd name="connsiteY19-16542" fmla="*/ 13746 h 16481"/>
              <a:gd name="connsiteX20-16543" fmla="*/ 12508 w 13704"/>
              <a:gd name="connsiteY20-16544" fmla="*/ 14451 h 16481"/>
              <a:gd name="connsiteX21-16545" fmla="*/ 12326 w 13704"/>
              <a:gd name="connsiteY21-16546" fmla="*/ 9617 h 16481"/>
              <a:gd name="connsiteX22-16547" fmla="*/ 11407 w 13704"/>
              <a:gd name="connsiteY22-16548" fmla="*/ 3978 h 16481"/>
              <a:gd name="connsiteX23-16549" fmla="*/ 11574 w 13704"/>
              <a:gd name="connsiteY23-16550" fmla="*/ 6364 h 16481"/>
              <a:gd name="connsiteX24-16551" fmla="*/ 11815 w 13704"/>
              <a:gd name="connsiteY24-16552" fmla="*/ 7235 h 16481"/>
              <a:gd name="connsiteX25-16553" fmla="*/ 12173 w 13704"/>
              <a:gd name="connsiteY25-16554" fmla="*/ 9189 h 16481"/>
              <a:gd name="connsiteX26-16555" fmla="*/ 11799 w 13704"/>
              <a:gd name="connsiteY26-16556" fmla="*/ 8508 h 16481"/>
              <a:gd name="connsiteX27-16557" fmla="*/ 12059 w 13704"/>
              <a:gd name="connsiteY27-16558" fmla="*/ 13452 h 16481"/>
              <a:gd name="connsiteX28-16559" fmla="*/ 11972 w 13704"/>
              <a:gd name="connsiteY28-16560" fmla="*/ 15479 h 16481"/>
              <a:gd name="connsiteX29-16561" fmla="*/ 11694 w 13704"/>
              <a:gd name="connsiteY29-16562" fmla="*/ 12576 h 16481"/>
              <a:gd name="connsiteX30-16563" fmla="*/ 11546 w 13704"/>
              <a:gd name="connsiteY30-16564" fmla="*/ 10503 h 16481"/>
              <a:gd name="connsiteX31-16565" fmla="*/ 10889 w 13704"/>
              <a:gd name="connsiteY31-16566" fmla="*/ 5463 h 16481"/>
              <a:gd name="connsiteX32-16567" fmla="*/ 11235 w 13704"/>
              <a:gd name="connsiteY32-16568" fmla="*/ 11008 h 16481"/>
              <a:gd name="connsiteX33-16569" fmla="*/ 11435 w 13704"/>
              <a:gd name="connsiteY33-16570" fmla="*/ 13536 h 16481"/>
              <a:gd name="connsiteX34-16571" fmla="*/ 11264 w 13704"/>
              <a:gd name="connsiteY34-16572" fmla="*/ 15997 h 16481"/>
              <a:gd name="connsiteX35-16573" fmla="*/ 11072 w 13704"/>
              <a:gd name="connsiteY35-16574" fmla="*/ 13073 h 16481"/>
              <a:gd name="connsiteX36-16575" fmla="*/ 10668 w 13704"/>
              <a:gd name="connsiteY36-16576" fmla="*/ 15956 h 16481"/>
              <a:gd name="connsiteX37-16577" fmla="*/ 10271 w 13704"/>
              <a:gd name="connsiteY37-16578" fmla="*/ 16347 h 16481"/>
              <a:gd name="connsiteX38-16579" fmla="*/ 10512 w 13704"/>
              <a:gd name="connsiteY38-16580" fmla="*/ 15137 h 16481"/>
              <a:gd name="connsiteX39-16581" fmla="*/ 10481 w 13704"/>
              <a:gd name="connsiteY39-16582" fmla="*/ 14216 h 16481"/>
              <a:gd name="connsiteX40-16583" fmla="*/ 10719 w 13704"/>
              <a:gd name="connsiteY40-16584" fmla="*/ 14864 h 16481"/>
              <a:gd name="connsiteX41-16585" fmla="*/ 10387 w 13704"/>
              <a:gd name="connsiteY41-16586" fmla="*/ 14742 h 16481"/>
              <a:gd name="connsiteX42-16587" fmla="*/ 10242 w 13704"/>
              <a:gd name="connsiteY42-16588" fmla="*/ 15909 h 16481"/>
              <a:gd name="connsiteX43-16589" fmla="*/ 10448 w 13704"/>
              <a:gd name="connsiteY43-16590" fmla="*/ 13731 h 16481"/>
              <a:gd name="connsiteX44-16591" fmla="*/ 10717 w 13704"/>
              <a:gd name="connsiteY44-16592" fmla="*/ 13389 h 16481"/>
              <a:gd name="connsiteX45-16593" fmla="*/ 10684 w 13704"/>
              <a:gd name="connsiteY45-16594" fmla="*/ 7586 h 16481"/>
              <a:gd name="connsiteX46-16595" fmla="*/ 10582 w 13704"/>
              <a:gd name="connsiteY46-16596" fmla="*/ 11577 h 16481"/>
              <a:gd name="connsiteX47-16597" fmla="*/ 10344 w 13704"/>
              <a:gd name="connsiteY47-16598" fmla="*/ 12601 h 16481"/>
              <a:gd name="connsiteX48-16599" fmla="*/ 10219 w 13704"/>
              <a:gd name="connsiteY48-16600" fmla="*/ 4686 h 16481"/>
              <a:gd name="connsiteX49-16601" fmla="*/ 9293 w 13704"/>
              <a:gd name="connsiteY49-16602" fmla="*/ 2694 h 16481"/>
              <a:gd name="connsiteX50-16603" fmla="*/ 6612 w 13704"/>
              <a:gd name="connsiteY50-16604" fmla="*/ 4702 h 16481"/>
              <a:gd name="connsiteX51-16605" fmla="*/ 6270 w 13704"/>
              <a:gd name="connsiteY51-16606" fmla="*/ 5066 h 16481"/>
              <a:gd name="connsiteX52-16607" fmla="*/ 5582 w 13704"/>
              <a:gd name="connsiteY52-16608" fmla="*/ 6007 h 16481"/>
              <a:gd name="connsiteX53-16609" fmla="*/ 5795 w 13704"/>
              <a:gd name="connsiteY53-16610" fmla="*/ 5767 h 16481"/>
              <a:gd name="connsiteX54-16611" fmla="*/ 5922 w 13704"/>
              <a:gd name="connsiteY54-16612" fmla="*/ 5787 h 16481"/>
              <a:gd name="connsiteX55-16613" fmla="*/ 5512 w 13704"/>
              <a:gd name="connsiteY55-16614" fmla="*/ 6274 h 16481"/>
              <a:gd name="connsiteX56-16615" fmla="*/ 5532 w 13704"/>
              <a:gd name="connsiteY56-16616" fmla="*/ 6491 h 16481"/>
              <a:gd name="connsiteX57-16617" fmla="*/ 5136 w 13704"/>
              <a:gd name="connsiteY57-16618" fmla="*/ 6722 h 16481"/>
              <a:gd name="connsiteX58-16619" fmla="*/ 3171 w 13704"/>
              <a:gd name="connsiteY58-16620" fmla="*/ 7887 h 16481"/>
              <a:gd name="connsiteX59-16621" fmla="*/ 665 w 13704"/>
              <a:gd name="connsiteY59-16622" fmla="*/ 9536 h 16481"/>
              <a:gd name="connsiteX60-16623" fmla="*/ 9 w 13704"/>
              <a:gd name="connsiteY60-16624" fmla="*/ 5659 h 16481"/>
              <a:gd name="connsiteX0-16625" fmla="*/ 9 w 13704"/>
              <a:gd name="connsiteY0-16626" fmla="*/ 5659 h 16481"/>
              <a:gd name="connsiteX1-16627" fmla="*/ 4102 w 13704"/>
              <a:gd name="connsiteY1-16628" fmla="*/ 4755 h 16481"/>
              <a:gd name="connsiteX2-16629" fmla="*/ 6368 w 13704"/>
              <a:gd name="connsiteY2-16630" fmla="*/ 2650 h 16481"/>
              <a:gd name="connsiteX3-16631" fmla="*/ 6940 w 13704"/>
              <a:gd name="connsiteY3-16632" fmla="*/ 1618 h 16481"/>
              <a:gd name="connsiteX4-16633" fmla="*/ 7218 w 13704"/>
              <a:gd name="connsiteY4-16634" fmla="*/ 1422 h 16481"/>
              <a:gd name="connsiteX5-16635" fmla="*/ 7301 w 13704"/>
              <a:gd name="connsiteY5-16636" fmla="*/ 1490 h 16481"/>
              <a:gd name="connsiteX6-16637" fmla="*/ 7596 w 13704"/>
              <a:gd name="connsiteY6-16638" fmla="*/ 1165 h 16481"/>
              <a:gd name="connsiteX7-16639" fmla="*/ 8773 w 13704"/>
              <a:gd name="connsiteY7-16640" fmla="*/ 3 h 16481"/>
              <a:gd name="connsiteX8-16641" fmla="*/ 8445 w 13704"/>
              <a:gd name="connsiteY8-16642" fmla="*/ 797 h 16481"/>
              <a:gd name="connsiteX9-16643" fmla="*/ 8745 w 13704"/>
              <a:gd name="connsiteY9-16644" fmla="*/ 215 h 16481"/>
              <a:gd name="connsiteX10-16645" fmla="*/ 9194 w 13704"/>
              <a:gd name="connsiteY10-16646" fmla="*/ 302 h 16481"/>
              <a:gd name="connsiteX11-16647" fmla="*/ 9677 w 13704"/>
              <a:gd name="connsiteY11-16648" fmla="*/ 574 h 16481"/>
              <a:gd name="connsiteX12-16649" fmla="*/ 11728 w 13704"/>
              <a:gd name="connsiteY12-16650" fmla="*/ 2915 h 16481"/>
              <a:gd name="connsiteX13-16651" fmla="*/ 13519 w 13704"/>
              <a:gd name="connsiteY13-16652" fmla="*/ 11332 h 16481"/>
              <a:gd name="connsiteX14-16653" fmla="*/ 13645 w 13704"/>
              <a:gd name="connsiteY14-16654" fmla="*/ 16396 h 16481"/>
              <a:gd name="connsiteX15-16655" fmla="*/ 13468 w 13704"/>
              <a:gd name="connsiteY15-16656" fmla="*/ 14376 h 16481"/>
              <a:gd name="connsiteX16-16657" fmla="*/ 13017 w 13704"/>
              <a:gd name="connsiteY16-16658" fmla="*/ 16309 h 16481"/>
              <a:gd name="connsiteX17-16659" fmla="*/ 13256 w 13704"/>
              <a:gd name="connsiteY17-16660" fmla="*/ 12499 h 16481"/>
              <a:gd name="connsiteX18-16661" fmla="*/ 12622 w 13704"/>
              <a:gd name="connsiteY18-16662" fmla="*/ 8664 h 16481"/>
              <a:gd name="connsiteX19-16663" fmla="*/ 12800 w 13704"/>
              <a:gd name="connsiteY19-16664" fmla="*/ 13746 h 16481"/>
              <a:gd name="connsiteX20-16665" fmla="*/ 12508 w 13704"/>
              <a:gd name="connsiteY20-16666" fmla="*/ 14451 h 16481"/>
              <a:gd name="connsiteX21-16667" fmla="*/ 12326 w 13704"/>
              <a:gd name="connsiteY21-16668" fmla="*/ 9617 h 16481"/>
              <a:gd name="connsiteX22-16669" fmla="*/ 11407 w 13704"/>
              <a:gd name="connsiteY22-16670" fmla="*/ 3978 h 16481"/>
              <a:gd name="connsiteX23-16671" fmla="*/ 11574 w 13704"/>
              <a:gd name="connsiteY23-16672" fmla="*/ 6364 h 16481"/>
              <a:gd name="connsiteX24-16673" fmla="*/ 11815 w 13704"/>
              <a:gd name="connsiteY24-16674" fmla="*/ 7235 h 16481"/>
              <a:gd name="connsiteX25-16675" fmla="*/ 12173 w 13704"/>
              <a:gd name="connsiteY25-16676" fmla="*/ 9189 h 16481"/>
              <a:gd name="connsiteX26-16677" fmla="*/ 11799 w 13704"/>
              <a:gd name="connsiteY26-16678" fmla="*/ 8508 h 16481"/>
              <a:gd name="connsiteX27-16679" fmla="*/ 12059 w 13704"/>
              <a:gd name="connsiteY27-16680" fmla="*/ 13452 h 16481"/>
              <a:gd name="connsiteX28-16681" fmla="*/ 11972 w 13704"/>
              <a:gd name="connsiteY28-16682" fmla="*/ 15479 h 16481"/>
              <a:gd name="connsiteX29-16683" fmla="*/ 11694 w 13704"/>
              <a:gd name="connsiteY29-16684" fmla="*/ 12576 h 16481"/>
              <a:gd name="connsiteX30-16685" fmla="*/ 11546 w 13704"/>
              <a:gd name="connsiteY30-16686" fmla="*/ 10503 h 16481"/>
              <a:gd name="connsiteX31-16687" fmla="*/ 10889 w 13704"/>
              <a:gd name="connsiteY31-16688" fmla="*/ 5463 h 16481"/>
              <a:gd name="connsiteX32-16689" fmla="*/ 11235 w 13704"/>
              <a:gd name="connsiteY32-16690" fmla="*/ 11008 h 16481"/>
              <a:gd name="connsiteX33-16691" fmla="*/ 11435 w 13704"/>
              <a:gd name="connsiteY33-16692" fmla="*/ 13536 h 16481"/>
              <a:gd name="connsiteX34-16693" fmla="*/ 11264 w 13704"/>
              <a:gd name="connsiteY34-16694" fmla="*/ 15997 h 16481"/>
              <a:gd name="connsiteX35-16695" fmla="*/ 11072 w 13704"/>
              <a:gd name="connsiteY35-16696" fmla="*/ 13073 h 16481"/>
              <a:gd name="connsiteX36-16697" fmla="*/ 10668 w 13704"/>
              <a:gd name="connsiteY36-16698" fmla="*/ 15956 h 16481"/>
              <a:gd name="connsiteX37-16699" fmla="*/ 10271 w 13704"/>
              <a:gd name="connsiteY37-16700" fmla="*/ 16347 h 16481"/>
              <a:gd name="connsiteX38-16701" fmla="*/ 10512 w 13704"/>
              <a:gd name="connsiteY38-16702" fmla="*/ 15137 h 16481"/>
              <a:gd name="connsiteX39-16703" fmla="*/ 10481 w 13704"/>
              <a:gd name="connsiteY39-16704" fmla="*/ 14216 h 16481"/>
              <a:gd name="connsiteX40-16705" fmla="*/ 10719 w 13704"/>
              <a:gd name="connsiteY40-16706" fmla="*/ 14864 h 16481"/>
              <a:gd name="connsiteX41-16707" fmla="*/ 10387 w 13704"/>
              <a:gd name="connsiteY41-16708" fmla="*/ 14742 h 16481"/>
              <a:gd name="connsiteX42-16709" fmla="*/ 10242 w 13704"/>
              <a:gd name="connsiteY42-16710" fmla="*/ 15909 h 16481"/>
              <a:gd name="connsiteX43-16711" fmla="*/ 10448 w 13704"/>
              <a:gd name="connsiteY43-16712" fmla="*/ 13731 h 16481"/>
              <a:gd name="connsiteX44-16713" fmla="*/ 10717 w 13704"/>
              <a:gd name="connsiteY44-16714" fmla="*/ 13389 h 16481"/>
              <a:gd name="connsiteX45-16715" fmla="*/ 10684 w 13704"/>
              <a:gd name="connsiteY45-16716" fmla="*/ 7586 h 16481"/>
              <a:gd name="connsiteX46-16717" fmla="*/ 10582 w 13704"/>
              <a:gd name="connsiteY46-16718" fmla="*/ 11577 h 16481"/>
              <a:gd name="connsiteX47-16719" fmla="*/ 10344 w 13704"/>
              <a:gd name="connsiteY47-16720" fmla="*/ 12601 h 16481"/>
              <a:gd name="connsiteX48-16721" fmla="*/ 10219 w 13704"/>
              <a:gd name="connsiteY48-16722" fmla="*/ 4686 h 16481"/>
              <a:gd name="connsiteX49-16723" fmla="*/ 9293 w 13704"/>
              <a:gd name="connsiteY49-16724" fmla="*/ 2694 h 16481"/>
              <a:gd name="connsiteX50-16725" fmla="*/ 6612 w 13704"/>
              <a:gd name="connsiteY50-16726" fmla="*/ 4702 h 16481"/>
              <a:gd name="connsiteX51-16727" fmla="*/ 6270 w 13704"/>
              <a:gd name="connsiteY51-16728" fmla="*/ 5066 h 16481"/>
              <a:gd name="connsiteX52-16729" fmla="*/ 5582 w 13704"/>
              <a:gd name="connsiteY52-16730" fmla="*/ 6007 h 16481"/>
              <a:gd name="connsiteX53-16731" fmla="*/ 5795 w 13704"/>
              <a:gd name="connsiteY53-16732" fmla="*/ 5767 h 16481"/>
              <a:gd name="connsiteX54-16733" fmla="*/ 5922 w 13704"/>
              <a:gd name="connsiteY54-16734" fmla="*/ 5787 h 16481"/>
              <a:gd name="connsiteX55-16735" fmla="*/ 5512 w 13704"/>
              <a:gd name="connsiteY55-16736" fmla="*/ 6274 h 16481"/>
              <a:gd name="connsiteX56-16737" fmla="*/ 5532 w 13704"/>
              <a:gd name="connsiteY56-16738" fmla="*/ 6491 h 16481"/>
              <a:gd name="connsiteX57-16739" fmla="*/ 5136 w 13704"/>
              <a:gd name="connsiteY57-16740" fmla="*/ 6722 h 16481"/>
              <a:gd name="connsiteX58-16741" fmla="*/ 3171 w 13704"/>
              <a:gd name="connsiteY58-16742" fmla="*/ 7887 h 16481"/>
              <a:gd name="connsiteX59-16743" fmla="*/ 665 w 13704"/>
              <a:gd name="connsiteY59-16744" fmla="*/ 9536 h 16481"/>
              <a:gd name="connsiteX60-16745" fmla="*/ 9 w 13704"/>
              <a:gd name="connsiteY60-16746" fmla="*/ 5659 h 16481"/>
              <a:gd name="connsiteX0-16747" fmla="*/ 9 w 13704"/>
              <a:gd name="connsiteY0-16748" fmla="*/ 5659 h 16481"/>
              <a:gd name="connsiteX1-16749" fmla="*/ 4102 w 13704"/>
              <a:gd name="connsiteY1-16750" fmla="*/ 4755 h 16481"/>
              <a:gd name="connsiteX2-16751" fmla="*/ 6368 w 13704"/>
              <a:gd name="connsiteY2-16752" fmla="*/ 2650 h 16481"/>
              <a:gd name="connsiteX3-16753" fmla="*/ 6940 w 13704"/>
              <a:gd name="connsiteY3-16754" fmla="*/ 1618 h 16481"/>
              <a:gd name="connsiteX4-16755" fmla="*/ 7218 w 13704"/>
              <a:gd name="connsiteY4-16756" fmla="*/ 1422 h 16481"/>
              <a:gd name="connsiteX5-16757" fmla="*/ 7301 w 13704"/>
              <a:gd name="connsiteY5-16758" fmla="*/ 1490 h 16481"/>
              <a:gd name="connsiteX6-16759" fmla="*/ 7596 w 13704"/>
              <a:gd name="connsiteY6-16760" fmla="*/ 1165 h 16481"/>
              <a:gd name="connsiteX7-16761" fmla="*/ 8773 w 13704"/>
              <a:gd name="connsiteY7-16762" fmla="*/ 3 h 16481"/>
              <a:gd name="connsiteX8-16763" fmla="*/ 8445 w 13704"/>
              <a:gd name="connsiteY8-16764" fmla="*/ 797 h 16481"/>
              <a:gd name="connsiteX9-16765" fmla="*/ 8745 w 13704"/>
              <a:gd name="connsiteY9-16766" fmla="*/ 215 h 16481"/>
              <a:gd name="connsiteX10-16767" fmla="*/ 9194 w 13704"/>
              <a:gd name="connsiteY10-16768" fmla="*/ 302 h 16481"/>
              <a:gd name="connsiteX11-16769" fmla="*/ 9686 w 13704"/>
              <a:gd name="connsiteY11-16770" fmla="*/ 451 h 16481"/>
              <a:gd name="connsiteX12-16771" fmla="*/ 11728 w 13704"/>
              <a:gd name="connsiteY12-16772" fmla="*/ 2915 h 16481"/>
              <a:gd name="connsiteX13-16773" fmla="*/ 13519 w 13704"/>
              <a:gd name="connsiteY13-16774" fmla="*/ 11332 h 16481"/>
              <a:gd name="connsiteX14-16775" fmla="*/ 13645 w 13704"/>
              <a:gd name="connsiteY14-16776" fmla="*/ 16396 h 16481"/>
              <a:gd name="connsiteX15-16777" fmla="*/ 13468 w 13704"/>
              <a:gd name="connsiteY15-16778" fmla="*/ 14376 h 16481"/>
              <a:gd name="connsiteX16-16779" fmla="*/ 13017 w 13704"/>
              <a:gd name="connsiteY16-16780" fmla="*/ 16309 h 16481"/>
              <a:gd name="connsiteX17-16781" fmla="*/ 13256 w 13704"/>
              <a:gd name="connsiteY17-16782" fmla="*/ 12499 h 16481"/>
              <a:gd name="connsiteX18-16783" fmla="*/ 12622 w 13704"/>
              <a:gd name="connsiteY18-16784" fmla="*/ 8664 h 16481"/>
              <a:gd name="connsiteX19-16785" fmla="*/ 12800 w 13704"/>
              <a:gd name="connsiteY19-16786" fmla="*/ 13746 h 16481"/>
              <a:gd name="connsiteX20-16787" fmla="*/ 12508 w 13704"/>
              <a:gd name="connsiteY20-16788" fmla="*/ 14451 h 16481"/>
              <a:gd name="connsiteX21-16789" fmla="*/ 12326 w 13704"/>
              <a:gd name="connsiteY21-16790" fmla="*/ 9617 h 16481"/>
              <a:gd name="connsiteX22-16791" fmla="*/ 11407 w 13704"/>
              <a:gd name="connsiteY22-16792" fmla="*/ 3978 h 16481"/>
              <a:gd name="connsiteX23-16793" fmla="*/ 11574 w 13704"/>
              <a:gd name="connsiteY23-16794" fmla="*/ 6364 h 16481"/>
              <a:gd name="connsiteX24-16795" fmla="*/ 11815 w 13704"/>
              <a:gd name="connsiteY24-16796" fmla="*/ 7235 h 16481"/>
              <a:gd name="connsiteX25-16797" fmla="*/ 12173 w 13704"/>
              <a:gd name="connsiteY25-16798" fmla="*/ 9189 h 16481"/>
              <a:gd name="connsiteX26-16799" fmla="*/ 11799 w 13704"/>
              <a:gd name="connsiteY26-16800" fmla="*/ 8508 h 16481"/>
              <a:gd name="connsiteX27-16801" fmla="*/ 12059 w 13704"/>
              <a:gd name="connsiteY27-16802" fmla="*/ 13452 h 16481"/>
              <a:gd name="connsiteX28-16803" fmla="*/ 11972 w 13704"/>
              <a:gd name="connsiteY28-16804" fmla="*/ 15479 h 16481"/>
              <a:gd name="connsiteX29-16805" fmla="*/ 11694 w 13704"/>
              <a:gd name="connsiteY29-16806" fmla="*/ 12576 h 16481"/>
              <a:gd name="connsiteX30-16807" fmla="*/ 11546 w 13704"/>
              <a:gd name="connsiteY30-16808" fmla="*/ 10503 h 16481"/>
              <a:gd name="connsiteX31-16809" fmla="*/ 10889 w 13704"/>
              <a:gd name="connsiteY31-16810" fmla="*/ 5463 h 16481"/>
              <a:gd name="connsiteX32-16811" fmla="*/ 11235 w 13704"/>
              <a:gd name="connsiteY32-16812" fmla="*/ 11008 h 16481"/>
              <a:gd name="connsiteX33-16813" fmla="*/ 11435 w 13704"/>
              <a:gd name="connsiteY33-16814" fmla="*/ 13536 h 16481"/>
              <a:gd name="connsiteX34-16815" fmla="*/ 11264 w 13704"/>
              <a:gd name="connsiteY34-16816" fmla="*/ 15997 h 16481"/>
              <a:gd name="connsiteX35-16817" fmla="*/ 11072 w 13704"/>
              <a:gd name="connsiteY35-16818" fmla="*/ 13073 h 16481"/>
              <a:gd name="connsiteX36-16819" fmla="*/ 10668 w 13704"/>
              <a:gd name="connsiteY36-16820" fmla="*/ 15956 h 16481"/>
              <a:gd name="connsiteX37-16821" fmla="*/ 10271 w 13704"/>
              <a:gd name="connsiteY37-16822" fmla="*/ 16347 h 16481"/>
              <a:gd name="connsiteX38-16823" fmla="*/ 10512 w 13704"/>
              <a:gd name="connsiteY38-16824" fmla="*/ 15137 h 16481"/>
              <a:gd name="connsiteX39-16825" fmla="*/ 10481 w 13704"/>
              <a:gd name="connsiteY39-16826" fmla="*/ 14216 h 16481"/>
              <a:gd name="connsiteX40-16827" fmla="*/ 10719 w 13704"/>
              <a:gd name="connsiteY40-16828" fmla="*/ 14864 h 16481"/>
              <a:gd name="connsiteX41-16829" fmla="*/ 10387 w 13704"/>
              <a:gd name="connsiteY41-16830" fmla="*/ 14742 h 16481"/>
              <a:gd name="connsiteX42-16831" fmla="*/ 10242 w 13704"/>
              <a:gd name="connsiteY42-16832" fmla="*/ 15909 h 16481"/>
              <a:gd name="connsiteX43-16833" fmla="*/ 10448 w 13704"/>
              <a:gd name="connsiteY43-16834" fmla="*/ 13731 h 16481"/>
              <a:gd name="connsiteX44-16835" fmla="*/ 10717 w 13704"/>
              <a:gd name="connsiteY44-16836" fmla="*/ 13389 h 16481"/>
              <a:gd name="connsiteX45-16837" fmla="*/ 10684 w 13704"/>
              <a:gd name="connsiteY45-16838" fmla="*/ 7586 h 16481"/>
              <a:gd name="connsiteX46-16839" fmla="*/ 10582 w 13704"/>
              <a:gd name="connsiteY46-16840" fmla="*/ 11577 h 16481"/>
              <a:gd name="connsiteX47-16841" fmla="*/ 10344 w 13704"/>
              <a:gd name="connsiteY47-16842" fmla="*/ 12601 h 16481"/>
              <a:gd name="connsiteX48-16843" fmla="*/ 10219 w 13704"/>
              <a:gd name="connsiteY48-16844" fmla="*/ 4686 h 16481"/>
              <a:gd name="connsiteX49-16845" fmla="*/ 9293 w 13704"/>
              <a:gd name="connsiteY49-16846" fmla="*/ 2694 h 16481"/>
              <a:gd name="connsiteX50-16847" fmla="*/ 6612 w 13704"/>
              <a:gd name="connsiteY50-16848" fmla="*/ 4702 h 16481"/>
              <a:gd name="connsiteX51-16849" fmla="*/ 6270 w 13704"/>
              <a:gd name="connsiteY51-16850" fmla="*/ 5066 h 16481"/>
              <a:gd name="connsiteX52-16851" fmla="*/ 5582 w 13704"/>
              <a:gd name="connsiteY52-16852" fmla="*/ 6007 h 16481"/>
              <a:gd name="connsiteX53-16853" fmla="*/ 5795 w 13704"/>
              <a:gd name="connsiteY53-16854" fmla="*/ 5767 h 16481"/>
              <a:gd name="connsiteX54-16855" fmla="*/ 5922 w 13704"/>
              <a:gd name="connsiteY54-16856" fmla="*/ 5787 h 16481"/>
              <a:gd name="connsiteX55-16857" fmla="*/ 5512 w 13704"/>
              <a:gd name="connsiteY55-16858" fmla="*/ 6274 h 16481"/>
              <a:gd name="connsiteX56-16859" fmla="*/ 5532 w 13704"/>
              <a:gd name="connsiteY56-16860" fmla="*/ 6491 h 16481"/>
              <a:gd name="connsiteX57-16861" fmla="*/ 5136 w 13704"/>
              <a:gd name="connsiteY57-16862" fmla="*/ 6722 h 16481"/>
              <a:gd name="connsiteX58-16863" fmla="*/ 3171 w 13704"/>
              <a:gd name="connsiteY58-16864" fmla="*/ 7887 h 16481"/>
              <a:gd name="connsiteX59-16865" fmla="*/ 665 w 13704"/>
              <a:gd name="connsiteY59-16866" fmla="*/ 9536 h 16481"/>
              <a:gd name="connsiteX60-16867" fmla="*/ 9 w 13704"/>
              <a:gd name="connsiteY60-16868" fmla="*/ 5659 h 16481"/>
              <a:gd name="connsiteX0-16869" fmla="*/ 9 w 13704"/>
              <a:gd name="connsiteY0-16870" fmla="*/ 5659 h 16481"/>
              <a:gd name="connsiteX1-16871" fmla="*/ 4102 w 13704"/>
              <a:gd name="connsiteY1-16872" fmla="*/ 4755 h 16481"/>
              <a:gd name="connsiteX2-16873" fmla="*/ 6368 w 13704"/>
              <a:gd name="connsiteY2-16874" fmla="*/ 2650 h 16481"/>
              <a:gd name="connsiteX3-16875" fmla="*/ 6940 w 13704"/>
              <a:gd name="connsiteY3-16876" fmla="*/ 1618 h 16481"/>
              <a:gd name="connsiteX4-16877" fmla="*/ 7218 w 13704"/>
              <a:gd name="connsiteY4-16878" fmla="*/ 1422 h 16481"/>
              <a:gd name="connsiteX5-16879" fmla="*/ 7301 w 13704"/>
              <a:gd name="connsiteY5-16880" fmla="*/ 1490 h 16481"/>
              <a:gd name="connsiteX6-16881" fmla="*/ 7596 w 13704"/>
              <a:gd name="connsiteY6-16882" fmla="*/ 1165 h 16481"/>
              <a:gd name="connsiteX7-16883" fmla="*/ 8773 w 13704"/>
              <a:gd name="connsiteY7-16884" fmla="*/ 3 h 16481"/>
              <a:gd name="connsiteX8-16885" fmla="*/ 8445 w 13704"/>
              <a:gd name="connsiteY8-16886" fmla="*/ 797 h 16481"/>
              <a:gd name="connsiteX9-16887" fmla="*/ 8745 w 13704"/>
              <a:gd name="connsiteY9-16888" fmla="*/ 215 h 16481"/>
              <a:gd name="connsiteX10-16889" fmla="*/ 9329 w 13704"/>
              <a:gd name="connsiteY10-16890" fmla="*/ 306 h 16481"/>
              <a:gd name="connsiteX11-16891" fmla="*/ 9686 w 13704"/>
              <a:gd name="connsiteY11-16892" fmla="*/ 451 h 16481"/>
              <a:gd name="connsiteX12-16893" fmla="*/ 11728 w 13704"/>
              <a:gd name="connsiteY12-16894" fmla="*/ 2915 h 16481"/>
              <a:gd name="connsiteX13-16895" fmla="*/ 13519 w 13704"/>
              <a:gd name="connsiteY13-16896" fmla="*/ 11332 h 16481"/>
              <a:gd name="connsiteX14-16897" fmla="*/ 13645 w 13704"/>
              <a:gd name="connsiteY14-16898" fmla="*/ 16396 h 16481"/>
              <a:gd name="connsiteX15-16899" fmla="*/ 13468 w 13704"/>
              <a:gd name="connsiteY15-16900" fmla="*/ 14376 h 16481"/>
              <a:gd name="connsiteX16-16901" fmla="*/ 13017 w 13704"/>
              <a:gd name="connsiteY16-16902" fmla="*/ 16309 h 16481"/>
              <a:gd name="connsiteX17-16903" fmla="*/ 13256 w 13704"/>
              <a:gd name="connsiteY17-16904" fmla="*/ 12499 h 16481"/>
              <a:gd name="connsiteX18-16905" fmla="*/ 12622 w 13704"/>
              <a:gd name="connsiteY18-16906" fmla="*/ 8664 h 16481"/>
              <a:gd name="connsiteX19-16907" fmla="*/ 12800 w 13704"/>
              <a:gd name="connsiteY19-16908" fmla="*/ 13746 h 16481"/>
              <a:gd name="connsiteX20-16909" fmla="*/ 12508 w 13704"/>
              <a:gd name="connsiteY20-16910" fmla="*/ 14451 h 16481"/>
              <a:gd name="connsiteX21-16911" fmla="*/ 12326 w 13704"/>
              <a:gd name="connsiteY21-16912" fmla="*/ 9617 h 16481"/>
              <a:gd name="connsiteX22-16913" fmla="*/ 11407 w 13704"/>
              <a:gd name="connsiteY22-16914" fmla="*/ 3978 h 16481"/>
              <a:gd name="connsiteX23-16915" fmla="*/ 11574 w 13704"/>
              <a:gd name="connsiteY23-16916" fmla="*/ 6364 h 16481"/>
              <a:gd name="connsiteX24-16917" fmla="*/ 11815 w 13704"/>
              <a:gd name="connsiteY24-16918" fmla="*/ 7235 h 16481"/>
              <a:gd name="connsiteX25-16919" fmla="*/ 12173 w 13704"/>
              <a:gd name="connsiteY25-16920" fmla="*/ 9189 h 16481"/>
              <a:gd name="connsiteX26-16921" fmla="*/ 11799 w 13704"/>
              <a:gd name="connsiteY26-16922" fmla="*/ 8508 h 16481"/>
              <a:gd name="connsiteX27-16923" fmla="*/ 12059 w 13704"/>
              <a:gd name="connsiteY27-16924" fmla="*/ 13452 h 16481"/>
              <a:gd name="connsiteX28-16925" fmla="*/ 11972 w 13704"/>
              <a:gd name="connsiteY28-16926" fmla="*/ 15479 h 16481"/>
              <a:gd name="connsiteX29-16927" fmla="*/ 11694 w 13704"/>
              <a:gd name="connsiteY29-16928" fmla="*/ 12576 h 16481"/>
              <a:gd name="connsiteX30-16929" fmla="*/ 11546 w 13704"/>
              <a:gd name="connsiteY30-16930" fmla="*/ 10503 h 16481"/>
              <a:gd name="connsiteX31-16931" fmla="*/ 10889 w 13704"/>
              <a:gd name="connsiteY31-16932" fmla="*/ 5463 h 16481"/>
              <a:gd name="connsiteX32-16933" fmla="*/ 11235 w 13704"/>
              <a:gd name="connsiteY32-16934" fmla="*/ 11008 h 16481"/>
              <a:gd name="connsiteX33-16935" fmla="*/ 11435 w 13704"/>
              <a:gd name="connsiteY33-16936" fmla="*/ 13536 h 16481"/>
              <a:gd name="connsiteX34-16937" fmla="*/ 11264 w 13704"/>
              <a:gd name="connsiteY34-16938" fmla="*/ 15997 h 16481"/>
              <a:gd name="connsiteX35-16939" fmla="*/ 11072 w 13704"/>
              <a:gd name="connsiteY35-16940" fmla="*/ 13073 h 16481"/>
              <a:gd name="connsiteX36-16941" fmla="*/ 10668 w 13704"/>
              <a:gd name="connsiteY36-16942" fmla="*/ 15956 h 16481"/>
              <a:gd name="connsiteX37-16943" fmla="*/ 10271 w 13704"/>
              <a:gd name="connsiteY37-16944" fmla="*/ 16347 h 16481"/>
              <a:gd name="connsiteX38-16945" fmla="*/ 10512 w 13704"/>
              <a:gd name="connsiteY38-16946" fmla="*/ 15137 h 16481"/>
              <a:gd name="connsiteX39-16947" fmla="*/ 10481 w 13704"/>
              <a:gd name="connsiteY39-16948" fmla="*/ 14216 h 16481"/>
              <a:gd name="connsiteX40-16949" fmla="*/ 10719 w 13704"/>
              <a:gd name="connsiteY40-16950" fmla="*/ 14864 h 16481"/>
              <a:gd name="connsiteX41-16951" fmla="*/ 10387 w 13704"/>
              <a:gd name="connsiteY41-16952" fmla="*/ 14742 h 16481"/>
              <a:gd name="connsiteX42-16953" fmla="*/ 10242 w 13704"/>
              <a:gd name="connsiteY42-16954" fmla="*/ 15909 h 16481"/>
              <a:gd name="connsiteX43-16955" fmla="*/ 10448 w 13704"/>
              <a:gd name="connsiteY43-16956" fmla="*/ 13731 h 16481"/>
              <a:gd name="connsiteX44-16957" fmla="*/ 10717 w 13704"/>
              <a:gd name="connsiteY44-16958" fmla="*/ 13389 h 16481"/>
              <a:gd name="connsiteX45-16959" fmla="*/ 10684 w 13704"/>
              <a:gd name="connsiteY45-16960" fmla="*/ 7586 h 16481"/>
              <a:gd name="connsiteX46-16961" fmla="*/ 10582 w 13704"/>
              <a:gd name="connsiteY46-16962" fmla="*/ 11577 h 16481"/>
              <a:gd name="connsiteX47-16963" fmla="*/ 10344 w 13704"/>
              <a:gd name="connsiteY47-16964" fmla="*/ 12601 h 16481"/>
              <a:gd name="connsiteX48-16965" fmla="*/ 10219 w 13704"/>
              <a:gd name="connsiteY48-16966" fmla="*/ 4686 h 16481"/>
              <a:gd name="connsiteX49-16967" fmla="*/ 9293 w 13704"/>
              <a:gd name="connsiteY49-16968" fmla="*/ 2694 h 16481"/>
              <a:gd name="connsiteX50-16969" fmla="*/ 6612 w 13704"/>
              <a:gd name="connsiteY50-16970" fmla="*/ 4702 h 16481"/>
              <a:gd name="connsiteX51-16971" fmla="*/ 6270 w 13704"/>
              <a:gd name="connsiteY51-16972" fmla="*/ 5066 h 16481"/>
              <a:gd name="connsiteX52-16973" fmla="*/ 5582 w 13704"/>
              <a:gd name="connsiteY52-16974" fmla="*/ 6007 h 16481"/>
              <a:gd name="connsiteX53-16975" fmla="*/ 5795 w 13704"/>
              <a:gd name="connsiteY53-16976" fmla="*/ 5767 h 16481"/>
              <a:gd name="connsiteX54-16977" fmla="*/ 5922 w 13704"/>
              <a:gd name="connsiteY54-16978" fmla="*/ 5787 h 16481"/>
              <a:gd name="connsiteX55-16979" fmla="*/ 5512 w 13704"/>
              <a:gd name="connsiteY55-16980" fmla="*/ 6274 h 16481"/>
              <a:gd name="connsiteX56-16981" fmla="*/ 5532 w 13704"/>
              <a:gd name="connsiteY56-16982" fmla="*/ 6491 h 16481"/>
              <a:gd name="connsiteX57-16983" fmla="*/ 5136 w 13704"/>
              <a:gd name="connsiteY57-16984" fmla="*/ 6722 h 16481"/>
              <a:gd name="connsiteX58-16985" fmla="*/ 3171 w 13704"/>
              <a:gd name="connsiteY58-16986" fmla="*/ 7887 h 16481"/>
              <a:gd name="connsiteX59-16987" fmla="*/ 665 w 13704"/>
              <a:gd name="connsiteY59-16988" fmla="*/ 9536 h 16481"/>
              <a:gd name="connsiteX60-16989" fmla="*/ 9 w 13704"/>
              <a:gd name="connsiteY60-16990" fmla="*/ 5659 h 16481"/>
              <a:gd name="connsiteX0-16991" fmla="*/ 9 w 13704"/>
              <a:gd name="connsiteY0-16992" fmla="*/ 5659 h 16481"/>
              <a:gd name="connsiteX1-16993" fmla="*/ 4102 w 13704"/>
              <a:gd name="connsiteY1-16994" fmla="*/ 4755 h 16481"/>
              <a:gd name="connsiteX2-16995" fmla="*/ 6368 w 13704"/>
              <a:gd name="connsiteY2-16996" fmla="*/ 2650 h 16481"/>
              <a:gd name="connsiteX3-16997" fmla="*/ 6940 w 13704"/>
              <a:gd name="connsiteY3-16998" fmla="*/ 1618 h 16481"/>
              <a:gd name="connsiteX4-16999" fmla="*/ 7218 w 13704"/>
              <a:gd name="connsiteY4-17000" fmla="*/ 1422 h 16481"/>
              <a:gd name="connsiteX5-17001" fmla="*/ 7301 w 13704"/>
              <a:gd name="connsiteY5-17002" fmla="*/ 1490 h 16481"/>
              <a:gd name="connsiteX6-17003" fmla="*/ 7596 w 13704"/>
              <a:gd name="connsiteY6-17004" fmla="*/ 1165 h 16481"/>
              <a:gd name="connsiteX7-17005" fmla="*/ 8773 w 13704"/>
              <a:gd name="connsiteY7-17006" fmla="*/ 3 h 16481"/>
              <a:gd name="connsiteX8-17007" fmla="*/ 8445 w 13704"/>
              <a:gd name="connsiteY8-17008" fmla="*/ 797 h 16481"/>
              <a:gd name="connsiteX9-17009" fmla="*/ 8769 w 13704"/>
              <a:gd name="connsiteY9-17010" fmla="*/ 96 h 16481"/>
              <a:gd name="connsiteX10-17011" fmla="*/ 9329 w 13704"/>
              <a:gd name="connsiteY10-17012" fmla="*/ 306 h 16481"/>
              <a:gd name="connsiteX11-17013" fmla="*/ 9686 w 13704"/>
              <a:gd name="connsiteY11-17014" fmla="*/ 451 h 16481"/>
              <a:gd name="connsiteX12-17015" fmla="*/ 11728 w 13704"/>
              <a:gd name="connsiteY12-17016" fmla="*/ 2915 h 16481"/>
              <a:gd name="connsiteX13-17017" fmla="*/ 13519 w 13704"/>
              <a:gd name="connsiteY13-17018" fmla="*/ 11332 h 16481"/>
              <a:gd name="connsiteX14-17019" fmla="*/ 13645 w 13704"/>
              <a:gd name="connsiteY14-17020" fmla="*/ 16396 h 16481"/>
              <a:gd name="connsiteX15-17021" fmla="*/ 13468 w 13704"/>
              <a:gd name="connsiteY15-17022" fmla="*/ 14376 h 16481"/>
              <a:gd name="connsiteX16-17023" fmla="*/ 13017 w 13704"/>
              <a:gd name="connsiteY16-17024" fmla="*/ 16309 h 16481"/>
              <a:gd name="connsiteX17-17025" fmla="*/ 13256 w 13704"/>
              <a:gd name="connsiteY17-17026" fmla="*/ 12499 h 16481"/>
              <a:gd name="connsiteX18-17027" fmla="*/ 12622 w 13704"/>
              <a:gd name="connsiteY18-17028" fmla="*/ 8664 h 16481"/>
              <a:gd name="connsiteX19-17029" fmla="*/ 12800 w 13704"/>
              <a:gd name="connsiteY19-17030" fmla="*/ 13746 h 16481"/>
              <a:gd name="connsiteX20-17031" fmla="*/ 12508 w 13704"/>
              <a:gd name="connsiteY20-17032" fmla="*/ 14451 h 16481"/>
              <a:gd name="connsiteX21-17033" fmla="*/ 12326 w 13704"/>
              <a:gd name="connsiteY21-17034" fmla="*/ 9617 h 16481"/>
              <a:gd name="connsiteX22-17035" fmla="*/ 11407 w 13704"/>
              <a:gd name="connsiteY22-17036" fmla="*/ 3978 h 16481"/>
              <a:gd name="connsiteX23-17037" fmla="*/ 11574 w 13704"/>
              <a:gd name="connsiteY23-17038" fmla="*/ 6364 h 16481"/>
              <a:gd name="connsiteX24-17039" fmla="*/ 11815 w 13704"/>
              <a:gd name="connsiteY24-17040" fmla="*/ 7235 h 16481"/>
              <a:gd name="connsiteX25-17041" fmla="*/ 12173 w 13704"/>
              <a:gd name="connsiteY25-17042" fmla="*/ 9189 h 16481"/>
              <a:gd name="connsiteX26-17043" fmla="*/ 11799 w 13704"/>
              <a:gd name="connsiteY26-17044" fmla="*/ 8508 h 16481"/>
              <a:gd name="connsiteX27-17045" fmla="*/ 12059 w 13704"/>
              <a:gd name="connsiteY27-17046" fmla="*/ 13452 h 16481"/>
              <a:gd name="connsiteX28-17047" fmla="*/ 11972 w 13704"/>
              <a:gd name="connsiteY28-17048" fmla="*/ 15479 h 16481"/>
              <a:gd name="connsiteX29-17049" fmla="*/ 11694 w 13704"/>
              <a:gd name="connsiteY29-17050" fmla="*/ 12576 h 16481"/>
              <a:gd name="connsiteX30-17051" fmla="*/ 11546 w 13704"/>
              <a:gd name="connsiteY30-17052" fmla="*/ 10503 h 16481"/>
              <a:gd name="connsiteX31-17053" fmla="*/ 10889 w 13704"/>
              <a:gd name="connsiteY31-17054" fmla="*/ 5463 h 16481"/>
              <a:gd name="connsiteX32-17055" fmla="*/ 11235 w 13704"/>
              <a:gd name="connsiteY32-17056" fmla="*/ 11008 h 16481"/>
              <a:gd name="connsiteX33-17057" fmla="*/ 11435 w 13704"/>
              <a:gd name="connsiteY33-17058" fmla="*/ 13536 h 16481"/>
              <a:gd name="connsiteX34-17059" fmla="*/ 11264 w 13704"/>
              <a:gd name="connsiteY34-17060" fmla="*/ 15997 h 16481"/>
              <a:gd name="connsiteX35-17061" fmla="*/ 11072 w 13704"/>
              <a:gd name="connsiteY35-17062" fmla="*/ 13073 h 16481"/>
              <a:gd name="connsiteX36-17063" fmla="*/ 10668 w 13704"/>
              <a:gd name="connsiteY36-17064" fmla="*/ 15956 h 16481"/>
              <a:gd name="connsiteX37-17065" fmla="*/ 10271 w 13704"/>
              <a:gd name="connsiteY37-17066" fmla="*/ 16347 h 16481"/>
              <a:gd name="connsiteX38-17067" fmla="*/ 10512 w 13704"/>
              <a:gd name="connsiteY38-17068" fmla="*/ 15137 h 16481"/>
              <a:gd name="connsiteX39-17069" fmla="*/ 10481 w 13704"/>
              <a:gd name="connsiteY39-17070" fmla="*/ 14216 h 16481"/>
              <a:gd name="connsiteX40-17071" fmla="*/ 10719 w 13704"/>
              <a:gd name="connsiteY40-17072" fmla="*/ 14864 h 16481"/>
              <a:gd name="connsiteX41-17073" fmla="*/ 10387 w 13704"/>
              <a:gd name="connsiteY41-17074" fmla="*/ 14742 h 16481"/>
              <a:gd name="connsiteX42-17075" fmla="*/ 10242 w 13704"/>
              <a:gd name="connsiteY42-17076" fmla="*/ 15909 h 16481"/>
              <a:gd name="connsiteX43-17077" fmla="*/ 10448 w 13704"/>
              <a:gd name="connsiteY43-17078" fmla="*/ 13731 h 16481"/>
              <a:gd name="connsiteX44-17079" fmla="*/ 10717 w 13704"/>
              <a:gd name="connsiteY44-17080" fmla="*/ 13389 h 16481"/>
              <a:gd name="connsiteX45-17081" fmla="*/ 10684 w 13704"/>
              <a:gd name="connsiteY45-17082" fmla="*/ 7586 h 16481"/>
              <a:gd name="connsiteX46-17083" fmla="*/ 10582 w 13704"/>
              <a:gd name="connsiteY46-17084" fmla="*/ 11577 h 16481"/>
              <a:gd name="connsiteX47-17085" fmla="*/ 10344 w 13704"/>
              <a:gd name="connsiteY47-17086" fmla="*/ 12601 h 16481"/>
              <a:gd name="connsiteX48-17087" fmla="*/ 10219 w 13704"/>
              <a:gd name="connsiteY48-17088" fmla="*/ 4686 h 16481"/>
              <a:gd name="connsiteX49-17089" fmla="*/ 9293 w 13704"/>
              <a:gd name="connsiteY49-17090" fmla="*/ 2694 h 16481"/>
              <a:gd name="connsiteX50-17091" fmla="*/ 6612 w 13704"/>
              <a:gd name="connsiteY50-17092" fmla="*/ 4702 h 16481"/>
              <a:gd name="connsiteX51-17093" fmla="*/ 6270 w 13704"/>
              <a:gd name="connsiteY51-17094" fmla="*/ 5066 h 16481"/>
              <a:gd name="connsiteX52-17095" fmla="*/ 5582 w 13704"/>
              <a:gd name="connsiteY52-17096" fmla="*/ 6007 h 16481"/>
              <a:gd name="connsiteX53-17097" fmla="*/ 5795 w 13704"/>
              <a:gd name="connsiteY53-17098" fmla="*/ 5767 h 16481"/>
              <a:gd name="connsiteX54-17099" fmla="*/ 5922 w 13704"/>
              <a:gd name="connsiteY54-17100" fmla="*/ 5787 h 16481"/>
              <a:gd name="connsiteX55-17101" fmla="*/ 5512 w 13704"/>
              <a:gd name="connsiteY55-17102" fmla="*/ 6274 h 16481"/>
              <a:gd name="connsiteX56-17103" fmla="*/ 5532 w 13704"/>
              <a:gd name="connsiteY56-17104" fmla="*/ 6491 h 16481"/>
              <a:gd name="connsiteX57-17105" fmla="*/ 5136 w 13704"/>
              <a:gd name="connsiteY57-17106" fmla="*/ 6722 h 16481"/>
              <a:gd name="connsiteX58-17107" fmla="*/ 3171 w 13704"/>
              <a:gd name="connsiteY58-17108" fmla="*/ 7887 h 16481"/>
              <a:gd name="connsiteX59-17109" fmla="*/ 665 w 13704"/>
              <a:gd name="connsiteY59-17110" fmla="*/ 9536 h 16481"/>
              <a:gd name="connsiteX60-17111" fmla="*/ 9 w 13704"/>
              <a:gd name="connsiteY60-17112" fmla="*/ 5659 h 16481"/>
              <a:gd name="connsiteX0-17113" fmla="*/ 9 w 13704"/>
              <a:gd name="connsiteY0-17114" fmla="*/ 5659 h 16481"/>
              <a:gd name="connsiteX1-17115" fmla="*/ 4102 w 13704"/>
              <a:gd name="connsiteY1-17116" fmla="*/ 4755 h 16481"/>
              <a:gd name="connsiteX2-17117" fmla="*/ 6368 w 13704"/>
              <a:gd name="connsiteY2-17118" fmla="*/ 2650 h 16481"/>
              <a:gd name="connsiteX3-17119" fmla="*/ 6940 w 13704"/>
              <a:gd name="connsiteY3-17120" fmla="*/ 1618 h 16481"/>
              <a:gd name="connsiteX4-17121" fmla="*/ 7218 w 13704"/>
              <a:gd name="connsiteY4-17122" fmla="*/ 1422 h 16481"/>
              <a:gd name="connsiteX5-17123" fmla="*/ 7301 w 13704"/>
              <a:gd name="connsiteY5-17124" fmla="*/ 1490 h 16481"/>
              <a:gd name="connsiteX6-17125" fmla="*/ 7596 w 13704"/>
              <a:gd name="connsiteY6-17126" fmla="*/ 1165 h 16481"/>
              <a:gd name="connsiteX7-17127" fmla="*/ 8773 w 13704"/>
              <a:gd name="connsiteY7-17128" fmla="*/ 3 h 16481"/>
              <a:gd name="connsiteX8-17129" fmla="*/ 8445 w 13704"/>
              <a:gd name="connsiteY8-17130" fmla="*/ 797 h 16481"/>
              <a:gd name="connsiteX9-17131" fmla="*/ 8769 w 13704"/>
              <a:gd name="connsiteY9-17132" fmla="*/ 96 h 16481"/>
              <a:gd name="connsiteX10-17133" fmla="*/ 9329 w 13704"/>
              <a:gd name="connsiteY10-17134" fmla="*/ 306 h 16481"/>
              <a:gd name="connsiteX11-17135" fmla="*/ 9686 w 13704"/>
              <a:gd name="connsiteY11-17136" fmla="*/ 451 h 16481"/>
              <a:gd name="connsiteX12-17137" fmla="*/ 11728 w 13704"/>
              <a:gd name="connsiteY12-17138" fmla="*/ 2915 h 16481"/>
              <a:gd name="connsiteX13-17139" fmla="*/ 13519 w 13704"/>
              <a:gd name="connsiteY13-17140" fmla="*/ 11332 h 16481"/>
              <a:gd name="connsiteX14-17141" fmla="*/ 13645 w 13704"/>
              <a:gd name="connsiteY14-17142" fmla="*/ 16396 h 16481"/>
              <a:gd name="connsiteX15-17143" fmla="*/ 13468 w 13704"/>
              <a:gd name="connsiteY15-17144" fmla="*/ 14376 h 16481"/>
              <a:gd name="connsiteX16-17145" fmla="*/ 13017 w 13704"/>
              <a:gd name="connsiteY16-17146" fmla="*/ 16309 h 16481"/>
              <a:gd name="connsiteX17-17147" fmla="*/ 13256 w 13704"/>
              <a:gd name="connsiteY17-17148" fmla="*/ 12499 h 16481"/>
              <a:gd name="connsiteX18-17149" fmla="*/ 12622 w 13704"/>
              <a:gd name="connsiteY18-17150" fmla="*/ 8664 h 16481"/>
              <a:gd name="connsiteX19-17151" fmla="*/ 12800 w 13704"/>
              <a:gd name="connsiteY19-17152" fmla="*/ 13746 h 16481"/>
              <a:gd name="connsiteX20-17153" fmla="*/ 12508 w 13704"/>
              <a:gd name="connsiteY20-17154" fmla="*/ 14451 h 16481"/>
              <a:gd name="connsiteX21-17155" fmla="*/ 12326 w 13704"/>
              <a:gd name="connsiteY21-17156" fmla="*/ 9617 h 16481"/>
              <a:gd name="connsiteX22-17157" fmla="*/ 11407 w 13704"/>
              <a:gd name="connsiteY22-17158" fmla="*/ 3978 h 16481"/>
              <a:gd name="connsiteX23-17159" fmla="*/ 11574 w 13704"/>
              <a:gd name="connsiteY23-17160" fmla="*/ 6364 h 16481"/>
              <a:gd name="connsiteX24-17161" fmla="*/ 11815 w 13704"/>
              <a:gd name="connsiteY24-17162" fmla="*/ 7235 h 16481"/>
              <a:gd name="connsiteX25-17163" fmla="*/ 12173 w 13704"/>
              <a:gd name="connsiteY25-17164" fmla="*/ 9189 h 16481"/>
              <a:gd name="connsiteX26-17165" fmla="*/ 11799 w 13704"/>
              <a:gd name="connsiteY26-17166" fmla="*/ 8508 h 16481"/>
              <a:gd name="connsiteX27-17167" fmla="*/ 12059 w 13704"/>
              <a:gd name="connsiteY27-17168" fmla="*/ 13452 h 16481"/>
              <a:gd name="connsiteX28-17169" fmla="*/ 11972 w 13704"/>
              <a:gd name="connsiteY28-17170" fmla="*/ 15479 h 16481"/>
              <a:gd name="connsiteX29-17171" fmla="*/ 11694 w 13704"/>
              <a:gd name="connsiteY29-17172" fmla="*/ 12576 h 16481"/>
              <a:gd name="connsiteX30-17173" fmla="*/ 11546 w 13704"/>
              <a:gd name="connsiteY30-17174" fmla="*/ 10503 h 16481"/>
              <a:gd name="connsiteX31-17175" fmla="*/ 10889 w 13704"/>
              <a:gd name="connsiteY31-17176" fmla="*/ 5463 h 16481"/>
              <a:gd name="connsiteX32-17177" fmla="*/ 11235 w 13704"/>
              <a:gd name="connsiteY32-17178" fmla="*/ 11008 h 16481"/>
              <a:gd name="connsiteX33-17179" fmla="*/ 11435 w 13704"/>
              <a:gd name="connsiteY33-17180" fmla="*/ 13536 h 16481"/>
              <a:gd name="connsiteX34-17181" fmla="*/ 11264 w 13704"/>
              <a:gd name="connsiteY34-17182" fmla="*/ 15997 h 16481"/>
              <a:gd name="connsiteX35-17183" fmla="*/ 11072 w 13704"/>
              <a:gd name="connsiteY35-17184" fmla="*/ 13073 h 16481"/>
              <a:gd name="connsiteX36-17185" fmla="*/ 10668 w 13704"/>
              <a:gd name="connsiteY36-17186" fmla="*/ 15956 h 16481"/>
              <a:gd name="connsiteX37-17187" fmla="*/ 10271 w 13704"/>
              <a:gd name="connsiteY37-17188" fmla="*/ 16347 h 16481"/>
              <a:gd name="connsiteX38-17189" fmla="*/ 10512 w 13704"/>
              <a:gd name="connsiteY38-17190" fmla="*/ 15137 h 16481"/>
              <a:gd name="connsiteX39-17191" fmla="*/ 10481 w 13704"/>
              <a:gd name="connsiteY39-17192" fmla="*/ 14216 h 16481"/>
              <a:gd name="connsiteX40-17193" fmla="*/ 10719 w 13704"/>
              <a:gd name="connsiteY40-17194" fmla="*/ 14864 h 16481"/>
              <a:gd name="connsiteX41-17195" fmla="*/ 10387 w 13704"/>
              <a:gd name="connsiteY41-17196" fmla="*/ 14742 h 16481"/>
              <a:gd name="connsiteX42-17197" fmla="*/ 10242 w 13704"/>
              <a:gd name="connsiteY42-17198" fmla="*/ 15909 h 16481"/>
              <a:gd name="connsiteX43-17199" fmla="*/ 10448 w 13704"/>
              <a:gd name="connsiteY43-17200" fmla="*/ 13731 h 16481"/>
              <a:gd name="connsiteX44-17201" fmla="*/ 10717 w 13704"/>
              <a:gd name="connsiteY44-17202" fmla="*/ 13389 h 16481"/>
              <a:gd name="connsiteX45-17203" fmla="*/ 10684 w 13704"/>
              <a:gd name="connsiteY45-17204" fmla="*/ 7586 h 16481"/>
              <a:gd name="connsiteX46-17205" fmla="*/ 10582 w 13704"/>
              <a:gd name="connsiteY46-17206" fmla="*/ 11577 h 16481"/>
              <a:gd name="connsiteX47-17207" fmla="*/ 10344 w 13704"/>
              <a:gd name="connsiteY47-17208" fmla="*/ 12601 h 16481"/>
              <a:gd name="connsiteX48-17209" fmla="*/ 10219 w 13704"/>
              <a:gd name="connsiteY48-17210" fmla="*/ 4686 h 16481"/>
              <a:gd name="connsiteX49-17211" fmla="*/ 9293 w 13704"/>
              <a:gd name="connsiteY49-17212" fmla="*/ 2694 h 16481"/>
              <a:gd name="connsiteX50-17213" fmla="*/ 6612 w 13704"/>
              <a:gd name="connsiteY50-17214" fmla="*/ 4702 h 16481"/>
              <a:gd name="connsiteX51-17215" fmla="*/ 6270 w 13704"/>
              <a:gd name="connsiteY51-17216" fmla="*/ 5066 h 16481"/>
              <a:gd name="connsiteX52-17217" fmla="*/ 5582 w 13704"/>
              <a:gd name="connsiteY52-17218" fmla="*/ 6007 h 16481"/>
              <a:gd name="connsiteX53-17219" fmla="*/ 5784 w 13704"/>
              <a:gd name="connsiteY53-17220" fmla="*/ 5914 h 16481"/>
              <a:gd name="connsiteX54-17221" fmla="*/ 5922 w 13704"/>
              <a:gd name="connsiteY54-17222" fmla="*/ 5787 h 16481"/>
              <a:gd name="connsiteX55-17223" fmla="*/ 5512 w 13704"/>
              <a:gd name="connsiteY55-17224" fmla="*/ 6274 h 16481"/>
              <a:gd name="connsiteX56-17225" fmla="*/ 5532 w 13704"/>
              <a:gd name="connsiteY56-17226" fmla="*/ 6491 h 16481"/>
              <a:gd name="connsiteX57-17227" fmla="*/ 5136 w 13704"/>
              <a:gd name="connsiteY57-17228" fmla="*/ 6722 h 16481"/>
              <a:gd name="connsiteX58-17229" fmla="*/ 3171 w 13704"/>
              <a:gd name="connsiteY58-17230" fmla="*/ 7887 h 16481"/>
              <a:gd name="connsiteX59-17231" fmla="*/ 665 w 13704"/>
              <a:gd name="connsiteY59-17232" fmla="*/ 9536 h 16481"/>
              <a:gd name="connsiteX60-17233" fmla="*/ 9 w 13704"/>
              <a:gd name="connsiteY60-17234" fmla="*/ 5659 h 16481"/>
              <a:gd name="connsiteX0-17235" fmla="*/ 9 w 13704"/>
              <a:gd name="connsiteY0-17236" fmla="*/ 5659 h 16481"/>
              <a:gd name="connsiteX1-17237" fmla="*/ 4102 w 13704"/>
              <a:gd name="connsiteY1-17238" fmla="*/ 4755 h 16481"/>
              <a:gd name="connsiteX2-17239" fmla="*/ 6368 w 13704"/>
              <a:gd name="connsiteY2-17240" fmla="*/ 2650 h 16481"/>
              <a:gd name="connsiteX3-17241" fmla="*/ 6940 w 13704"/>
              <a:gd name="connsiteY3-17242" fmla="*/ 1618 h 16481"/>
              <a:gd name="connsiteX4-17243" fmla="*/ 7218 w 13704"/>
              <a:gd name="connsiteY4-17244" fmla="*/ 1422 h 16481"/>
              <a:gd name="connsiteX5-17245" fmla="*/ 7301 w 13704"/>
              <a:gd name="connsiteY5-17246" fmla="*/ 1490 h 16481"/>
              <a:gd name="connsiteX6-17247" fmla="*/ 7596 w 13704"/>
              <a:gd name="connsiteY6-17248" fmla="*/ 1165 h 16481"/>
              <a:gd name="connsiteX7-17249" fmla="*/ 8773 w 13704"/>
              <a:gd name="connsiteY7-17250" fmla="*/ 3 h 16481"/>
              <a:gd name="connsiteX8-17251" fmla="*/ 8445 w 13704"/>
              <a:gd name="connsiteY8-17252" fmla="*/ 797 h 16481"/>
              <a:gd name="connsiteX9-17253" fmla="*/ 8769 w 13704"/>
              <a:gd name="connsiteY9-17254" fmla="*/ 96 h 16481"/>
              <a:gd name="connsiteX10-17255" fmla="*/ 9329 w 13704"/>
              <a:gd name="connsiteY10-17256" fmla="*/ 306 h 16481"/>
              <a:gd name="connsiteX11-17257" fmla="*/ 9686 w 13704"/>
              <a:gd name="connsiteY11-17258" fmla="*/ 451 h 16481"/>
              <a:gd name="connsiteX12-17259" fmla="*/ 11728 w 13704"/>
              <a:gd name="connsiteY12-17260" fmla="*/ 2915 h 16481"/>
              <a:gd name="connsiteX13-17261" fmla="*/ 13519 w 13704"/>
              <a:gd name="connsiteY13-17262" fmla="*/ 11332 h 16481"/>
              <a:gd name="connsiteX14-17263" fmla="*/ 13645 w 13704"/>
              <a:gd name="connsiteY14-17264" fmla="*/ 16396 h 16481"/>
              <a:gd name="connsiteX15-17265" fmla="*/ 13468 w 13704"/>
              <a:gd name="connsiteY15-17266" fmla="*/ 14376 h 16481"/>
              <a:gd name="connsiteX16-17267" fmla="*/ 13017 w 13704"/>
              <a:gd name="connsiteY16-17268" fmla="*/ 16309 h 16481"/>
              <a:gd name="connsiteX17-17269" fmla="*/ 13256 w 13704"/>
              <a:gd name="connsiteY17-17270" fmla="*/ 12499 h 16481"/>
              <a:gd name="connsiteX18-17271" fmla="*/ 12622 w 13704"/>
              <a:gd name="connsiteY18-17272" fmla="*/ 8664 h 16481"/>
              <a:gd name="connsiteX19-17273" fmla="*/ 12800 w 13704"/>
              <a:gd name="connsiteY19-17274" fmla="*/ 13746 h 16481"/>
              <a:gd name="connsiteX20-17275" fmla="*/ 12508 w 13704"/>
              <a:gd name="connsiteY20-17276" fmla="*/ 14451 h 16481"/>
              <a:gd name="connsiteX21-17277" fmla="*/ 12326 w 13704"/>
              <a:gd name="connsiteY21-17278" fmla="*/ 9617 h 16481"/>
              <a:gd name="connsiteX22-17279" fmla="*/ 11407 w 13704"/>
              <a:gd name="connsiteY22-17280" fmla="*/ 3978 h 16481"/>
              <a:gd name="connsiteX23-17281" fmla="*/ 11574 w 13704"/>
              <a:gd name="connsiteY23-17282" fmla="*/ 6364 h 16481"/>
              <a:gd name="connsiteX24-17283" fmla="*/ 11815 w 13704"/>
              <a:gd name="connsiteY24-17284" fmla="*/ 7235 h 16481"/>
              <a:gd name="connsiteX25-17285" fmla="*/ 12173 w 13704"/>
              <a:gd name="connsiteY25-17286" fmla="*/ 9189 h 16481"/>
              <a:gd name="connsiteX26-17287" fmla="*/ 11799 w 13704"/>
              <a:gd name="connsiteY26-17288" fmla="*/ 8508 h 16481"/>
              <a:gd name="connsiteX27-17289" fmla="*/ 12059 w 13704"/>
              <a:gd name="connsiteY27-17290" fmla="*/ 13452 h 16481"/>
              <a:gd name="connsiteX28-17291" fmla="*/ 11972 w 13704"/>
              <a:gd name="connsiteY28-17292" fmla="*/ 15479 h 16481"/>
              <a:gd name="connsiteX29-17293" fmla="*/ 11694 w 13704"/>
              <a:gd name="connsiteY29-17294" fmla="*/ 12576 h 16481"/>
              <a:gd name="connsiteX30-17295" fmla="*/ 11546 w 13704"/>
              <a:gd name="connsiteY30-17296" fmla="*/ 10503 h 16481"/>
              <a:gd name="connsiteX31-17297" fmla="*/ 10889 w 13704"/>
              <a:gd name="connsiteY31-17298" fmla="*/ 5463 h 16481"/>
              <a:gd name="connsiteX32-17299" fmla="*/ 11235 w 13704"/>
              <a:gd name="connsiteY32-17300" fmla="*/ 11008 h 16481"/>
              <a:gd name="connsiteX33-17301" fmla="*/ 11435 w 13704"/>
              <a:gd name="connsiteY33-17302" fmla="*/ 13536 h 16481"/>
              <a:gd name="connsiteX34-17303" fmla="*/ 11264 w 13704"/>
              <a:gd name="connsiteY34-17304" fmla="*/ 15997 h 16481"/>
              <a:gd name="connsiteX35-17305" fmla="*/ 11072 w 13704"/>
              <a:gd name="connsiteY35-17306" fmla="*/ 13073 h 16481"/>
              <a:gd name="connsiteX36-17307" fmla="*/ 10668 w 13704"/>
              <a:gd name="connsiteY36-17308" fmla="*/ 15956 h 16481"/>
              <a:gd name="connsiteX37-17309" fmla="*/ 10271 w 13704"/>
              <a:gd name="connsiteY37-17310" fmla="*/ 16347 h 16481"/>
              <a:gd name="connsiteX38-17311" fmla="*/ 10512 w 13704"/>
              <a:gd name="connsiteY38-17312" fmla="*/ 15137 h 16481"/>
              <a:gd name="connsiteX39-17313" fmla="*/ 10481 w 13704"/>
              <a:gd name="connsiteY39-17314" fmla="*/ 14216 h 16481"/>
              <a:gd name="connsiteX40-17315" fmla="*/ 10719 w 13704"/>
              <a:gd name="connsiteY40-17316" fmla="*/ 14864 h 16481"/>
              <a:gd name="connsiteX41-17317" fmla="*/ 10387 w 13704"/>
              <a:gd name="connsiteY41-17318" fmla="*/ 14742 h 16481"/>
              <a:gd name="connsiteX42-17319" fmla="*/ 10242 w 13704"/>
              <a:gd name="connsiteY42-17320" fmla="*/ 15909 h 16481"/>
              <a:gd name="connsiteX43-17321" fmla="*/ 10448 w 13704"/>
              <a:gd name="connsiteY43-17322" fmla="*/ 13731 h 16481"/>
              <a:gd name="connsiteX44-17323" fmla="*/ 10717 w 13704"/>
              <a:gd name="connsiteY44-17324" fmla="*/ 13389 h 16481"/>
              <a:gd name="connsiteX45-17325" fmla="*/ 10684 w 13704"/>
              <a:gd name="connsiteY45-17326" fmla="*/ 7586 h 16481"/>
              <a:gd name="connsiteX46-17327" fmla="*/ 10582 w 13704"/>
              <a:gd name="connsiteY46-17328" fmla="*/ 11577 h 16481"/>
              <a:gd name="connsiteX47-17329" fmla="*/ 10344 w 13704"/>
              <a:gd name="connsiteY47-17330" fmla="*/ 12601 h 16481"/>
              <a:gd name="connsiteX48-17331" fmla="*/ 10219 w 13704"/>
              <a:gd name="connsiteY48-17332" fmla="*/ 4686 h 16481"/>
              <a:gd name="connsiteX49-17333" fmla="*/ 9293 w 13704"/>
              <a:gd name="connsiteY49-17334" fmla="*/ 2694 h 16481"/>
              <a:gd name="connsiteX50-17335" fmla="*/ 6612 w 13704"/>
              <a:gd name="connsiteY50-17336" fmla="*/ 4702 h 16481"/>
              <a:gd name="connsiteX51-17337" fmla="*/ 6270 w 13704"/>
              <a:gd name="connsiteY51-17338" fmla="*/ 5066 h 16481"/>
              <a:gd name="connsiteX52-17339" fmla="*/ 5582 w 13704"/>
              <a:gd name="connsiteY52-17340" fmla="*/ 6007 h 16481"/>
              <a:gd name="connsiteX53-17341" fmla="*/ 5784 w 13704"/>
              <a:gd name="connsiteY53-17342" fmla="*/ 5914 h 16481"/>
              <a:gd name="connsiteX54-17343" fmla="*/ 5922 w 13704"/>
              <a:gd name="connsiteY54-17344" fmla="*/ 5787 h 16481"/>
              <a:gd name="connsiteX55-17345" fmla="*/ 5512 w 13704"/>
              <a:gd name="connsiteY55-17346" fmla="*/ 6274 h 16481"/>
              <a:gd name="connsiteX56-17347" fmla="*/ 5532 w 13704"/>
              <a:gd name="connsiteY56-17348" fmla="*/ 6491 h 16481"/>
              <a:gd name="connsiteX57-17349" fmla="*/ 5136 w 13704"/>
              <a:gd name="connsiteY57-17350" fmla="*/ 6722 h 16481"/>
              <a:gd name="connsiteX58-17351" fmla="*/ 3171 w 13704"/>
              <a:gd name="connsiteY58-17352" fmla="*/ 7887 h 16481"/>
              <a:gd name="connsiteX59-17353" fmla="*/ 665 w 13704"/>
              <a:gd name="connsiteY59-17354" fmla="*/ 9536 h 16481"/>
              <a:gd name="connsiteX60-17355" fmla="*/ 9 w 13704"/>
              <a:gd name="connsiteY60-17356" fmla="*/ 5659 h 16481"/>
              <a:gd name="connsiteX0-17357" fmla="*/ 9 w 13704"/>
              <a:gd name="connsiteY0-17358" fmla="*/ 5659 h 16481"/>
              <a:gd name="connsiteX1-17359" fmla="*/ 4102 w 13704"/>
              <a:gd name="connsiteY1-17360" fmla="*/ 4755 h 16481"/>
              <a:gd name="connsiteX2-17361" fmla="*/ 6368 w 13704"/>
              <a:gd name="connsiteY2-17362" fmla="*/ 2650 h 16481"/>
              <a:gd name="connsiteX3-17363" fmla="*/ 6940 w 13704"/>
              <a:gd name="connsiteY3-17364" fmla="*/ 1618 h 16481"/>
              <a:gd name="connsiteX4-17365" fmla="*/ 7218 w 13704"/>
              <a:gd name="connsiteY4-17366" fmla="*/ 1422 h 16481"/>
              <a:gd name="connsiteX5-17367" fmla="*/ 7301 w 13704"/>
              <a:gd name="connsiteY5-17368" fmla="*/ 1490 h 16481"/>
              <a:gd name="connsiteX6-17369" fmla="*/ 7596 w 13704"/>
              <a:gd name="connsiteY6-17370" fmla="*/ 1165 h 16481"/>
              <a:gd name="connsiteX7-17371" fmla="*/ 8773 w 13704"/>
              <a:gd name="connsiteY7-17372" fmla="*/ 3 h 16481"/>
              <a:gd name="connsiteX8-17373" fmla="*/ 8445 w 13704"/>
              <a:gd name="connsiteY8-17374" fmla="*/ 797 h 16481"/>
              <a:gd name="connsiteX9-17375" fmla="*/ 8769 w 13704"/>
              <a:gd name="connsiteY9-17376" fmla="*/ 96 h 16481"/>
              <a:gd name="connsiteX10-17377" fmla="*/ 9329 w 13704"/>
              <a:gd name="connsiteY10-17378" fmla="*/ 306 h 16481"/>
              <a:gd name="connsiteX11-17379" fmla="*/ 9686 w 13704"/>
              <a:gd name="connsiteY11-17380" fmla="*/ 451 h 16481"/>
              <a:gd name="connsiteX12-17381" fmla="*/ 11728 w 13704"/>
              <a:gd name="connsiteY12-17382" fmla="*/ 2915 h 16481"/>
              <a:gd name="connsiteX13-17383" fmla="*/ 13519 w 13704"/>
              <a:gd name="connsiteY13-17384" fmla="*/ 11332 h 16481"/>
              <a:gd name="connsiteX14-17385" fmla="*/ 13645 w 13704"/>
              <a:gd name="connsiteY14-17386" fmla="*/ 16396 h 16481"/>
              <a:gd name="connsiteX15-17387" fmla="*/ 13468 w 13704"/>
              <a:gd name="connsiteY15-17388" fmla="*/ 14376 h 16481"/>
              <a:gd name="connsiteX16-17389" fmla="*/ 13017 w 13704"/>
              <a:gd name="connsiteY16-17390" fmla="*/ 16309 h 16481"/>
              <a:gd name="connsiteX17-17391" fmla="*/ 13256 w 13704"/>
              <a:gd name="connsiteY17-17392" fmla="*/ 12499 h 16481"/>
              <a:gd name="connsiteX18-17393" fmla="*/ 12622 w 13704"/>
              <a:gd name="connsiteY18-17394" fmla="*/ 8664 h 16481"/>
              <a:gd name="connsiteX19-17395" fmla="*/ 12800 w 13704"/>
              <a:gd name="connsiteY19-17396" fmla="*/ 13746 h 16481"/>
              <a:gd name="connsiteX20-17397" fmla="*/ 12508 w 13704"/>
              <a:gd name="connsiteY20-17398" fmla="*/ 14451 h 16481"/>
              <a:gd name="connsiteX21-17399" fmla="*/ 12326 w 13704"/>
              <a:gd name="connsiteY21-17400" fmla="*/ 9617 h 16481"/>
              <a:gd name="connsiteX22-17401" fmla="*/ 11407 w 13704"/>
              <a:gd name="connsiteY22-17402" fmla="*/ 3978 h 16481"/>
              <a:gd name="connsiteX23-17403" fmla="*/ 11574 w 13704"/>
              <a:gd name="connsiteY23-17404" fmla="*/ 6364 h 16481"/>
              <a:gd name="connsiteX24-17405" fmla="*/ 11815 w 13704"/>
              <a:gd name="connsiteY24-17406" fmla="*/ 7235 h 16481"/>
              <a:gd name="connsiteX25-17407" fmla="*/ 12173 w 13704"/>
              <a:gd name="connsiteY25-17408" fmla="*/ 9189 h 16481"/>
              <a:gd name="connsiteX26-17409" fmla="*/ 11799 w 13704"/>
              <a:gd name="connsiteY26-17410" fmla="*/ 8508 h 16481"/>
              <a:gd name="connsiteX27-17411" fmla="*/ 12059 w 13704"/>
              <a:gd name="connsiteY27-17412" fmla="*/ 13452 h 16481"/>
              <a:gd name="connsiteX28-17413" fmla="*/ 11972 w 13704"/>
              <a:gd name="connsiteY28-17414" fmla="*/ 15479 h 16481"/>
              <a:gd name="connsiteX29-17415" fmla="*/ 11694 w 13704"/>
              <a:gd name="connsiteY29-17416" fmla="*/ 12576 h 16481"/>
              <a:gd name="connsiteX30-17417" fmla="*/ 11546 w 13704"/>
              <a:gd name="connsiteY30-17418" fmla="*/ 10503 h 16481"/>
              <a:gd name="connsiteX31-17419" fmla="*/ 10889 w 13704"/>
              <a:gd name="connsiteY31-17420" fmla="*/ 5463 h 16481"/>
              <a:gd name="connsiteX32-17421" fmla="*/ 11235 w 13704"/>
              <a:gd name="connsiteY32-17422" fmla="*/ 11008 h 16481"/>
              <a:gd name="connsiteX33-17423" fmla="*/ 11435 w 13704"/>
              <a:gd name="connsiteY33-17424" fmla="*/ 13536 h 16481"/>
              <a:gd name="connsiteX34-17425" fmla="*/ 11264 w 13704"/>
              <a:gd name="connsiteY34-17426" fmla="*/ 15997 h 16481"/>
              <a:gd name="connsiteX35-17427" fmla="*/ 11072 w 13704"/>
              <a:gd name="connsiteY35-17428" fmla="*/ 13073 h 16481"/>
              <a:gd name="connsiteX36-17429" fmla="*/ 10668 w 13704"/>
              <a:gd name="connsiteY36-17430" fmla="*/ 15956 h 16481"/>
              <a:gd name="connsiteX37-17431" fmla="*/ 10271 w 13704"/>
              <a:gd name="connsiteY37-17432" fmla="*/ 16347 h 16481"/>
              <a:gd name="connsiteX38-17433" fmla="*/ 10512 w 13704"/>
              <a:gd name="connsiteY38-17434" fmla="*/ 15137 h 16481"/>
              <a:gd name="connsiteX39-17435" fmla="*/ 10481 w 13704"/>
              <a:gd name="connsiteY39-17436" fmla="*/ 14216 h 16481"/>
              <a:gd name="connsiteX40-17437" fmla="*/ 10719 w 13704"/>
              <a:gd name="connsiteY40-17438" fmla="*/ 14864 h 16481"/>
              <a:gd name="connsiteX41-17439" fmla="*/ 10387 w 13704"/>
              <a:gd name="connsiteY41-17440" fmla="*/ 14742 h 16481"/>
              <a:gd name="connsiteX42-17441" fmla="*/ 10242 w 13704"/>
              <a:gd name="connsiteY42-17442" fmla="*/ 15909 h 16481"/>
              <a:gd name="connsiteX43-17443" fmla="*/ 10448 w 13704"/>
              <a:gd name="connsiteY43-17444" fmla="*/ 13731 h 16481"/>
              <a:gd name="connsiteX44-17445" fmla="*/ 10717 w 13704"/>
              <a:gd name="connsiteY44-17446" fmla="*/ 13389 h 16481"/>
              <a:gd name="connsiteX45-17447" fmla="*/ 10684 w 13704"/>
              <a:gd name="connsiteY45-17448" fmla="*/ 7586 h 16481"/>
              <a:gd name="connsiteX46-17449" fmla="*/ 10582 w 13704"/>
              <a:gd name="connsiteY46-17450" fmla="*/ 11577 h 16481"/>
              <a:gd name="connsiteX47-17451" fmla="*/ 10344 w 13704"/>
              <a:gd name="connsiteY47-17452" fmla="*/ 12601 h 16481"/>
              <a:gd name="connsiteX48-17453" fmla="*/ 10219 w 13704"/>
              <a:gd name="connsiteY48-17454" fmla="*/ 4686 h 16481"/>
              <a:gd name="connsiteX49-17455" fmla="*/ 9293 w 13704"/>
              <a:gd name="connsiteY49-17456" fmla="*/ 2694 h 16481"/>
              <a:gd name="connsiteX50-17457" fmla="*/ 6612 w 13704"/>
              <a:gd name="connsiteY50-17458" fmla="*/ 4702 h 16481"/>
              <a:gd name="connsiteX51-17459" fmla="*/ 6248 w 13704"/>
              <a:gd name="connsiteY51-17460" fmla="*/ 5161 h 16481"/>
              <a:gd name="connsiteX52-17461" fmla="*/ 5582 w 13704"/>
              <a:gd name="connsiteY52-17462" fmla="*/ 6007 h 16481"/>
              <a:gd name="connsiteX53-17463" fmla="*/ 5784 w 13704"/>
              <a:gd name="connsiteY53-17464" fmla="*/ 5914 h 16481"/>
              <a:gd name="connsiteX54-17465" fmla="*/ 5922 w 13704"/>
              <a:gd name="connsiteY54-17466" fmla="*/ 5787 h 16481"/>
              <a:gd name="connsiteX55-17467" fmla="*/ 5512 w 13704"/>
              <a:gd name="connsiteY55-17468" fmla="*/ 6274 h 16481"/>
              <a:gd name="connsiteX56-17469" fmla="*/ 5532 w 13704"/>
              <a:gd name="connsiteY56-17470" fmla="*/ 6491 h 16481"/>
              <a:gd name="connsiteX57-17471" fmla="*/ 5136 w 13704"/>
              <a:gd name="connsiteY57-17472" fmla="*/ 6722 h 16481"/>
              <a:gd name="connsiteX58-17473" fmla="*/ 3171 w 13704"/>
              <a:gd name="connsiteY58-17474" fmla="*/ 7887 h 16481"/>
              <a:gd name="connsiteX59-17475" fmla="*/ 665 w 13704"/>
              <a:gd name="connsiteY59-17476" fmla="*/ 9536 h 16481"/>
              <a:gd name="connsiteX60-17477" fmla="*/ 9 w 13704"/>
              <a:gd name="connsiteY60-17478" fmla="*/ 5659 h 16481"/>
              <a:gd name="connsiteX0-17479" fmla="*/ 9 w 13704"/>
              <a:gd name="connsiteY0-17480" fmla="*/ 5659 h 16481"/>
              <a:gd name="connsiteX1-17481" fmla="*/ 4102 w 13704"/>
              <a:gd name="connsiteY1-17482" fmla="*/ 4755 h 16481"/>
              <a:gd name="connsiteX2-17483" fmla="*/ 6368 w 13704"/>
              <a:gd name="connsiteY2-17484" fmla="*/ 2650 h 16481"/>
              <a:gd name="connsiteX3-17485" fmla="*/ 6940 w 13704"/>
              <a:gd name="connsiteY3-17486" fmla="*/ 1618 h 16481"/>
              <a:gd name="connsiteX4-17487" fmla="*/ 7218 w 13704"/>
              <a:gd name="connsiteY4-17488" fmla="*/ 1422 h 16481"/>
              <a:gd name="connsiteX5-17489" fmla="*/ 7301 w 13704"/>
              <a:gd name="connsiteY5-17490" fmla="*/ 1490 h 16481"/>
              <a:gd name="connsiteX6-17491" fmla="*/ 7596 w 13704"/>
              <a:gd name="connsiteY6-17492" fmla="*/ 1165 h 16481"/>
              <a:gd name="connsiteX7-17493" fmla="*/ 8773 w 13704"/>
              <a:gd name="connsiteY7-17494" fmla="*/ 3 h 16481"/>
              <a:gd name="connsiteX8-17495" fmla="*/ 8445 w 13704"/>
              <a:gd name="connsiteY8-17496" fmla="*/ 797 h 16481"/>
              <a:gd name="connsiteX9-17497" fmla="*/ 8769 w 13704"/>
              <a:gd name="connsiteY9-17498" fmla="*/ 96 h 16481"/>
              <a:gd name="connsiteX10-17499" fmla="*/ 9329 w 13704"/>
              <a:gd name="connsiteY10-17500" fmla="*/ 306 h 16481"/>
              <a:gd name="connsiteX11-17501" fmla="*/ 9686 w 13704"/>
              <a:gd name="connsiteY11-17502" fmla="*/ 451 h 16481"/>
              <a:gd name="connsiteX12-17503" fmla="*/ 11728 w 13704"/>
              <a:gd name="connsiteY12-17504" fmla="*/ 2915 h 16481"/>
              <a:gd name="connsiteX13-17505" fmla="*/ 13519 w 13704"/>
              <a:gd name="connsiteY13-17506" fmla="*/ 11332 h 16481"/>
              <a:gd name="connsiteX14-17507" fmla="*/ 13645 w 13704"/>
              <a:gd name="connsiteY14-17508" fmla="*/ 16396 h 16481"/>
              <a:gd name="connsiteX15-17509" fmla="*/ 13468 w 13704"/>
              <a:gd name="connsiteY15-17510" fmla="*/ 14376 h 16481"/>
              <a:gd name="connsiteX16-17511" fmla="*/ 13017 w 13704"/>
              <a:gd name="connsiteY16-17512" fmla="*/ 16309 h 16481"/>
              <a:gd name="connsiteX17-17513" fmla="*/ 13256 w 13704"/>
              <a:gd name="connsiteY17-17514" fmla="*/ 12499 h 16481"/>
              <a:gd name="connsiteX18-17515" fmla="*/ 12622 w 13704"/>
              <a:gd name="connsiteY18-17516" fmla="*/ 8664 h 16481"/>
              <a:gd name="connsiteX19-17517" fmla="*/ 12800 w 13704"/>
              <a:gd name="connsiteY19-17518" fmla="*/ 13746 h 16481"/>
              <a:gd name="connsiteX20-17519" fmla="*/ 12508 w 13704"/>
              <a:gd name="connsiteY20-17520" fmla="*/ 14451 h 16481"/>
              <a:gd name="connsiteX21-17521" fmla="*/ 12326 w 13704"/>
              <a:gd name="connsiteY21-17522" fmla="*/ 9617 h 16481"/>
              <a:gd name="connsiteX22-17523" fmla="*/ 11407 w 13704"/>
              <a:gd name="connsiteY22-17524" fmla="*/ 3978 h 16481"/>
              <a:gd name="connsiteX23-17525" fmla="*/ 11574 w 13704"/>
              <a:gd name="connsiteY23-17526" fmla="*/ 6364 h 16481"/>
              <a:gd name="connsiteX24-17527" fmla="*/ 11815 w 13704"/>
              <a:gd name="connsiteY24-17528" fmla="*/ 7235 h 16481"/>
              <a:gd name="connsiteX25-17529" fmla="*/ 12173 w 13704"/>
              <a:gd name="connsiteY25-17530" fmla="*/ 9189 h 16481"/>
              <a:gd name="connsiteX26-17531" fmla="*/ 11799 w 13704"/>
              <a:gd name="connsiteY26-17532" fmla="*/ 8508 h 16481"/>
              <a:gd name="connsiteX27-17533" fmla="*/ 12059 w 13704"/>
              <a:gd name="connsiteY27-17534" fmla="*/ 13452 h 16481"/>
              <a:gd name="connsiteX28-17535" fmla="*/ 11972 w 13704"/>
              <a:gd name="connsiteY28-17536" fmla="*/ 15479 h 16481"/>
              <a:gd name="connsiteX29-17537" fmla="*/ 11694 w 13704"/>
              <a:gd name="connsiteY29-17538" fmla="*/ 12576 h 16481"/>
              <a:gd name="connsiteX30-17539" fmla="*/ 11546 w 13704"/>
              <a:gd name="connsiteY30-17540" fmla="*/ 10503 h 16481"/>
              <a:gd name="connsiteX31-17541" fmla="*/ 10889 w 13704"/>
              <a:gd name="connsiteY31-17542" fmla="*/ 5463 h 16481"/>
              <a:gd name="connsiteX32-17543" fmla="*/ 11235 w 13704"/>
              <a:gd name="connsiteY32-17544" fmla="*/ 11008 h 16481"/>
              <a:gd name="connsiteX33-17545" fmla="*/ 11435 w 13704"/>
              <a:gd name="connsiteY33-17546" fmla="*/ 13536 h 16481"/>
              <a:gd name="connsiteX34-17547" fmla="*/ 11264 w 13704"/>
              <a:gd name="connsiteY34-17548" fmla="*/ 15997 h 16481"/>
              <a:gd name="connsiteX35-17549" fmla="*/ 11072 w 13704"/>
              <a:gd name="connsiteY35-17550" fmla="*/ 13073 h 16481"/>
              <a:gd name="connsiteX36-17551" fmla="*/ 10668 w 13704"/>
              <a:gd name="connsiteY36-17552" fmla="*/ 15956 h 16481"/>
              <a:gd name="connsiteX37-17553" fmla="*/ 10271 w 13704"/>
              <a:gd name="connsiteY37-17554" fmla="*/ 16347 h 16481"/>
              <a:gd name="connsiteX38-17555" fmla="*/ 10512 w 13704"/>
              <a:gd name="connsiteY38-17556" fmla="*/ 15137 h 16481"/>
              <a:gd name="connsiteX39-17557" fmla="*/ 10481 w 13704"/>
              <a:gd name="connsiteY39-17558" fmla="*/ 14216 h 16481"/>
              <a:gd name="connsiteX40-17559" fmla="*/ 10719 w 13704"/>
              <a:gd name="connsiteY40-17560" fmla="*/ 14864 h 16481"/>
              <a:gd name="connsiteX41-17561" fmla="*/ 10387 w 13704"/>
              <a:gd name="connsiteY41-17562" fmla="*/ 14742 h 16481"/>
              <a:gd name="connsiteX42-17563" fmla="*/ 10242 w 13704"/>
              <a:gd name="connsiteY42-17564" fmla="*/ 15909 h 16481"/>
              <a:gd name="connsiteX43-17565" fmla="*/ 10448 w 13704"/>
              <a:gd name="connsiteY43-17566" fmla="*/ 13731 h 16481"/>
              <a:gd name="connsiteX44-17567" fmla="*/ 10717 w 13704"/>
              <a:gd name="connsiteY44-17568" fmla="*/ 13389 h 16481"/>
              <a:gd name="connsiteX45-17569" fmla="*/ 10684 w 13704"/>
              <a:gd name="connsiteY45-17570" fmla="*/ 7586 h 16481"/>
              <a:gd name="connsiteX46-17571" fmla="*/ 10582 w 13704"/>
              <a:gd name="connsiteY46-17572" fmla="*/ 11577 h 16481"/>
              <a:gd name="connsiteX47-17573" fmla="*/ 10344 w 13704"/>
              <a:gd name="connsiteY47-17574" fmla="*/ 12601 h 16481"/>
              <a:gd name="connsiteX48-17575" fmla="*/ 10219 w 13704"/>
              <a:gd name="connsiteY48-17576" fmla="*/ 4686 h 16481"/>
              <a:gd name="connsiteX49-17577" fmla="*/ 9293 w 13704"/>
              <a:gd name="connsiteY49-17578" fmla="*/ 2694 h 16481"/>
              <a:gd name="connsiteX50-17579" fmla="*/ 6612 w 13704"/>
              <a:gd name="connsiteY50-17580" fmla="*/ 4702 h 16481"/>
              <a:gd name="connsiteX51-17581" fmla="*/ 6248 w 13704"/>
              <a:gd name="connsiteY51-17582" fmla="*/ 5161 h 16481"/>
              <a:gd name="connsiteX52-17583" fmla="*/ 5582 w 13704"/>
              <a:gd name="connsiteY52-17584" fmla="*/ 6007 h 16481"/>
              <a:gd name="connsiteX53-17585" fmla="*/ 5868 w 13704"/>
              <a:gd name="connsiteY53-17586" fmla="*/ 5807 h 16481"/>
              <a:gd name="connsiteX54-17587" fmla="*/ 5922 w 13704"/>
              <a:gd name="connsiteY54-17588" fmla="*/ 5787 h 16481"/>
              <a:gd name="connsiteX55-17589" fmla="*/ 5512 w 13704"/>
              <a:gd name="connsiteY55-17590" fmla="*/ 6274 h 16481"/>
              <a:gd name="connsiteX56-17591" fmla="*/ 5532 w 13704"/>
              <a:gd name="connsiteY56-17592" fmla="*/ 6491 h 16481"/>
              <a:gd name="connsiteX57-17593" fmla="*/ 5136 w 13704"/>
              <a:gd name="connsiteY57-17594" fmla="*/ 6722 h 16481"/>
              <a:gd name="connsiteX58-17595" fmla="*/ 3171 w 13704"/>
              <a:gd name="connsiteY58-17596" fmla="*/ 7887 h 16481"/>
              <a:gd name="connsiteX59-17597" fmla="*/ 665 w 13704"/>
              <a:gd name="connsiteY59-17598" fmla="*/ 9536 h 16481"/>
              <a:gd name="connsiteX60-17599" fmla="*/ 9 w 13704"/>
              <a:gd name="connsiteY60-17600" fmla="*/ 5659 h 16481"/>
              <a:gd name="connsiteX0-17601" fmla="*/ 9 w 13704"/>
              <a:gd name="connsiteY0-17602" fmla="*/ 5659 h 16481"/>
              <a:gd name="connsiteX1-17603" fmla="*/ 4102 w 13704"/>
              <a:gd name="connsiteY1-17604" fmla="*/ 4755 h 16481"/>
              <a:gd name="connsiteX2-17605" fmla="*/ 6368 w 13704"/>
              <a:gd name="connsiteY2-17606" fmla="*/ 2650 h 16481"/>
              <a:gd name="connsiteX3-17607" fmla="*/ 6940 w 13704"/>
              <a:gd name="connsiteY3-17608" fmla="*/ 1618 h 16481"/>
              <a:gd name="connsiteX4-17609" fmla="*/ 7218 w 13704"/>
              <a:gd name="connsiteY4-17610" fmla="*/ 1422 h 16481"/>
              <a:gd name="connsiteX5-17611" fmla="*/ 7301 w 13704"/>
              <a:gd name="connsiteY5-17612" fmla="*/ 1490 h 16481"/>
              <a:gd name="connsiteX6-17613" fmla="*/ 7596 w 13704"/>
              <a:gd name="connsiteY6-17614" fmla="*/ 1165 h 16481"/>
              <a:gd name="connsiteX7-17615" fmla="*/ 8773 w 13704"/>
              <a:gd name="connsiteY7-17616" fmla="*/ 3 h 16481"/>
              <a:gd name="connsiteX8-17617" fmla="*/ 8445 w 13704"/>
              <a:gd name="connsiteY8-17618" fmla="*/ 797 h 16481"/>
              <a:gd name="connsiteX9-17619" fmla="*/ 8893 w 13704"/>
              <a:gd name="connsiteY9-17620" fmla="*/ 48 h 16481"/>
              <a:gd name="connsiteX10-17621" fmla="*/ 9329 w 13704"/>
              <a:gd name="connsiteY10-17622" fmla="*/ 306 h 16481"/>
              <a:gd name="connsiteX11-17623" fmla="*/ 9686 w 13704"/>
              <a:gd name="connsiteY11-17624" fmla="*/ 451 h 16481"/>
              <a:gd name="connsiteX12-17625" fmla="*/ 11728 w 13704"/>
              <a:gd name="connsiteY12-17626" fmla="*/ 2915 h 16481"/>
              <a:gd name="connsiteX13-17627" fmla="*/ 13519 w 13704"/>
              <a:gd name="connsiteY13-17628" fmla="*/ 11332 h 16481"/>
              <a:gd name="connsiteX14-17629" fmla="*/ 13645 w 13704"/>
              <a:gd name="connsiteY14-17630" fmla="*/ 16396 h 16481"/>
              <a:gd name="connsiteX15-17631" fmla="*/ 13468 w 13704"/>
              <a:gd name="connsiteY15-17632" fmla="*/ 14376 h 16481"/>
              <a:gd name="connsiteX16-17633" fmla="*/ 13017 w 13704"/>
              <a:gd name="connsiteY16-17634" fmla="*/ 16309 h 16481"/>
              <a:gd name="connsiteX17-17635" fmla="*/ 13256 w 13704"/>
              <a:gd name="connsiteY17-17636" fmla="*/ 12499 h 16481"/>
              <a:gd name="connsiteX18-17637" fmla="*/ 12622 w 13704"/>
              <a:gd name="connsiteY18-17638" fmla="*/ 8664 h 16481"/>
              <a:gd name="connsiteX19-17639" fmla="*/ 12800 w 13704"/>
              <a:gd name="connsiteY19-17640" fmla="*/ 13746 h 16481"/>
              <a:gd name="connsiteX20-17641" fmla="*/ 12508 w 13704"/>
              <a:gd name="connsiteY20-17642" fmla="*/ 14451 h 16481"/>
              <a:gd name="connsiteX21-17643" fmla="*/ 12326 w 13704"/>
              <a:gd name="connsiteY21-17644" fmla="*/ 9617 h 16481"/>
              <a:gd name="connsiteX22-17645" fmla="*/ 11407 w 13704"/>
              <a:gd name="connsiteY22-17646" fmla="*/ 3978 h 16481"/>
              <a:gd name="connsiteX23-17647" fmla="*/ 11574 w 13704"/>
              <a:gd name="connsiteY23-17648" fmla="*/ 6364 h 16481"/>
              <a:gd name="connsiteX24-17649" fmla="*/ 11815 w 13704"/>
              <a:gd name="connsiteY24-17650" fmla="*/ 7235 h 16481"/>
              <a:gd name="connsiteX25-17651" fmla="*/ 12173 w 13704"/>
              <a:gd name="connsiteY25-17652" fmla="*/ 9189 h 16481"/>
              <a:gd name="connsiteX26-17653" fmla="*/ 11799 w 13704"/>
              <a:gd name="connsiteY26-17654" fmla="*/ 8508 h 16481"/>
              <a:gd name="connsiteX27-17655" fmla="*/ 12059 w 13704"/>
              <a:gd name="connsiteY27-17656" fmla="*/ 13452 h 16481"/>
              <a:gd name="connsiteX28-17657" fmla="*/ 11972 w 13704"/>
              <a:gd name="connsiteY28-17658" fmla="*/ 15479 h 16481"/>
              <a:gd name="connsiteX29-17659" fmla="*/ 11694 w 13704"/>
              <a:gd name="connsiteY29-17660" fmla="*/ 12576 h 16481"/>
              <a:gd name="connsiteX30-17661" fmla="*/ 11546 w 13704"/>
              <a:gd name="connsiteY30-17662" fmla="*/ 10503 h 16481"/>
              <a:gd name="connsiteX31-17663" fmla="*/ 10889 w 13704"/>
              <a:gd name="connsiteY31-17664" fmla="*/ 5463 h 16481"/>
              <a:gd name="connsiteX32-17665" fmla="*/ 11235 w 13704"/>
              <a:gd name="connsiteY32-17666" fmla="*/ 11008 h 16481"/>
              <a:gd name="connsiteX33-17667" fmla="*/ 11435 w 13704"/>
              <a:gd name="connsiteY33-17668" fmla="*/ 13536 h 16481"/>
              <a:gd name="connsiteX34-17669" fmla="*/ 11264 w 13704"/>
              <a:gd name="connsiteY34-17670" fmla="*/ 15997 h 16481"/>
              <a:gd name="connsiteX35-17671" fmla="*/ 11072 w 13704"/>
              <a:gd name="connsiteY35-17672" fmla="*/ 13073 h 16481"/>
              <a:gd name="connsiteX36-17673" fmla="*/ 10668 w 13704"/>
              <a:gd name="connsiteY36-17674" fmla="*/ 15956 h 16481"/>
              <a:gd name="connsiteX37-17675" fmla="*/ 10271 w 13704"/>
              <a:gd name="connsiteY37-17676" fmla="*/ 16347 h 16481"/>
              <a:gd name="connsiteX38-17677" fmla="*/ 10512 w 13704"/>
              <a:gd name="connsiteY38-17678" fmla="*/ 15137 h 16481"/>
              <a:gd name="connsiteX39-17679" fmla="*/ 10481 w 13704"/>
              <a:gd name="connsiteY39-17680" fmla="*/ 14216 h 16481"/>
              <a:gd name="connsiteX40-17681" fmla="*/ 10719 w 13704"/>
              <a:gd name="connsiteY40-17682" fmla="*/ 14864 h 16481"/>
              <a:gd name="connsiteX41-17683" fmla="*/ 10387 w 13704"/>
              <a:gd name="connsiteY41-17684" fmla="*/ 14742 h 16481"/>
              <a:gd name="connsiteX42-17685" fmla="*/ 10242 w 13704"/>
              <a:gd name="connsiteY42-17686" fmla="*/ 15909 h 16481"/>
              <a:gd name="connsiteX43-17687" fmla="*/ 10448 w 13704"/>
              <a:gd name="connsiteY43-17688" fmla="*/ 13731 h 16481"/>
              <a:gd name="connsiteX44-17689" fmla="*/ 10717 w 13704"/>
              <a:gd name="connsiteY44-17690" fmla="*/ 13389 h 16481"/>
              <a:gd name="connsiteX45-17691" fmla="*/ 10684 w 13704"/>
              <a:gd name="connsiteY45-17692" fmla="*/ 7586 h 16481"/>
              <a:gd name="connsiteX46-17693" fmla="*/ 10582 w 13704"/>
              <a:gd name="connsiteY46-17694" fmla="*/ 11577 h 16481"/>
              <a:gd name="connsiteX47-17695" fmla="*/ 10344 w 13704"/>
              <a:gd name="connsiteY47-17696" fmla="*/ 12601 h 16481"/>
              <a:gd name="connsiteX48-17697" fmla="*/ 10219 w 13704"/>
              <a:gd name="connsiteY48-17698" fmla="*/ 4686 h 16481"/>
              <a:gd name="connsiteX49-17699" fmla="*/ 9293 w 13704"/>
              <a:gd name="connsiteY49-17700" fmla="*/ 2694 h 16481"/>
              <a:gd name="connsiteX50-17701" fmla="*/ 6612 w 13704"/>
              <a:gd name="connsiteY50-17702" fmla="*/ 4702 h 16481"/>
              <a:gd name="connsiteX51-17703" fmla="*/ 6248 w 13704"/>
              <a:gd name="connsiteY51-17704" fmla="*/ 5161 h 16481"/>
              <a:gd name="connsiteX52-17705" fmla="*/ 5582 w 13704"/>
              <a:gd name="connsiteY52-17706" fmla="*/ 6007 h 16481"/>
              <a:gd name="connsiteX53-17707" fmla="*/ 5868 w 13704"/>
              <a:gd name="connsiteY53-17708" fmla="*/ 5807 h 16481"/>
              <a:gd name="connsiteX54-17709" fmla="*/ 5922 w 13704"/>
              <a:gd name="connsiteY54-17710" fmla="*/ 5787 h 16481"/>
              <a:gd name="connsiteX55-17711" fmla="*/ 5512 w 13704"/>
              <a:gd name="connsiteY55-17712" fmla="*/ 6274 h 16481"/>
              <a:gd name="connsiteX56-17713" fmla="*/ 5532 w 13704"/>
              <a:gd name="connsiteY56-17714" fmla="*/ 6491 h 16481"/>
              <a:gd name="connsiteX57-17715" fmla="*/ 5136 w 13704"/>
              <a:gd name="connsiteY57-17716" fmla="*/ 6722 h 16481"/>
              <a:gd name="connsiteX58-17717" fmla="*/ 3171 w 13704"/>
              <a:gd name="connsiteY58-17718" fmla="*/ 7887 h 16481"/>
              <a:gd name="connsiteX59-17719" fmla="*/ 665 w 13704"/>
              <a:gd name="connsiteY59-17720" fmla="*/ 9536 h 16481"/>
              <a:gd name="connsiteX60-17721" fmla="*/ 9 w 13704"/>
              <a:gd name="connsiteY60-17722" fmla="*/ 5659 h 16481"/>
              <a:gd name="connsiteX0-17723" fmla="*/ 9 w 13704"/>
              <a:gd name="connsiteY0-17724" fmla="*/ 5720 h 16542"/>
              <a:gd name="connsiteX1-17725" fmla="*/ 4102 w 13704"/>
              <a:gd name="connsiteY1-17726" fmla="*/ 4816 h 16542"/>
              <a:gd name="connsiteX2-17727" fmla="*/ 6368 w 13704"/>
              <a:gd name="connsiteY2-17728" fmla="*/ 2711 h 16542"/>
              <a:gd name="connsiteX3-17729" fmla="*/ 6940 w 13704"/>
              <a:gd name="connsiteY3-17730" fmla="*/ 1679 h 16542"/>
              <a:gd name="connsiteX4-17731" fmla="*/ 7218 w 13704"/>
              <a:gd name="connsiteY4-17732" fmla="*/ 1483 h 16542"/>
              <a:gd name="connsiteX5-17733" fmla="*/ 7301 w 13704"/>
              <a:gd name="connsiteY5-17734" fmla="*/ 1551 h 16542"/>
              <a:gd name="connsiteX6-17735" fmla="*/ 7596 w 13704"/>
              <a:gd name="connsiteY6-17736" fmla="*/ 1226 h 16542"/>
              <a:gd name="connsiteX7-17737" fmla="*/ 8773 w 13704"/>
              <a:gd name="connsiteY7-17738" fmla="*/ 64 h 16542"/>
              <a:gd name="connsiteX8-17739" fmla="*/ 8445 w 13704"/>
              <a:gd name="connsiteY8-17740" fmla="*/ 858 h 16542"/>
              <a:gd name="connsiteX9-17741" fmla="*/ 8893 w 13704"/>
              <a:gd name="connsiteY9-17742" fmla="*/ 109 h 16542"/>
              <a:gd name="connsiteX10-17743" fmla="*/ 9372 w 13704"/>
              <a:gd name="connsiteY10-17744" fmla="*/ 2 h 16542"/>
              <a:gd name="connsiteX11-17745" fmla="*/ 9686 w 13704"/>
              <a:gd name="connsiteY11-17746" fmla="*/ 512 h 16542"/>
              <a:gd name="connsiteX12-17747" fmla="*/ 11728 w 13704"/>
              <a:gd name="connsiteY12-17748" fmla="*/ 2976 h 16542"/>
              <a:gd name="connsiteX13-17749" fmla="*/ 13519 w 13704"/>
              <a:gd name="connsiteY13-17750" fmla="*/ 11393 h 16542"/>
              <a:gd name="connsiteX14-17751" fmla="*/ 13645 w 13704"/>
              <a:gd name="connsiteY14-17752" fmla="*/ 16457 h 16542"/>
              <a:gd name="connsiteX15-17753" fmla="*/ 13468 w 13704"/>
              <a:gd name="connsiteY15-17754" fmla="*/ 14437 h 16542"/>
              <a:gd name="connsiteX16-17755" fmla="*/ 13017 w 13704"/>
              <a:gd name="connsiteY16-17756" fmla="*/ 16370 h 16542"/>
              <a:gd name="connsiteX17-17757" fmla="*/ 13256 w 13704"/>
              <a:gd name="connsiteY17-17758" fmla="*/ 12560 h 16542"/>
              <a:gd name="connsiteX18-17759" fmla="*/ 12622 w 13704"/>
              <a:gd name="connsiteY18-17760" fmla="*/ 8725 h 16542"/>
              <a:gd name="connsiteX19-17761" fmla="*/ 12800 w 13704"/>
              <a:gd name="connsiteY19-17762" fmla="*/ 13807 h 16542"/>
              <a:gd name="connsiteX20-17763" fmla="*/ 12508 w 13704"/>
              <a:gd name="connsiteY20-17764" fmla="*/ 14512 h 16542"/>
              <a:gd name="connsiteX21-17765" fmla="*/ 12326 w 13704"/>
              <a:gd name="connsiteY21-17766" fmla="*/ 9678 h 16542"/>
              <a:gd name="connsiteX22-17767" fmla="*/ 11407 w 13704"/>
              <a:gd name="connsiteY22-17768" fmla="*/ 4039 h 16542"/>
              <a:gd name="connsiteX23-17769" fmla="*/ 11574 w 13704"/>
              <a:gd name="connsiteY23-17770" fmla="*/ 6425 h 16542"/>
              <a:gd name="connsiteX24-17771" fmla="*/ 11815 w 13704"/>
              <a:gd name="connsiteY24-17772" fmla="*/ 7296 h 16542"/>
              <a:gd name="connsiteX25-17773" fmla="*/ 12173 w 13704"/>
              <a:gd name="connsiteY25-17774" fmla="*/ 9250 h 16542"/>
              <a:gd name="connsiteX26-17775" fmla="*/ 11799 w 13704"/>
              <a:gd name="connsiteY26-17776" fmla="*/ 8569 h 16542"/>
              <a:gd name="connsiteX27-17777" fmla="*/ 12059 w 13704"/>
              <a:gd name="connsiteY27-17778" fmla="*/ 13513 h 16542"/>
              <a:gd name="connsiteX28-17779" fmla="*/ 11972 w 13704"/>
              <a:gd name="connsiteY28-17780" fmla="*/ 15540 h 16542"/>
              <a:gd name="connsiteX29-17781" fmla="*/ 11694 w 13704"/>
              <a:gd name="connsiteY29-17782" fmla="*/ 12637 h 16542"/>
              <a:gd name="connsiteX30-17783" fmla="*/ 11546 w 13704"/>
              <a:gd name="connsiteY30-17784" fmla="*/ 10564 h 16542"/>
              <a:gd name="connsiteX31-17785" fmla="*/ 10889 w 13704"/>
              <a:gd name="connsiteY31-17786" fmla="*/ 5524 h 16542"/>
              <a:gd name="connsiteX32-17787" fmla="*/ 11235 w 13704"/>
              <a:gd name="connsiteY32-17788" fmla="*/ 11069 h 16542"/>
              <a:gd name="connsiteX33-17789" fmla="*/ 11435 w 13704"/>
              <a:gd name="connsiteY33-17790" fmla="*/ 13597 h 16542"/>
              <a:gd name="connsiteX34-17791" fmla="*/ 11264 w 13704"/>
              <a:gd name="connsiteY34-17792" fmla="*/ 16058 h 16542"/>
              <a:gd name="connsiteX35-17793" fmla="*/ 11072 w 13704"/>
              <a:gd name="connsiteY35-17794" fmla="*/ 13134 h 16542"/>
              <a:gd name="connsiteX36-17795" fmla="*/ 10668 w 13704"/>
              <a:gd name="connsiteY36-17796" fmla="*/ 16017 h 16542"/>
              <a:gd name="connsiteX37-17797" fmla="*/ 10271 w 13704"/>
              <a:gd name="connsiteY37-17798" fmla="*/ 16408 h 16542"/>
              <a:gd name="connsiteX38-17799" fmla="*/ 10512 w 13704"/>
              <a:gd name="connsiteY38-17800" fmla="*/ 15198 h 16542"/>
              <a:gd name="connsiteX39-17801" fmla="*/ 10481 w 13704"/>
              <a:gd name="connsiteY39-17802" fmla="*/ 14277 h 16542"/>
              <a:gd name="connsiteX40-17803" fmla="*/ 10719 w 13704"/>
              <a:gd name="connsiteY40-17804" fmla="*/ 14925 h 16542"/>
              <a:gd name="connsiteX41-17805" fmla="*/ 10387 w 13704"/>
              <a:gd name="connsiteY41-17806" fmla="*/ 14803 h 16542"/>
              <a:gd name="connsiteX42-17807" fmla="*/ 10242 w 13704"/>
              <a:gd name="connsiteY42-17808" fmla="*/ 15970 h 16542"/>
              <a:gd name="connsiteX43-17809" fmla="*/ 10448 w 13704"/>
              <a:gd name="connsiteY43-17810" fmla="*/ 13792 h 16542"/>
              <a:gd name="connsiteX44-17811" fmla="*/ 10717 w 13704"/>
              <a:gd name="connsiteY44-17812" fmla="*/ 13450 h 16542"/>
              <a:gd name="connsiteX45-17813" fmla="*/ 10684 w 13704"/>
              <a:gd name="connsiteY45-17814" fmla="*/ 7647 h 16542"/>
              <a:gd name="connsiteX46-17815" fmla="*/ 10582 w 13704"/>
              <a:gd name="connsiteY46-17816" fmla="*/ 11638 h 16542"/>
              <a:gd name="connsiteX47-17817" fmla="*/ 10344 w 13704"/>
              <a:gd name="connsiteY47-17818" fmla="*/ 12662 h 16542"/>
              <a:gd name="connsiteX48-17819" fmla="*/ 10219 w 13704"/>
              <a:gd name="connsiteY48-17820" fmla="*/ 4747 h 16542"/>
              <a:gd name="connsiteX49-17821" fmla="*/ 9293 w 13704"/>
              <a:gd name="connsiteY49-17822" fmla="*/ 2755 h 16542"/>
              <a:gd name="connsiteX50-17823" fmla="*/ 6612 w 13704"/>
              <a:gd name="connsiteY50-17824" fmla="*/ 4763 h 16542"/>
              <a:gd name="connsiteX51-17825" fmla="*/ 6248 w 13704"/>
              <a:gd name="connsiteY51-17826" fmla="*/ 5222 h 16542"/>
              <a:gd name="connsiteX52-17827" fmla="*/ 5582 w 13704"/>
              <a:gd name="connsiteY52-17828" fmla="*/ 6068 h 16542"/>
              <a:gd name="connsiteX53-17829" fmla="*/ 5868 w 13704"/>
              <a:gd name="connsiteY53-17830" fmla="*/ 5868 h 16542"/>
              <a:gd name="connsiteX54-17831" fmla="*/ 5922 w 13704"/>
              <a:gd name="connsiteY54-17832" fmla="*/ 5848 h 16542"/>
              <a:gd name="connsiteX55-17833" fmla="*/ 5512 w 13704"/>
              <a:gd name="connsiteY55-17834" fmla="*/ 6335 h 16542"/>
              <a:gd name="connsiteX56-17835" fmla="*/ 5532 w 13704"/>
              <a:gd name="connsiteY56-17836" fmla="*/ 6552 h 16542"/>
              <a:gd name="connsiteX57-17837" fmla="*/ 5136 w 13704"/>
              <a:gd name="connsiteY57-17838" fmla="*/ 6783 h 16542"/>
              <a:gd name="connsiteX58-17839" fmla="*/ 3171 w 13704"/>
              <a:gd name="connsiteY58-17840" fmla="*/ 7948 h 16542"/>
              <a:gd name="connsiteX59-17841" fmla="*/ 665 w 13704"/>
              <a:gd name="connsiteY59-17842" fmla="*/ 9597 h 16542"/>
              <a:gd name="connsiteX60-17843" fmla="*/ 9 w 13704"/>
              <a:gd name="connsiteY60-17844" fmla="*/ 5720 h 16542"/>
              <a:gd name="connsiteX0-17845" fmla="*/ 9 w 13704"/>
              <a:gd name="connsiteY0-17846" fmla="*/ 6028 h 16850"/>
              <a:gd name="connsiteX1-17847" fmla="*/ 4102 w 13704"/>
              <a:gd name="connsiteY1-17848" fmla="*/ 5124 h 16850"/>
              <a:gd name="connsiteX2-17849" fmla="*/ 6368 w 13704"/>
              <a:gd name="connsiteY2-17850" fmla="*/ 3019 h 16850"/>
              <a:gd name="connsiteX3-17851" fmla="*/ 6940 w 13704"/>
              <a:gd name="connsiteY3-17852" fmla="*/ 1987 h 16850"/>
              <a:gd name="connsiteX4-17853" fmla="*/ 7218 w 13704"/>
              <a:gd name="connsiteY4-17854" fmla="*/ 1791 h 16850"/>
              <a:gd name="connsiteX5-17855" fmla="*/ 7301 w 13704"/>
              <a:gd name="connsiteY5-17856" fmla="*/ 1859 h 16850"/>
              <a:gd name="connsiteX6-17857" fmla="*/ 7596 w 13704"/>
              <a:gd name="connsiteY6-17858" fmla="*/ 1534 h 16850"/>
              <a:gd name="connsiteX7-17859" fmla="*/ 8773 w 13704"/>
              <a:gd name="connsiteY7-17860" fmla="*/ 372 h 16850"/>
              <a:gd name="connsiteX8-17861" fmla="*/ 8445 w 13704"/>
              <a:gd name="connsiteY8-17862" fmla="*/ 1166 h 16850"/>
              <a:gd name="connsiteX9-17863" fmla="*/ 9061 w 13704"/>
              <a:gd name="connsiteY9-17864" fmla="*/ 4 h 16850"/>
              <a:gd name="connsiteX10-17865" fmla="*/ 9372 w 13704"/>
              <a:gd name="connsiteY10-17866" fmla="*/ 310 h 16850"/>
              <a:gd name="connsiteX11-17867" fmla="*/ 9686 w 13704"/>
              <a:gd name="connsiteY11-17868" fmla="*/ 820 h 16850"/>
              <a:gd name="connsiteX12-17869" fmla="*/ 11728 w 13704"/>
              <a:gd name="connsiteY12-17870" fmla="*/ 3284 h 16850"/>
              <a:gd name="connsiteX13-17871" fmla="*/ 13519 w 13704"/>
              <a:gd name="connsiteY13-17872" fmla="*/ 11701 h 16850"/>
              <a:gd name="connsiteX14-17873" fmla="*/ 13645 w 13704"/>
              <a:gd name="connsiteY14-17874" fmla="*/ 16765 h 16850"/>
              <a:gd name="connsiteX15-17875" fmla="*/ 13468 w 13704"/>
              <a:gd name="connsiteY15-17876" fmla="*/ 14745 h 16850"/>
              <a:gd name="connsiteX16-17877" fmla="*/ 13017 w 13704"/>
              <a:gd name="connsiteY16-17878" fmla="*/ 16678 h 16850"/>
              <a:gd name="connsiteX17-17879" fmla="*/ 13256 w 13704"/>
              <a:gd name="connsiteY17-17880" fmla="*/ 12868 h 16850"/>
              <a:gd name="connsiteX18-17881" fmla="*/ 12622 w 13704"/>
              <a:gd name="connsiteY18-17882" fmla="*/ 9033 h 16850"/>
              <a:gd name="connsiteX19-17883" fmla="*/ 12800 w 13704"/>
              <a:gd name="connsiteY19-17884" fmla="*/ 14115 h 16850"/>
              <a:gd name="connsiteX20-17885" fmla="*/ 12508 w 13704"/>
              <a:gd name="connsiteY20-17886" fmla="*/ 14820 h 16850"/>
              <a:gd name="connsiteX21-17887" fmla="*/ 12326 w 13704"/>
              <a:gd name="connsiteY21-17888" fmla="*/ 9986 h 16850"/>
              <a:gd name="connsiteX22-17889" fmla="*/ 11407 w 13704"/>
              <a:gd name="connsiteY22-17890" fmla="*/ 4347 h 16850"/>
              <a:gd name="connsiteX23-17891" fmla="*/ 11574 w 13704"/>
              <a:gd name="connsiteY23-17892" fmla="*/ 6733 h 16850"/>
              <a:gd name="connsiteX24-17893" fmla="*/ 11815 w 13704"/>
              <a:gd name="connsiteY24-17894" fmla="*/ 7604 h 16850"/>
              <a:gd name="connsiteX25-17895" fmla="*/ 12173 w 13704"/>
              <a:gd name="connsiteY25-17896" fmla="*/ 9558 h 16850"/>
              <a:gd name="connsiteX26-17897" fmla="*/ 11799 w 13704"/>
              <a:gd name="connsiteY26-17898" fmla="*/ 8877 h 16850"/>
              <a:gd name="connsiteX27-17899" fmla="*/ 12059 w 13704"/>
              <a:gd name="connsiteY27-17900" fmla="*/ 13821 h 16850"/>
              <a:gd name="connsiteX28-17901" fmla="*/ 11972 w 13704"/>
              <a:gd name="connsiteY28-17902" fmla="*/ 15848 h 16850"/>
              <a:gd name="connsiteX29-17903" fmla="*/ 11694 w 13704"/>
              <a:gd name="connsiteY29-17904" fmla="*/ 12945 h 16850"/>
              <a:gd name="connsiteX30-17905" fmla="*/ 11546 w 13704"/>
              <a:gd name="connsiteY30-17906" fmla="*/ 10872 h 16850"/>
              <a:gd name="connsiteX31-17907" fmla="*/ 10889 w 13704"/>
              <a:gd name="connsiteY31-17908" fmla="*/ 5832 h 16850"/>
              <a:gd name="connsiteX32-17909" fmla="*/ 11235 w 13704"/>
              <a:gd name="connsiteY32-17910" fmla="*/ 11377 h 16850"/>
              <a:gd name="connsiteX33-17911" fmla="*/ 11435 w 13704"/>
              <a:gd name="connsiteY33-17912" fmla="*/ 13905 h 16850"/>
              <a:gd name="connsiteX34-17913" fmla="*/ 11264 w 13704"/>
              <a:gd name="connsiteY34-17914" fmla="*/ 16366 h 16850"/>
              <a:gd name="connsiteX35-17915" fmla="*/ 11072 w 13704"/>
              <a:gd name="connsiteY35-17916" fmla="*/ 13442 h 16850"/>
              <a:gd name="connsiteX36-17917" fmla="*/ 10668 w 13704"/>
              <a:gd name="connsiteY36-17918" fmla="*/ 16325 h 16850"/>
              <a:gd name="connsiteX37-17919" fmla="*/ 10271 w 13704"/>
              <a:gd name="connsiteY37-17920" fmla="*/ 16716 h 16850"/>
              <a:gd name="connsiteX38-17921" fmla="*/ 10512 w 13704"/>
              <a:gd name="connsiteY38-17922" fmla="*/ 15506 h 16850"/>
              <a:gd name="connsiteX39-17923" fmla="*/ 10481 w 13704"/>
              <a:gd name="connsiteY39-17924" fmla="*/ 14585 h 16850"/>
              <a:gd name="connsiteX40-17925" fmla="*/ 10719 w 13704"/>
              <a:gd name="connsiteY40-17926" fmla="*/ 15233 h 16850"/>
              <a:gd name="connsiteX41-17927" fmla="*/ 10387 w 13704"/>
              <a:gd name="connsiteY41-17928" fmla="*/ 15111 h 16850"/>
              <a:gd name="connsiteX42-17929" fmla="*/ 10242 w 13704"/>
              <a:gd name="connsiteY42-17930" fmla="*/ 16278 h 16850"/>
              <a:gd name="connsiteX43-17931" fmla="*/ 10448 w 13704"/>
              <a:gd name="connsiteY43-17932" fmla="*/ 14100 h 16850"/>
              <a:gd name="connsiteX44-17933" fmla="*/ 10717 w 13704"/>
              <a:gd name="connsiteY44-17934" fmla="*/ 13758 h 16850"/>
              <a:gd name="connsiteX45-17935" fmla="*/ 10684 w 13704"/>
              <a:gd name="connsiteY45-17936" fmla="*/ 7955 h 16850"/>
              <a:gd name="connsiteX46-17937" fmla="*/ 10582 w 13704"/>
              <a:gd name="connsiteY46-17938" fmla="*/ 11946 h 16850"/>
              <a:gd name="connsiteX47-17939" fmla="*/ 10344 w 13704"/>
              <a:gd name="connsiteY47-17940" fmla="*/ 12970 h 16850"/>
              <a:gd name="connsiteX48-17941" fmla="*/ 10219 w 13704"/>
              <a:gd name="connsiteY48-17942" fmla="*/ 5055 h 16850"/>
              <a:gd name="connsiteX49-17943" fmla="*/ 9293 w 13704"/>
              <a:gd name="connsiteY49-17944" fmla="*/ 3063 h 16850"/>
              <a:gd name="connsiteX50-17945" fmla="*/ 6612 w 13704"/>
              <a:gd name="connsiteY50-17946" fmla="*/ 5071 h 16850"/>
              <a:gd name="connsiteX51-17947" fmla="*/ 6248 w 13704"/>
              <a:gd name="connsiteY51-17948" fmla="*/ 5530 h 16850"/>
              <a:gd name="connsiteX52-17949" fmla="*/ 5582 w 13704"/>
              <a:gd name="connsiteY52-17950" fmla="*/ 6376 h 16850"/>
              <a:gd name="connsiteX53-17951" fmla="*/ 5868 w 13704"/>
              <a:gd name="connsiteY53-17952" fmla="*/ 6176 h 16850"/>
              <a:gd name="connsiteX54-17953" fmla="*/ 5922 w 13704"/>
              <a:gd name="connsiteY54-17954" fmla="*/ 6156 h 16850"/>
              <a:gd name="connsiteX55-17955" fmla="*/ 5512 w 13704"/>
              <a:gd name="connsiteY55-17956" fmla="*/ 6643 h 16850"/>
              <a:gd name="connsiteX56-17957" fmla="*/ 5532 w 13704"/>
              <a:gd name="connsiteY56-17958" fmla="*/ 6860 h 16850"/>
              <a:gd name="connsiteX57-17959" fmla="*/ 5136 w 13704"/>
              <a:gd name="connsiteY57-17960" fmla="*/ 7091 h 16850"/>
              <a:gd name="connsiteX58-17961" fmla="*/ 3171 w 13704"/>
              <a:gd name="connsiteY58-17962" fmla="*/ 8256 h 16850"/>
              <a:gd name="connsiteX59-17963" fmla="*/ 665 w 13704"/>
              <a:gd name="connsiteY59-17964" fmla="*/ 9905 h 16850"/>
              <a:gd name="connsiteX60-17965" fmla="*/ 9 w 13704"/>
              <a:gd name="connsiteY60-17966" fmla="*/ 6028 h 16850"/>
              <a:gd name="connsiteX0-17967" fmla="*/ 9 w 13704"/>
              <a:gd name="connsiteY0-17968" fmla="*/ 6394 h 17216"/>
              <a:gd name="connsiteX1-17969" fmla="*/ 4102 w 13704"/>
              <a:gd name="connsiteY1-17970" fmla="*/ 5490 h 17216"/>
              <a:gd name="connsiteX2-17971" fmla="*/ 6368 w 13704"/>
              <a:gd name="connsiteY2-17972" fmla="*/ 3385 h 17216"/>
              <a:gd name="connsiteX3-17973" fmla="*/ 6940 w 13704"/>
              <a:gd name="connsiteY3-17974" fmla="*/ 2353 h 17216"/>
              <a:gd name="connsiteX4-17975" fmla="*/ 7218 w 13704"/>
              <a:gd name="connsiteY4-17976" fmla="*/ 2157 h 17216"/>
              <a:gd name="connsiteX5-17977" fmla="*/ 7301 w 13704"/>
              <a:gd name="connsiteY5-17978" fmla="*/ 2225 h 17216"/>
              <a:gd name="connsiteX6-17979" fmla="*/ 7596 w 13704"/>
              <a:gd name="connsiteY6-17980" fmla="*/ 1900 h 17216"/>
              <a:gd name="connsiteX7-17981" fmla="*/ 8773 w 13704"/>
              <a:gd name="connsiteY7-17982" fmla="*/ 738 h 17216"/>
              <a:gd name="connsiteX8-17983" fmla="*/ 8445 w 13704"/>
              <a:gd name="connsiteY8-17984" fmla="*/ 1532 h 17216"/>
              <a:gd name="connsiteX9-17985" fmla="*/ 9061 w 13704"/>
              <a:gd name="connsiteY9-17986" fmla="*/ 370 h 17216"/>
              <a:gd name="connsiteX10-17987" fmla="*/ 9590 w 13704"/>
              <a:gd name="connsiteY10-17988" fmla="*/ 0 h 17216"/>
              <a:gd name="connsiteX11-17989" fmla="*/ 9686 w 13704"/>
              <a:gd name="connsiteY11-17990" fmla="*/ 1186 h 17216"/>
              <a:gd name="connsiteX12-17991" fmla="*/ 11728 w 13704"/>
              <a:gd name="connsiteY12-17992" fmla="*/ 3650 h 17216"/>
              <a:gd name="connsiteX13-17993" fmla="*/ 13519 w 13704"/>
              <a:gd name="connsiteY13-17994" fmla="*/ 12067 h 17216"/>
              <a:gd name="connsiteX14-17995" fmla="*/ 13645 w 13704"/>
              <a:gd name="connsiteY14-17996" fmla="*/ 17131 h 17216"/>
              <a:gd name="connsiteX15-17997" fmla="*/ 13468 w 13704"/>
              <a:gd name="connsiteY15-17998" fmla="*/ 15111 h 17216"/>
              <a:gd name="connsiteX16-17999" fmla="*/ 13017 w 13704"/>
              <a:gd name="connsiteY16-18000" fmla="*/ 17044 h 17216"/>
              <a:gd name="connsiteX17-18001" fmla="*/ 13256 w 13704"/>
              <a:gd name="connsiteY17-18002" fmla="*/ 13234 h 17216"/>
              <a:gd name="connsiteX18-18003" fmla="*/ 12622 w 13704"/>
              <a:gd name="connsiteY18-18004" fmla="*/ 9399 h 17216"/>
              <a:gd name="connsiteX19-18005" fmla="*/ 12800 w 13704"/>
              <a:gd name="connsiteY19-18006" fmla="*/ 14481 h 17216"/>
              <a:gd name="connsiteX20-18007" fmla="*/ 12508 w 13704"/>
              <a:gd name="connsiteY20-18008" fmla="*/ 15186 h 17216"/>
              <a:gd name="connsiteX21-18009" fmla="*/ 12326 w 13704"/>
              <a:gd name="connsiteY21-18010" fmla="*/ 10352 h 17216"/>
              <a:gd name="connsiteX22-18011" fmla="*/ 11407 w 13704"/>
              <a:gd name="connsiteY22-18012" fmla="*/ 4713 h 17216"/>
              <a:gd name="connsiteX23-18013" fmla="*/ 11574 w 13704"/>
              <a:gd name="connsiteY23-18014" fmla="*/ 7099 h 17216"/>
              <a:gd name="connsiteX24-18015" fmla="*/ 11815 w 13704"/>
              <a:gd name="connsiteY24-18016" fmla="*/ 7970 h 17216"/>
              <a:gd name="connsiteX25-18017" fmla="*/ 12173 w 13704"/>
              <a:gd name="connsiteY25-18018" fmla="*/ 9924 h 17216"/>
              <a:gd name="connsiteX26-18019" fmla="*/ 11799 w 13704"/>
              <a:gd name="connsiteY26-18020" fmla="*/ 9243 h 17216"/>
              <a:gd name="connsiteX27-18021" fmla="*/ 12059 w 13704"/>
              <a:gd name="connsiteY27-18022" fmla="*/ 14187 h 17216"/>
              <a:gd name="connsiteX28-18023" fmla="*/ 11972 w 13704"/>
              <a:gd name="connsiteY28-18024" fmla="*/ 16214 h 17216"/>
              <a:gd name="connsiteX29-18025" fmla="*/ 11694 w 13704"/>
              <a:gd name="connsiteY29-18026" fmla="*/ 13311 h 17216"/>
              <a:gd name="connsiteX30-18027" fmla="*/ 11546 w 13704"/>
              <a:gd name="connsiteY30-18028" fmla="*/ 11238 h 17216"/>
              <a:gd name="connsiteX31-18029" fmla="*/ 10889 w 13704"/>
              <a:gd name="connsiteY31-18030" fmla="*/ 6198 h 17216"/>
              <a:gd name="connsiteX32-18031" fmla="*/ 11235 w 13704"/>
              <a:gd name="connsiteY32-18032" fmla="*/ 11743 h 17216"/>
              <a:gd name="connsiteX33-18033" fmla="*/ 11435 w 13704"/>
              <a:gd name="connsiteY33-18034" fmla="*/ 14271 h 17216"/>
              <a:gd name="connsiteX34-18035" fmla="*/ 11264 w 13704"/>
              <a:gd name="connsiteY34-18036" fmla="*/ 16732 h 17216"/>
              <a:gd name="connsiteX35-18037" fmla="*/ 11072 w 13704"/>
              <a:gd name="connsiteY35-18038" fmla="*/ 13808 h 17216"/>
              <a:gd name="connsiteX36-18039" fmla="*/ 10668 w 13704"/>
              <a:gd name="connsiteY36-18040" fmla="*/ 16691 h 17216"/>
              <a:gd name="connsiteX37-18041" fmla="*/ 10271 w 13704"/>
              <a:gd name="connsiteY37-18042" fmla="*/ 17082 h 17216"/>
              <a:gd name="connsiteX38-18043" fmla="*/ 10512 w 13704"/>
              <a:gd name="connsiteY38-18044" fmla="*/ 15872 h 17216"/>
              <a:gd name="connsiteX39-18045" fmla="*/ 10481 w 13704"/>
              <a:gd name="connsiteY39-18046" fmla="*/ 14951 h 17216"/>
              <a:gd name="connsiteX40-18047" fmla="*/ 10719 w 13704"/>
              <a:gd name="connsiteY40-18048" fmla="*/ 15599 h 17216"/>
              <a:gd name="connsiteX41-18049" fmla="*/ 10387 w 13704"/>
              <a:gd name="connsiteY41-18050" fmla="*/ 15477 h 17216"/>
              <a:gd name="connsiteX42-18051" fmla="*/ 10242 w 13704"/>
              <a:gd name="connsiteY42-18052" fmla="*/ 16644 h 17216"/>
              <a:gd name="connsiteX43-18053" fmla="*/ 10448 w 13704"/>
              <a:gd name="connsiteY43-18054" fmla="*/ 14466 h 17216"/>
              <a:gd name="connsiteX44-18055" fmla="*/ 10717 w 13704"/>
              <a:gd name="connsiteY44-18056" fmla="*/ 14124 h 17216"/>
              <a:gd name="connsiteX45-18057" fmla="*/ 10684 w 13704"/>
              <a:gd name="connsiteY45-18058" fmla="*/ 8321 h 17216"/>
              <a:gd name="connsiteX46-18059" fmla="*/ 10582 w 13704"/>
              <a:gd name="connsiteY46-18060" fmla="*/ 12312 h 17216"/>
              <a:gd name="connsiteX47-18061" fmla="*/ 10344 w 13704"/>
              <a:gd name="connsiteY47-18062" fmla="*/ 13336 h 17216"/>
              <a:gd name="connsiteX48-18063" fmla="*/ 10219 w 13704"/>
              <a:gd name="connsiteY48-18064" fmla="*/ 5421 h 17216"/>
              <a:gd name="connsiteX49-18065" fmla="*/ 9293 w 13704"/>
              <a:gd name="connsiteY49-18066" fmla="*/ 3429 h 17216"/>
              <a:gd name="connsiteX50-18067" fmla="*/ 6612 w 13704"/>
              <a:gd name="connsiteY50-18068" fmla="*/ 5437 h 17216"/>
              <a:gd name="connsiteX51-18069" fmla="*/ 6248 w 13704"/>
              <a:gd name="connsiteY51-18070" fmla="*/ 5896 h 17216"/>
              <a:gd name="connsiteX52-18071" fmla="*/ 5582 w 13704"/>
              <a:gd name="connsiteY52-18072" fmla="*/ 6742 h 17216"/>
              <a:gd name="connsiteX53-18073" fmla="*/ 5868 w 13704"/>
              <a:gd name="connsiteY53-18074" fmla="*/ 6542 h 17216"/>
              <a:gd name="connsiteX54-18075" fmla="*/ 5922 w 13704"/>
              <a:gd name="connsiteY54-18076" fmla="*/ 6522 h 17216"/>
              <a:gd name="connsiteX55-18077" fmla="*/ 5512 w 13704"/>
              <a:gd name="connsiteY55-18078" fmla="*/ 7009 h 17216"/>
              <a:gd name="connsiteX56-18079" fmla="*/ 5532 w 13704"/>
              <a:gd name="connsiteY56-18080" fmla="*/ 7226 h 17216"/>
              <a:gd name="connsiteX57-18081" fmla="*/ 5136 w 13704"/>
              <a:gd name="connsiteY57-18082" fmla="*/ 7457 h 17216"/>
              <a:gd name="connsiteX58-18083" fmla="*/ 3171 w 13704"/>
              <a:gd name="connsiteY58-18084" fmla="*/ 8622 h 17216"/>
              <a:gd name="connsiteX59-18085" fmla="*/ 665 w 13704"/>
              <a:gd name="connsiteY59-18086" fmla="*/ 10271 h 17216"/>
              <a:gd name="connsiteX60-18087" fmla="*/ 9 w 13704"/>
              <a:gd name="connsiteY60-18088" fmla="*/ 6394 h 17216"/>
              <a:gd name="connsiteX0-18089" fmla="*/ 9 w 13704"/>
              <a:gd name="connsiteY0-18090" fmla="*/ 6408 h 17230"/>
              <a:gd name="connsiteX1-18091" fmla="*/ 4102 w 13704"/>
              <a:gd name="connsiteY1-18092" fmla="*/ 5504 h 17230"/>
              <a:gd name="connsiteX2-18093" fmla="*/ 6368 w 13704"/>
              <a:gd name="connsiteY2-18094" fmla="*/ 3399 h 17230"/>
              <a:gd name="connsiteX3-18095" fmla="*/ 6940 w 13704"/>
              <a:gd name="connsiteY3-18096" fmla="*/ 2367 h 17230"/>
              <a:gd name="connsiteX4-18097" fmla="*/ 7218 w 13704"/>
              <a:gd name="connsiteY4-18098" fmla="*/ 2171 h 17230"/>
              <a:gd name="connsiteX5-18099" fmla="*/ 7301 w 13704"/>
              <a:gd name="connsiteY5-18100" fmla="*/ 2239 h 17230"/>
              <a:gd name="connsiteX6-18101" fmla="*/ 7596 w 13704"/>
              <a:gd name="connsiteY6-18102" fmla="*/ 1914 h 17230"/>
              <a:gd name="connsiteX7-18103" fmla="*/ 8773 w 13704"/>
              <a:gd name="connsiteY7-18104" fmla="*/ 752 h 17230"/>
              <a:gd name="connsiteX8-18105" fmla="*/ 8445 w 13704"/>
              <a:gd name="connsiteY8-18106" fmla="*/ 1546 h 17230"/>
              <a:gd name="connsiteX9-18107" fmla="*/ 9104 w 13704"/>
              <a:gd name="connsiteY9-18108" fmla="*/ 19 h 17230"/>
              <a:gd name="connsiteX10-18109" fmla="*/ 9590 w 13704"/>
              <a:gd name="connsiteY10-18110" fmla="*/ 14 h 17230"/>
              <a:gd name="connsiteX11-18111" fmla="*/ 9686 w 13704"/>
              <a:gd name="connsiteY11-18112" fmla="*/ 1200 h 17230"/>
              <a:gd name="connsiteX12-18113" fmla="*/ 11728 w 13704"/>
              <a:gd name="connsiteY12-18114" fmla="*/ 3664 h 17230"/>
              <a:gd name="connsiteX13-18115" fmla="*/ 13519 w 13704"/>
              <a:gd name="connsiteY13-18116" fmla="*/ 12081 h 17230"/>
              <a:gd name="connsiteX14-18117" fmla="*/ 13645 w 13704"/>
              <a:gd name="connsiteY14-18118" fmla="*/ 17145 h 17230"/>
              <a:gd name="connsiteX15-18119" fmla="*/ 13468 w 13704"/>
              <a:gd name="connsiteY15-18120" fmla="*/ 15125 h 17230"/>
              <a:gd name="connsiteX16-18121" fmla="*/ 13017 w 13704"/>
              <a:gd name="connsiteY16-18122" fmla="*/ 17058 h 17230"/>
              <a:gd name="connsiteX17-18123" fmla="*/ 13256 w 13704"/>
              <a:gd name="connsiteY17-18124" fmla="*/ 13248 h 17230"/>
              <a:gd name="connsiteX18-18125" fmla="*/ 12622 w 13704"/>
              <a:gd name="connsiteY18-18126" fmla="*/ 9413 h 17230"/>
              <a:gd name="connsiteX19-18127" fmla="*/ 12800 w 13704"/>
              <a:gd name="connsiteY19-18128" fmla="*/ 14495 h 17230"/>
              <a:gd name="connsiteX20-18129" fmla="*/ 12508 w 13704"/>
              <a:gd name="connsiteY20-18130" fmla="*/ 15200 h 17230"/>
              <a:gd name="connsiteX21-18131" fmla="*/ 12326 w 13704"/>
              <a:gd name="connsiteY21-18132" fmla="*/ 10366 h 17230"/>
              <a:gd name="connsiteX22-18133" fmla="*/ 11407 w 13704"/>
              <a:gd name="connsiteY22-18134" fmla="*/ 4727 h 17230"/>
              <a:gd name="connsiteX23-18135" fmla="*/ 11574 w 13704"/>
              <a:gd name="connsiteY23-18136" fmla="*/ 7113 h 17230"/>
              <a:gd name="connsiteX24-18137" fmla="*/ 11815 w 13704"/>
              <a:gd name="connsiteY24-18138" fmla="*/ 7984 h 17230"/>
              <a:gd name="connsiteX25-18139" fmla="*/ 12173 w 13704"/>
              <a:gd name="connsiteY25-18140" fmla="*/ 9938 h 17230"/>
              <a:gd name="connsiteX26-18141" fmla="*/ 11799 w 13704"/>
              <a:gd name="connsiteY26-18142" fmla="*/ 9257 h 17230"/>
              <a:gd name="connsiteX27-18143" fmla="*/ 12059 w 13704"/>
              <a:gd name="connsiteY27-18144" fmla="*/ 14201 h 17230"/>
              <a:gd name="connsiteX28-18145" fmla="*/ 11972 w 13704"/>
              <a:gd name="connsiteY28-18146" fmla="*/ 16228 h 17230"/>
              <a:gd name="connsiteX29-18147" fmla="*/ 11694 w 13704"/>
              <a:gd name="connsiteY29-18148" fmla="*/ 13325 h 17230"/>
              <a:gd name="connsiteX30-18149" fmla="*/ 11546 w 13704"/>
              <a:gd name="connsiteY30-18150" fmla="*/ 11252 h 17230"/>
              <a:gd name="connsiteX31-18151" fmla="*/ 10889 w 13704"/>
              <a:gd name="connsiteY31-18152" fmla="*/ 6212 h 17230"/>
              <a:gd name="connsiteX32-18153" fmla="*/ 11235 w 13704"/>
              <a:gd name="connsiteY32-18154" fmla="*/ 11757 h 17230"/>
              <a:gd name="connsiteX33-18155" fmla="*/ 11435 w 13704"/>
              <a:gd name="connsiteY33-18156" fmla="*/ 14285 h 17230"/>
              <a:gd name="connsiteX34-18157" fmla="*/ 11264 w 13704"/>
              <a:gd name="connsiteY34-18158" fmla="*/ 16746 h 17230"/>
              <a:gd name="connsiteX35-18159" fmla="*/ 11072 w 13704"/>
              <a:gd name="connsiteY35-18160" fmla="*/ 13822 h 17230"/>
              <a:gd name="connsiteX36-18161" fmla="*/ 10668 w 13704"/>
              <a:gd name="connsiteY36-18162" fmla="*/ 16705 h 17230"/>
              <a:gd name="connsiteX37-18163" fmla="*/ 10271 w 13704"/>
              <a:gd name="connsiteY37-18164" fmla="*/ 17096 h 17230"/>
              <a:gd name="connsiteX38-18165" fmla="*/ 10512 w 13704"/>
              <a:gd name="connsiteY38-18166" fmla="*/ 15886 h 17230"/>
              <a:gd name="connsiteX39-18167" fmla="*/ 10481 w 13704"/>
              <a:gd name="connsiteY39-18168" fmla="*/ 14965 h 17230"/>
              <a:gd name="connsiteX40-18169" fmla="*/ 10719 w 13704"/>
              <a:gd name="connsiteY40-18170" fmla="*/ 15613 h 17230"/>
              <a:gd name="connsiteX41-18171" fmla="*/ 10387 w 13704"/>
              <a:gd name="connsiteY41-18172" fmla="*/ 15491 h 17230"/>
              <a:gd name="connsiteX42-18173" fmla="*/ 10242 w 13704"/>
              <a:gd name="connsiteY42-18174" fmla="*/ 16658 h 17230"/>
              <a:gd name="connsiteX43-18175" fmla="*/ 10448 w 13704"/>
              <a:gd name="connsiteY43-18176" fmla="*/ 14480 h 17230"/>
              <a:gd name="connsiteX44-18177" fmla="*/ 10717 w 13704"/>
              <a:gd name="connsiteY44-18178" fmla="*/ 14138 h 17230"/>
              <a:gd name="connsiteX45-18179" fmla="*/ 10684 w 13704"/>
              <a:gd name="connsiteY45-18180" fmla="*/ 8335 h 17230"/>
              <a:gd name="connsiteX46-18181" fmla="*/ 10582 w 13704"/>
              <a:gd name="connsiteY46-18182" fmla="*/ 12326 h 17230"/>
              <a:gd name="connsiteX47-18183" fmla="*/ 10344 w 13704"/>
              <a:gd name="connsiteY47-18184" fmla="*/ 13350 h 17230"/>
              <a:gd name="connsiteX48-18185" fmla="*/ 10219 w 13704"/>
              <a:gd name="connsiteY48-18186" fmla="*/ 5435 h 17230"/>
              <a:gd name="connsiteX49-18187" fmla="*/ 9293 w 13704"/>
              <a:gd name="connsiteY49-18188" fmla="*/ 3443 h 17230"/>
              <a:gd name="connsiteX50-18189" fmla="*/ 6612 w 13704"/>
              <a:gd name="connsiteY50-18190" fmla="*/ 5451 h 17230"/>
              <a:gd name="connsiteX51-18191" fmla="*/ 6248 w 13704"/>
              <a:gd name="connsiteY51-18192" fmla="*/ 5910 h 17230"/>
              <a:gd name="connsiteX52-18193" fmla="*/ 5582 w 13704"/>
              <a:gd name="connsiteY52-18194" fmla="*/ 6756 h 17230"/>
              <a:gd name="connsiteX53-18195" fmla="*/ 5868 w 13704"/>
              <a:gd name="connsiteY53-18196" fmla="*/ 6556 h 17230"/>
              <a:gd name="connsiteX54-18197" fmla="*/ 5922 w 13704"/>
              <a:gd name="connsiteY54-18198" fmla="*/ 6536 h 17230"/>
              <a:gd name="connsiteX55-18199" fmla="*/ 5512 w 13704"/>
              <a:gd name="connsiteY55-18200" fmla="*/ 7023 h 17230"/>
              <a:gd name="connsiteX56-18201" fmla="*/ 5532 w 13704"/>
              <a:gd name="connsiteY56-18202" fmla="*/ 7240 h 17230"/>
              <a:gd name="connsiteX57-18203" fmla="*/ 5136 w 13704"/>
              <a:gd name="connsiteY57-18204" fmla="*/ 7471 h 17230"/>
              <a:gd name="connsiteX58-18205" fmla="*/ 3171 w 13704"/>
              <a:gd name="connsiteY58-18206" fmla="*/ 8636 h 17230"/>
              <a:gd name="connsiteX59-18207" fmla="*/ 665 w 13704"/>
              <a:gd name="connsiteY59-18208" fmla="*/ 10285 h 17230"/>
              <a:gd name="connsiteX60-18209" fmla="*/ 9 w 13704"/>
              <a:gd name="connsiteY60-18210" fmla="*/ 6408 h 17230"/>
              <a:gd name="connsiteX0-18211" fmla="*/ 9 w 13704"/>
              <a:gd name="connsiteY0-18212" fmla="*/ 6408 h 17230"/>
              <a:gd name="connsiteX1-18213" fmla="*/ 4102 w 13704"/>
              <a:gd name="connsiteY1-18214" fmla="*/ 5504 h 17230"/>
              <a:gd name="connsiteX2-18215" fmla="*/ 6368 w 13704"/>
              <a:gd name="connsiteY2-18216" fmla="*/ 3399 h 17230"/>
              <a:gd name="connsiteX3-18217" fmla="*/ 6940 w 13704"/>
              <a:gd name="connsiteY3-18218" fmla="*/ 2367 h 17230"/>
              <a:gd name="connsiteX4-18219" fmla="*/ 7218 w 13704"/>
              <a:gd name="connsiteY4-18220" fmla="*/ 2171 h 17230"/>
              <a:gd name="connsiteX5-18221" fmla="*/ 7301 w 13704"/>
              <a:gd name="connsiteY5-18222" fmla="*/ 2239 h 17230"/>
              <a:gd name="connsiteX6-18223" fmla="*/ 7526 w 13704"/>
              <a:gd name="connsiteY6-18224" fmla="*/ 1451 h 17230"/>
              <a:gd name="connsiteX7-18225" fmla="*/ 8773 w 13704"/>
              <a:gd name="connsiteY7-18226" fmla="*/ 752 h 17230"/>
              <a:gd name="connsiteX8-18227" fmla="*/ 8445 w 13704"/>
              <a:gd name="connsiteY8-18228" fmla="*/ 1546 h 17230"/>
              <a:gd name="connsiteX9-18229" fmla="*/ 9104 w 13704"/>
              <a:gd name="connsiteY9-18230" fmla="*/ 19 h 17230"/>
              <a:gd name="connsiteX10-18231" fmla="*/ 9590 w 13704"/>
              <a:gd name="connsiteY10-18232" fmla="*/ 14 h 17230"/>
              <a:gd name="connsiteX11-18233" fmla="*/ 9686 w 13704"/>
              <a:gd name="connsiteY11-18234" fmla="*/ 1200 h 17230"/>
              <a:gd name="connsiteX12-18235" fmla="*/ 11728 w 13704"/>
              <a:gd name="connsiteY12-18236" fmla="*/ 3664 h 17230"/>
              <a:gd name="connsiteX13-18237" fmla="*/ 13519 w 13704"/>
              <a:gd name="connsiteY13-18238" fmla="*/ 12081 h 17230"/>
              <a:gd name="connsiteX14-18239" fmla="*/ 13645 w 13704"/>
              <a:gd name="connsiteY14-18240" fmla="*/ 17145 h 17230"/>
              <a:gd name="connsiteX15-18241" fmla="*/ 13468 w 13704"/>
              <a:gd name="connsiteY15-18242" fmla="*/ 15125 h 17230"/>
              <a:gd name="connsiteX16-18243" fmla="*/ 13017 w 13704"/>
              <a:gd name="connsiteY16-18244" fmla="*/ 17058 h 17230"/>
              <a:gd name="connsiteX17-18245" fmla="*/ 13256 w 13704"/>
              <a:gd name="connsiteY17-18246" fmla="*/ 13248 h 17230"/>
              <a:gd name="connsiteX18-18247" fmla="*/ 12622 w 13704"/>
              <a:gd name="connsiteY18-18248" fmla="*/ 9413 h 17230"/>
              <a:gd name="connsiteX19-18249" fmla="*/ 12800 w 13704"/>
              <a:gd name="connsiteY19-18250" fmla="*/ 14495 h 17230"/>
              <a:gd name="connsiteX20-18251" fmla="*/ 12508 w 13704"/>
              <a:gd name="connsiteY20-18252" fmla="*/ 15200 h 17230"/>
              <a:gd name="connsiteX21-18253" fmla="*/ 12326 w 13704"/>
              <a:gd name="connsiteY21-18254" fmla="*/ 10366 h 17230"/>
              <a:gd name="connsiteX22-18255" fmla="*/ 11407 w 13704"/>
              <a:gd name="connsiteY22-18256" fmla="*/ 4727 h 17230"/>
              <a:gd name="connsiteX23-18257" fmla="*/ 11574 w 13704"/>
              <a:gd name="connsiteY23-18258" fmla="*/ 7113 h 17230"/>
              <a:gd name="connsiteX24-18259" fmla="*/ 11815 w 13704"/>
              <a:gd name="connsiteY24-18260" fmla="*/ 7984 h 17230"/>
              <a:gd name="connsiteX25-18261" fmla="*/ 12173 w 13704"/>
              <a:gd name="connsiteY25-18262" fmla="*/ 9938 h 17230"/>
              <a:gd name="connsiteX26-18263" fmla="*/ 11799 w 13704"/>
              <a:gd name="connsiteY26-18264" fmla="*/ 9257 h 17230"/>
              <a:gd name="connsiteX27-18265" fmla="*/ 12059 w 13704"/>
              <a:gd name="connsiteY27-18266" fmla="*/ 14201 h 17230"/>
              <a:gd name="connsiteX28-18267" fmla="*/ 11972 w 13704"/>
              <a:gd name="connsiteY28-18268" fmla="*/ 16228 h 17230"/>
              <a:gd name="connsiteX29-18269" fmla="*/ 11694 w 13704"/>
              <a:gd name="connsiteY29-18270" fmla="*/ 13325 h 17230"/>
              <a:gd name="connsiteX30-18271" fmla="*/ 11546 w 13704"/>
              <a:gd name="connsiteY30-18272" fmla="*/ 11252 h 17230"/>
              <a:gd name="connsiteX31-18273" fmla="*/ 10889 w 13704"/>
              <a:gd name="connsiteY31-18274" fmla="*/ 6212 h 17230"/>
              <a:gd name="connsiteX32-18275" fmla="*/ 11235 w 13704"/>
              <a:gd name="connsiteY32-18276" fmla="*/ 11757 h 17230"/>
              <a:gd name="connsiteX33-18277" fmla="*/ 11435 w 13704"/>
              <a:gd name="connsiteY33-18278" fmla="*/ 14285 h 17230"/>
              <a:gd name="connsiteX34-18279" fmla="*/ 11264 w 13704"/>
              <a:gd name="connsiteY34-18280" fmla="*/ 16746 h 17230"/>
              <a:gd name="connsiteX35-18281" fmla="*/ 11072 w 13704"/>
              <a:gd name="connsiteY35-18282" fmla="*/ 13822 h 17230"/>
              <a:gd name="connsiteX36-18283" fmla="*/ 10668 w 13704"/>
              <a:gd name="connsiteY36-18284" fmla="*/ 16705 h 17230"/>
              <a:gd name="connsiteX37-18285" fmla="*/ 10271 w 13704"/>
              <a:gd name="connsiteY37-18286" fmla="*/ 17096 h 17230"/>
              <a:gd name="connsiteX38-18287" fmla="*/ 10512 w 13704"/>
              <a:gd name="connsiteY38-18288" fmla="*/ 15886 h 17230"/>
              <a:gd name="connsiteX39-18289" fmla="*/ 10481 w 13704"/>
              <a:gd name="connsiteY39-18290" fmla="*/ 14965 h 17230"/>
              <a:gd name="connsiteX40-18291" fmla="*/ 10719 w 13704"/>
              <a:gd name="connsiteY40-18292" fmla="*/ 15613 h 17230"/>
              <a:gd name="connsiteX41-18293" fmla="*/ 10387 w 13704"/>
              <a:gd name="connsiteY41-18294" fmla="*/ 15491 h 17230"/>
              <a:gd name="connsiteX42-18295" fmla="*/ 10242 w 13704"/>
              <a:gd name="connsiteY42-18296" fmla="*/ 16658 h 17230"/>
              <a:gd name="connsiteX43-18297" fmla="*/ 10448 w 13704"/>
              <a:gd name="connsiteY43-18298" fmla="*/ 14480 h 17230"/>
              <a:gd name="connsiteX44-18299" fmla="*/ 10717 w 13704"/>
              <a:gd name="connsiteY44-18300" fmla="*/ 14138 h 17230"/>
              <a:gd name="connsiteX45-18301" fmla="*/ 10684 w 13704"/>
              <a:gd name="connsiteY45-18302" fmla="*/ 8335 h 17230"/>
              <a:gd name="connsiteX46-18303" fmla="*/ 10582 w 13704"/>
              <a:gd name="connsiteY46-18304" fmla="*/ 12326 h 17230"/>
              <a:gd name="connsiteX47-18305" fmla="*/ 10344 w 13704"/>
              <a:gd name="connsiteY47-18306" fmla="*/ 13350 h 17230"/>
              <a:gd name="connsiteX48-18307" fmla="*/ 10219 w 13704"/>
              <a:gd name="connsiteY48-18308" fmla="*/ 5435 h 17230"/>
              <a:gd name="connsiteX49-18309" fmla="*/ 9293 w 13704"/>
              <a:gd name="connsiteY49-18310" fmla="*/ 3443 h 17230"/>
              <a:gd name="connsiteX50-18311" fmla="*/ 6612 w 13704"/>
              <a:gd name="connsiteY50-18312" fmla="*/ 5451 h 17230"/>
              <a:gd name="connsiteX51-18313" fmla="*/ 6248 w 13704"/>
              <a:gd name="connsiteY51-18314" fmla="*/ 5910 h 17230"/>
              <a:gd name="connsiteX52-18315" fmla="*/ 5582 w 13704"/>
              <a:gd name="connsiteY52-18316" fmla="*/ 6756 h 17230"/>
              <a:gd name="connsiteX53-18317" fmla="*/ 5868 w 13704"/>
              <a:gd name="connsiteY53-18318" fmla="*/ 6556 h 17230"/>
              <a:gd name="connsiteX54-18319" fmla="*/ 5922 w 13704"/>
              <a:gd name="connsiteY54-18320" fmla="*/ 6536 h 17230"/>
              <a:gd name="connsiteX55-18321" fmla="*/ 5512 w 13704"/>
              <a:gd name="connsiteY55-18322" fmla="*/ 7023 h 17230"/>
              <a:gd name="connsiteX56-18323" fmla="*/ 5532 w 13704"/>
              <a:gd name="connsiteY56-18324" fmla="*/ 7240 h 17230"/>
              <a:gd name="connsiteX57-18325" fmla="*/ 5136 w 13704"/>
              <a:gd name="connsiteY57-18326" fmla="*/ 7471 h 17230"/>
              <a:gd name="connsiteX58-18327" fmla="*/ 3171 w 13704"/>
              <a:gd name="connsiteY58-18328" fmla="*/ 8636 h 17230"/>
              <a:gd name="connsiteX59-18329" fmla="*/ 665 w 13704"/>
              <a:gd name="connsiteY59-18330" fmla="*/ 10285 h 17230"/>
              <a:gd name="connsiteX60-18331" fmla="*/ 9 w 13704"/>
              <a:gd name="connsiteY60-18332" fmla="*/ 6408 h 17230"/>
              <a:gd name="connsiteX0-18333" fmla="*/ 9 w 13704"/>
              <a:gd name="connsiteY0-18334" fmla="*/ 6408 h 17230"/>
              <a:gd name="connsiteX1-18335" fmla="*/ 4102 w 13704"/>
              <a:gd name="connsiteY1-18336" fmla="*/ 5504 h 17230"/>
              <a:gd name="connsiteX2-18337" fmla="*/ 6368 w 13704"/>
              <a:gd name="connsiteY2-18338" fmla="*/ 3399 h 17230"/>
              <a:gd name="connsiteX3-18339" fmla="*/ 6940 w 13704"/>
              <a:gd name="connsiteY3-18340" fmla="*/ 2367 h 17230"/>
              <a:gd name="connsiteX4-18341" fmla="*/ 7218 w 13704"/>
              <a:gd name="connsiteY4-18342" fmla="*/ 2171 h 17230"/>
              <a:gd name="connsiteX5-18343" fmla="*/ 7116 w 13704"/>
              <a:gd name="connsiteY5-18344" fmla="*/ 1901 h 17230"/>
              <a:gd name="connsiteX6-18345" fmla="*/ 7526 w 13704"/>
              <a:gd name="connsiteY6-18346" fmla="*/ 1451 h 17230"/>
              <a:gd name="connsiteX7-18347" fmla="*/ 8773 w 13704"/>
              <a:gd name="connsiteY7-18348" fmla="*/ 752 h 17230"/>
              <a:gd name="connsiteX8-18349" fmla="*/ 8445 w 13704"/>
              <a:gd name="connsiteY8-18350" fmla="*/ 1546 h 17230"/>
              <a:gd name="connsiteX9-18351" fmla="*/ 9104 w 13704"/>
              <a:gd name="connsiteY9-18352" fmla="*/ 19 h 17230"/>
              <a:gd name="connsiteX10-18353" fmla="*/ 9590 w 13704"/>
              <a:gd name="connsiteY10-18354" fmla="*/ 14 h 17230"/>
              <a:gd name="connsiteX11-18355" fmla="*/ 9686 w 13704"/>
              <a:gd name="connsiteY11-18356" fmla="*/ 1200 h 17230"/>
              <a:gd name="connsiteX12-18357" fmla="*/ 11728 w 13704"/>
              <a:gd name="connsiteY12-18358" fmla="*/ 3664 h 17230"/>
              <a:gd name="connsiteX13-18359" fmla="*/ 13519 w 13704"/>
              <a:gd name="connsiteY13-18360" fmla="*/ 12081 h 17230"/>
              <a:gd name="connsiteX14-18361" fmla="*/ 13645 w 13704"/>
              <a:gd name="connsiteY14-18362" fmla="*/ 17145 h 17230"/>
              <a:gd name="connsiteX15-18363" fmla="*/ 13468 w 13704"/>
              <a:gd name="connsiteY15-18364" fmla="*/ 15125 h 17230"/>
              <a:gd name="connsiteX16-18365" fmla="*/ 13017 w 13704"/>
              <a:gd name="connsiteY16-18366" fmla="*/ 17058 h 17230"/>
              <a:gd name="connsiteX17-18367" fmla="*/ 13256 w 13704"/>
              <a:gd name="connsiteY17-18368" fmla="*/ 13248 h 17230"/>
              <a:gd name="connsiteX18-18369" fmla="*/ 12622 w 13704"/>
              <a:gd name="connsiteY18-18370" fmla="*/ 9413 h 17230"/>
              <a:gd name="connsiteX19-18371" fmla="*/ 12800 w 13704"/>
              <a:gd name="connsiteY19-18372" fmla="*/ 14495 h 17230"/>
              <a:gd name="connsiteX20-18373" fmla="*/ 12508 w 13704"/>
              <a:gd name="connsiteY20-18374" fmla="*/ 15200 h 17230"/>
              <a:gd name="connsiteX21-18375" fmla="*/ 12326 w 13704"/>
              <a:gd name="connsiteY21-18376" fmla="*/ 10366 h 17230"/>
              <a:gd name="connsiteX22-18377" fmla="*/ 11407 w 13704"/>
              <a:gd name="connsiteY22-18378" fmla="*/ 4727 h 17230"/>
              <a:gd name="connsiteX23-18379" fmla="*/ 11574 w 13704"/>
              <a:gd name="connsiteY23-18380" fmla="*/ 7113 h 17230"/>
              <a:gd name="connsiteX24-18381" fmla="*/ 11815 w 13704"/>
              <a:gd name="connsiteY24-18382" fmla="*/ 7984 h 17230"/>
              <a:gd name="connsiteX25-18383" fmla="*/ 12173 w 13704"/>
              <a:gd name="connsiteY25-18384" fmla="*/ 9938 h 17230"/>
              <a:gd name="connsiteX26-18385" fmla="*/ 11799 w 13704"/>
              <a:gd name="connsiteY26-18386" fmla="*/ 9257 h 17230"/>
              <a:gd name="connsiteX27-18387" fmla="*/ 12059 w 13704"/>
              <a:gd name="connsiteY27-18388" fmla="*/ 14201 h 17230"/>
              <a:gd name="connsiteX28-18389" fmla="*/ 11972 w 13704"/>
              <a:gd name="connsiteY28-18390" fmla="*/ 16228 h 17230"/>
              <a:gd name="connsiteX29-18391" fmla="*/ 11694 w 13704"/>
              <a:gd name="connsiteY29-18392" fmla="*/ 13325 h 17230"/>
              <a:gd name="connsiteX30-18393" fmla="*/ 11546 w 13704"/>
              <a:gd name="connsiteY30-18394" fmla="*/ 11252 h 17230"/>
              <a:gd name="connsiteX31-18395" fmla="*/ 10889 w 13704"/>
              <a:gd name="connsiteY31-18396" fmla="*/ 6212 h 17230"/>
              <a:gd name="connsiteX32-18397" fmla="*/ 11235 w 13704"/>
              <a:gd name="connsiteY32-18398" fmla="*/ 11757 h 17230"/>
              <a:gd name="connsiteX33-18399" fmla="*/ 11435 w 13704"/>
              <a:gd name="connsiteY33-18400" fmla="*/ 14285 h 17230"/>
              <a:gd name="connsiteX34-18401" fmla="*/ 11264 w 13704"/>
              <a:gd name="connsiteY34-18402" fmla="*/ 16746 h 17230"/>
              <a:gd name="connsiteX35-18403" fmla="*/ 11072 w 13704"/>
              <a:gd name="connsiteY35-18404" fmla="*/ 13822 h 17230"/>
              <a:gd name="connsiteX36-18405" fmla="*/ 10668 w 13704"/>
              <a:gd name="connsiteY36-18406" fmla="*/ 16705 h 17230"/>
              <a:gd name="connsiteX37-18407" fmla="*/ 10271 w 13704"/>
              <a:gd name="connsiteY37-18408" fmla="*/ 17096 h 17230"/>
              <a:gd name="connsiteX38-18409" fmla="*/ 10512 w 13704"/>
              <a:gd name="connsiteY38-18410" fmla="*/ 15886 h 17230"/>
              <a:gd name="connsiteX39-18411" fmla="*/ 10481 w 13704"/>
              <a:gd name="connsiteY39-18412" fmla="*/ 14965 h 17230"/>
              <a:gd name="connsiteX40-18413" fmla="*/ 10719 w 13704"/>
              <a:gd name="connsiteY40-18414" fmla="*/ 15613 h 17230"/>
              <a:gd name="connsiteX41-18415" fmla="*/ 10387 w 13704"/>
              <a:gd name="connsiteY41-18416" fmla="*/ 15491 h 17230"/>
              <a:gd name="connsiteX42-18417" fmla="*/ 10242 w 13704"/>
              <a:gd name="connsiteY42-18418" fmla="*/ 16658 h 17230"/>
              <a:gd name="connsiteX43-18419" fmla="*/ 10448 w 13704"/>
              <a:gd name="connsiteY43-18420" fmla="*/ 14480 h 17230"/>
              <a:gd name="connsiteX44-18421" fmla="*/ 10717 w 13704"/>
              <a:gd name="connsiteY44-18422" fmla="*/ 14138 h 17230"/>
              <a:gd name="connsiteX45-18423" fmla="*/ 10684 w 13704"/>
              <a:gd name="connsiteY45-18424" fmla="*/ 8335 h 17230"/>
              <a:gd name="connsiteX46-18425" fmla="*/ 10582 w 13704"/>
              <a:gd name="connsiteY46-18426" fmla="*/ 12326 h 17230"/>
              <a:gd name="connsiteX47-18427" fmla="*/ 10344 w 13704"/>
              <a:gd name="connsiteY47-18428" fmla="*/ 13350 h 17230"/>
              <a:gd name="connsiteX48-18429" fmla="*/ 10219 w 13704"/>
              <a:gd name="connsiteY48-18430" fmla="*/ 5435 h 17230"/>
              <a:gd name="connsiteX49-18431" fmla="*/ 9293 w 13704"/>
              <a:gd name="connsiteY49-18432" fmla="*/ 3443 h 17230"/>
              <a:gd name="connsiteX50-18433" fmla="*/ 6612 w 13704"/>
              <a:gd name="connsiteY50-18434" fmla="*/ 5451 h 17230"/>
              <a:gd name="connsiteX51-18435" fmla="*/ 6248 w 13704"/>
              <a:gd name="connsiteY51-18436" fmla="*/ 5910 h 17230"/>
              <a:gd name="connsiteX52-18437" fmla="*/ 5582 w 13704"/>
              <a:gd name="connsiteY52-18438" fmla="*/ 6756 h 17230"/>
              <a:gd name="connsiteX53-18439" fmla="*/ 5868 w 13704"/>
              <a:gd name="connsiteY53-18440" fmla="*/ 6556 h 17230"/>
              <a:gd name="connsiteX54-18441" fmla="*/ 5922 w 13704"/>
              <a:gd name="connsiteY54-18442" fmla="*/ 6536 h 17230"/>
              <a:gd name="connsiteX55-18443" fmla="*/ 5512 w 13704"/>
              <a:gd name="connsiteY55-18444" fmla="*/ 7023 h 17230"/>
              <a:gd name="connsiteX56-18445" fmla="*/ 5532 w 13704"/>
              <a:gd name="connsiteY56-18446" fmla="*/ 7240 h 17230"/>
              <a:gd name="connsiteX57-18447" fmla="*/ 5136 w 13704"/>
              <a:gd name="connsiteY57-18448" fmla="*/ 7471 h 17230"/>
              <a:gd name="connsiteX58-18449" fmla="*/ 3171 w 13704"/>
              <a:gd name="connsiteY58-18450" fmla="*/ 8636 h 17230"/>
              <a:gd name="connsiteX59-18451" fmla="*/ 665 w 13704"/>
              <a:gd name="connsiteY59-18452" fmla="*/ 10285 h 17230"/>
              <a:gd name="connsiteX60-18453" fmla="*/ 9 w 13704"/>
              <a:gd name="connsiteY60-18454" fmla="*/ 6408 h 17230"/>
              <a:gd name="connsiteX0-18455" fmla="*/ 9 w 13704"/>
              <a:gd name="connsiteY0-18456" fmla="*/ 6408 h 17230"/>
              <a:gd name="connsiteX1-18457" fmla="*/ 4102 w 13704"/>
              <a:gd name="connsiteY1-18458" fmla="*/ 5504 h 17230"/>
              <a:gd name="connsiteX2-18459" fmla="*/ 6368 w 13704"/>
              <a:gd name="connsiteY2-18460" fmla="*/ 3399 h 17230"/>
              <a:gd name="connsiteX3-18461" fmla="*/ 6940 w 13704"/>
              <a:gd name="connsiteY3-18462" fmla="*/ 2367 h 17230"/>
              <a:gd name="connsiteX4-18463" fmla="*/ 7218 w 13704"/>
              <a:gd name="connsiteY4-18464" fmla="*/ 2171 h 17230"/>
              <a:gd name="connsiteX5-18465" fmla="*/ 7116 w 13704"/>
              <a:gd name="connsiteY5-18466" fmla="*/ 1901 h 17230"/>
              <a:gd name="connsiteX6-18467" fmla="*/ 7526 w 13704"/>
              <a:gd name="connsiteY6-18468" fmla="*/ 1451 h 17230"/>
              <a:gd name="connsiteX7-18469" fmla="*/ 7969 w 13704"/>
              <a:gd name="connsiteY7-18470" fmla="*/ 1476 h 17230"/>
              <a:gd name="connsiteX8-18471" fmla="*/ 8773 w 13704"/>
              <a:gd name="connsiteY8-18472" fmla="*/ 752 h 17230"/>
              <a:gd name="connsiteX9-18473" fmla="*/ 8445 w 13704"/>
              <a:gd name="connsiteY9-18474" fmla="*/ 1546 h 17230"/>
              <a:gd name="connsiteX10-18475" fmla="*/ 9104 w 13704"/>
              <a:gd name="connsiteY10-18476" fmla="*/ 19 h 17230"/>
              <a:gd name="connsiteX11-18477" fmla="*/ 9590 w 13704"/>
              <a:gd name="connsiteY11-18478" fmla="*/ 14 h 17230"/>
              <a:gd name="connsiteX12-18479" fmla="*/ 9686 w 13704"/>
              <a:gd name="connsiteY12-18480" fmla="*/ 1200 h 17230"/>
              <a:gd name="connsiteX13-18481" fmla="*/ 11728 w 13704"/>
              <a:gd name="connsiteY13-18482" fmla="*/ 3664 h 17230"/>
              <a:gd name="connsiteX14-18483" fmla="*/ 13519 w 13704"/>
              <a:gd name="connsiteY14-18484" fmla="*/ 12081 h 17230"/>
              <a:gd name="connsiteX15-18485" fmla="*/ 13645 w 13704"/>
              <a:gd name="connsiteY15-18486" fmla="*/ 17145 h 17230"/>
              <a:gd name="connsiteX16-18487" fmla="*/ 13468 w 13704"/>
              <a:gd name="connsiteY16-18488" fmla="*/ 15125 h 17230"/>
              <a:gd name="connsiteX17-18489" fmla="*/ 13017 w 13704"/>
              <a:gd name="connsiteY17-18490" fmla="*/ 17058 h 17230"/>
              <a:gd name="connsiteX18-18491" fmla="*/ 13256 w 13704"/>
              <a:gd name="connsiteY18-18492" fmla="*/ 13248 h 17230"/>
              <a:gd name="connsiteX19-18493" fmla="*/ 12622 w 13704"/>
              <a:gd name="connsiteY19-18494" fmla="*/ 9413 h 17230"/>
              <a:gd name="connsiteX20-18495" fmla="*/ 12800 w 13704"/>
              <a:gd name="connsiteY20-18496" fmla="*/ 14495 h 17230"/>
              <a:gd name="connsiteX21-18497" fmla="*/ 12508 w 13704"/>
              <a:gd name="connsiteY21-18498" fmla="*/ 15200 h 17230"/>
              <a:gd name="connsiteX22-18499" fmla="*/ 12326 w 13704"/>
              <a:gd name="connsiteY22-18500" fmla="*/ 10366 h 17230"/>
              <a:gd name="connsiteX23-18501" fmla="*/ 11407 w 13704"/>
              <a:gd name="connsiteY23-18502" fmla="*/ 4727 h 17230"/>
              <a:gd name="connsiteX24-18503" fmla="*/ 11574 w 13704"/>
              <a:gd name="connsiteY24-18504" fmla="*/ 7113 h 17230"/>
              <a:gd name="connsiteX25-18505" fmla="*/ 11815 w 13704"/>
              <a:gd name="connsiteY25-18506" fmla="*/ 7984 h 17230"/>
              <a:gd name="connsiteX26-18507" fmla="*/ 12173 w 13704"/>
              <a:gd name="connsiteY26-18508" fmla="*/ 9938 h 17230"/>
              <a:gd name="connsiteX27-18509" fmla="*/ 11799 w 13704"/>
              <a:gd name="connsiteY27-18510" fmla="*/ 9257 h 17230"/>
              <a:gd name="connsiteX28-18511" fmla="*/ 12059 w 13704"/>
              <a:gd name="connsiteY28-18512" fmla="*/ 14201 h 17230"/>
              <a:gd name="connsiteX29-18513" fmla="*/ 11972 w 13704"/>
              <a:gd name="connsiteY29-18514" fmla="*/ 16228 h 17230"/>
              <a:gd name="connsiteX30-18515" fmla="*/ 11694 w 13704"/>
              <a:gd name="connsiteY30-18516" fmla="*/ 13325 h 17230"/>
              <a:gd name="connsiteX31-18517" fmla="*/ 11546 w 13704"/>
              <a:gd name="connsiteY31-18518" fmla="*/ 11252 h 17230"/>
              <a:gd name="connsiteX32-18519" fmla="*/ 10889 w 13704"/>
              <a:gd name="connsiteY32-18520" fmla="*/ 6212 h 17230"/>
              <a:gd name="connsiteX33-18521" fmla="*/ 11235 w 13704"/>
              <a:gd name="connsiteY33-18522" fmla="*/ 11757 h 17230"/>
              <a:gd name="connsiteX34-18523" fmla="*/ 11435 w 13704"/>
              <a:gd name="connsiteY34-18524" fmla="*/ 14285 h 17230"/>
              <a:gd name="connsiteX35-18525" fmla="*/ 11264 w 13704"/>
              <a:gd name="connsiteY35-18526" fmla="*/ 16746 h 17230"/>
              <a:gd name="connsiteX36-18527" fmla="*/ 11072 w 13704"/>
              <a:gd name="connsiteY36-18528" fmla="*/ 13822 h 17230"/>
              <a:gd name="connsiteX37-18529" fmla="*/ 10668 w 13704"/>
              <a:gd name="connsiteY37-18530" fmla="*/ 16705 h 17230"/>
              <a:gd name="connsiteX38-18531" fmla="*/ 10271 w 13704"/>
              <a:gd name="connsiteY38-18532" fmla="*/ 17096 h 17230"/>
              <a:gd name="connsiteX39-18533" fmla="*/ 10512 w 13704"/>
              <a:gd name="connsiteY39-18534" fmla="*/ 15886 h 17230"/>
              <a:gd name="connsiteX40-18535" fmla="*/ 10481 w 13704"/>
              <a:gd name="connsiteY40-18536" fmla="*/ 14965 h 17230"/>
              <a:gd name="connsiteX41-18537" fmla="*/ 10719 w 13704"/>
              <a:gd name="connsiteY41-18538" fmla="*/ 15613 h 17230"/>
              <a:gd name="connsiteX42-18539" fmla="*/ 10387 w 13704"/>
              <a:gd name="connsiteY42-18540" fmla="*/ 15491 h 17230"/>
              <a:gd name="connsiteX43-18541" fmla="*/ 10242 w 13704"/>
              <a:gd name="connsiteY43-18542" fmla="*/ 16658 h 17230"/>
              <a:gd name="connsiteX44-18543" fmla="*/ 10448 w 13704"/>
              <a:gd name="connsiteY44-18544" fmla="*/ 14480 h 17230"/>
              <a:gd name="connsiteX45-18545" fmla="*/ 10717 w 13704"/>
              <a:gd name="connsiteY45-18546" fmla="*/ 14138 h 17230"/>
              <a:gd name="connsiteX46-18547" fmla="*/ 10684 w 13704"/>
              <a:gd name="connsiteY46-18548" fmla="*/ 8335 h 17230"/>
              <a:gd name="connsiteX47-18549" fmla="*/ 10582 w 13704"/>
              <a:gd name="connsiteY47-18550" fmla="*/ 12326 h 17230"/>
              <a:gd name="connsiteX48-18551" fmla="*/ 10344 w 13704"/>
              <a:gd name="connsiteY48-18552" fmla="*/ 13350 h 17230"/>
              <a:gd name="connsiteX49-18553" fmla="*/ 10219 w 13704"/>
              <a:gd name="connsiteY49-18554" fmla="*/ 5435 h 17230"/>
              <a:gd name="connsiteX50-18555" fmla="*/ 9293 w 13704"/>
              <a:gd name="connsiteY50-18556" fmla="*/ 3443 h 17230"/>
              <a:gd name="connsiteX51-18557" fmla="*/ 6612 w 13704"/>
              <a:gd name="connsiteY51-18558" fmla="*/ 5451 h 17230"/>
              <a:gd name="connsiteX52-18559" fmla="*/ 6248 w 13704"/>
              <a:gd name="connsiteY52-18560" fmla="*/ 5910 h 17230"/>
              <a:gd name="connsiteX53-18561" fmla="*/ 5582 w 13704"/>
              <a:gd name="connsiteY53-18562" fmla="*/ 6756 h 17230"/>
              <a:gd name="connsiteX54-18563" fmla="*/ 5868 w 13704"/>
              <a:gd name="connsiteY54-18564" fmla="*/ 6556 h 17230"/>
              <a:gd name="connsiteX55-18565" fmla="*/ 5922 w 13704"/>
              <a:gd name="connsiteY55-18566" fmla="*/ 6536 h 17230"/>
              <a:gd name="connsiteX56-18567" fmla="*/ 5512 w 13704"/>
              <a:gd name="connsiteY56-18568" fmla="*/ 7023 h 17230"/>
              <a:gd name="connsiteX57-18569" fmla="*/ 5532 w 13704"/>
              <a:gd name="connsiteY57-18570" fmla="*/ 7240 h 17230"/>
              <a:gd name="connsiteX58-18571" fmla="*/ 5136 w 13704"/>
              <a:gd name="connsiteY58-18572" fmla="*/ 7471 h 17230"/>
              <a:gd name="connsiteX59-18573" fmla="*/ 3171 w 13704"/>
              <a:gd name="connsiteY59-18574" fmla="*/ 8636 h 17230"/>
              <a:gd name="connsiteX60-18575" fmla="*/ 665 w 13704"/>
              <a:gd name="connsiteY60-18576" fmla="*/ 10285 h 17230"/>
              <a:gd name="connsiteX61" fmla="*/ 9 w 13704"/>
              <a:gd name="connsiteY61" fmla="*/ 6408 h 17230"/>
              <a:gd name="connsiteX0-18577" fmla="*/ 9 w 13704"/>
              <a:gd name="connsiteY0-18578" fmla="*/ 6408 h 17230"/>
              <a:gd name="connsiteX1-18579" fmla="*/ 4102 w 13704"/>
              <a:gd name="connsiteY1-18580" fmla="*/ 5504 h 17230"/>
              <a:gd name="connsiteX2-18581" fmla="*/ 6368 w 13704"/>
              <a:gd name="connsiteY2-18582" fmla="*/ 3399 h 17230"/>
              <a:gd name="connsiteX3-18583" fmla="*/ 6940 w 13704"/>
              <a:gd name="connsiteY3-18584" fmla="*/ 2367 h 17230"/>
              <a:gd name="connsiteX4-18585" fmla="*/ 7218 w 13704"/>
              <a:gd name="connsiteY4-18586" fmla="*/ 2171 h 17230"/>
              <a:gd name="connsiteX5-18587" fmla="*/ 7116 w 13704"/>
              <a:gd name="connsiteY5-18588" fmla="*/ 1901 h 17230"/>
              <a:gd name="connsiteX6-18589" fmla="*/ 7526 w 13704"/>
              <a:gd name="connsiteY6-18590" fmla="*/ 1451 h 17230"/>
              <a:gd name="connsiteX7-18591" fmla="*/ 8041 w 13704"/>
              <a:gd name="connsiteY7-18592" fmla="*/ 1915 h 17230"/>
              <a:gd name="connsiteX8-18593" fmla="*/ 8773 w 13704"/>
              <a:gd name="connsiteY8-18594" fmla="*/ 752 h 17230"/>
              <a:gd name="connsiteX9-18595" fmla="*/ 8445 w 13704"/>
              <a:gd name="connsiteY9-18596" fmla="*/ 1546 h 17230"/>
              <a:gd name="connsiteX10-18597" fmla="*/ 9104 w 13704"/>
              <a:gd name="connsiteY10-18598" fmla="*/ 19 h 17230"/>
              <a:gd name="connsiteX11-18599" fmla="*/ 9590 w 13704"/>
              <a:gd name="connsiteY11-18600" fmla="*/ 14 h 17230"/>
              <a:gd name="connsiteX12-18601" fmla="*/ 9686 w 13704"/>
              <a:gd name="connsiteY12-18602" fmla="*/ 1200 h 17230"/>
              <a:gd name="connsiteX13-18603" fmla="*/ 11728 w 13704"/>
              <a:gd name="connsiteY13-18604" fmla="*/ 3664 h 17230"/>
              <a:gd name="connsiteX14-18605" fmla="*/ 13519 w 13704"/>
              <a:gd name="connsiteY14-18606" fmla="*/ 12081 h 17230"/>
              <a:gd name="connsiteX15-18607" fmla="*/ 13645 w 13704"/>
              <a:gd name="connsiteY15-18608" fmla="*/ 17145 h 17230"/>
              <a:gd name="connsiteX16-18609" fmla="*/ 13468 w 13704"/>
              <a:gd name="connsiteY16-18610" fmla="*/ 15125 h 17230"/>
              <a:gd name="connsiteX17-18611" fmla="*/ 13017 w 13704"/>
              <a:gd name="connsiteY17-18612" fmla="*/ 17058 h 17230"/>
              <a:gd name="connsiteX18-18613" fmla="*/ 13256 w 13704"/>
              <a:gd name="connsiteY18-18614" fmla="*/ 13248 h 17230"/>
              <a:gd name="connsiteX19-18615" fmla="*/ 12622 w 13704"/>
              <a:gd name="connsiteY19-18616" fmla="*/ 9413 h 17230"/>
              <a:gd name="connsiteX20-18617" fmla="*/ 12800 w 13704"/>
              <a:gd name="connsiteY20-18618" fmla="*/ 14495 h 17230"/>
              <a:gd name="connsiteX21-18619" fmla="*/ 12508 w 13704"/>
              <a:gd name="connsiteY21-18620" fmla="*/ 15200 h 17230"/>
              <a:gd name="connsiteX22-18621" fmla="*/ 12326 w 13704"/>
              <a:gd name="connsiteY22-18622" fmla="*/ 10366 h 17230"/>
              <a:gd name="connsiteX23-18623" fmla="*/ 11407 w 13704"/>
              <a:gd name="connsiteY23-18624" fmla="*/ 4727 h 17230"/>
              <a:gd name="connsiteX24-18625" fmla="*/ 11574 w 13704"/>
              <a:gd name="connsiteY24-18626" fmla="*/ 7113 h 17230"/>
              <a:gd name="connsiteX25-18627" fmla="*/ 11815 w 13704"/>
              <a:gd name="connsiteY25-18628" fmla="*/ 7984 h 17230"/>
              <a:gd name="connsiteX26-18629" fmla="*/ 12173 w 13704"/>
              <a:gd name="connsiteY26-18630" fmla="*/ 9938 h 17230"/>
              <a:gd name="connsiteX27-18631" fmla="*/ 11799 w 13704"/>
              <a:gd name="connsiteY27-18632" fmla="*/ 9257 h 17230"/>
              <a:gd name="connsiteX28-18633" fmla="*/ 12059 w 13704"/>
              <a:gd name="connsiteY28-18634" fmla="*/ 14201 h 17230"/>
              <a:gd name="connsiteX29-18635" fmla="*/ 11972 w 13704"/>
              <a:gd name="connsiteY29-18636" fmla="*/ 16228 h 17230"/>
              <a:gd name="connsiteX30-18637" fmla="*/ 11694 w 13704"/>
              <a:gd name="connsiteY30-18638" fmla="*/ 13325 h 17230"/>
              <a:gd name="connsiteX31-18639" fmla="*/ 11546 w 13704"/>
              <a:gd name="connsiteY31-18640" fmla="*/ 11252 h 17230"/>
              <a:gd name="connsiteX32-18641" fmla="*/ 10889 w 13704"/>
              <a:gd name="connsiteY32-18642" fmla="*/ 6212 h 17230"/>
              <a:gd name="connsiteX33-18643" fmla="*/ 11235 w 13704"/>
              <a:gd name="connsiteY33-18644" fmla="*/ 11757 h 17230"/>
              <a:gd name="connsiteX34-18645" fmla="*/ 11435 w 13704"/>
              <a:gd name="connsiteY34-18646" fmla="*/ 14285 h 17230"/>
              <a:gd name="connsiteX35-18647" fmla="*/ 11264 w 13704"/>
              <a:gd name="connsiteY35-18648" fmla="*/ 16746 h 17230"/>
              <a:gd name="connsiteX36-18649" fmla="*/ 11072 w 13704"/>
              <a:gd name="connsiteY36-18650" fmla="*/ 13822 h 17230"/>
              <a:gd name="connsiteX37-18651" fmla="*/ 10668 w 13704"/>
              <a:gd name="connsiteY37-18652" fmla="*/ 16705 h 17230"/>
              <a:gd name="connsiteX38-18653" fmla="*/ 10271 w 13704"/>
              <a:gd name="connsiteY38-18654" fmla="*/ 17096 h 17230"/>
              <a:gd name="connsiteX39-18655" fmla="*/ 10512 w 13704"/>
              <a:gd name="connsiteY39-18656" fmla="*/ 15886 h 17230"/>
              <a:gd name="connsiteX40-18657" fmla="*/ 10481 w 13704"/>
              <a:gd name="connsiteY40-18658" fmla="*/ 14965 h 17230"/>
              <a:gd name="connsiteX41-18659" fmla="*/ 10719 w 13704"/>
              <a:gd name="connsiteY41-18660" fmla="*/ 15613 h 17230"/>
              <a:gd name="connsiteX42-18661" fmla="*/ 10387 w 13704"/>
              <a:gd name="connsiteY42-18662" fmla="*/ 15491 h 17230"/>
              <a:gd name="connsiteX43-18663" fmla="*/ 10242 w 13704"/>
              <a:gd name="connsiteY43-18664" fmla="*/ 16658 h 17230"/>
              <a:gd name="connsiteX44-18665" fmla="*/ 10448 w 13704"/>
              <a:gd name="connsiteY44-18666" fmla="*/ 14480 h 17230"/>
              <a:gd name="connsiteX45-18667" fmla="*/ 10717 w 13704"/>
              <a:gd name="connsiteY45-18668" fmla="*/ 14138 h 17230"/>
              <a:gd name="connsiteX46-18669" fmla="*/ 10684 w 13704"/>
              <a:gd name="connsiteY46-18670" fmla="*/ 8335 h 17230"/>
              <a:gd name="connsiteX47-18671" fmla="*/ 10582 w 13704"/>
              <a:gd name="connsiteY47-18672" fmla="*/ 12326 h 17230"/>
              <a:gd name="connsiteX48-18673" fmla="*/ 10344 w 13704"/>
              <a:gd name="connsiteY48-18674" fmla="*/ 13350 h 17230"/>
              <a:gd name="connsiteX49-18675" fmla="*/ 10219 w 13704"/>
              <a:gd name="connsiteY49-18676" fmla="*/ 5435 h 17230"/>
              <a:gd name="connsiteX50-18677" fmla="*/ 9293 w 13704"/>
              <a:gd name="connsiteY50-18678" fmla="*/ 3443 h 17230"/>
              <a:gd name="connsiteX51-18679" fmla="*/ 6612 w 13704"/>
              <a:gd name="connsiteY51-18680" fmla="*/ 5451 h 17230"/>
              <a:gd name="connsiteX52-18681" fmla="*/ 6248 w 13704"/>
              <a:gd name="connsiteY52-18682" fmla="*/ 5910 h 17230"/>
              <a:gd name="connsiteX53-18683" fmla="*/ 5582 w 13704"/>
              <a:gd name="connsiteY53-18684" fmla="*/ 6756 h 17230"/>
              <a:gd name="connsiteX54-18685" fmla="*/ 5868 w 13704"/>
              <a:gd name="connsiteY54-18686" fmla="*/ 6556 h 17230"/>
              <a:gd name="connsiteX55-18687" fmla="*/ 5922 w 13704"/>
              <a:gd name="connsiteY55-18688" fmla="*/ 6536 h 17230"/>
              <a:gd name="connsiteX56-18689" fmla="*/ 5512 w 13704"/>
              <a:gd name="connsiteY56-18690" fmla="*/ 7023 h 17230"/>
              <a:gd name="connsiteX57-18691" fmla="*/ 5532 w 13704"/>
              <a:gd name="connsiteY57-18692" fmla="*/ 7240 h 17230"/>
              <a:gd name="connsiteX58-18693" fmla="*/ 5136 w 13704"/>
              <a:gd name="connsiteY58-18694" fmla="*/ 7471 h 17230"/>
              <a:gd name="connsiteX59-18695" fmla="*/ 3171 w 13704"/>
              <a:gd name="connsiteY59-18696" fmla="*/ 8636 h 17230"/>
              <a:gd name="connsiteX60-18697" fmla="*/ 665 w 13704"/>
              <a:gd name="connsiteY60-18698" fmla="*/ 10285 h 17230"/>
              <a:gd name="connsiteX61-18699" fmla="*/ 9 w 13704"/>
              <a:gd name="connsiteY61-18700" fmla="*/ 6408 h 17230"/>
              <a:gd name="connsiteX0-18701" fmla="*/ 9 w 13704"/>
              <a:gd name="connsiteY0-18702" fmla="*/ 6408 h 17230"/>
              <a:gd name="connsiteX1-18703" fmla="*/ 4102 w 13704"/>
              <a:gd name="connsiteY1-18704" fmla="*/ 5504 h 17230"/>
              <a:gd name="connsiteX2-18705" fmla="*/ 6368 w 13704"/>
              <a:gd name="connsiteY2-18706" fmla="*/ 3399 h 17230"/>
              <a:gd name="connsiteX3-18707" fmla="*/ 6940 w 13704"/>
              <a:gd name="connsiteY3-18708" fmla="*/ 2367 h 17230"/>
              <a:gd name="connsiteX4-18709" fmla="*/ 7114 w 13704"/>
              <a:gd name="connsiteY4-18710" fmla="*/ 2149 h 17230"/>
              <a:gd name="connsiteX5-18711" fmla="*/ 7116 w 13704"/>
              <a:gd name="connsiteY5-18712" fmla="*/ 1901 h 17230"/>
              <a:gd name="connsiteX6-18713" fmla="*/ 7526 w 13704"/>
              <a:gd name="connsiteY6-18714" fmla="*/ 1451 h 17230"/>
              <a:gd name="connsiteX7-18715" fmla="*/ 8041 w 13704"/>
              <a:gd name="connsiteY7-18716" fmla="*/ 1915 h 17230"/>
              <a:gd name="connsiteX8-18717" fmla="*/ 8773 w 13704"/>
              <a:gd name="connsiteY8-18718" fmla="*/ 752 h 17230"/>
              <a:gd name="connsiteX9-18719" fmla="*/ 8445 w 13704"/>
              <a:gd name="connsiteY9-18720" fmla="*/ 1546 h 17230"/>
              <a:gd name="connsiteX10-18721" fmla="*/ 9104 w 13704"/>
              <a:gd name="connsiteY10-18722" fmla="*/ 19 h 17230"/>
              <a:gd name="connsiteX11-18723" fmla="*/ 9590 w 13704"/>
              <a:gd name="connsiteY11-18724" fmla="*/ 14 h 17230"/>
              <a:gd name="connsiteX12-18725" fmla="*/ 9686 w 13704"/>
              <a:gd name="connsiteY12-18726" fmla="*/ 1200 h 17230"/>
              <a:gd name="connsiteX13-18727" fmla="*/ 11728 w 13704"/>
              <a:gd name="connsiteY13-18728" fmla="*/ 3664 h 17230"/>
              <a:gd name="connsiteX14-18729" fmla="*/ 13519 w 13704"/>
              <a:gd name="connsiteY14-18730" fmla="*/ 12081 h 17230"/>
              <a:gd name="connsiteX15-18731" fmla="*/ 13645 w 13704"/>
              <a:gd name="connsiteY15-18732" fmla="*/ 17145 h 17230"/>
              <a:gd name="connsiteX16-18733" fmla="*/ 13468 w 13704"/>
              <a:gd name="connsiteY16-18734" fmla="*/ 15125 h 17230"/>
              <a:gd name="connsiteX17-18735" fmla="*/ 13017 w 13704"/>
              <a:gd name="connsiteY17-18736" fmla="*/ 17058 h 17230"/>
              <a:gd name="connsiteX18-18737" fmla="*/ 13256 w 13704"/>
              <a:gd name="connsiteY18-18738" fmla="*/ 13248 h 17230"/>
              <a:gd name="connsiteX19-18739" fmla="*/ 12622 w 13704"/>
              <a:gd name="connsiteY19-18740" fmla="*/ 9413 h 17230"/>
              <a:gd name="connsiteX20-18741" fmla="*/ 12800 w 13704"/>
              <a:gd name="connsiteY20-18742" fmla="*/ 14495 h 17230"/>
              <a:gd name="connsiteX21-18743" fmla="*/ 12508 w 13704"/>
              <a:gd name="connsiteY21-18744" fmla="*/ 15200 h 17230"/>
              <a:gd name="connsiteX22-18745" fmla="*/ 12326 w 13704"/>
              <a:gd name="connsiteY22-18746" fmla="*/ 10366 h 17230"/>
              <a:gd name="connsiteX23-18747" fmla="*/ 11407 w 13704"/>
              <a:gd name="connsiteY23-18748" fmla="*/ 4727 h 17230"/>
              <a:gd name="connsiteX24-18749" fmla="*/ 11574 w 13704"/>
              <a:gd name="connsiteY24-18750" fmla="*/ 7113 h 17230"/>
              <a:gd name="connsiteX25-18751" fmla="*/ 11815 w 13704"/>
              <a:gd name="connsiteY25-18752" fmla="*/ 7984 h 17230"/>
              <a:gd name="connsiteX26-18753" fmla="*/ 12173 w 13704"/>
              <a:gd name="connsiteY26-18754" fmla="*/ 9938 h 17230"/>
              <a:gd name="connsiteX27-18755" fmla="*/ 11799 w 13704"/>
              <a:gd name="connsiteY27-18756" fmla="*/ 9257 h 17230"/>
              <a:gd name="connsiteX28-18757" fmla="*/ 12059 w 13704"/>
              <a:gd name="connsiteY28-18758" fmla="*/ 14201 h 17230"/>
              <a:gd name="connsiteX29-18759" fmla="*/ 11972 w 13704"/>
              <a:gd name="connsiteY29-18760" fmla="*/ 16228 h 17230"/>
              <a:gd name="connsiteX30-18761" fmla="*/ 11694 w 13704"/>
              <a:gd name="connsiteY30-18762" fmla="*/ 13325 h 17230"/>
              <a:gd name="connsiteX31-18763" fmla="*/ 11546 w 13704"/>
              <a:gd name="connsiteY31-18764" fmla="*/ 11252 h 17230"/>
              <a:gd name="connsiteX32-18765" fmla="*/ 10889 w 13704"/>
              <a:gd name="connsiteY32-18766" fmla="*/ 6212 h 17230"/>
              <a:gd name="connsiteX33-18767" fmla="*/ 11235 w 13704"/>
              <a:gd name="connsiteY33-18768" fmla="*/ 11757 h 17230"/>
              <a:gd name="connsiteX34-18769" fmla="*/ 11435 w 13704"/>
              <a:gd name="connsiteY34-18770" fmla="*/ 14285 h 17230"/>
              <a:gd name="connsiteX35-18771" fmla="*/ 11264 w 13704"/>
              <a:gd name="connsiteY35-18772" fmla="*/ 16746 h 17230"/>
              <a:gd name="connsiteX36-18773" fmla="*/ 11072 w 13704"/>
              <a:gd name="connsiteY36-18774" fmla="*/ 13822 h 17230"/>
              <a:gd name="connsiteX37-18775" fmla="*/ 10668 w 13704"/>
              <a:gd name="connsiteY37-18776" fmla="*/ 16705 h 17230"/>
              <a:gd name="connsiteX38-18777" fmla="*/ 10271 w 13704"/>
              <a:gd name="connsiteY38-18778" fmla="*/ 17096 h 17230"/>
              <a:gd name="connsiteX39-18779" fmla="*/ 10512 w 13704"/>
              <a:gd name="connsiteY39-18780" fmla="*/ 15886 h 17230"/>
              <a:gd name="connsiteX40-18781" fmla="*/ 10481 w 13704"/>
              <a:gd name="connsiteY40-18782" fmla="*/ 14965 h 17230"/>
              <a:gd name="connsiteX41-18783" fmla="*/ 10719 w 13704"/>
              <a:gd name="connsiteY41-18784" fmla="*/ 15613 h 17230"/>
              <a:gd name="connsiteX42-18785" fmla="*/ 10387 w 13704"/>
              <a:gd name="connsiteY42-18786" fmla="*/ 15491 h 17230"/>
              <a:gd name="connsiteX43-18787" fmla="*/ 10242 w 13704"/>
              <a:gd name="connsiteY43-18788" fmla="*/ 16658 h 17230"/>
              <a:gd name="connsiteX44-18789" fmla="*/ 10448 w 13704"/>
              <a:gd name="connsiteY44-18790" fmla="*/ 14480 h 17230"/>
              <a:gd name="connsiteX45-18791" fmla="*/ 10717 w 13704"/>
              <a:gd name="connsiteY45-18792" fmla="*/ 14138 h 17230"/>
              <a:gd name="connsiteX46-18793" fmla="*/ 10684 w 13704"/>
              <a:gd name="connsiteY46-18794" fmla="*/ 8335 h 17230"/>
              <a:gd name="connsiteX47-18795" fmla="*/ 10582 w 13704"/>
              <a:gd name="connsiteY47-18796" fmla="*/ 12326 h 17230"/>
              <a:gd name="connsiteX48-18797" fmla="*/ 10344 w 13704"/>
              <a:gd name="connsiteY48-18798" fmla="*/ 13350 h 17230"/>
              <a:gd name="connsiteX49-18799" fmla="*/ 10219 w 13704"/>
              <a:gd name="connsiteY49-18800" fmla="*/ 5435 h 17230"/>
              <a:gd name="connsiteX50-18801" fmla="*/ 9293 w 13704"/>
              <a:gd name="connsiteY50-18802" fmla="*/ 3443 h 17230"/>
              <a:gd name="connsiteX51-18803" fmla="*/ 6612 w 13704"/>
              <a:gd name="connsiteY51-18804" fmla="*/ 5451 h 17230"/>
              <a:gd name="connsiteX52-18805" fmla="*/ 6248 w 13704"/>
              <a:gd name="connsiteY52-18806" fmla="*/ 5910 h 17230"/>
              <a:gd name="connsiteX53-18807" fmla="*/ 5582 w 13704"/>
              <a:gd name="connsiteY53-18808" fmla="*/ 6756 h 17230"/>
              <a:gd name="connsiteX54-18809" fmla="*/ 5868 w 13704"/>
              <a:gd name="connsiteY54-18810" fmla="*/ 6556 h 17230"/>
              <a:gd name="connsiteX55-18811" fmla="*/ 5922 w 13704"/>
              <a:gd name="connsiteY55-18812" fmla="*/ 6536 h 17230"/>
              <a:gd name="connsiteX56-18813" fmla="*/ 5512 w 13704"/>
              <a:gd name="connsiteY56-18814" fmla="*/ 7023 h 17230"/>
              <a:gd name="connsiteX57-18815" fmla="*/ 5532 w 13704"/>
              <a:gd name="connsiteY57-18816" fmla="*/ 7240 h 17230"/>
              <a:gd name="connsiteX58-18817" fmla="*/ 5136 w 13704"/>
              <a:gd name="connsiteY58-18818" fmla="*/ 7471 h 17230"/>
              <a:gd name="connsiteX59-18819" fmla="*/ 3171 w 13704"/>
              <a:gd name="connsiteY59-18820" fmla="*/ 8636 h 17230"/>
              <a:gd name="connsiteX60-18821" fmla="*/ 665 w 13704"/>
              <a:gd name="connsiteY60-18822" fmla="*/ 10285 h 17230"/>
              <a:gd name="connsiteX61-18823" fmla="*/ 9 w 13704"/>
              <a:gd name="connsiteY61-18824" fmla="*/ 6408 h 17230"/>
              <a:gd name="connsiteX0-18825" fmla="*/ 9 w 13704"/>
              <a:gd name="connsiteY0-18826" fmla="*/ 6408 h 17230"/>
              <a:gd name="connsiteX1-18827" fmla="*/ 4102 w 13704"/>
              <a:gd name="connsiteY1-18828" fmla="*/ 5504 h 17230"/>
              <a:gd name="connsiteX2-18829" fmla="*/ 6368 w 13704"/>
              <a:gd name="connsiteY2-18830" fmla="*/ 3399 h 17230"/>
              <a:gd name="connsiteX3-18831" fmla="*/ 6940 w 13704"/>
              <a:gd name="connsiteY3-18832" fmla="*/ 2367 h 17230"/>
              <a:gd name="connsiteX4-18833" fmla="*/ 7114 w 13704"/>
              <a:gd name="connsiteY4-18834" fmla="*/ 2149 h 17230"/>
              <a:gd name="connsiteX5-18835" fmla="*/ 7335 w 13704"/>
              <a:gd name="connsiteY5-18836" fmla="*/ 826 h 17230"/>
              <a:gd name="connsiteX6-18837" fmla="*/ 7526 w 13704"/>
              <a:gd name="connsiteY6-18838" fmla="*/ 1451 h 17230"/>
              <a:gd name="connsiteX7-18839" fmla="*/ 8041 w 13704"/>
              <a:gd name="connsiteY7-18840" fmla="*/ 1915 h 17230"/>
              <a:gd name="connsiteX8-18841" fmla="*/ 8773 w 13704"/>
              <a:gd name="connsiteY8-18842" fmla="*/ 752 h 17230"/>
              <a:gd name="connsiteX9-18843" fmla="*/ 8445 w 13704"/>
              <a:gd name="connsiteY9-18844" fmla="*/ 1546 h 17230"/>
              <a:gd name="connsiteX10-18845" fmla="*/ 9104 w 13704"/>
              <a:gd name="connsiteY10-18846" fmla="*/ 19 h 17230"/>
              <a:gd name="connsiteX11-18847" fmla="*/ 9590 w 13704"/>
              <a:gd name="connsiteY11-18848" fmla="*/ 14 h 17230"/>
              <a:gd name="connsiteX12-18849" fmla="*/ 9686 w 13704"/>
              <a:gd name="connsiteY12-18850" fmla="*/ 1200 h 17230"/>
              <a:gd name="connsiteX13-18851" fmla="*/ 11728 w 13704"/>
              <a:gd name="connsiteY13-18852" fmla="*/ 3664 h 17230"/>
              <a:gd name="connsiteX14-18853" fmla="*/ 13519 w 13704"/>
              <a:gd name="connsiteY14-18854" fmla="*/ 12081 h 17230"/>
              <a:gd name="connsiteX15-18855" fmla="*/ 13645 w 13704"/>
              <a:gd name="connsiteY15-18856" fmla="*/ 17145 h 17230"/>
              <a:gd name="connsiteX16-18857" fmla="*/ 13468 w 13704"/>
              <a:gd name="connsiteY16-18858" fmla="*/ 15125 h 17230"/>
              <a:gd name="connsiteX17-18859" fmla="*/ 13017 w 13704"/>
              <a:gd name="connsiteY17-18860" fmla="*/ 17058 h 17230"/>
              <a:gd name="connsiteX18-18861" fmla="*/ 13256 w 13704"/>
              <a:gd name="connsiteY18-18862" fmla="*/ 13248 h 17230"/>
              <a:gd name="connsiteX19-18863" fmla="*/ 12622 w 13704"/>
              <a:gd name="connsiteY19-18864" fmla="*/ 9413 h 17230"/>
              <a:gd name="connsiteX20-18865" fmla="*/ 12800 w 13704"/>
              <a:gd name="connsiteY20-18866" fmla="*/ 14495 h 17230"/>
              <a:gd name="connsiteX21-18867" fmla="*/ 12508 w 13704"/>
              <a:gd name="connsiteY21-18868" fmla="*/ 15200 h 17230"/>
              <a:gd name="connsiteX22-18869" fmla="*/ 12326 w 13704"/>
              <a:gd name="connsiteY22-18870" fmla="*/ 10366 h 17230"/>
              <a:gd name="connsiteX23-18871" fmla="*/ 11407 w 13704"/>
              <a:gd name="connsiteY23-18872" fmla="*/ 4727 h 17230"/>
              <a:gd name="connsiteX24-18873" fmla="*/ 11574 w 13704"/>
              <a:gd name="connsiteY24-18874" fmla="*/ 7113 h 17230"/>
              <a:gd name="connsiteX25-18875" fmla="*/ 11815 w 13704"/>
              <a:gd name="connsiteY25-18876" fmla="*/ 7984 h 17230"/>
              <a:gd name="connsiteX26-18877" fmla="*/ 12173 w 13704"/>
              <a:gd name="connsiteY26-18878" fmla="*/ 9938 h 17230"/>
              <a:gd name="connsiteX27-18879" fmla="*/ 11799 w 13704"/>
              <a:gd name="connsiteY27-18880" fmla="*/ 9257 h 17230"/>
              <a:gd name="connsiteX28-18881" fmla="*/ 12059 w 13704"/>
              <a:gd name="connsiteY28-18882" fmla="*/ 14201 h 17230"/>
              <a:gd name="connsiteX29-18883" fmla="*/ 11972 w 13704"/>
              <a:gd name="connsiteY29-18884" fmla="*/ 16228 h 17230"/>
              <a:gd name="connsiteX30-18885" fmla="*/ 11694 w 13704"/>
              <a:gd name="connsiteY30-18886" fmla="*/ 13325 h 17230"/>
              <a:gd name="connsiteX31-18887" fmla="*/ 11546 w 13704"/>
              <a:gd name="connsiteY31-18888" fmla="*/ 11252 h 17230"/>
              <a:gd name="connsiteX32-18889" fmla="*/ 10889 w 13704"/>
              <a:gd name="connsiteY32-18890" fmla="*/ 6212 h 17230"/>
              <a:gd name="connsiteX33-18891" fmla="*/ 11235 w 13704"/>
              <a:gd name="connsiteY33-18892" fmla="*/ 11757 h 17230"/>
              <a:gd name="connsiteX34-18893" fmla="*/ 11435 w 13704"/>
              <a:gd name="connsiteY34-18894" fmla="*/ 14285 h 17230"/>
              <a:gd name="connsiteX35-18895" fmla="*/ 11264 w 13704"/>
              <a:gd name="connsiteY35-18896" fmla="*/ 16746 h 17230"/>
              <a:gd name="connsiteX36-18897" fmla="*/ 11072 w 13704"/>
              <a:gd name="connsiteY36-18898" fmla="*/ 13822 h 17230"/>
              <a:gd name="connsiteX37-18899" fmla="*/ 10668 w 13704"/>
              <a:gd name="connsiteY37-18900" fmla="*/ 16705 h 17230"/>
              <a:gd name="connsiteX38-18901" fmla="*/ 10271 w 13704"/>
              <a:gd name="connsiteY38-18902" fmla="*/ 17096 h 17230"/>
              <a:gd name="connsiteX39-18903" fmla="*/ 10512 w 13704"/>
              <a:gd name="connsiteY39-18904" fmla="*/ 15886 h 17230"/>
              <a:gd name="connsiteX40-18905" fmla="*/ 10481 w 13704"/>
              <a:gd name="connsiteY40-18906" fmla="*/ 14965 h 17230"/>
              <a:gd name="connsiteX41-18907" fmla="*/ 10719 w 13704"/>
              <a:gd name="connsiteY41-18908" fmla="*/ 15613 h 17230"/>
              <a:gd name="connsiteX42-18909" fmla="*/ 10387 w 13704"/>
              <a:gd name="connsiteY42-18910" fmla="*/ 15491 h 17230"/>
              <a:gd name="connsiteX43-18911" fmla="*/ 10242 w 13704"/>
              <a:gd name="connsiteY43-18912" fmla="*/ 16658 h 17230"/>
              <a:gd name="connsiteX44-18913" fmla="*/ 10448 w 13704"/>
              <a:gd name="connsiteY44-18914" fmla="*/ 14480 h 17230"/>
              <a:gd name="connsiteX45-18915" fmla="*/ 10717 w 13704"/>
              <a:gd name="connsiteY45-18916" fmla="*/ 14138 h 17230"/>
              <a:gd name="connsiteX46-18917" fmla="*/ 10684 w 13704"/>
              <a:gd name="connsiteY46-18918" fmla="*/ 8335 h 17230"/>
              <a:gd name="connsiteX47-18919" fmla="*/ 10582 w 13704"/>
              <a:gd name="connsiteY47-18920" fmla="*/ 12326 h 17230"/>
              <a:gd name="connsiteX48-18921" fmla="*/ 10344 w 13704"/>
              <a:gd name="connsiteY48-18922" fmla="*/ 13350 h 17230"/>
              <a:gd name="connsiteX49-18923" fmla="*/ 10219 w 13704"/>
              <a:gd name="connsiteY49-18924" fmla="*/ 5435 h 17230"/>
              <a:gd name="connsiteX50-18925" fmla="*/ 9293 w 13704"/>
              <a:gd name="connsiteY50-18926" fmla="*/ 3443 h 17230"/>
              <a:gd name="connsiteX51-18927" fmla="*/ 6612 w 13704"/>
              <a:gd name="connsiteY51-18928" fmla="*/ 5451 h 17230"/>
              <a:gd name="connsiteX52-18929" fmla="*/ 6248 w 13704"/>
              <a:gd name="connsiteY52-18930" fmla="*/ 5910 h 17230"/>
              <a:gd name="connsiteX53-18931" fmla="*/ 5582 w 13704"/>
              <a:gd name="connsiteY53-18932" fmla="*/ 6756 h 17230"/>
              <a:gd name="connsiteX54-18933" fmla="*/ 5868 w 13704"/>
              <a:gd name="connsiteY54-18934" fmla="*/ 6556 h 17230"/>
              <a:gd name="connsiteX55-18935" fmla="*/ 5922 w 13704"/>
              <a:gd name="connsiteY55-18936" fmla="*/ 6536 h 17230"/>
              <a:gd name="connsiteX56-18937" fmla="*/ 5512 w 13704"/>
              <a:gd name="connsiteY56-18938" fmla="*/ 7023 h 17230"/>
              <a:gd name="connsiteX57-18939" fmla="*/ 5532 w 13704"/>
              <a:gd name="connsiteY57-18940" fmla="*/ 7240 h 17230"/>
              <a:gd name="connsiteX58-18941" fmla="*/ 5136 w 13704"/>
              <a:gd name="connsiteY58-18942" fmla="*/ 7471 h 17230"/>
              <a:gd name="connsiteX59-18943" fmla="*/ 3171 w 13704"/>
              <a:gd name="connsiteY59-18944" fmla="*/ 8636 h 17230"/>
              <a:gd name="connsiteX60-18945" fmla="*/ 665 w 13704"/>
              <a:gd name="connsiteY60-18946" fmla="*/ 10285 h 17230"/>
              <a:gd name="connsiteX61-18947" fmla="*/ 9 w 13704"/>
              <a:gd name="connsiteY61-18948" fmla="*/ 6408 h 17230"/>
              <a:gd name="connsiteX0-18949" fmla="*/ 9 w 13704"/>
              <a:gd name="connsiteY0-18950" fmla="*/ 6408 h 17230"/>
              <a:gd name="connsiteX1-18951" fmla="*/ 4102 w 13704"/>
              <a:gd name="connsiteY1-18952" fmla="*/ 5504 h 17230"/>
              <a:gd name="connsiteX2-18953" fmla="*/ 6368 w 13704"/>
              <a:gd name="connsiteY2-18954" fmla="*/ 3399 h 17230"/>
              <a:gd name="connsiteX3-18955" fmla="*/ 6940 w 13704"/>
              <a:gd name="connsiteY3-18956" fmla="*/ 2367 h 17230"/>
              <a:gd name="connsiteX4-18957" fmla="*/ 7114 w 13704"/>
              <a:gd name="connsiteY4-18958" fmla="*/ 2149 h 17230"/>
              <a:gd name="connsiteX5-18959" fmla="*/ 7335 w 13704"/>
              <a:gd name="connsiteY5-18960" fmla="*/ 826 h 17230"/>
              <a:gd name="connsiteX6-18961" fmla="*/ 7564 w 13704"/>
              <a:gd name="connsiteY6-18962" fmla="*/ 1160 h 17230"/>
              <a:gd name="connsiteX7-18963" fmla="*/ 8041 w 13704"/>
              <a:gd name="connsiteY7-18964" fmla="*/ 1915 h 17230"/>
              <a:gd name="connsiteX8-18965" fmla="*/ 8773 w 13704"/>
              <a:gd name="connsiteY8-18966" fmla="*/ 752 h 17230"/>
              <a:gd name="connsiteX9-18967" fmla="*/ 8445 w 13704"/>
              <a:gd name="connsiteY9-18968" fmla="*/ 1546 h 17230"/>
              <a:gd name="connsiteX10-18969" fmla="*/ 9104 w 13704"/>
              <a:gd name="connsiteY10-18970" fmla="*/ 19 h 17230"/>
              <a:gd name="connsiteX11-18971" fmla="*/ 9590 w 13704"/>
              <a:gd name="connsiteY11-18972" fmla="*/ 14 h 17230"/>
              <a:gd name="connsiteX12-18973" fmla="*/ 9686 w 13704"/>
              <a:gd name="connsiteY12-18974" fmla="*/ 1200 h 17230"/>
              <a:gd name="connsiteX13-18975" fmla="*/ 11728 w 13704"/>
              <a:gd name="connsiteY13-18976" fmla="*/ 3664 h 17230"/>
              <a:gd name="connsiteX14-18977" fmla="*/ 13519 w 13704"/>
              <a:gd name="connsiteY14-18978" fmla="*/ 12081 h 17230"/>
              <a:gd name="connsiteX15-18979" fmla="*/ 13645 w 13704"/>
              <a:gd name="connsiteY15-18980" fmla="*/ 17145 h 17230"/>
              <a:gd name="connsiteX16-18981" fmla="*/ 13468 w 13704"/>
              <a:gd name="connsiteY16-18982" fmla="*/ 15125 h 17230"/>
              <a:gd name="connsiteX17-18983" fmla="*/ 13017 w 13704"/>
              <a:gd name="connsiteY17-18984" fmla="*/ 17058 h 17230"/>
              <a:gd name="connsiteX18-18985" fmla="*/ 13256 w 13704"/>
              <a:gd name="connsiteY18-18986" fmla="*/ 13248 h 17230"/>
              <a:gd name="connsiteX19-18987" fmla="*/ 12622 w 13704"/>
              <a:gd name="connsiteY19-18988" fmla="*/ 9413 h 17230"/>
              <a:gd name="connsiteX20-18989" fmla="*/ 12800 w 13704"/>
              <a:gd name="connsiteY20-18990" fmla="*/ 14495 h 17230"/>
              <a:gd name="connsiteX21-18991" fmla="*/ 12508 w 13704"/>
              <a:gd name="connsiteY21-18992" fmla="*/ 15200 h 17230"/>
              <a:gd name="connsiteX22-18993" fmla="*/ 12326 w 13704"/>
              <a:gd name="connsiteY22-18994" fmla="*/ 10366 h 17230"/>
              <a:gd name="connsiteX23-18995" fmla="*/ 11407 w 13704"/>
              <a:gd name="connsiteY23-18996" fmla="*/ 4727 h 17230"/>
              <a:gd name="connsiteX24-18997" fmla="*/ 11574 w 13704"/>
              <a:gd name="connsiteY24-18998" fmla="*/ 7113 h 17230"/>
              <a:gd name="connsiteX25-18999" fmla="*/ 11815 w 13704"/>
              <a:gd name="connsiteY25-19000" fmla="*/ 7984 h 17230"/>
              <a:gd name="connsiteX26-19001" fmla="*/ 12173 w 13704"/>
              <a:gd name="connsiteY26-19002" fmla="*/ 9938 h 17230"/>
              <a:gd name="connsiteX27-19003" fmla="*/ 11799 w 13704"/>
              <a:gd name="connsiteY27-19004" fmla="*/ 9257 h 17230"/>
              <a:gd name="connsiteX28-19005" fmla="*/ 12059 w 13704"/>
              <a:gd name="connsiteY28-19006" fmla="*/ 14201 h 17230"/>
              <a:gd name="connsiteX29-19007" fmla="*/ 11972 w 13704"/>
              <a:gd name="connsiteY29-19008" fmla="*/ 16228 h 17230"/>
              <a:gd name="connsiteX30-19009" fmla="*/ 11694 w 13704"/>
              <a:gd name="connsiteY30-19010" fmla="*/ 13325 h 17230"/>
              <a:gd name="connsiteX31-19011" fmla="*/ 11546 w 13704"/>
              <a:gd name="connsiteY31-19012" fmla="*/ 11252 h 17230"/>
              <a:gd name="connsiteX32-19013" fmla="*/ 10889 w 13704"/>
              <a:gd name="connsiteY32-19014" fmla="*/ 6212 h 17230"/>
              <a:gd name="connsiteX33-19015" fmla="*/ 11235 w 13704"/>
              <a:gd name="connsiteY33-19016" fmla="*/ 11757 h 17230"/>
              <a:gd name="connsiteX34-19017" fmla="*/ 11435 w 13704"/>
              <a:gd name="connsiteY34-19018" fmla="*/ 14285 h 17230"/>
              <a:gd name="connsiteX35-19019" fmla="*/ 11264 w 13704"/>
              <a:gd name="connsiteY35-19020" fmla="*/ 16746 h 17230"/>
              <a:gd name="connsiteX36-19021" fmla="*/ 11072 w 13704"/>
              <a:gd name="connsiteY36-19022" fmla="*/ 13822 h 17230"/>
              <a:gd name="connsiteX37-19023" fmla="*/ 10668 w 13704"/>
              <a:gd name="connsiteY37-19024" fmla="*/ 16705 h 17230"/>
              <a:gd name="connsiteX38-19025" fmla="*/ 10271 w 13704"/>
              <a:gd name="connsiteY38-19026" fmla="*/ 17096 h 17230"/>
              <a:gd name="connsiteX39-19027" fmla="*/ 10512 w 13704"/>
              <a:gd name="connsiteY39-19028" fmla="*/ 15886 h 17230"/>
              <a:gd name="connsiteX40-19029" fmla="*/ 10481 w 13704"/>
              <a:gd name="connsiteY40-19030" fmla="*/ 14965 h 17230"/>
              <a:gd name="connsiteX41-19031" fmla="*/ 10719 w 13704"/>
              <a:gd name="connsiteY41-19032" fmla="*/ 15613 h 17230"/>
              <a:gd name="connsiteX42-19033" fmla="*/ 10387 w 13704"/>
              <a:gd name="connsiteY42-19034" fmla="*/ 15491 h 17230"/>
              <a:gd name="connsiteX43-19035" fmla="*/ 10242 w 13704"/>
              <a:gd name="connsiteY43-19036" fmla="*/ 16658 h 17230"/>
              <a:gd name="connsiteX44-19037" fmla="*/ 10448 w 13704"/>
              <a:gd name="connsiteY44-19038" fmla="*/ 14480 h 17230"/>
              <a:gd name="connsiteX45-19039" fmla="*/ 10717 w 13704"/>
              <a:gd name="connsiteY45-19040" fmla="*/ 14138 h 17230"/>
              <a:gd name="connsiteX46-19041" fmla="*/ 10684 w 13704"/>
              <a:gd name="connsiteY46-19042" fmla="*/ 8335 h 17230"/>
              <a:gd name="connsiteX47-19043" fmla="*/ 10582 w 13704"/>
              <a:gd name="connsiteY47-19044" fmla="*/ 12326 h 17230"/>
              <a:gd name="connsiteX48-19045" fmla="*/ 10344 w 13704"/>
              <a:gd name="connsiteY48-19046" fmla="*/ 13350 h 17230"/>
              <a:gd name="connsiteX49-19047" fmla="*/ 10219 w 13704"/>
              <a:gd name="connsiteY49-19048" fmla="*/ 5435 h 17230"/>
              <a:gd name="connsiteX50-19049" fmla="*/ 9293 w 13704"/>
              <a:gd name="connsiteY50-19050" fmla="*/ 3443 h 17230"/>
              <a:gd name="connsiteX51-19051" fmla="*/ 6612 w 13704"/>
              <a:gd name="connsiteY51-19052" fmla="*/ 5451 h 17230"/>
              <a:gd name="connsiteX52-19053" fmla="*/ 6248 w 13704"/>
              <a:gd name="connsiteY52-19054" fmla="*/ 5910 h 17230"/>
              <a:gd name="connsiteX53-19055" fmla="*/ 5582 w 13704"/>
              <a:gd name="connsiteY53-19056" fmla="*/ 6756 h 17230"/>
              <a:gd name="connsiteX54-19057" fmla="*/ 5868 w 13704"/>
              <a:gd name="connsiteY54-19058" fmla="*/ 6556 h 17230"/>
              <a:gd name="connsiteX55-19059" fmla="*/ 5922 w 13704"/>
              <a:gd name="connsiteY55-19060" fmla="*/ 6536 h 17230"/>
              <a:gd name="connsiteX56-19061" fmla="*/ 5512 w 13704"/>
              <a:gd name="connsiteY56-19062" fmla="*/ 7023 h 17230"/>
              <a:gd name="connsiteX57-19063" fmla="*/ 5532 w 13704"/>
              <a:gd name="connsiteY57-19064" fmla="*/ 7240 h 17230"/>
              <a:gd name="connsiteX58-19065" fmla="*/ 5136 w 13704"/>
              <a:gd name="connsiteY58-19066" fmla="*/ 7471 h 17230"/>
              <a:gd name="connsiteX59-19067" fmla="*/ 3171 w 13704"/>
              <a:gd name="connsiteY59-19068" fmla="*/ 8636 h 17230"/>
              <a:gd name="connsiteX60-19069" fmla="*/ 665 w 13704"/>
              <a:gd name="connsiteY60-19070" fmla="*/ 10285 h 17230"/>
              <a:gd name="connsiteX61-19071" fmla="*/ 9 w 13704"/>
              <a:gd name="connsiteY61-19072" fmla="*/ 6408 h 17230"/>
              <a:gd name="connsiteX0-19073" fmla="*/ 9 w 13704"/>
              <a:gd name="connsiteY0-19074" fmla="*/ 6408 h 17230"/>
              <a:gd name="connsiteX1-19075" fmla="*/ 4102 w 13704"/>
              <a:gd name="connsiteY1-19076" fmla="*/ 5504 h 17230"/>
              <a:gd name="connsiteX2-19077" fmla="*/ 6368 w 13704"/>
              <a:gd name="connsiteY2-19078" fmla="*/ 3399 h 17230"/>
              <a:gd name="connsiteX3-19079" fmla="*/ 6940 w 13704"/>
              <a:gd name="connsiteY3-19080" fmla="*/ 2367 h 17230"/>
              <a:gd name="connsiteX4-19081" fmla="*/ 7114 w 13704"/>
              <a:gd name="connsiteY4-19082" fmla="*/ 2149 h 17230"/>
              <a:gd name="connsiteX5-19083" fmla="*/ 7335 w 13704"/>
              <a:gd name="connsiteY5-19084" fmla="*/ 826 h 17230"/>
              <a:gd name="connsiteX6-19085" fmla="*/ 7685 w 13704"/>
              <a:gd name="connsiteY6-19086" fmla="*/ 961 h 17230"/>
              <a:gd name="connsiteX7-19087" fmla="*/ 8041 w 13704"/>
              <a:gd name="connsiteY7-19088" fmla="*/ 1915 h 17230"/>
              <a:gd name="connsiteX8-19089" fmla="*/ 8773 w 13704"/>
              <a:gd name="connsiteY8-19090" fmla="*/ 752 h 17230"/>
              <a:gd name="connsiteX9-19091" fmla="*/ 8445 w 13704"/>
              <a:gd name="connsiteY9-19092" fmla="*/ 1546 h 17230"/>
              <a:gd name="connsiteX10-19093" fmla="*/ 9104 w 13704"/>
              <a:gd name="connsiteY10-19094" fmla="*/ 19 h 17230"/>
              <a:gd name="connsiteX11-19095" fmla="*/ 9590 w 13704"/>
              <a:gd name="connsiteY11-19096" fmla="*/ 14 h 17230"/>
              <a:gd name="connsiteX12-19097" fmla="*/ 9686 w 13704"/>
              <a:gd name="connsiteY12-19098" fmla="*/ 1200 h 17230"/>
              <a:gd name="connsiteX13-19099" fmla="*/ 11728 w 13704"/>
              <a:gd name="connsiteY13-19100" fmla="*/ 3664 h 17230"/>
              <a:gd name="connsiteX14-19101" fmla="*/ 13519 w 13704"/>
              <a:gd name="connsiteY14-19102" fmla="*/ 12081 h 17230"/>
              <a:gd name="connsiteX15-19103" fmla="*/ 13645 w 13704"/>
              <a:gd name="connsiteY15-19104" fmla="*/ 17145 h 17230"/>
              <a:gd name="connsiteX16-19105" fmla="*/ 13468 w 13704"/>
              <a:gd name="connsiteY16-19106" fmla="*/ 15125 h 17230"/>
              <a:gd name="connsiteX17-19107" fmla="*/ 13017 w 13704"/>
              <a:gd name="connsiteY17-19108" fmla="*/ 17058 h 17230"/>
              <a:gd name="connsiteX18-19109" fmla="*/ 13256 w 13704"/>
              <a:gd name="connsiteY18-19110" fmla="*/ 13248 h 17230"/>
              <a:gd name="connsiteX19-19111" fmla="*/ 12622 w 13704"/>
              <a:gd name="connsiteY19-19112" fmla="*/ 9413 h 17230"/>
              <a:gd name="connsiteX20-19113" fmla="*/ 12800 w 13704"/>
              <a:gd name="connsiteY20-19114" fmla="*/ 14495 h 17230"/>
              <a:gd name="connsiteX21-19115" fmla="*/ 12508 w 13704"/>
              <a:gd name="connsiteY21-19116" fmla="*/ 15200 h 17230"/>
              <a:gd name="connsiteX22-19117" fmla="*/ 12326 w 13704"/>
              <a:gd name="connsiteY22-19118" fmla="*/ 10366 h 17230"/>
              <a:gd name="connsiteX23-19119" fmla="*/ 11407 w 13704"/>
              <a:gd name="connsiteY23-19120" fmla="*/ 4727 h 17230"/>
              <a:gd name="connsiteX24-19121" fmla="*/ 11574 w 13704"/>
              <a:gd name="connsiteY24-19122" fmla="*/ 7113 h 17230"/>
              <a:gd name="connsiteX25-19123" fmla="*/ 11815 w 13704"/>
              <a:gd name="connsiteY25-19124" fmla="*/ 7984 h 17230"/>
              <a:gd name="connsiteX26-19125" fmla="*/ 12173 w 13704"/>
              <a:gd name="connsiteY26-19126" fmla="*/ 9938 h 17230"/>
              <a:gd name="connsiteX27-19127" fmla="*/ 11799 w 13704"/>
              <a:gd name="connsiteY27-19128" fmla="*/ 9257 h 17230"/>
              <a:gd name="connsiteX28-19129" fmla="*/ 12059 w 13704"/>
              <a:gd name="connsiteY28-19130" fmla="*/ 14201 h 17230"/>
              <a:gd name="connsiteX29-19131" fmla="*/ 11972 w 13704"/>
              <a:gd name="connsiteY29-19132" fmla="*/ 16228 h 17230"/>
              <a:gd name="connsiteX30-19133" fmla="*/ 11694 w 13704"/>
              <a:gd name="connsiteY30-19134" fmla="*/ 13325 h 17230"/>
              <a:gd name="connsiteX31-19135" fmla="*/ 11546 w 13704"/>
              <a:gd name="connsiteY31-19136" fmla="*/ 11252 h 17230"/>
              <a:gd name="connsiteX32-19137" fmla="*/ 10889 w 13704"/>
              <a:gd name="connsiteY32-19138" fmla="*/ 6212 h 17230"/>
              <a:gd name="connsiteX33-19139" fmla="*/ 11235 w 13704"/>
              <a:gd name="connsiteY33-19140" fmla="*/ 11757 h 17230"/>
              <a:gd name="connsiteX34-19141" fmla="*/ 11435 w 13704"/>
              <a:gd name="connsiteY34-19142" fmla="*/ 14285 h 17230"/>
              <a:gd name="connsiteX35-19143" fmla="*/ 11264 w 13704"/>
              <a:gd name="connsiteY35-19144" fmla="*/ 16746 h 17230"/>
              <a:gd name="connsiteX36-19145" fmla="*/ 11072 w 13704"/>
              <a:gd name="connsiteY36-19146" fmla="*/ 13822 h 17230"/>
              <a:gd name="connsiteX37-19147" fmla="*/ 10668 w 13704"/>
              <a:gd name="connsiteY37-19148" fmla="*/ 16705 h 17230"/>
              <a:gd name="connsiteX38-19149" fmla="*/ 10271 w 13704"/>
              <a:gd name="connsiteY38-19150" fmla="*/ 17096 h 17230"/>
              <a:gd name="connsiteX39-19151" fmla="*/ 10512 w 13704"/>
              <a:gd name="connsiteY39-19152" fmla="*/ 15886 h 17230"/>
              <a:gd name="connsiteX40-19153" fmla="*/ 10481 w 13704"/>
              <a:gd name="connsiteY40-19154" fmla="*/ 14965 h 17230"/>
              <a:gd name="connsiteX41-19155" fmla="*/ 10719 w 13704"/>
              <a:gd name="connsiteY41-19156" fmla="*/ 15613 h 17230"/>
              <a:gd name="connsiteX42-19157" fmla="*/ 10387 w 13704"/>
              <a:gd name="connsiteY42-19158" fmla="*/ 15491 h 17230"/>
              <a:gd name="connsiteX43-19159" fmla="*/ 10242 w 13704"/>
              <a:gd name="connsiteY43-19160" fmla="*/ 16658 h 17230"/>
              <a:gd name="connsiteX44-19161" fmla="*/ 10448 w 13704"/>
              <a:gd name="connsiteY44-19162" fmla="*/ 14480 h 17230"/>
              <a:gd name="connsiteX45-19163" fmla="*/ 10717 w 13704"/>
              <a:gd name="connsiteY45-19164" fmla="*/ 14138 h 17230"/>
              <a:gd name="connsiteX46-19165" fmla="*/ 10684 w 13704"/>
              <a:gd name="connsiteY46-19166" fmla="*/ 8335 h 17230"/>
              <a:gd name="connsiteX47-19167" fmla="*/ 10582 w 13704"/>
              <a:gd name="connsiteY47-19168" fmla="*/ 12326 h 17230"/>
              <a:gd name="connsiteX48-19169" fmla="*/ 10344 w 13704"/>
              <a:gd name="connsiteY48-19170" fmla="*/ 13350 h 17230"/>
              <a:gd name="connsiteX49-19171" fmla="*/ 10219 w 13704"/>
              <a:gd name="connsiteY49-19172" fmla="*/ 5435 h 17230"/>
              <a:gd name="connsiteX50-19173" fmla="*/ 9293 w 13704"/>
              <a:gd name="connsiteY50-19174" fmla="*/ 3443 h 17230"/>
              <a:gd name="connsiteX51-19175" fmla="*/ 6612 w 13704"/>
              <a:gd name="connsiteY51-19176" fmla="*/ 5451 h 17230"/>
              <a:gd name="connsiteX52-19177" fmla="*/ 6248 w 13704"/>
              <a:gd name="connsiteY52-19178" fmla="*/ 5910 h 17230"/>
              <a:gd name="connsiteX53-19179" fmla="*/ 5582 w 13704"/>
              <a:gd name="connsiteY53-19180" fmla="*/ 6756 h 17230"/>
              <a:gd name="connsiteX54-19181" fmla="*/ 5868 w 13704"/>
              <a:gd name="connsiteY54-19182" fmla="*/ 6556 h 17230"/>
              <a:gd name="connsiteX55-19183" fmla="*/ 5922 w 13704"/>
              <a:gd name="connsiteY55-19184" fmla="*/ 6536 h 17230"/>
              <a:gd name="connsiteX56-19185" fmla="*/ 5512 w 13704"/>
              <a:gd name="connsiteY56-19186" fmla="*/ 7023 h 17230"/>
              <a:gd name="connsiteX57-19187" fmla="*/ 5532 w 13704"/>
              <a:gd name="connsiteY57-19188" fmla="*/ 7240 h 17230"/>
              <a:gd name="connsiteX58-19189" fmla="*/ 5136 w 13704"/>
              <a:gd name="connsiteY58-19190" fmla="*/ 7471 h 17230"/>
              <a:gd name="connsiteX59-19191" fmla="*/ 3171 w 13704"/>
              <a:gd name="connsiteY59-19192" fmla="*/ 8636 h 17230"/>
              <a:gd name="connsiteX60-19193" fmla="*/ 665 w 13704"/>
              <a:gd name="connsiteY60-19194" fmla="*/ 10285 h 17230"/>
              <a:gd name="connsiteX61-19195" fmla="*/ 9 w 13704"/>
              <a:gd name="connsiteY61-19196" fmla="*/ 6408 h 17230"/>
              <a:gd name="connsiteX0-19197" fmla="*/ 9 w 13704"/>
              <a:gd name="connsiteY0-19198" fmla="*/ 6408 h 17230"/>
              <a:gd name="connsiteX1-19199" fmla="*/ 4102 w 13704"/>
              <a:gd name="connsiteY1-19200" fmla="*/ 5504 h 17230"/>
              <a:gd name="connsiteX2-19201" fmla="*/ 6368 w 13704"/>
              <a:gd name="connsiteY2-19202" fmla="*/ 3399 h 17230"/>
              <a:gd name="connsiteX3-19203" fmla="*/ 6940 w 13704"/>
              <a:gd name="connsiteY3-19204" fmla="*/ 2367 h 17230"/>
              <a:gd name="connsiteX4-19205" fmla="*/ 7114 w 13704"/>
              <a:gd name="connsiteY4-19206" fmla="*/ 2149 h 17230"/>
              <a:gd name="connsiteX5-19207" fmla="*/ 7335 w 13704"/>
              <a:gd name="connsiteY5-19208" fmla="*/ 826 h 17230"/>
              <a:gd name="connsiteX6-19209" fmla="*/ 7685 w 13704"/>
              <a:gd name="connsiteY6-19210" fmla="*/ 961 h 17230"/>
              <a:gd name="connsiteX7-19211" fmla="*/ 8041 w 13704"/>
              <a:gd name="connsiteY7-19212" fmla="*/ 1915 h 17230"/>
              <a:gd name="connsiteX8-19213" fmla="*/ 8773 w 13704"/>
              <a:gd name="connsiteY8-19214" fmla="*/ 752 h 17230"/>
              <a:gd name="connsiteX9-19215" fmla="*/ 8445 w 13704"/>
              <a:gd name="connsiteY9-19216" fmla="*/ 1546 h 17230"/>
              <a:gd name="connsiteX10-19217" fmla="*/ 9104 w 13704"/>
              <a:gd name="connsiteY10-19218" fmla="*/ 19 h 17230"/>
              <a:gd name="connsiteX11-19219" fmla="*/ 9590 w 13704"/>
              <a:gd name="connsiteY11-19220" fmla="*/ 14 h 17230"/>
              <a:gd name="connsiteX12-19221" fmla="*/ 9686 w 13704"/>
              <a:gd name="connsiteY12-19222" fmla="*/ 1200 h 17230"/>
              <a:gd name="connsiteX13-19223" fmla="*/ 11728 w 13704"/>
              <a:gd name="connsiteY13-19224" fmla="*/ 3664 h 17230"/>
              <a:gd name="connsiteX14-19225" fmla="*/ 13519 w 13704"/>
              <a:gd name="connsiteY14-19226" fmla="*/ 12081 h 17230"/>
              <a:gd name="connsiteX15-19227" fmla="*/ 13645 w 13704"/>
              <a:gd name="connsiteY15-19228" fmla="*/ 17145 h 17230"/>
              <a:gd name="connsiteX16-19229" fmla="*/ 13468 w 13704"/>
              <a:gd name="connsiteY16-19230" fmla="*/ 15125 h 17230"/>
              <a:gd name="connsiteX17-19231" fmla="*/ 13017 w 13704"/>
              <a:gd name="connsiteY17-19232" fmla="*/ 17058 h 17230"/>
              <a:gd name="connsiteX18-19233" fmla="*/ 13256 w 13704"/>
              <a:gd name="connsiteY18-19234" fmla="*/ 13248 h 17230"/>
              <a:gd name="connsiteX19-19235" fmla="*/ 12622 w 13704"/>
              <a:gd name="connsiteY19-19236" fmla="*/ 9413 h 17230"/>
              <a:gd name="connsiteX20-19237" fmla="*/ 12800 w 13704"/>
              <a:gd name="connsiteY20-19238" fmla="*/ 14495 h 17230"/>
              <a:gd name="connsiteX21-19239" fmla="*/ 12508 w 13704"/>
              <a:gd name="connsiteY21-19240" fmla="*/ 15200 h 17230"/>
              <a:gd name="connsiteX22-19241" fmla="*/ 12326 w 13704"/>
              <a:gd name="connsiteY22-19242" fmla="*/ 10366 h 17230"/>
              <a:gd name="connsiteX23-19243" fmla="*/ 11407 w 13704"/>
              <a:gd name="connsiteY23-19244" fmla="*/ 4727 h 17230"/>
              <a:gd name="connsiteX24-19245" fmla="*/ 11574 w 13704"/>
              <a:gd name="connsiteY24-19246" fmla="*/ 7113 h 17230"/>
              <a:gd name="connsiteX25-19247" fmla="*/ 11815 w 13704"/>
              <a:gd name="connsiteY25-19248" fmla="*/ 7984 h 17230"/>
              <a:gd name="connsiteX26-19249" fmla="*/ 12173 w 13704"/>
              <a:gd name="connsiteY26-19250" fmla="*/ 9938 h 17230"/>
              <a:gd name="connsiteX27-19251" fmla="*/ 11799 w 13704"/>
              <a:gd name="connsiteY27-19252" fmla="*/ 9257 h 17230"/>
              <a:gd name="connsiteX28-19253" fmla="*/ 12059 w 13704"/>
              <a:gd name="connsiteY28-19254" fmla="*/ 14201 h 17230"/>
              <a:gd name="connsiteX29-19255" fmla="*/ 11972 w 13704"/>
              <a:gd name="connsiteY29-19256" fmla="*/ 16228 h 17230"/>
              <a:gd name="connsiteX30-19257" fmla="*/ 11694 w 13704"/>
              <a:gd name="connsiteY30-19258" fmla="*/ 13325 h 17230"/>
              <a:gd name="connsiteX31-19259" fmla="*/ 11546 w 13704"/>
              <a:gd name="connsiteY31-19260" fmla="*/ 11252 h 17230"/>
              <a:gd name="connsiteX32-19261" fmla="*/ 10889 w 13704"/>
              <a:gd name="connsiteY32-19262" fmla="*/ 6212 h 17230"/>
              <a:gd name="connsiteX33-19263" fmla="*/ 11235 w 13704"/>
              <a:gd name="connsiteY33-19264" fmla="*/ 11757 h 17230"/>
              <a:gd name="connsiteX34-19265" fmla="*/ 11435 w 13704"/>
              <a:gd name="connsiteY34-19266" fmla="*/ 14285 h 17230"/>
              <a:gd name="connsiteX35-19267" fmla="*/ 11264 w 13704"/>
              <a:gd name="connsiteY35-19268" fmla="*/ 16746 h 17230"/>
              <a:gd name="connsiteX36-19269" fmla="*/ 11072 w 13704"/>
              <a:gd name="connsiteY36-19270" fmla="*/ 13822 h 17230"/>
              <a:gd name="connsiteX37-19271" fmla="*/ 10668 w 13704"/>
              <a:gd name="connsiteY37-19272" fmla="*/ 16705 h 17230"/>
              <a:gd name="connsiteX38-19273" fmla="*/ 10271 w 13704"/>
              <a:gd name="connsiteY38-19274" fmla="*/ 17096 h 17230"/>
              <a:gd name="connsiteX39-19275" fmla="*/ 10512 w 13704"/>
              <a:gd name="connsiteY39-19276" fmla="*/ 15886 h 17230"/>
              <a:gd name="connsiteX40-19277" fmla="*/ 10481 w 13704"/>
              <a:gd name="connsiteY40-19278" fmla="*/ 14965 h 17230"/>
              <a:gd name="connsiteX41-19279" fmla="*/ 10719 w 13704"/>
              <a:gd name="connsiteY41-19280" fmla="*/ 15613 h 17230"/>
              <a:gd name="connsiteX42-19281" fmla="*/ 10387 w 13704"/>
              <a:gd name="connsiteY42-19282" fmla="*/ 15491 h 17230"/>
              <a:gd name="connsiteX43-19283" fmla="*/ 10242 w 13704"/>
              <a:gd name="connsiteY43-19284" fmla="*/ 16658 h 17230"/>
              <a:gd name="connsiteX44-19285" fmla="*/ 10448 w 13704"/>
              <a:gd name="connsiteY44-19286" fmla="*/ 14480 h 17230"/>
              <a:gd name="connsiteX45-19287" fmla="*/ 10717 w 13704"/>
              <a:gd name="connsiteY45-19288" fmla="*/ 14138 h 17230"/>
              <a:gd name="connsiteX46-19289" fmla="*/ 10684 w 13704"/>
              <a:gd name="connsiteY46-19290" fmla="*/ 8335 h 17230"/>
              <a:gd name="connsiteX47-19291" fmla="*/ 10582 w 13704"/>
              <a:gd name="connsiteY47-19292" fmla="*/ 12326 h 17230"/>
              <a:gd name="connsiteX48-19293" fmla="*/ 10344 w 13704"/>
              <a:gd name="connsiteY48-19294" fmla="*/ 13350 h 17230"/>
              <a:gd name="connsiteX49-19295" fmla="*/ 10219 w 13704"/>
              <a:gd name="connsiteY49-19296" fmla="*/ 5435 h 17230"/>
              <a:gd name="connsiteX50-19297" fmla="*/ 9293 w 13704"/>
              <a:gd name="connsiteY50-19298" fmla="*/ 3443 h 17230"/>
              <a:gd name="connsiteX51-19299" fmla="*/ 6612 w 13704"/>
              <a:gd name="connsiteY51-19300" fmla="*/ 5451 h 17230"/>
              <a:gd name="connsiteX52-19301" fmla="*/ 6248 w 13704"/>
              <a:gd name="connsiteY52-19302" fmla="*/ 5910 h 17230"/>
              <a:gd name="connsiteX53-19303" fmla="*/ 5582 w 13704"/>
              <a:gd name="connsiteY53-19304" fmla="*/ 6756 h 17230"/>
              <a:gd name="connsiteX54-19305" fmla="*/ 5868 w 13704"/>
              <a:gd name="connsiteY54-19306" fmla="*/ 6556 h 17230"/>
              <a:gd name="connsiteX55-19307" fmla="*/ 5391 w 13704"/>
              <a:gd name="connsiteY55-19308" fmla="*/ 7171 h 17230"/>
              <a:gd name="connsiteX56-19309" fmla="*/ 5512 w 13704"/>
              <a:gd name="connsiteY56-19310" fmla="*/ 7023 h 17230"/>
              <a:gd name="connsiteX57-19311" fmla="*/ 5532 w 13704"/>
              <a:gd name="connsiteY57-19312" fmla="*/ 7240 h 17230"/>
              <a:gd name="connsiteX58-19313" fmla="*/ 5136 w 13704"/>
              <a:gd name="connsiteY58-19314" fmla="*/ 7471 h 17230"/>
              <a:gd name="connsiteX59-19315" fmla="*/ 3171 w 13704"/>
              <a:gd name="connsiteY59-19316" fmla="*/ 8636 h 17230"/>
              <a:gd name="connsiteX60-19317" fmla="*/ 665 w 13704"/>
              <a:gd name="connsiteY60-19318" fmla="*/ 10285 h 17230"/>
              <a:gd name="connsiteX61-19319" fmla="*/ 9 w 13704"/>
              <a:gd name="connsiteY61-19320" fmla="*/ 6408 h 17230"/>
              <a:gd name="connsiteX0-19321" fmla="*/ 9 w 13704"/>
              <a:gd name="connsiteY0-19322" fmla="*/ 6408 h 17230"/>
              <a:gd name="connsiteX1-19323" fmla="*/ 4102 w 13704"/>
              <a:gd name="connsiteY1-19324" fmla="*/ 5504 h 17230"/>
              <a:gd name="connsiteX2-19325" fmla="*/ 6368 w 13704"/>
              <a:gd name="connsiteY2-19326" fmla="*/ 3399 h 17230"/>
              <a:gd name="connsiteX3-19327" fmla="*/ 6940 w 13704"/>
              <a:gd name="connsiteY3-19328" fmla="*/ 2367 h 17230"/>
              <a:gd name="connsiteX4-19329" fmla="*/ 7114 w 13704"/>
              <a:gd name="connsiteY4-19330" fmla="*/ 2149 h 17230"/>
              <a:gd name="connsiteX5-19331" fmla="*/ 7335 w 13704"/>
              <a:gd name="connsiteY5-19332" fmla="*/ 826 h 17230"/>
              <a:gd name="connsiteX6-19333" fmla="*/ 7685 w 13704"/>
              <a:gd name="connsiteY6-19334" fmla="*/ 961 h 17230"/>
              <a:gd name="connsiteX7-19335" fmla="*/ 8041 w 13704"/>
              <a:gd name="connsiteY7-19336" fmla="*/ 1915 h 17230"/>
              <a:gd name="connsiteX8-19337" fmla="*/ 8773 w 13704"/>
              <a:gd name="connsiteY8-19338" fmla="*/ 752 h 17230"/>
              <a:gd name="connsiteX9-19339" fmla="*/ 8445 w 13704"/>
              <a:gd name="connsiteY9-19340" fmla="*/ 1546 h 17230"/>
              <a:gd name="connsiteX10-19341" fmla="*/ 9104 w 13704"/>
              <a:gd name="connsiteY10-19342" fmla="*/ 19 h 17230"/>
              <a:gd name="connsiteX11-19343" fmla="*/ 9590 w 13704"/>
              <a:gd name="connsiteY11-19344" fmla="*/ 14 h 17230"/>
              <a:gd name="connsiteX12-19345" fmla="*/ 9686 w 13704"/>
              <a:gd name="connsiteY12-19346" fmla="*/ 1200 h 17230"/>
              <a:gd name="connsiteX13-19347" fmla="*/ 11728 w 13704"/>
              <a:gd name="connsiteY13-19348" fmla="*/ 3664 h 17230"/>
              <a:gd name="connsiteX14-19349" fmla="*/ 13519 w 13704"/>
              <a:gd name="connsiteY14-19350" fmla="*/ 12081 h 17230"/>
              <a:gd name="connsiteX15-19351" fmla="*/ 13645 w 13704"/>
              <a:gd name="connsiteY15-19352" fmla="*/ 17145 h 17230"/>
              <a:gd name="connsiteX16-19353" fmla="*/ 13468 w 13704"/>
              <a:gd name="connsiteY16-19354" fmla="*/ 15125 h 17230"/>
              <a:gd name="connsiteX17-19355" fmla="*/ 13017 w 13704"/>
              <a:gd name="connsiteY17-19356" fmla="*/ 17058 h 17230"/>
              <a:gd name="connsiteX18-19357" fmla="*/ 13256 w 13704"/>
              <a:gd name="connsiteY18-19358" fmla="*/ 13248 h 17230"/>
              <a:gd name="connsiteX19-19359" fmla="*/ 12622 w 13704"/>
              <a:gd name="connsiteY19-19360" fmla="*/ 9413 h 17230"/>
              <a:gd name="connsiteX20-19361" fmla="*/ 12800 w 13704"/>
              <a:gd name="connsiteY20-19362" fmla="*/ 14495 h 17230"/>
              <a:gd name="connsiteX21-19363" fmla="*/ 12508 w 13704"/>
              <a:gd name="connsiteY21-19364" fmla="*/ 15200 h 17230"/>
              <a:gd name="connsiteX22-19365" fmla="*/ 12326 w 13704"/>
              <a:gd name="connsiteY22-19366" fmla="*/ 10366 h 17230"/>
              <a:gd name="connsiteX23-19367" fmla="*/ 11407 w 13704"/>
              <a:gd name="connsiteY23-19368" fmla="*/ 4727 h 17230"/>
              <a:gd name="connsiteX24-19369" fmla="*/ 11574 w 13704"/>
              <a:gd name="connsiteY24-19370" fmla="*/ 7113 h 17230"/>
              <a:gd name="connsiteX25-19371" fmla="*/ 11815 w 13704"/>
              <a:gd name="connsiteY25-19372" fmla="*/ 7984 h 17230"/>
              <a:gd name="connsiteX26-19373" fmla="*/ 12173 w 13704"/>
              <a:gd name="connsiteY26-19374" fmla="*/ 9938 h 17230"/>
              <a:gd name="connsiteX27-19375" fmla="*/ 11799 w 13704"/>
              <a:gd name="connsiteY27-19376" fmla="*/ 9257 h 17230"/>
              <a:gd name="connsiteX28-19377" fmla="*/ 12059 w 13704"/>
              <a:gd name="connsiteY28-19378" fmla="*/ 14201 h 17230"/>
              <a:gd name="connsiteX29-19379" fmla="*/ 11972 w 13704"/>
              <a:gd name="connsiteY29-19380" fmla="*/ 16228 h 17230"/>
              <a:gd name="connsiteX30-19381" fmla="*/ 11694 w 13704"/>
              <a:gd name="connsiteY30-19382" fmla="*/ 13325 h 17230"/>
              <a:gd name="connsiteX31-19383" fmla="*/ 11546 w 13704"/>
              <a:gd name="connsiteY31-19384" fmla="*/ 11252 h 17230"/>
              <a:gd name="connsiteX32-19385" fmla="*/ 10889 w 13704"/>
              <a:gd name="connsiteY32-19386" fmla="*/ 6212 h 17230"/>
              <a:gd name="connsiteX33-19387" fmla="*/ 11235 w 13704"/>
              <a:gd name="connsiteY33-19388" fmla="*/ 11757 h 17230"/>
              <a:gd name="connsiteX34-19389" fmla="*/ 11435 w 13704"/>
              <a:gd name="connsiteY34-19390" fmla="*/ 14285 h 17230"/>
              <a:gd name="connsiteX35-19391" fmla="*/ 11264 w 13704"/>
              <a:gd name="connsiteY35-19392" fmla="*/ 16746 h 17230"/>
              <a:gd name="connsiteX36-19393" fmla="*/ 11072 w 13704"/>
              <a:gd name="connsiteY36-19394" fmla="*/ 13822 h 17230"/>
              <a:gd name="connsiteX37-19395" fmla="*/ 10668 w 13704"/>
              <a:gd name="connsiteY37-19396" fmla="*/ 16705 h 17230"/>
              <a:gd name="connsiteX38-19397" fmla="*/ 10271 w 13704"/>
              <a:gd name="connsiteY38-19398" fmla="*/ 17096 h 17230"/>
              <a:gd name="connsiteX39-19399" fmla="*/ 10512 w 13704"/>
              <a:gd name="connsiteY39-19400" fmla="*/ 15886 h 17230"/>
              <a:gd name="connsiteX40-19401" fmla="*/ 10481 w 13704"/>
              <a:gd name="connsiteY40-19402" fmla="*/ 14965 h 17230"/>
              <a:gd name="connsiteX41-19403" fmla="*/ 10719 w 13704"/>
              <a:gd name="connsiteY41-19404" fmla="*/ 15613 h 17230"/>
              <a:gd name="connsiteX42-19405" fmla="*/ 10387 w 13704"/>
              <a:gd name="connsiteY42-19406" fmla="*/ 15491 h 17230"/>
              <a:gd name="connsiteX43-19407" fmla="*/ 10242 w 13704"/>
              <a:gd name="connsiteY43-19408" fmla="*/ 16658 h 17230"/>
              <a:gd name="connsiteX44-19409" fmla="*/ 10448 w 13704"/>
              <a:gd name="connsiteY44-19410" fmla="*/ 14480 h 17230"/>
              <a:gd name="connsiteX45-19411" fmla="*/ 10717 w 13704"/>
              <a:gd name="connsiteY45-19412" fmla="*/ 14138 h 17230"/>
              <a:gd name="connsiteX46-19413" fmla="*/ 10684 w 13704"/>
              <a:gd name="connsiteY46-19414" fmla="*/ 8335 h 17230"/>
              <a:gd name="connsiteX47-19415" fmla="*/ 10582 w 13704"/>
              <a:gd name="connsiteY47-19416" fmla="*/ 12326 h 17230"/>
              <a:gd name="connsiteX48-19417" fmla="*/ 10344 w 13704"/>
              <a:gd name="connsiteY48-19418" fmla="*/ 13350 h 17230"/>
              <a:gd name="connsiteX49-19419" fmla="*/ 10219 w 13704"/>
              <a:gd name="connsiteY49-19420" fmla="*/ 5435 h 17230"/>
              <a:gd name="connsiteX50-19421" fmla="*/ 9293 w 13704"/>
              <a:gd name="connsiteY50-19422" fmla="*/ 3443 h 17230"/>
              <a:gd name="connsiteX51-19423" fmla="*/ 6612 w 13704"/>
              <a:gd name="connsiteY51-19424" fmla="*/ 5451 h 17230"/>
              <a:gd name="connsiteX52-19425" fmla="*/ 6248 w 13704"/>
              <a:gd name="connsiteY52-19426" fmla="*/ 5910 h 17230"/>
              <a:gd name="connsiteX53-19427" fmla="*/ 5582 w 13704"/>
              <a:gd name="connsiteY53-19428" fmla="*/ 6756 h 17230"/>
              <a:gd name="connsiteX54-19429" fmla="*/ 5868 w 13704"/>
              <a:gd name="connsiteY54-19430" fmla="*/ 6556 h 17230"/>
              <a:gd name="connsiteX55-19431" fmla="*/ 5391 w 13704"/>
              <a:gd name="connsiteY55-19432" fmla="*/ 7171 h 17230"/>
              <a:gd name="connsiteX56-19433" fmla="*/ 5614 w 13704"/>
              <a:gd name="connsiteY56-19434" fmla="*/ 7069 h 17230"/>
              <a:gd name="connsiteX57-19435" fmla="*/ 5532 w 13704"/>
              <a:gd name="connsiteY57-19436" fmla="*/ 7240 h 17230"/>
              <a:gd name="connsiteX58-19437" fmla="*/ 5136 w 13704"/>
              <a:gd name="connsiteY58-19438" fmla="*/ 7471 h 17230"/>
              <a:gd name="connsiteX59-19439" fmla="*/ 3171 w 13704"/>
              <a:gd name="connsiteY59-19440" fmla="*/ 8636 h 17230"/>
              <a:gd name="connsiteX60-19441" fmla="*/ 665 w 13704"/>
              <a:gd name="connsiteY60-19442" fmla="*/ 10285 h 17230"/>
              <a:gd name="connsiteX61-19443" fmla="*/ 9 w 13704"/>
              <a:gd name="connsiteY61-19444" fmla="*/ 6408 h 17230"/>
              <a:gd name="connsiteX0-19445" fmla="*/ 9 w 13704"/>
              <a:gd name="connsiteY0-19446" fmla="*/ 6408 h 17230"/>
              <a:gd name="connsiteX1-19447" fmla="*/ 4102 w 13704"/>
              <a:gd name="connsiteY1-19448" fmla="*/ 5504 h 17230"/>
              <a:gd name="connsiteX2-19449" fmla="*/ 6368 w 13704"/>
              <a:gd name="connsiteY2-19450" fmla="*/ 3399 h 17230"/>
              <a:gd name="connsiteX3-19451" fmla="*/ 6940 w 13704"/>
              <a:gd name="connsiteY3-19452" fmla="*/ 2367 h 17230"/>
              <a:gd name="connsiteX4-19453" fmla="*/ 7114 w 13704"/>
              <a:gd name="connsiteY4-19454" fmla="*/ 2149 h 17230"/>
              <a:gd name="connsiteX5-19455" fmla="*/ 7335 w 13704"/>
              <a:gd name="connsiteY5-19456" fmla="*/ 826 h 17230"/>
              <a:gd name="connsiteX6-19457" fmla="*/ 7685 w 13704"/>
              <a:gd name="connsiteY6-19458" fmla="*/ 961 h 17230"/>
              <a:gd name="connsiteX7-19459" fmla="*/ 8041 w 13704"/>
              <a:gd name="connsiteY7-19460" fmla="*/ 1915 h 17230"/>
              <a:gd name="connsiteX8-19461" fmla="*/ 8773 w 13704"/>
              <a:gd name="connsiteY8-19462" fmla="*/ 752 h 17230"/>
              <a:gd name="connsiteX9-19463" fmla="*/ 8445 w 13704"/>
              <a:gd name="connsiteY9-19464" fmla="*/ 1546 h 17230"/>
              <a:gd name="connsiteX10-19465" fmla="*/ 9104 w 13704"/>
              <a:gd name="connsiteY10-19466" fmla="*/ 19 h 17230"/>
              <a:gd name="connsiteX11-19467" fmla="*/ 9590 w 13704"/>
              <a:gd name="connsiteY11-19468" fmla="*/ 14 h 17230"/>
              <a:gd name="connsiteX12-19469" fmla="*/ 9686 w 13704"/>
              <a:gd name="connsiteY12-19470" fmla="*/ 1200 h 17230"/>
              <a:gd name="connsiteX13-19471" fmla="*/ 11728 w 13704"/>
              <a:gd name="connsiteY13-19472" fmla="*/ 3664 h 17230"/>
              <a:gd name="connsiteX14-19473" fmla="*/ 13519 w 13704"/>
              <a:gd name="connsiteY14-19474" fmla="*/ 12081 h 17230"/>
              <a:gd name="connsiteX15-19475" fmla="*/ 13645 w 13704"/>
              <a:gd name="connsiteY15-19476" fmla="*/ 17145 h 17230"/>
              <a:gd name="connsiteX16-19477" fmla="*/ 13468 w 13704"/>
              <a:gd name="connsiteY16-19478" fmla="*/ 15125 h 17230"/>
              <a:gd name="connsiteX17-19479" fmla="*/ 13017 w 13704"/>
              <a:gd name="connsiteY17-19480" fmla="*/ 17058 h 17230"/>
              <a:gd name="connsiteX18-19481" fmla="*/ 13256 w 13704"/>
              <a:gd name="connsiteY18-19482" fmla="*/ 13248 h 17230"/>
              <a:gd name="connsiteX19-19483" fmla="*/ 12622 w 13704"/>
              <a:gd name="connsiteY19-19484" fmla="*/ 9413 h 17230"/>
              <a:gd name="connsiteX20-19485" fmla="*/ 12800 w 13704"/>
              <a:gd name="connsiteY20-19486" fmla="*/ 14495 h 17230"/>
              <a:gd name="connsiteX21-19487" fmla="*/ 12508 w 13704"/>
              <a:gd name="connsiteY21-19488" fmla="*/ 15200 h 17230"/>
              <a:gd name="connsiteX22-19489" fmla="*/ 12326 w 13704"/>
              <a:gd name="connsiteY22-19490" fmla="*/ 10366 h 17230"/>
              <a:gd name="connsiteX23-19491" fmla="*/ 11407 w 13704"/>
              <a:gd name="connsiteY23-19492" fmla="*/ 4727 h 17230"/>
              <a:gd name="connsiteX24-19493" fmla="*/ 11574 w 13704"/>
              <a:gd name="connsiteY24-19494" fmla="*/ 7113 h 17230"/>
              <a:gd name="connsiteX25-19495" fmla="*/ 11815 w 13704"/>
              <a:gd name="connsiteY25-19496" fmla="*/ 7984 h 17230"/>
              <a:gd name="connsiteX26-19497" fmla="*/ 12173 w 13704"/>
              <a:gd name="connsiteY26-19498" fmla="*/ 9938 h 17230"/>
              <a:gd name="connsiteX27-19499" fmla="*/ 11799 w 13704"/>
              <a:gd name="connsiteY27-19500" fmla="*/ 9257 h 17230"/>
              <a:gd name="connsiteX28-19501" fmla="*/ 12059 w 13704"/>
              <a:gd name="connsiteY28-19502" fmla="*/ 14201 h 17230"/>
              <a:gd name="connsiteX29-19503" fmla="*/ 11972 w 13704"/>
              <a:gd name="connsiteY29-19504" fmla="*/ 16228 h 17230"/>
              <a:gd name="connsiteX30-19505" fmla="*/ 11694 w 13704"/>
              <a:gd name="connsiteY30-19506" fmla="*/ 13325 h 17230"/>
              <a:gd name="connsiteX31-19507" fmla="*/ 11546 w 13704"/>
              <a:gd name="connsiteY31-19508" fmla="*/ 11252 h 17230"/>
              <a:gd name="connsiteX32-19509" fmla="*/ 10889 w 13704"/>
              <a:gd name="connsiteY32-19510" fmla="*/ 6212 h 17230"/>
              <a:gd name="connsiteX33-19511" fmla="*/ 11235 w 13704"/>
              <a:gd name="connsiteY33-19512" fmla="*/ 11757 h 17230"/>
              <a:gd name="connsiteX34-19513" fmla="*/ 11435 w 13704"/>
              <a:gd name="connsiteY34-19514" fmla="*/ 14285 h 17230"/>
              <a:gd name="connsiteX35-19515" fmla="*/ 11264 w 13704"/>
              <a:gd name="connsiteY35-19516" fmla="*/ 16746 h 17230"/>
              <a:gd name="connsiteX36-19517" fmla="*/ 11072 w 13704"/>
              <a:gd name="connsiteY36-19518" fmla="*/ 13822 h 17230"/>
              <a:gd name="connsiteX37-19519" fmla="*/ 10668 w 13704"/>
              <a:gd name="connsiteY37-19520" fmla="*/ 16705 h 17230"/>
              <a:gd name="connsiteX38-19521" fmla="*/ 10271 w 13704"/>
              <a:gd name="connsiteY38-19522" fmla="*/ 17096 h 17230"/>
              <a:gd name="connsiteX39-19523" fmla="*/ 10512 w 13704"/>
              <a:gd name="connsiteY39-19524" fmla="*/ 15886 h 17230"/>
              <a:gd name="connsiteX40-19525" fmla="*/ 10481 w 13704"/>
              <a:gd name="connsiteY40-19526" fmla="*/ 14965 h 17230"/>
              <a:gd name="connsiteX41-19527" fmla="*/ 10719 w 13704"/>
              <a:gd name="connsiteY41-19528" fmla="*/ 15613 h 17230"/>
              <a:gd name="connsiteX42-19529" fmla="*/ 10387 w 13704"/>
              <a:gd name="connsiteY42-19530" fmla="*/ 15491 h 17230"/>
              <a:gd name="connsiteX43-19531" fmla="*/ 10242 w 13704"/>
              <a:gd name="connsiteY43-19532" fmla="*/ 16658 h 17230"/>
              <a:gd name="connsiteX44-19533" fmla="*/ 10448 w 13704"/>
              <a:gd name="connsiteY44-19534" fmla="*/ 14480 h 17230"/>
              <a:gd name="connsiteX45-19535" fmla="*/ 10717 w 13704"/>
              <a:gd name="connsiteY45-19536" fmla="*/ 14138 h 17230"/>
              <a:gd name="connsiteX46-19537" fmla="*/ 10684 w 13704"/>
              <a:gd name="connsiteY46-19538" fmla="*/ 8335 h 17230"/>
              <a:gd name="connsiteX47-19539" fmla="*/ 10582 w 13704"/>
              <a:gd name="connsiteY47-19540" fmla="*/ 12326 h 17230"/>
              <a:gd name="connsiteX48-19541" fmla="*/ 10344 w 13704"/>
              <a:gd name="connsiteY48-19542" fmla="*/ 13350 h 17230"/>
              <a:gd name="connsiteX49-19543" fmla="*/ 10219 w 13704"/>
              <a:gd name="connsiteY49-19544" fmla="*/ 5435 h 17230"/>
              <a:gd name="connsiteX50-19545" fmla="*/ 9293 w 13704"/>
              <a:gd name="connsiteY50-19546" fmla="*/ 3443 h 17230"/>
              <a:gd name="connsiteX51-19547" fmla="*/ 6612 w 13704"/>
              <a:gd name="connsiteY51-19548" fmla="*/ 5451 h 17230"/>
              <a:gd name="connsiteX52-19549" fmla="*/ 6248 w 13704"/>
              <a:gd name="connsiteY52-19550" fmla="*/ 5910 h 17230"/>
              <a:gd name="connsiteX53-19551" fmla="*/ 5582 w 13704"/>
              <a:gd name="connsiteY53-19552" fmla="*/ 6756 h 17230"/>
              <a:gd name="connsiteX54-19553" fmla="*/ 5868 w 13704"/>
              <a:gd name="connsiteY54-19554" fmla="*/ 6556 h 17230"/>
              <a:gd name="connsiteX55-19555" fmla="*/ 5391 w 13704"/>
              <a:gd name="connsiteY55-19556" fmla="*/ 7171 h 17230"/>
              <a:gd name="connsiteX56-19557" fmla="*/ 5725 w 13704"/>
              <a:gd name="connsiteY56-19558" fmla="*/ 6993 h 17230"/>
              <a:gd name="connsiteX57-19559" fmla="*/ 5532 w 13704"/>
              <a:gd name="connsiteY57-19560" fmla="*/ 7240 h 17230"/>
              <a:gd name="connsiteX58-19561" fmla="*/ 5136 w 13704"/>
              <a:gd name="connsiteY58-19562" fmla="*/ 7471 h 17230"/>
              <a:gd name="connsiteX59-19563" fmla="*/ 3171 w 13704"/>
              <a:gd name="connsiteY59-19564" fmla="*/ 8636 h 17230"/>
              <a:gd name="connsiteX60-19565" fmla="*/ 665 w 13704"/>
              <a:gd name="connsiteY60-19566" fmla="*/ 10285 h 17230"/>
              <a:gd name="connsiteX61-19567" fmla="*/ 9 w 13704"/>
              <a:gd name="connsiteY61-19568" fmla="*/ 6408 h 17230"/>
              <a:gd name="connsiteX0-19569" fmla="*/ 9 w 13704"/>
              <a:gd name="connsiteY0-19570" fmla="*/ 6408 h 17230"/>
              <a:gd name="connsiteX1-19571" fmla="*/ 4102 w 13704"/>
              <a:gd name="connsiteY1-19572" fmla="*/ 5504 h 17230"/>
              <a:gd name="connsiteX2-19573" fmla="*/ 6368 w 13704"/>
              <a:gd name="connsiteY2-19574" fmla="*/ 3399 h 17230"/>
              <a:gd name="connsiteX3-19575" fmla="*/ 6940 w 13704"/>
              <a:gd name="connsiteY3-19576" fmla="*/ 2367 h 17230"/>
              <a:gd name="connsiteX4-19577" fmla="*/ 7114 w 13704"/>
              <a:gd name="connsiteY4-19578" fmla="*/ 2149 h 17230"/>
              <a:gd name="connsiteX5-19579" fmla="*/ 7335 w 13704"/>
              <a:gd name="connsiteY5-19580" fmla="*/ 826 h 17230"/>
              <a:gd name="connsiteX6-19581" fmla="*/ 7685 w 13704"/>
              <a:gd name="connsiteY6-19582" fmla="*/ 961 h 17230"/>
              <a:gd name="connsiteX7-19583" fmla="*/ 8041 w 13704"/>
              <a:gd name="connsiteY7-19584" fmla="*/ 1915 h 17230"/>
              <a:gd name="connsiteX8-19585" fmla="*/ 8773 w 13704"/>
              <a:gd name="connsiteY8-19586" fmla="*/ 752 h 17230"/>
              <a:gd name="connsiteX9-19587" fmla="*/ 8445 w 13704"/>
              <a:gd name="connsiteY9-19588" fmla="*/ 1546 h 17230"/>
              <a:gd name="connsiteX10-19589" fmla="*/ 9104 w 13704"/>
              <a:gd name="connsiteY10-19590" fmla="*/ 19 h 17230"/>
              <a:gd name="connsiteX11-19591" fmla="*/ 9590 w 13704"/>
              <a:gd name="connsiteY11-19592" fmla="*/ 14 h 17230"/>
              <a:gd name="connsiteX12-19593" fmla="*/ 9686 w 13704"/>
              <a:gd name="connsiteY12-19594" fmla="*/ 1200 h 17230"/>
              <a:gd name="connsiteX13-19595" fmla="*/ 11728 w 13704"/>
              <a:gd name="connsiteY13-19596" fmla="*/ 3664 h 17230"/>
              <a:gd name="connsiteX14-19597" fmla="*/ 13519 w 13704"/>
              <a:gd name="connsiteY14-19598" fmla="*/ 12081 h 17230"/>
              <a:gd name="connsiteX15-19599" fmla="*/ 13645 w 13704"/>
              <a:gd name="connsiteY15-19600" fmla="*/ 17145 h 17230"/>
              <a:gd name="connsiteX16-19601" fmla="*/ 13468 w 13704"/>
              <a:gd name="connsiteY16-19602" fmla="*/ 15125 h 17230"/>
              <a:gd name="connsiteX17-19603" fmla="*/ 13017 w 13704"/>
              <a:gd name="connsiteY17-19604" fmla="*/ 17058 h 17230"/>
              <a:gd name="connsiteX18-19605" fmla="*/ 13256 w 13704"/>
              <a:gd name="connsiteY18-19606" fmla="*/ 13248 h 17230"/>
              <a:gd name="connsiteX19-19607" fmla="*/ 12622 w 13704"/>
              <a:gd name="connsiteY19-19608" fmla="*/ 9413 h 17230"/>
              <a:gd name="connsiteX20-19609" fmla="*/ 12800 w 13704"/>
              <a:gd name="connsiteY20-19610" fmla="*/ 14495 h 17230"/>
              <a:gd name="connsiteX21-19611" fmla="*/ 12508 w 13704"/>
              <a:gd name="connsiteY21-19612" fmla="*/ 15200 h 17230"/>
              <a:gd name="connsiteX22-19613" fmla="*/ 12326 w 13704"/>
              <a:gd name="connsiteY22-19614" fmla="*/ 10366 h 17230"/>
              <a:gd name="connsiteX23-19615" fmla="*/ 11407 w 13704"/>
              <a:gd name="connsiteY23-19616" fmla="*/ 4727 h 17230"/>
              <a:gd name="connsiteX24-19617" fmla="*/ 11574 w 13704"/>
              <a:gd name="connsiteY24-19618" fmla="*/ 7113 h 17230"/>
              <a:gd name="connsiteX25-19619" fmla="*/ 11815 w 13704"/>
              <a:gd name="connsiteY25-19620" fmla="*/ 7984 h 17230"/>
              <a:gd name="connsiteX26-19621" fmla="*/ 12173 w 13704"/>
              <a:gd name="connsiteY26-19622" fmla="*/ 9938 h 17230"/>
              <a:gd name="connsiteX27-19623" fmla="*/ 11799 w 13704"/>
              <a:gd name="connsiteY27-19624" fmla="*/ 9257 h 17230"/>
              <a:gd name="connsiteX28-19625" fmla="*/ 12059 w 13704"/>
              <a:gd name="connsiteY28-19626" fmla="*/ 14201 h 17230"/>
              <a:gd name="connsiteX29-19627" fmla="*/ 11972 w 13704"/>
              <a:gd name="connsiteY29-19628" fmla="*/ 16228 h 17230"/>
              <a:gd name="connsiteX30-19629" fmla="*/ 11694 w 13704"/>
              <a:gd name="connsiteY30-19630" fmla="*/ 13325 h 17230"/>
              <a:gd name="connsiteX31-19631" fmla="*/ 11546 w 13704"/>
              <a:gd name="connsiteY31-19632" fmla="*/ 11252 h 17230"/>
              <a:gd name="connsiteX32-19633" fmla="*/ 10889 w 13704"/>
              <a:gd name="connsiteY32-19634" fmla="*/ 6212 h 17230"/>
              <a:gd name="connsiteX33-19635" fmla="*/ 11235 w 13704"/>
              <a:gd name="connsiteY33-19636" fmla="*/ 11757 h 17230"/>
              <a:gd name="connsiteX34-19637" fmla="*/ 11435 w 13704"/>
              <a:gd name="connsiteY34-19638" fmla="*/ 14285 h 17230"/>
              <a:gd name="connsiteX35-19639" fmla="*/ 11264 w 13704"/>
              <a:gd name="connsiteY35-19640" fmla="*/ 16746 h 17230"/>
              <a:gd name="connsiteX36-19641" fmla="*/ 11072 w 13704"/>
              <a:gd name="connsiteY36-19642" fmla="*/ 13822 h 17230"/>
              <a:gd name="connsiteX37-19643" fmla="*/ 10668 w 13704"/>
              <a:gd name="connsiteY37-19644" fmla="*/ 16705 h 17230"/>
              <a:gd name="connsiteX38-19645" fmla="*/ 10271 w 13704"/>
              <a:gd name="connsiteY38-19646" fmla="*/ 17096 h 17230"/>
              <a:gd name="connsiteX39-19647" fmla="*/ 10512 w 13704"/>
              <a:gd name="connsiteY39-19648" fmla="*/ 15886 h 17230"/>
              <a:gd name="connsiteX40-19649" fmla="*/ 10481 w 13704"/>
              <a:gd name="connsiteY40-19650" fmla="*/ 14965 h 17230"/>
              <a:gd name="connsiteX41-19651" fmla="*/ 10719 w 13704"/>
              <a:gd name="connsiteY41-19652" fmla="*/ 15613 h 17230"/>
              <a:gd name="connsiteX42-19653" fmla="*/ 10387 w 13704"/>
              <a:gd name="connsiteY42-19654" fmla="*/ 15491 h 17230"/>
              <a:gd name="connsiteX43-19655" fmla="*/ 10242 w 13704"/>
              <a:gd name="connsiteY43-19656" fmla="*/ 16658 h 17230"/>
              <a:gd name="connsiteX44-19657" fmla="*/ 10448 w 13704"/>
              <a:gd name="connsiteY44-19658" fmla="*/ 14480 h 17230"/>
              <a:gd name="connsiteX45-19659" fmla="*/ 10717 w 13704"/>
              <a:gd name="connsiteY45-19660" fmla="*/ 14138 h 17230"/>
              <a:gd name="connsiteX46-19661" fmla="*/ 10684 w 13704"/>
              <a:gd name="connsiteY46-19662" fmla="*/ 8335 h 17230"/>
              <a:gd name="connsiteX47-19663" fmla="*/ 10582 w 13704"/>
              <a:gd name="connsiteY47-19664" fmla="*/ 12326 h 17230"/>
              <a:gd name="connsiteX48-19665" fmla="*/ 10344 w 13704"/>
              <a:gd name="connsiteY48-19666" fmla="*/ 13350 h 17230"/>
              <a:gd name="connsiteX49-19667" fmla="*/ 10219 w 13704"/>
              <a:gd name="connsiteY49-19668" fmla="*/ 5435 h 17230"/>
              <a:gd name="connsiteX50-19669" fmla="*/ 9293 w 13704"/>
              <a:gd name="connsiteY50-19670" fmla="*/ 3443 h 17230"/>
              <a:gd name="connsiteX51-19671" fmla="*/ 6612 w 13704"/>
              <a:gd name="connsiteY51-19672" fmla="*/ 5451 h 17230"/>
              <a:gd name="connsiteX52-19673" fmla="*/ 6248 w 13704"/>
              <a:gd name="connsiteY52-19674" fmla="*/ 5910 h 17230"/>
              <a:gd name="connsiteX53-19675" fmla="*/ 5751 w 13704"/>
              <a:gd name="connsiteY53-19676" fmla="*/ 6717 h 17230"/>
              <a:gd name="connsiteX54-19677" fmla="*/ 5868 w 13704"/>
              <a:gd name="connsiteY54-19678" fmla="*/ 6556 h 17230"/>
              <a:gd name="connsiteX55-19679" fmla="*/ 5391 w 13704"/>
              <a:gd name="connsiteY55-19680" fmla="*/ 7171 h 17230"/>
              <a:gd name="connsiteX56-19681" fmla="*/ 5725 w 13704"/>
              <a:gd name="connsiteY56-19682" fmla="*/ 6993 h 17230"/>
              <a:gd name="connsiteX57-19683" fmla="*/ 5532 w 13704"/>
              <a:gd name="connsiteY57-19684" fmla="*/ 7240 h 17230"/>
              <a:gd name="connsiteX58-19685" fmla="*/ 5136 w 13704"/>
              <a:gd name="connsiteY58-19686" fmla="*/ 7471 h 17230"/>
              <a:gd name="connsiteX59-19687" fmla="*/ 3171 w 13704"/>
              <a:gd name="connsiteY59-19688" fmla="*/ 8636 h 17230"/>
              <a:gd name="connsiteX60-19689" fmla="*/ 665 w 13704"/>
              <a:gd name="connsiteY60-19690" fmla="*/ 10285 h 17230"/>
              <a:gd name="connsiteX61-19691" fmla="*/ 9 w 13704"/>
              <a:gd name="connsiteY61-19692" fmla="*/ 6408 h 17230"/>
              <a:gd name="connsiteX0-19693" fmla="*/ 9 w 13704"/>
              <a:gd name="connsiteY0-19694" fmla="*/ 6408 h 17230"/>
              <a:gd name="connsiteX1-19695" fmla="*/ 4102 w 13704"/>
              <a:gd name="connsiteY1-19696" fmla="*/ 5504 h 17230"/>
              <a:gd name="connsiteX2-19697" fmla="*/ 6368 w 13704"/>
              <a:gd name="connsiteY2-19698" fmla="*/ 3399 h 17230"/>
              <a:gd name="connsiteX3-19699" fmla="*/ 6940 w 13704"/>
              <a:gd name="connsiteY3-19700" fmla="*/ 2367 h 17230"/>
              <a:gd name="connsiteX4-19701" fmla="*/ 7114 w 13704"/>
              <a:gd name="connsiteY4-19702" fmla="*/ 2149 h 17230"/>
              <a:gd name="connsiteX5-19703" fmla="*/ 7335 w 13704"/>
              <a:gd name="connsiteY5-19704" fmla="*/ 826 h 17230"/>
              <a:gd name="connsiteX6-19705" fmla="*/ 7685 w 13704"/>
              <a:gd name="connsiteY6-19706" fmla="*/ 961 h 17230"/>
              <a:gd name="connsiteX7-19707" fmla="*/ 8041 w 13704"/>
              <a:gd name="connsiteY7-19708" fmla="*/ 1915 h 17230"/>
              <a:gd name="connsiteX8-19709" fmla="*/ 8773 w 13704"/>
              <a:gd name="connsiteY8-19710" fmla="*/ 752 h 17230"/>
              <a:gd name="connsiteX9-19711" fmla="*/ 8445 w 13704"/>
              <a:gd name="connsiteY9-19712" fmla="*/ 1546 h 17230"/>
              <a:gd name="connsiteX10-19713" fmla="*/ 9104 w 13704"/>
              <a:gd name="connsiteY10-19714" fmla="*/ 19 h 17230"/>
              <a:gd name="connsiteX11-19715" fmla="*/ 9590 w 13704"/>
              <a:gd name="connsiteY11-19716" fmla="*/ 14 h 17230"/>
              <a:gd name="connsiteX12-19717" fmla="*/ 9686 w 13704"/>
              <a:gd name="connsiteY12-19718" fmla="*/ 1200 h 17230"/>
              <a:gd name="connsiteX13-19719" fmla="*/ 11728 w 13704"/>
              <a:gd name="connsiteY13-19720" fmla="*/ 3664 h 17230"/>
              <a:gd name="connsiteX14-19721" fmla="*/ 13519 w 13704"/>
              <a:gd name="connsiteY14-19722" fmla="*/ 12081 h 17230"/>
              <a:gd name="connsiteX15-19723" fmla="*/ 13645 w 13704"/>
              <a:gd name="connsiteY15-19724" fmla="*/ 17145 h 17230"/>
              <a:gd name="connsiteX16-19725" fmla="*/ 13468 w 13704"/>
              <a:gd name="connsiteY16-19726" fmla="*/ 15125 h 17230"/>
              <a:gd name="connsiteX17-19727" fmla="*/ 13017 w 13704"/>
              <a:gd name="connsiteY17-19728" fmla="*/ 17058 h 17230"/>
              <a:gd name="connsiteX18-19729" fmla="*/ 13256 w 13704"/>
              <a:gd name="connsiteY18-19730" fmla="*/ 13248 h 17230"/>
              <a:gd name="connsiteX19-19731" fmla="*/ 12622 w 13704"/>
              <a:gd name="connsiteY19-19732" fmla="*/ 9413 h 17230"/>
              <a:gd name="connsiteX20-19733" fmla="*/ 12800 w 13704"/>
              <a:gd name="connsiteY20-19734" fmla="*/ 14495 h 17230"/>
              <a:gd name="connsiteX21-19735" fmla="*/ 12508 w 13704"/>
              <a:gd name="connsiteY21-19736" fmla="*/ 15200 h 17230"/>
              <a:gd name="connsiteX22-19737" fmla="*/ 12326 w 13704"/>
              <a:gd name="connsiteY22-19738" fmla="*/ 10366 h 17230"/>
              <a:gd name="connsiteX23-19739" fmla="*/ 11407 w 13704"/>
              <a:gd name="connsiteY23-19740" fmla="*/ 4727 h 17230"/>
              <a:gd name="connsiteX24-19741" fmla="*/ 11574 w 13704"/>
              <a:gd name="connsiteY24-19742" fmla="*/ 7113 h 17230"/>
              <a:gd name="connsiteX25-19743" fmla="*/ 11815 w 13704"/>
              <a:gd name="connsiteY25-19744" fmla="*/ 7984 h 17230"/>
              <a:gd name="connsiteX26-19745" fmla="*/ 12173 w 13704"/>
              <a:gd name="connsiteY26-19746" fmla="*/ 9938 h 17230"/>
              <a:gd name="connsiteX27-19747" fmla="*/ 11799 w 13704"/>
              <a:gd name="connsiteY27-19748" fmla="*/ 9257 h 17230"/>
              <a:gd name="connsiteX28-19749" fmla="*/ 12059 w 13704"/>
              <a:gd name="connsiteY28-19750" fmla="*/ 14201 h 17230"/>
              <a:gd name="connsiteX29-19751" fmla="*/ 11972 w 13704"/>
              <a:gd name="connsiteY29-19752" fmla="*/ 16228 h 17230"/>
              <a:gd name="connsiteX30-19753" fmla="*/ 11694 w 13704"/>
              <a:gd name="connsiteY30-19754" fmla="*/ 13325 h 17230"/>
              <a:gd name="connsiteX31-19755" fmla="*/ 11546 w 13704"/>
              <a:gd name="connsiteY31-19756" fmla="*/ 11252 h 17230"/>
              <a:gd name="connsiteX32-19757" fmla="*/ 10889 w 13704"/>
              <a:gd name="connsiteY32-19758" fmla="*/ 6212 h 17230"/>
              <a:gd name="connsiteX33-19759" fmla="*/ 11235 w 13704"/>
              <a:gd name="connsiteY33-19760" fmla="*/ 11757 h 17230"/>
              <a:gd name="connsiteX34-19761" fmla="*/ 11435 w 13704"/>
              <a:gd name="connsiteY34-19762" fmla="*/ 14285 h 17230"/>
              <a:gd name="connsiteX35-19763" fmla="*/ 11264 w 13704"/>
              <a:gd name="connsiteY35-19764" fmla="*/ 16746 h 17230"/>
              <a:gd name="connsiteX36-19765" fmla="*/ 11072 w 13704"/>
              <a:gd name="connsiteY36-19766" fmla="*/ 13822 h 17230"/>
              <a:gd name="connsiteX37-19767" fmla="*/ 10668 w 13704"/>
              <a:gd name="connsiteY37-19768" fmla="*/ 16705 h 17230"/>
              <a:gd name="connsiteX38-19769" fmla="*/ 10271 w 13704"/>
              <a:gd name="connsiteY38-19770" fmla="*/ 17096 h 17230"/>
              <a:gd name="connsiteX39-19771" fmla="*/ 10512 w 13704"/>
              <a:gd name="connsiteY39-19772" fmla="*/ 15886 h 17230"/>
              <a:gd name="connsiteX40-19773" fmla="*/ 10481 w 13704"/>
              <a:gd name="connsiteY40-19774" fmla="*/ 14965 h 17230"/>
              <a:gd name="connsiteX41-19775" fmla="*/ 10719 w 13704"/>
              <a:gd name="connsiteY41-19776" fmla="*/ 15613 h 17230"/>
              <a:gd name="connsiteX42-19777" fmla="*/ 10387 w 13704"/>
              <a:gd name="connsiteY42-19778" fmla="*/ 15491 h 17230"/>
              <a:gd name="connsiteX43-19779" fmla="*/ 10242 w 13704"/>
              <a:gd name="connsiteY43-19780" fmla="*/ 16658 h 17230"/>
              <a:gd name="connsiteX44-19781" fmla="*/ 10448 w 13704"/>
              <a:gd name="connsiteY44-19782" fmla="*/ 14480 h 17230"/>
              <a:gd name="connsiteX45-19783" fmla="*/ 10717 w 13704"/>
              <a:gd name="connsiteY45-19784" fmla="*/ 14138 h 17230"/>
              <a:gd name="connsiteX46-19785" fmla="*/ 10684 w 13704"/>
              <a:gd name="connsiteY46-19786" fmla="*/ 8335 h 17230"/>
              <a:gd name="connsiteX47-19787" fmla="*/ 10582 w 13704"/>
              <a:gd name="connsiteY47-19788" fmla="*/ 12326 h 17230"/>
              <a:gd name="connsiteX48-19789" fmla="*/ 10344 w 13704"/>
              <a:gd name="connsiteY48-19790" fmla="*/ 13350 h 17230"/>
              <a:gd name="connsiteX49-19791" fmla="*/ 10219 w 13704"/>
              <a:gd name="connsiteY49-19792" fmla="*/ 5435 h 17230"/>
              <a:gd name="connsiteX50-19793" fmla="*/ 9293 w 13704"/>
              <a:gd name="connsiteY50-19794" fmla="*/ 3443 h 17230"/>
              <a:gd name="connsiteX51-19795" fmla="*/ 6612 w 13704"/>
              <a:gd name="connsiteY51-19796" fmla="*/ 5451 h 17230"/>
              <a:gd name="connsiteX52-19797" fmla="*/ 6248 w 13704"/>
              <a:gd name="connsiteY52-19798" fmla="*/ 5910 h 17230"/>
              <a:gd name="connsiteX53-19799" fmla="*/ 5751 w 13704"/>
              <a:gd name="connsiteY53-19800" fmla="*/ 6717 h 17230"/>
              <a:gd name="connsiteX54-19801" fmla="*/ 5868 w 13704"/>
              <a:gd name="connsiteY54-19802" fmla="*/ 6556 h 17230"/>
              <a:gd name="connsiteX55-19803" fmla="*/ 5391 w 13704"/>
              <a:gd name="connsiteY55-19804" fmla="*/ 7171 h 17230"/>
              <a:gd name="connsiteX56-19805" fmla="*/ 5725 w 13704"/>
              <a:gd name="connsiteY56-19806" fmla="*/ 6993 h 17230"/>
              <a:gd name="connsiteX57-19807" fmla="*/ 5532 w 13704"/>
              <a:gd name="connsiteY57-19808" fmla="*/ 7240 h 17230"/>
              <a:gd name="connsiteX58-19809" fmla="*/ 5134 w 13704"/>
              <a:gd name="connsiteY58-19810" fmla="*/ 7496 h 17230"/>
              <a:gd name="connsiteX59-19811" fmla="*/ 3171 w 13704"/>
              <a:gd name="connsiteY59-19812" fmla="*/ 8636 h 17230"/>
              <a:gd name="connsiteX60-19813" fmla="*/ 665 w 13704"/>
              <a:gd name="connsiteY60-19814" fmla="*/ 10285 h 17230"/>
              <a:gd name="connsiteX61-19815" fmla="*/ 9 w 13704"/>
              <a:gd name="connsiteY61-19816" fmla="*/ 6408 h 17230"/>
              <a:gd name="connsiteX0-19817" fmla="*/ 9 w 13704"/>
              <a:gd name="connsiteY0-19818" fmla="*/ 6408 h 17230"/>
              <a:gd name="connsiteX1-19819" fmla="*/ 4102 w 13704"/>
              <a:gd name="connsiteY1-19820" fmla="*/ 5504 h 17230"/>
              <a:gd name="connsiteX2-19821" fmla="*/ 6368 w 13704"/>
              <a:gd name="connsiteY2-19822" fmla="*/ 3399 h 17230"/>
              <a:gd name="connsiteX3-19823" fmla="*/ 6940 w 13704"/>
              <a:gd name="connsiteY3-19824" fmla="*/ 2367 h 17230"/>
              <a:gd name="connsiteX4-19825" fmla="*/ 7114 w 13704"/>
              <a:gd name="connsiteY4-19826" fmla="*/ 2149 h 17230"/>
              <a:gd name="connsiteX5-19827" fmla="*/ 7335 w 13704"/>
              <a:gd name="connsiteY5-19828" fmla="*/ 826 h 17230"/>
              <a:gd name="connsiteX6-19829" fmla="*/ 7685 w 13704"/>
              <a:gd name="connsiteY6-19830" fmla="*/ 961 h 17230"/>
              <a:gd name="connsiteX7-19831" fmla="*/ 8041 w 13704"/>
              <a:gd name="connsiteY7-19832" fmla="*/ 1915 h 17230"/>
              <a:gd name="connsiteX8-19833" fmla="*/ 8773 w 13704"/>
              <a:gd name="connsiteY8-19834" fmla="*/ 752 h 17230"/>
              <a:gd name="connsiteX9-19835" fmla="*/ 8445 w 13704"/>
              <a:gd name="connsiteY9-19836" fmla="*/ 1546 h 17230"/>
              <a:gd name="connsiteX10-19837" fmla="*/ 9104 w 13704"/>
              <a:gd name="connsiteY10-19838" fmla="*/ 19 h 17230"/>
              <a:gd name="connsiteX11-19839" fmla="*/ 9590 w 13704"/>
              <a:gd name="connsiteY11-19840" fmla="*/ 14 h 17230"/>
              <a:gd name="connsiteX12-19841" fmla="*/ 9686 w 13704"/>
              <a:gd name="connsiteY12-19842" fmla="*/ 1200 h 17230"/>
              <a:gd name="connsiteX13-19843" fmla="*/ 11728 w 13704"/>
              <a:gd name="connsiteY13-19844" fmla="*/ 3664 h 17230"/>
              <a:gd name="connsiteX14-19845" fmla="*/ 13519 w 13704"/>
              <a:gd name="connsiteY14-19846" fmla="*/ 12081 h 17230"/>
              <a:gd name="connsiteX15-19847" fmla="*/ 13645 w 13704"/>
              <a:gd name="connsiteY15-19848" fmla="*/ 17145 h 17230"/>
              <a:gd name="connsiteX16-19849" fmla="*/ 13468 w 13704"/>
              <a:gd name="connsiteY16-19850" fmla="*/ 15125 h 17230"/>
              <a:gd name="connsiteX17-19851" fmla="*/ 13017 w 13704"/>
              <a:gd name="connsiteY17-19852" fmla="*/ 17058 h 17230"/>
              <a:gd name="connsiteX18-19853" fmla="*/ 13256 w 13704"/>
              <a:gd name="connsiteY18-19854" fmla="*/ 13248 h 17230"/>
              <a:gd name="connsiteX19-19855" fmla="*/ 12622 w 13704"/>
              <a:gd name="connsiteY19-19856" fmla="*/ 9413 h 17230"/>
              <a:gd name="connsiteX20-19857" fmla="*/ 12800 w 13704"/>
              <a:gd name="connsiteY20-19858" fmla="*/ 14495 h 17230"/>
              <a:gd name="connsiteX21-19859" fmla="*/ 12508 w 13704"/>
              <a:gd name="connsiteY21-19860" fmla="*/ 15200 h 17230"/>
              <a:gd name="connsiteX22-19861" fmla="*/ 12326 w 13704"/>
              <a:gd name="connsiteY22-19862" fmla="*/ 10366 h 17230"/>
              <a:gd name="connsiteX23-19863" fmla="*/ 11407 w 13704"/>
              <a:gd name="connsiteY23-19864" fmla="*/ 4727 h 17230"/>
              <a:gd name="connsiteX24-19865" fmla="*/ 11574 w 13704"/>
              <a:gd name="connsiteY24-19866" fmla="*/ 7113 h 17230"/>
              <a:gd name="connsiteX25-19867" fmla="*/ 11815 w 13704"/>
              <a:gd name="connsiteY25-19868" fmla="*/ 7984 h 17230"/>
              <a:gd name="connsiteX26-19869" fmla="*/ 12173 w 13704"/>
              <a:gd name="connsiteY26-19870" fmla="*/ 9938 h 17230"/>
              <a:gd name="connsiteX27-19871" fmla="*/ 11799 w 13704"/>
              <a:gd name="connsiteY27-19872" fmla="*/ 9257 h 17230"/>
              <a:gd name="connsiteX28-19873" fmla="*/ 12059 w 13704"/>
              <a:gd name="connsiteY28-19874" fmla="*/ 14201 h 17230"/>
              <a:gd name="connsiteX29-19875" fmla="*/ 11972 w 13704"/>
              <a:gd name="connsiteY29-19876" fmla="*/ 16228 h 17230"/>
              <a:gd name="connsiteX30-19877" fmla="*/ 11694 w 13704"/>
              <a:gd name="connsiteY30-19878" fmla="*/ 13325 h 17230"/>
              <a:gd name="connsiteX31-19879" fmla="*/ 11546 w 13704"/>
              <a:gd name="connsiteY31-19880" fmla="*/ 11252 h 17230"/>
              <a:gd name="connsiteX32-19881" fmla="*/ 10889 w 13704"/>
              <a:gd name="connsiteY32-19882" fmla="*/ 6212 h 17230"/>
              <a:gd name="connsiteX33-19883" fmla="*/ 11235 w 13704"/>
              <a:gd name="connsiteY33-19884" fmla="*/ 11757 h 17230"/>
              <a:gd name="connsiteX34-19885" fmla="*/ 11435 w 13704"/>
              <a:gd name="connsiteY34-19886" fmla="*/ 14285 h 17230"/>
              <a:gd name="connsiteX35-19887" fmla="*/ 11264 w 13704"/>
              <a:gd name="connsiteY35-19888" fmla="*/ 16746 h 17230"/>
              <a:gd name="connsiteX36-19889" fmla="*/ 11072 w 13704"/>
              <a:gd name="connsiteY36-19890" fmla="*/ 13822 h 17230"/>
              <a:gd name="connsiteX37-19891" fmla="*/ 10668 w 13704"/>
              <a:gd name="connsiteY37-19892" fmla="*/ 16705 h 17230"/>
              <a:gd name="connsiteX38-19893" fmla="*/ 10271 w 13704"/>
              <a:gd name="connsiteY38-19894" fmla="*/ 17096 h 17230"/>
              <a:gd name="connsiteX39-19895" fmla="*/ 10512 w 13704"/>
              <a:gd name="connsiteY39-19896" fmla="*/ 15886 h 17230"/>
              <a:gd name="connsiteX40-19897" fmla="*/ 10481 w 13704"/>
              <a:gd name="connsiteY40-19898" fmla="*/ 14965 h 17230"/>
              <a:gd name="connsiteX41-19899" fmla="*/ 10719 w 13704"/>
              <a:gd name="connsiteY41-19900" fmla="*/ 15613 h 17230"/>
              <a:gd name="connsiteX42-19901" fmla="*/ 10387 w 13704"/>
              <a:gd name="connsiteY42-19902" fmla="*/ 15491 h 17230"/>
              <a:gd name="connsiteX43-19903" fmla="*/ 10242 w 13704"/>
              <a:gd name="connsiteY43-19904" fmla="*/ 16658 h 17230"/>
              <a:gd name="connsiteX44-19905" fmla="*/ 10448 w 13704"/>
              <a:gd name="connsiteY44-19906" fmla="*/ 14480 h 17230"/>
              <a:gd name="connsiteX45-19907" fmla="*/ 10717 w 13704"/>
              <a:gd name="connsiteY45-19908" fmla="*/ 14138 h 17230"/>
              <a:gd name="connsiteX46-19909" fmla="*/ 10684 w 13704"/>
              <a:gd name="connsiteY46-19910" fmla="*/ 8335 h 17230"/>
              <a:gd name="connsiteX47-19911" fmla="*/ 10582 w 13704"/>
              <a:gd name="connsiteY47-19912" fmla="*/ 12326 h 17230"/>
              <a:gd name="connsiteX48-19913" fmla="*/ 10344 w 13704"/>
              <a:gd name="connsiteY48-19914" fmla="*/ 13350 h 17230"/>
              <a:gd name="connsiteX49-19915" fmla="*/ 10219 w 13704"/>
              <a:gd name="connsiteY49-19916" fmla="*/ 5435 h 17230"/>
              <a:gd name="connsiteX50-19917" fmla="*/ 9293 w 13704"/>
              <a:gd name="connsiteY50-19918" fmla="*/ 3443 h 17230"/>
              <a:gd name="connsiteX51-19919" fmla="*/ 6612 w 13704"/>
              <a:gd name="connsiteY51-19920" fmla="*/ 5451 h 17230"/>
              <a:gd name="connsiteX52-19921" fmla="*/ 6248 w 13704"/>
              <a:gd name="connsiteY52-19922" fmla="*/ 5910 h 17230"/>
              <a:gd name="connsiteX53-19923" fmla="*/ 5751 w 13704"/>
              <a:gd name="connsiteY53-19924" fmla="*/ 6717 h 17230"/>
              <a:gd name="connsiteX54-19925" fmla="*/ 5633 w 13704"/>
              <a:gd name="connsiteY54-19926" fmla="*/ 7027 h 17230"/>
              <a:gd name="connsiteX55-19927" fmla="*/ 5391 w 13704"/>
              <a:gd name="connsiteY55-19928" fmla="*/ 7171 h 17230"/>
              <a:gd name="connsiteX56-19929" fmla="*/ 5725 w 13704"/>
              <a:gd name="connsiteY56-19930" fmla="*/ 6993 h 17230"/>
              <a:gd name="connsiteX57-19931" fmla="*/ 5532 w 13704"/>
              <a:gd name="connsiteY57-19932" fmla="*/ 7240 h 17230"/>
              <a:gd name="connsiteX58-19933" fmla="*/ 5134 w 13704"/>
              <a:gd name="connsiteY58-19934" fmla="*/ 7496 h 17230"/>
              <a:gd name="connsiteX59-19935" fmla="*/ 3171 w 13704"/>
              <a:gd name="connsiteY59-19936" fmla="*/ 8636 h 17230"/>
              <a:gd name="connsiteX60-19937" fmla="*/ 665 w 13704"/>
              <a:gd name="connsiteY60-19938" fmla="*/ 10285 h 17230"/>
              <a:gd name="connsiteX61-19939" fmla="*/ 9 w 13704"/>
              <a:gd name="connsiteY61-19940" fmla="*/ 6408 h 17230"/>
              <a:gd name="connsiteX0-19941" fmla="*/ 9 w 13704"/>
              <a:gd name="connsiteY0-19942" fmla="*/ 6408 h 17230"/>
              <a:gd name="connsiteX1-19943" fmla="*/ 4102 w 13704"/>
              <a:gd name="connsiteY1-19944" fmla="*/ 5504 h 17230"/>
              <a:gd name="connsiteX2-19945" fmla="*/ 6368 w 13704"/>
              <a:gd name="connsiteY2-19946" fmla="*/ 3399 h 17230"/>
              <a:gd name="connsiteX3-19947" fmla="*/ 6940 w 13704"/>
              <a:gd name="connsiteY3-19948" fmla="*/ 2367 h 17230"/>
              <a:gd name="connsiteX4-19949" fmla="*/ 7114 w 13704"/>
              <a:gd name="connsiteY4-19950" fmla="*/ 2149 h 17230"/>
              <a:gd name="connsiteX5-19951" fmla="*/ 7335 w 13704"/>
              <a:gd name="connsiteY5-19952" fmla="*/ 826 h 17230"/>
              <a:gd name="connsiteX6-19953" fmla="*/ 7685 w 13704"/>
              <a:gd name="connsiteY6-19954" fmla="*/ 961 h 17230"/>
              <a:gd name="connsiteX7-19955" fmla="*/ 8041 w 13704"/>
              <a:gd name="connsiteY7-19956" fmla="*/ 1915 h 17230"/>
              <a:gd name="connsiteX8-19957" fmla="*/ 8773 w 13704"/>
              <a:gd name="connsiteY8-19958" fmla="*/ 752 h 17230"/>
              <a:gd name="connsiteX9-19959" fmla="*/ 8445 w 13704"/>
              <a:gd name="connsiteY9-19960" fmla="*/ 1546 h 17230"/>
              <a:gd name="connsiteX10-19961" fmla="*/ 9104 w 13704"/>
              <a:gd name="connsiteY10-19962" fmla="*/ 19 h 17230"/>
              <a:gd name="connsiteX11-19963" fmla="*/ 9590 w 13704"/>
              <a:gd name="connsiteY11-19964" fmla="*/ 14 h 17230"/>
              <a:gd name="connsiteX12-19965" fmla="*/ 9686 w 13704"/>
              <a:gd name="connsiteY12-19966" fmla="*/ 1200 h 17230"/>
              <a:gd name="connsiteX13-19967" fmla="*/ 11728 w 13704"/>
              <a:gd name="connsiteY13-19968" fmla="*/ 3664 h 17230"/>
              <a:gd name="connsiteX14-19969" fmla="*/ 13519 w 13704"/>
              <a:gd name="connsiteY14-19970" fmla="*/ 12081 h 17230"/>
              <a:gd name="connsiteX15-19971" fmla="*/ 13645 w 13704"/>
              <a:gd name="connsiteY15-19972" fmla="*/ 17145 h 17230"/>
              <a:gd name="connsiteX16-19973" fmla="*/ 13468 w 13704"/>
              <a:gd name="connsiteY16-19974" fmla="*/ 15125 h 17230"/>
              <a:gd name="connsiteX17-19975" fmla="*/ 13017 w 13704"/>
              <a:gd name="connsiteY17-19976" fmla="*/ 17058 h 17230"/>
              <a:gd name="connsiteX18-19977" fmla="*/ 13256 w 13704"/>
              <a:gd name="connsiteY18-19978" fmla="*/ 13248 h 17230"/>
              <a:gd name="connsiteX19-19979" fmla="*/ 12622 w 13704"/>
              <a:gd name="connsiteY19-19980" fmla="*/ 9413 h 17230"/>
              <a:gd name="connsiteX20-19981" fmla="*/ 12800 w 13704"/>
              <a:gd name="connsiteY20-19982" fmla="*/ 14495 h 17230"/>
              <a:gd name="connsiteX21-19983" fmla="*/ 12508 w 13704"/>
              <a:gd name="connsiteY21-19984" fmla="*/ 15200 h 17230"/>
              <a:gd name="connsiteX22-19985" fmla="*/ 12326 w 13704"/>
              <a:gd name="connsiteY22-19986" fmla="*/ 10366 h 17230"/>
              <a:gd name="connsiteX23-19987" fmla="*/ 11407 w 13704"/>
              <a:gd name="connsiteY23-19988" fmla="*/ 4727 h 17230"/>
              <a:gd name="connsiteX24-19989" fmla="*/ 11574 w 13704"/>
              <a:gd name="connsiteY24-19990" fmla="*/ 7113 h 17230"/>
              <a:gd name="connsiteX25-19991" fmla="*/ 11815 w 13704"/>
              <a:gd name="connsiteY25-19992" fmla="*/ 7984 h 17230"/>
              <a:gd name="connsiteX26-19993" fmla="*/ 12173 w 13704"/>
              <a:gd name="connsiteY26-19994" fmla="*/ 9938 h 17230"/>
              <a:gd name="connsiteX27-19995" fmla="*/ 11799 w 13704"/>
              <a:gd name="connsiteY27-19996" fmla="*/ 9257 h 17230"/>
              <a:gd name="connsiteX28-19997" fmla="*/ 12059 w 13704"/>
              <a:gd name="connsiteY28-19998" fmla="*/ 14201 h 17230"/>
              <a:gd name="connsiteX29-19999" fmla="*/ 11972 w 13704"/>
              <a:gd name="connsiteY29-20000" fmla="*/ 16228 h 17230"/>
              <a:gd name="connsiteX30-20001" fmla="*/ 11694 w 13704"/>
              <a:gd name="connsiteY30-20002" fmla="*/ 13325 h 17230"/>
              <a:gd name="connsiteX31-20003" fmla="*/ 11546 w 13704"/>
              <a:gd name="connsiteY31-20004" fmla="*/ 11252 h 17230"/>
              <a:gd name="connsiteX32-20005" fmla="*/ 10889 w 13704"/>
              <a:gd name="connsiteY32-20006" fmla="*/ 6212 h 17230"/>
              <a:gd name="connsiteX33-20007" fmla="*/ 11235 w 13704"/>
              <a:gd name="connsiteY33-20008" fmla="*/ 11757 h 17230"/>
              <a:gd name="connsiteX34-20009" fmla="*/ 11435 w 13704"/>
              <a:gd name="connsiteY34-20010" fmla="*/ 14285 h 17230"/>
              <a:gd name="connsiteX35-20011" fmla="*/ 11264 w 13704"/>
              <a:gd name="connsiteY35-20012" fmla="*/ 16746 h 17230"/>
              <a:gd name="connsiteX36-20013" fmla="*/ 11072 w 13704"/>
              <a:gd name="connsiteY36-20014" fmla="*/ 13822 h 17230"/>
              <a:gd name="connsiteX37-20015" fmla="*/ 10668 w 13704"/>
              <a:gd name="connsiteY37-20016" fmla="*/ 16705 h 17230"/>
              <a:gd name="connsiteX38-20017" fmla="*/ 10271 w 13704"/>
              <a:gd name="connsiteY38-20018" fmla="*/ 17096 h 17230"/>
              <a:gd name="connsiteX39-20019" fmla="*/ 10512 w 13704"/>
              <a:gd name="connsiteY39-20020" fmla="*/ 15886 h 17230"/>
              <a:gd name="connsiteX40-20021" fmla="*/ 10481 w 13704"/>
              <a:gd name="connsiteY40-20022" fmla="*/ 14965 h 17230"/>
              <a:gd name="connsiteX41-20023" fmla="*/ 10719 w 13704"/>
              <a:gd name="connsiteY41-20024" fmla="*/ 15613 h 17230"/>
              <a:gd name="connsiteX42-20025" fmla="*/ 10387 w 13704"/>
              <a:gd name="connsiteY42-20026" fmla="*/ 15491 h 17230"/>
              <a:gd name="connsiteX43-20027" fmla="*/ 10242 w 13704"/>
              <a:gd name="connsiteY43-20028" fmla="*/ 16658 h 17230"/>
              <a:gd name="connsiteX44-20029" fmla="*/ 10448 w 13704"/>
              <a:gd name="connsiteY44-20030" fmla="*/ 14480 h 17230"/>
              <a:gd name="connsiteX45-20031" fmla="*/ 10717 w 13704"/>
              <a:gd name="connsiteY45-20032" fmla="*/ 14138 h 17230"/>
              <a:gd name="connsiteX46-20033" fmla="*/ 10684 w 13704"/>
              <a:gd name="connsiteY46-20034" fmla="*/ 8335 h 17230"/>
              <a:gd name="connsiteX47-20035" fmla="*/ 10582 w 13704"/>
              <a:gd name="connsiteY47-20036" fmla="*/ 12326 h 17230"/>
              <a:gd name="connsiteX48-20037" fmla="*/ 10344 w 13704"/>
              <a:gd name="connsiteY48-20038" fmla="*/ 13350 h 17230"/>
              <a:gd name="connsiteX49-20039" fmla="*/ 10219 w 13704"/>
              <a:gd name="connsiteY49-20040" fmla="*/ 5435 h 17230"/>
              <a:gd name="connsiteX50-20041" fmla="*/ 9293 w 13704"/>
              <a:gd name="connsiteY50-20042" fmla="*/ 3443 h 17230"/>
              <a:gd name="connsiteX51-20043" fmla="*/ 6612 w 13704"/>
              <a:gd name="connsiteY51-20044" fmla="*/ 5451 h 17230"/>
              <a:gd name="connsiteX52-20045" fmla="*/ 6248 w 13704"/>
              <a:gd name="connsiteY52-20046" fmla="*/ 5910 h 17230"/>
              <a:gd name="connsiteX53-20047" fmla="*/ 5751 w 13704"/>
              <a:gd name="connsiteY53-20048" fmla="*/ 6717 h 17230"/>
              <a:gd name="connsiteX54-20049" fmla="*/ 5633 w 13704"/>
              <a:gd name="connsiteY54-20050" fmla="*/ 7027 h 17230"/>
              <a:gd name="connsiteX55-20051" fmla="*/ 5391 w 13704"/>
              <a:gd name="connsiteY55-20052" fmla="*/ 7171 h 17230"/>
              <a:gd name="connsiteX56-20053" fmla="*/ 5651 w 13704"/>
              <a:gd name="connsiteY56-20054" fmla="*/ 7117 h 17230"/>
              <a:gd name="connsiteX57-20055" fmla="*/ 5532 w 13704"/>
              <a:gd name="connsiteY57-20056" fmla="*/ 7240 h 17230"/>
              <a:gd name="connsiteX58-20057" fmla="*/ 5134 w 13704"/>
              <a:gd name="connsiteY58-20058" fmla="*/ 7496 h 17230"/>
              <a:gd name="connsiteX59-20059" fmla="*/ 3171 w 13704"/>
              <a:gd name="connsiteY59-20060" fmla="*/ 8636 h 17230"/>
              <a:gd name="connsiteX60-20061" fmla="*/ 665 w 13704"/>
              <a:gd name="connsiteY60-20062" fmla="*/ 10285 h 17230"/>
              <a:gd name="connsiteX61-20063" fmla="*/ 9 w 13704"/>
              <a:gd name="connsiteY61-20064" fmla="*/ 6408 h 17230"/>
              <a:gd name="connsiteX0-20065" fmla="*/ 9 w 13704"/>
              <a:gd name="connsiteY0-20066" fmla="*/ 6408 h 17230"/>
              <a:gd name="connsiteX1-20067" fmla="*/ 4102 w 13704"/>
              <a:gd name="connsiteY1-20068" fmla="*/ 5504 h 17230"/>
              <a:gd name="connsiteX2-20069" fmla="*/ 6368 w 13704"/>
              <a:gd name="connsiteY2-20070" fmla="*/ 3399 h 17230"/>
              <a:gd name="connsiteX3-20071" fmla="*/ 6940 w 13704"/>
              <a:gd name="connsiteY3-20072" fmla="*/ 2367 h 17230"/>
              <a:gd name="connsiteX4-20073" fmla="*/ 7114 w 13704"/>
              <a:gd name="connsiteY4-20074" fmla="*/ 2149 h 17230"/>
              <a:gd name="connsiteX5-20075" fmla="*/ 7335 w 13704"/>
              <a:gd name="connsiteY5-20076" fmla="*/ 826 h 17230"/>
              <a:gd name="connsiteX6-20077" fmla="*/ 7685 w 13704"/>
              <a:gd name="connsiteY6-20078" fmla="*/ 961 h 17230"/>
              <a:gd name="connsiteX7-20079" fmla="*/ 8041 w 13704"/>
              <a:gd name="connsiteY7-20080" fmla="*/ 1915 h 17230"/>
              <a:gd name="connsiteX8-20081" fmla="*/ 8773 w 13704"/>
              <a:gd name="connsiteY8-20082" fmla="*/ 752 h 17230"/>
              <a:gd name="connsiteX9-20083" fmla="*/ 8445 w 13704"/>
              <a:gd name="connsiteY9-20084" fmla="*/ 1546 h 17230"/>
              <a:gd name="connsiteX10-20085" fmla="*/ 9104 w 13704"/>
              <a:gd name="connsiteY10-20086" fmla="*/ 19 h 17230"/>
              <a:gd name="connsiteX11-20087" fmla="*/ 9590 w 13704"/>
              <a:gd name="connsiteY11-20088" fmla="*/ 14 h 17230"/>
              <a:gd name="connsiteX12-20089" fmla="*/ 9686 w 13704"/>
              <a:gd name="connsiteY12-20090" fmla="*/ 1200 h 17230"/>
              <a:gd name="connsiteX13-20091" fmla="*/ 11728 w 13704"/>
              <a:gd name="connsiteY13-20092" fmla="*/ 3664 h 17230"/>
              <a:gd name="connsiteX14-20093" fmla="*/ 13519 w 13704"/>
              <a:gd name="connsiteY14-20094" fmla="*/ 12081 h 17230"/>
              <a:gd name="connsiteX15-20095" fmla="*/ 13645 w 13704"/>
              <a:gd name="connsiteY15-20096" fmla="*/ 17145 h 17230"/>
              <a:gd name="connsiteX16-20097" fmla="*/ 13468 w 13704"/>
              <a:gd name="connsiteY16-20098" fmla="*/ 15125 h 17230"/>
              <a:gd name="connsiteX17-20099" fmla="*/ 13017 w 13704"/>
              <a:gd name="connsiteY17-20100" fmla="*/ 17058 h 17230"/>
              <a:gd name="connsiteX18-20101" fmla="*/ 13256 w 13704"/>
              <a:gd name="connsiteY18-20102" fmla="*/ 13248 h 17230"/>
              <a:gd name="connsiteX19-20103" fmla="*/ 12622 w 13704"/>
              <a:gd name="connsiteY19-20104" fmla="*/ 9413 h 17230"/>
              <a:gd name="connsiteX20-20105" fmla="*/ 12800 w 13704"/>
              <a:gd name="connsiteY20-20106" fmla="*/ 14495 h 17230"/>
              <a:gd name="connsiteX21-20107" fmla="*/ 12508 w 13704"/>
              <a:gd name="connsiteY21-20108" fmla="*/ 15200 h 17230"/>
              <a:gd name="connsiteX22-20109" fmla="*/ 12326 w 13704"/>
              <a:gd name="connsiteY22-20110" fmla="*/ 10366 h 17230"/>
              <a:gd name="connsiteX23-20111" fmla="*/ 11407 w 13704"/>
              <a:gd name="connsiteY23-20112" fmla="*/ 4727 h 17230"/>
              <a:gd name="connsiteX24-20113" fmla="*/ 11574 w 13704"/>
              <a:gd name="connsiteY24-20114" fmla="*/ 7113 h 17230"/>
              <a:gd name="connsiteX25-20115" fmla="*/ 11815 w 13704"/>
              <a:gd name="connsiteY25-20116" fmla="*/ 7984 h 17230"/>
              <a:gd name="connsiteX26-20117" fmla="*/ 12173 w 13704"/>
              <a:gd name="connsiteY26-20118" fmla="*/ 9938 h 17230"/>
              <a:gd name="connsiteX27-20119" fmla="*/ 11799 w 13704"/>
              <a:gd name="connsiteY27-20120" fmla="*/ 9257 h 17230"/>
              <a:gd name="connsiteX28-20121" fmla="*/ 12059 w 13704"/>
              <a:gd name="connsiteY28-20122" fmla="*/ 14201 h 17230"/>
              <a:gd name="connsiteX29-20123" fmla="*/ 11972 w 13704"/>
              <a:gd name="connsiteY29-20124" fmla="*/ 16228 h 17230"/>
              <a:gd name="connsiteX30-20125" fmla="*/ 11694 w 13704"/>
              <a:gd name="connsiteY30-20126" fmla="*/ 13325 h 17230"/>
              <a:gd name="connsiteX31-20127" fmla="*/ 11546 w 13704"/>
              <a:gd name="connsiteY31-20128" fmla="*/ 11252 h 17230"/>
              <a:gd name="connsiteX32-20129" fmla="*/ 10889 w 13704"/>
              <a:gd name="connsiteY32-20130" fmla="*/ 6212 h 17230"/>
              <a:gd name="connsiteX33-20131" fmla="*/ 11235 w 13704"/>
              <a:gd name="connsiteY33-20132" fmla="*/ 11757 h 17230"/>
              <a:gd name="connsiteX34-20133" fmla="*/ 11435 w 13704"/>
              <a:gd name="connsiteY34-20134" fmla="*/ 14285 h 17230"/>
              <a:gd name="connsiteX35-20135" fmla="*/ 11264 w 13704"/>
              <a:gd name="connsiteY35-20136" fmla="*/ 16746 h 17230"/>
              <a:gd name="connsiteX36-20137" fmla="*/ 11072 w 13704"/>
              <a:gd name="connsiteY36-20138" fmla="*/ 13822 h 17230"/>
              <a:gd name="connsiteX37-20139" fmla="*/ 10668 w 13704"/>
              <a:gd name="connsiteY37-20140" fmla="*/ 16705 h 17230"/>
              <a:gd name="connsiteX38-20141" fmla="*/ 10271 w 13704"/>
              <a:gd name="connsiteY38-20142" fmla="*/ 17096 h 17230"/>
              <a:gd name="connsiteX39-20143" fmla="*/ 10512 w 13704"/>
              <a:gd name="connsiteY39-20144" fmla="*/ 15886 h 17230"/>
              <a:gd name="connsiteX40-20145" fmla="*/ 10481 w 13704"/>
              <a:gd name="connsiteY40-20146" fmla="*/ 14965 h 17230"/>
              <a:gd name="connsiteX41-20147" fmla="*/ 10719 w 13704"/>
              <a:gd name="connsiteY41-20148" fmla="*/ 15613 h 17230"/>
              <a:gd name="connsiteX42-20149" fmla="*/ 10387 w 13704"/>
              <a:gd name="connsiteY42-20150" fmla="*/ 15491 h 17230"/>
              <a:gd name="connsiteX43-20151" fmla="*/ 10242 w 13704"/>
              <a:gd name="connsiteY43-20152" fmla="*/ 16658 h 17230"/>
              <a:gd name="connsiteX44-20153" fmla="*/ 10448 w 13704"/>
              <a:gd name="connsiteY44-20154" fmla="*/ 14480 h 17230"/>
              <a:gd name="connsiteX45-20155" fmla="*/ 10717 w 13704"/>
              <a:gd name="connsiteY45-20156" fmla="*/ 14138 h 17230"/>
              <a:gd name="connsiteX46-20157" fmla="*/ 10684 w 13704"/>
              <a:gd name="connsiteY46-20158" fmla="*/ 8335 h 17230"/>
              <a:gd name="connsiteX47-20159" fmla="*/ 10582 w 13704"/>
              <a:gd name="connsiteY47-20160" fmla="*/ 12326 h 17230"/>
              <a:gd name="connsiteX48-20161" fmla="*/ 10344 w 13704"/>
              <a:gd name="connsiteY48-20162" fmla="*/ 13350 h 17230"/>
              <a:gd name="connsiteX49-20163" fmla="*/ 10219 w 13704"/>
              <a:gd name="connsiteY49-20164" fmla="*/ 5435 h 17230"/>
              <a:gd name="connsiteX50-20165" fmla="*/ 9293 w 13704"/>
              <a:gd name="connsiteY50-20166" fmla="*/ 3443 h 17230"/>
              <a:gd name="connsiteX51-20167" fmla="*/ 6612 w 13704"/>
              <a:gd name="connsiteY51-20168" fmla="*/ 5451 h 17230"/>
              <a:gd name="connsiteX52-20169" fmla="*/ 6248 w 13704"/>
              <a:gd name="connsiteY52-20170" fmla="*/ 5910 h 17230"/>
              <a:gd name="connsiteX53-20171" fmla="*/ 5634 w 13704"/>
              <a:gd name="connsiteY53-20172" fmla="*/ 6953 h 17230"/>
              <a:gd name="connsiteX54-20173" fmla="*/ 5633 w 13704"/>
              <a:gd name="connsiteY54-20174" fmla="*/ 7027 h 17230"/>
              <a:gd name="connsiteX55-20175" fmla="*/ 5391 w 13704"/>
              <a:gd name="connsiteY55-20176" fmla="*/ 7171 h 17230"/>
              <a:gd name="connsiteX56-20177" fmla="*/ 5651 w 13704"/>
              <a:gd name="connsiteY56-20178" fmla="*/ 7117 h 17230"/>
              <a:gd name="connsiteX57-20179" fmla="*/ 5532 w 13704"/>
              <a:gd name="connsiteY57-20180" fmla="*/ 7240 h 17230"/>
              <a:gd name="connsiteX58-20181" fmla="*/ 5134 w 13704"/>
              <a:gd name="connsiteY58-20182" fmla="*/ 7496 h 17230"/>
              <a:gd name="connsiteX59-20183" fmla="*/ 3171 w 13704"/>
              <a:gd name="connsiteY59-20184" fmla="*/ 8636 h 17230"/>
              <a:gd name="connsiteX60-20185" fmla="*/ 665 w 13704"/>
              <a:gd name="connsiteY60-20186" fmla="*/ 10285 h 17230"/>
              <a:gd name="connsiteX61-20187" fmla="*/ 9 w 13704"/>
              <a:gd name="connsiteY61-20188" fmla="*/ 6408 h 17230"/>
              <a:gd name="connsiteX0-20189" fmla="*/ 9 w 13704"/>
              <a:gd name="connsiteY0-20190" fmla="*/ 6408 h 17230"/>
              <a:gd name="connsiteX1-20191" fmla="*/ 4102 w 13704"/>
              <a:gd name="connsiteY1-20192" fmla="*/ 5504 h 17230"/>
              <a:gd name="connsiteX2-20193" fmla="*/ 6368 w 13704"/>
              <a:gd name="connsiteY2-20194" fmla="*/ 3399 h 17230"/>
              <a:gd name="connsiteX3-20195" fmla="*/ 6940 w 13704"/>
              <a:gd name="connsiteY3-20196" fmla="*/ 2367 h 17230"/>
              <a:gd name="connsiteX4-20197" fmla="*/ 7114 w 13704"/>
              <a:gd name="connsiteY4-20198" fmla="*/ 2149 h 17230"/>
              <a:gd name="connsiteX5-20199" fmla="*/ 7335 w 13704"/>
              <a:gd name="connsiteY5-20200" fmla="*/ 826 h 17230"/>
              <a:gd name="connsiteX6-20201" fmla="*/ 7685 w 13704"/>
              <a:gd name="connsiteY6-20202" fmla="*/ 961 h 17230"/>
              <a:gd name="connsiteX7-20203" fmla="*/ 8041 w 13704"/>
              <a:gd name="connsiteY7-20204" fmla="*/ 1915 h 17230"/>
              <a:gd name="connsiteX8-20205" fmla="*/ 8773 w 13704"/>
              <a:gd name="connsiteY8-20206" fmla="*/ 752 h 17230"/>
              <a:gd name="connsiteX9-20207" fmla="*/ 8445 w 13704"/>
              <a:gd name="connsiteY9-20208" fmla="*/ 1546 h 17230"/>
              <a:gd name="connsiteX10-20209" fmla="*/ 9104 w 13704"/>
              <a:gd name="connsiteY10-20210" fmla="*/ 19 h 17230"/>
              <a:gd name="connsiteX11-20211" fmla="*/ 9590 w 13704"/>
              <a:gd name="connsiteY11-20212" fmla="*/ 14 h 17230"/>
              <a:gd name="connsiteX12-20213" fmla="*/ 9686 w 13704"/>
              <a:gd name="connsiteY12-20214" fmla="*/ 1200 h 17230"/>
              <a:gd name="connsiteX13-20215" fmla="*/ 11728 w 13704"/>
              <a:gd name="connsiteY13-20216" fmla="*/ 3664 h 17230"/>
              <a:gd name="connsiteX14-20217" fmla="*/ 13519 w 13704"/>
              <a:gd name="connsiteY14-20218" fmla="*/ 12081 h 17230"/>
              <a:gd name="connsiteX15-20219" fmla="*/ 13645 w 13704"/>
              <a:gd name="connsiteY15-20220" fmla="*/ 17145 h 17230"/>
              <a:gd name="connsiteX16-20221" fmla="*/ 13468 w 13704"/>
              <a:gd name="connsiteY16-20222" fmla="*/ 15125 h 17230"/>
              <a:gd name="connsiteX17-20223" fmla="*/ 13017 w 13704"/>
              <a:gd name="connsiteY17-20224" fmla="*/ 17058 h 17230"/>
              <a:gd name="connsiteX18-20225" fmla="*/ 13256 w 13704"/>
              <a:gd name="connsiteY18-20226" fmla="*/ 13248 h 17230"/>
              <a:gd name="connsiteX19-20227" fmla="*/ 12622 w 13704"/>
              <a:gd name="connsiteY19-20228" fmla="*/ 9413 h 17230"/>
              <a:gd name="connsiteX20-20229" fmla="*/ 12800 w 13704"/>
              <a:gd name="connsiteY20-20230" fmla="*/ 14495 h 17230"/>
              <a:gd name="connsiteX21-20231" fmla="*/ 12508 w 13704"/>
              <a:gd name="connsiteY21-20232" fmla="*/ 15200 h 17230"/>
              <a:gd name="connsiteX22-20233" fmla="*/ 12326 w 13704"/>
              <a:gd name="connsiteY22-20234" fmla="*/ 10366 h 17230"/>
              <a:gd name="connsiteX23-20235" fmla="*/ 11407 w 13704"/>
              <a:gd name="connsiteY23-20236" fmla="*/ 4727 h 17230"/>
              <a:gd name="connsiteX24-20237" fmla="*/ 11574 w 13704"/>
              <a:gd name="connsiteY24-20238" fmla="*/ 7113 h 17230"/>
              <a:gd name="connsiteX25-20239" fmla="*/ 11815 w 13704"/>
              <a:gd name="connsiteY25-20240" fmla="*/ 7984 h 17230"/>
              <a:gd name="connsiteX26-20241" fmla="*/ 12173 w 13704"/>
              <a:gd name="connsiteY26-20242" fmla="*/ 9938 h 17230"/>
              <a:gd name="connsiteX27-20243" fmla="*/ 11799 w 13704"/>
              <a:gd name="connsiteY27-20244" fmla="*/ 9257 h 17230"/>
              <a:gd name="connsiteX28-20245" fmla="*/ 12059 w 13704"/>
              <a:gd name="connsiteY28-20246" fmla="*/ 14201 h 17230"/>
              <a:gd name="connsiteX29-20247" fmla="*/ 11972 w 13704"/>
              <a:gd name="connsiteY29-20248" fmla="*/ 16228 h 17230"/>
              <a:gd name="connsiteX30-20249" fmla="*/ 11694 w 13704"/>
              <a:gd name="connsiteY30-20250" fmla="*/ 13325 h 17230"/>
              <a:gd name="connsiteX31-20251" fmla="*/ 11546 w 13704"/>
              <a:gd name="connsiteY31-20252" fmla="*/ 11252 h 17230"/>
              <a:gd name="connsiteX32-20253" fmla="*/ 10889 w 13704"/>
              <a:gd name="connsiteY32-20254" fmla="*/ 6212 h 17230"/>
              <a:gd name="connsiteX33-20255" fmla="*/ 11235 w 13704"/>
              <a:gd name="connsiteY33-20256" fmla="*/ 11757 h 17230"/>
              <a:gd name="connsiteX34-20257" fmla="*/ 11435 w 13704"/>
              <a:gd name="connsiteY34-20258" fmla="*/ 14285 h 17230"/>
              <a:gd name="connsiteX35-20259" fmla="*/ 11264 w 13704"/>
              <a:gd name="connsiteY35-20260" fmla="*/ 16746 h 17230"/>
              <a:gd name="connsiteX36-20261" fmla="*/ 11072 w 13704"/>
              <a:gd name="connsiteY36-20262" fmla="*/ 13822 h 17230"/>
              <a:gd name="connsiteX37-20263" fmla="*/ 10668 w 13704"/>
              <a:gd name="connsiteY37-20264" fmla="*/ 16705 h 17230"/>
              <a:gd name="connsiteX38-20265" fmla="*/ 10271 w 13704"/>
              <a:gd name="connsiteY38-20266" fmla="*/ 17096 h 17230"/>
              <a:gd name="connsiteX39-20267" fmla="*/ 10512 w 13704"/>
              <a:gd name="connsiteY39-20268" fmla="*/ 15886 h 17230"/>
              <a:gd name="connsiteX40-20269" fmla="*/ 10481 w 13704"/>
              <a:gd name="connsiteY40-20270" fmla="*/ 14965 h 17230"/>
              <a:gd name="connsiteX41-20271" fmla="*/ 10719 w 13704"/>
              <a:gd name="connsiteY41-20272" fmla="*/ 15613 h 17230"/>
              <a:gd name="connsiteX42-20273" fmla="*/ 10387 w 13704"/>
              <a:gd name="connsiteY42-20274" fmla="*/ 15491 h 17230"/>
              <a:gd name="connsiteX43-20275" fmla="*/ 10242 w 13704"/>
              <a:gd name="connsiteY43-20276" fmla="*/ 16658 h 17230"/>
              <a:gd name="connsiteX44-20277" fmla="*/ 10448 w 13704"/>
              <a:gd name="connsiteY44-20278" fmla="*/ 14480 h 17230"/>
              <a:gd name="connsiteX45-20279" fmla="*/ 10717 w 13704"/>
              <a:gd name="connsiteY45-20280" fmla="*/ 14138 h 17230"/>
              <a:gd name="connsiteX46-20281" fmla="*/ 10684 w 13704"/>
              <a:gd name="connsiteY46-20282" fmla="*/ 8335 h 17230"/>
              <a:gd name="connsiteX47-20283" fmla="*/ 10582 w 13704"/>
              <a:gd name="connsiteY47-20284" fmla="*/ 12326 h 17230"/>
              <a:gd name="connsiteX48-20285" fmla="*/ 10344 w 13704"/>
              <a:gd name="connsiteY48-20286" fmla="*/ 13350 h 17230"/>
              <a:gd name="connsiteX49-20287" fmla="*/ 10219 w 13704"/>
              <a:gd name="connsiteY49-20288" fmla="*/ 5435 h 17230"/>
              <a:gd name="connsiteX50-20289" fmla="*/ 9293 w 13704"/>
              <a:gd name="connsiteY50-20290" fmla="*/ 3443 h 17230"/>
              <a:gd name="connsiteX51-20291" fmla="*/ 6612 w 13704"/>
              <a:gd name="connsiteY51-20292" fmla="*/ 5451 h 17230"/>
              <a:gd name="connsiteX52-20293" fmla="*/ 6248 w 13704"/>
              <a:gd name="connsiteY52-20294" fmla="*/ 5910 h 17230"/>
              <a:gd name="connsiteX53-20295" fmla="*/ 5634 w 13704"/>
              <a:gd name="connsiteY53-20296" fmla="*/ 6953 h 17230"/>
              <a:gd name="connsiteX54-20297" fmla="*/ 5260 w 13704"/>
              <a:gd name="connsiteY54-20298" fmla="*/ 7260 h 17230"/>
              <a:gd name="connsiteX55-20299" fmla="*/ 5391 w 13704"/>
              <a:gd name="connsiteY55-20300" fmla="*/ 7171 h 17230"/>
              <a:gd name="connsiteX56-20301" fmla="*/ 5651 w 13704"/>
              <a:gd name="connsiteY56-20302" fmla="*/ 7117 h 17230"/>
              <a:gd name="connsiteX57-20303" fmla="*/ 5532 w 13704"/>
              <a:gd name="connsiteY57-20304" fmla="*/ 7240 h 17230"/>
              <a:gd name="connsiteX58-20305" fmla="*/ 5134 w 13704"/>
              <a:gd name="connsiteY58-20306" fmla="*/ 7496 h 17230"/>
              <a:gd name="connsiteX59-20307" fmla="*/ 3171 w 13704"/>
              <a:gd name="connsiteY59-20308" fmla="*/ 8636 h 17230"/>
              <a:gd name="connsiteX60-20309" fmla="*/ 665 w 13704"/>
              <a:gd name="connsiteY60-20310" fmla="*/ 10285 h 17230"/>
              <a:gd name="connsiteX61-20311" fmla="*/ 9 w 13704"/>
              <a:gd name="connsiteY61-20312" fmla="*/ 6408 h 17230"/>
              <a:gd name="connsiteX0-20313" fmla="*/ 9 w 13704"/>
              <a:gd name="connsiteY0-20314" fmla="*/ 6408 h 17230"/>
              <a:gd name="connsiteX1-20315" fmla="*/ 4102 w 13704"/>
              <a:gd name="connsiteY1-20316" fmla="*/ 5504 h 17230"/>
              <a:gd name="connsiteX2-20317" fmla="*/ 6368 w 13704"/>
              <a:gd name="connsiteY2-20318" fmla="*/ 3399 h 17230"/>
              <a:gd name="connsiteX3-20319" fmla="*/ 6940 w 13704"/>
              <a:gd name="connsiteY3-20320" fmla="*/ 2367 h 17230"/>
              <a:gd name="connsiteX4-20321" fmla="*/ 7114 w 13704"/>
              <a:gd name="connsiteY4-20322" fmla="*/ 2149 h 17230"/>
              <a:gd name="connsiteX5-20323" fmla="*/ 7335 w 13704"/>
              <a:gd name="connsiteY5-20324" fmla="*/ 826 h 17230"/>
              <a:gd name="connsiteX6-20325" fmla="*/ 7685 w 13704"/>
              <a:gd name="connsiteY6-20326" fmla="*/ 961 h 17230"/>
              <a:gd name="connsiteX7-20327" fmla="*/ 8041 w 13704"/>
              <a:gd name="connsiteY7-20328" fmla="*/ 1915 h 17230"/>
              <a:gd name="connsiteX8-20329" fmla="*/ 8773 w 13704"/>
              <a:gd name="connsiteY8-20330" fmla="*/ 752 h 17230"/>
              <a:gd name="connsiteX9-20331" fmla="*/ 8445 w 13704"/>
              <a:gd name="connsiteY9-20332" fmla="*/ 1546 h 17230"/>
              <a:gd name="connsiteX10-20333" fmla="*/ 9104 w 13704"/>
              <a:gd name="connsiteY10-20334" fmla="*/ 19 h 17230"/>
              <a:gd name="connsiteX11-20335" fmla="*/ 9590 w 13704"/>
              <a:gd name="connsiteY11-20336" fmla="*/ 14 h 17230"/>
              <a:gd name="connsiteX12-20337" fmla="*/ 9686 w 13704"/>
              <a:gd name="connsiteY12-20338" fmla="*/ 1200 h 17230"/>
              <a:gd name="connsiteX13-20339" fmla="*/ 11728 w 13704"/>
              <a:gd name="connsiteY13-20340" fmla="*/ 3664 h 17230"/>
              <a:gd name="connsiteX14-20341" fmla="*/ 13519 w 13704"/>
              <a:gd name="connsiteY14-20342" fmla="*/ 12081 h 17230"/>
              <a:gd name="connsiteX15-20343" fmla="*/ 13645 w 13704"/>
              <a:gd name="connsiteY15-20344" fmla="*/ 17145 h 17230"/>
              <a:gd name="connsiteX16-20345" fmla="*/ 13468 w 13704"/>
              <a:gd name="connsiteY16-20346" fmla="*/ 15125 h 17230"/>
              <a:gd name="connsiteX17-20347" fmla="*/ 13017 w 13704"/>
              <a:gd name="connsiteY17-20348" fmla="*/ 17058 h 17230"/>
              <a:gd name="connsiteX18-20349" fmla="*/ 13256 w 13704"/>
              <a:gd name="connsiteY18-20350" fmla="*/ 13248 h 17230"/>
              <a:gd name="connsiteX19-20351" fmla="*/ 12622 w 13704"/>
              <a:gd name="connsiteY19-20352" fmla="*/ 9413 h 17230"/>
              <a:gd name="connsiteX20-20353" fmla="*/ 12800 w 13704"/>
              <a:gd name="connsiteY20-20354" fmla="*/ 14495 h 17230"/>
              <a:gd name="connsiteX21-20355" fmla="*/ 12508 w 13704"/>
              <a:gd name="connsiteY21-20356" fmla="*/ 15200 h 17230"/>
              <a:gd name="connsiteX22-20357" fmla="*/ 12326 w 13704"/>
              <a:gd name="connsiteY22-20358" fmla="*/ 10366 h 17230"/>
              <a:gd name="connsiteX23-20359" fmla="*/ 11407 w 13704"/>
              <a:gd name="connsiteY23-20360" fmla="*/ 4727 h 17230"/>
              <a:gd name="connsiteX24-20361" fmla="*/ 11574 w 13704"/>
              <a:gd name="connsiteY24-20362" fmla="*/ 7113 h 17230"/>
              <a:gd name="connsiteX25-20363" fmla="*/ 11815 w 13704"/>
              <a:gd name="connsiteY25-20364" fmla="*/ 7984 h 17230"/>
              <a:gd name="connsiteX26-20365" fmla="*/ 12173 w 13704"/>
              <a:gd name="connsiteY26-20366" fmla="*/ 9938 h 17230"/>
              <a:gd name="connsiteX27-20367" fmla="*/ 11799 w 13704"/>
              <a:gd name="connsiteY27-20368" fmla="*/ 9257 h 17230"/>
              <a:gd name="connsiteX28-20369" fmla="*/ 12059 w 13704"/>
              <a:gd name="connsiteY28-20370" fmla="*/ 14201 h 17230"/>
              <a:gd name="connsiteX29-20371" fmla="*/ 11972 w 13704"/>
              <a:gd name="connsiteY29-20372" fmla="*/ 16228 h 17230"/>
              <a:gd name="connsiteX30-20373" fmla="*/ 11694 w 13704"/>
              <a:gd name="connsiteY30-20374" fmla="*/ 13325 h 17230"/>
              <a:gd name="connsiteX31-20375" fmla="*/ 11546 w 13704"/>
              <a:gd name="connsiteY31-20376" fmla="*/ 11252 h 17230"/>
              <a:gd name="connsiteX32-20377" fmla="*/ 10889 w 13704"/>
              <a:gd name="connsiteY32-20378" fmla="*/ 6212 h 17230"/>
              <a:gd name="connsiteX33-20379" fmla="*/ 11235 w 13704"/>
              <a:gd name="connsiteY33-20380" fmla="*/ 11757 h 17230"/>
              <a:gd name="connsiteX34-20381" fmla="*/ 11435 w 13704"/>
              <a:gd name="connsiteY34-20382" fmla="*/ 14285 h 17230"/>
              <a:gd name="connsiteX35-20383" fmla="*/ 11264 w 13704"/>
              <a:gd name="connsiteY35-20384" fmla="*/ 16746 h 17230"/>
              <a:gd name="connsiteX36-20385" fmla="*/ 11072 w 13704"/>
              <a:gd name="connsiteY36-20386" fmla="*/ 13822 h 17230"/>
              <a:gd name="connsiteX37-20387" fmla="*/ 10668 w 13704"/>
              <a:gd name="connsiteY37-20388" fmla="*/ 16705 h 17230"/>
              <a:gd name="connsiteX38-20389" fmla="*/ 10271 w 13704"/>
              <a:gd name="connsiteY38-20390" fmla="*/ 17096 h 17230"/>
              <a:gd name="connsiteX39-20391" fmla="*/ 10512 w 13704"/>
              <a:gd name="connsiteY39-20392" fmla="*/ 15886 h 17230"/>
              <a:gd name="connsiteX40-20393" fmla="*/ 10481 w 13704"/>
              <a:gd name="connsiteY40-20394" fmla="*/ 14965 h 17230"/>
              <a:gd name="connsiteX41-20395" fmla="*/ 10719 w 13704"/>
              <a:gd name="connsiteY41-20396" fmla="*/ 15613 h 17230"/>
              <a:gd name="connsiteX42-20397" fmla="*/ 10387 w 13704"/>
              <a:gd name="connsiteY42-20398" fmla="*/ 15491 h 17230"/>
              <a:gd name="connsiteX43-20399" fmla="*/ 10242 w 13704"/>
              <a:gd name="connsiteY43-20400" fmla="*/ 16658 h 17230"/>
              <a:gd name="connsiteX44-20401" fmla="*/ 10448 w 13704"/>
              <a:gd name="connsiteY44-20402" fmla="*/ 14480 h 17230"/>
              <a:gd name="connsiteX45-20403" fmla="*/ 10717 w 13704"/>
              <a:gd name="connsiteY45-20404" fmla="*/ 14138 h 17230"/>
              <a:gd name="connsiteX46-20405" fmla="*/ 10684 w 13704"/>
              <a:gd name="connsiteY46-20406" fmla="*/ 8335 h 17230"/>
              <a:gd name="connsiteX47-20407" fmla="*/ 10582 w 13704"/>
              <a:gd name="connsiteY47-20408" fmla="*/ 12326 h 17230"/>
              <a:gd name="connsiteX48-20409" fmla="*/ 10344 w 13704"/>
              <a:gd name="connsiteY48-20410" fmla="*/ 13350 h 17230"/>
              <a:gd name="connsiteX49-20411" fmla="*/ 10219 w 13704"/>
              <a:gd name="connsiteY49-20412" fmla="*/ 5435 h 17230"/>
              <a:gd name="connsiteX50-20413" fmla="*/ 9293 w 13704"/>
              <a:gd name="connsiteY50-20414" fmla="*/ 3443 h 17230"/>
              <a:gd name="connsiteX51-20415" fmla="*/ 6612 w 13704"/>
              <a:gd name="connsiteY51-20416" fmla="*/ 5451 h 17230"/>
              <a:gd name="connsiteX52-20417" fmla="*/ 6248 w 13704"/>
              <a:gd name="connsiteY52-20418" fmla="*/ 5910 h 17230"/>
              <a:gd name="connsiteX53-20419" fmla="*/ 5634 w 13704"/>
              <a:gd name="connsiteY53-20420" fmla="*/ 6953 h 17230"/>
              <a:gd name="connsiteX54-20421" fmla="*/ 5260 w 13704"/>
              <a:gd name="connsiteY54-20422" fmla="*/ 7260 h 17230"/>
              <a:gd name="connsiteX55-20423" fmla="*/ 5391 w 13704"/>
              <a:gd name="connsiteY55-20424" fmla="*/ 7171 h 17230"/>
              <a:gd name="connsiteX56-20425" fmla="*/ 5651 w 13704"/>
              <a:gd name="connsiteY56-20426" fmla="*/ 7117 h 17230"/>
              <a:gd name="connsiteX57-20427" fmla="*/ 5365 w 13704"/>
              <a:gd name="connsiteY57-20428" fmla="*/ 7384 h 17230"/>
              <a:gd name="connsiteX58-20429" fmla="*/ 5134 w 13704"/>
              <a:gd name="connsiteY58-20430" fmla="*/ 7496 h 17230"/>
              <a:gd name="connsiteX59-20431" fmla="*/ 3171 w 13704"/>
              <a:gd name="connsiteY59-20432" fmla="*/ 8636 h 17230"/>
              <a:gd name="connsiteX60-20433" fmla="*/ 665 w 13704"/>
              <a:gd name="connsiteY60-20434" fmla="*/ 10285 h 17230"/>
              <a:gd name="connsiteX61-20435" fmla="*/ 9 w 13704"/>
              <a:gd name="connsiteY61-20436" fmla="*/ 6408 h 17230"/>
              <a:gd name="connsiteX0-20437" fmla="*/ 9 w 13704"/>
              <a:gd name="connsiteY0-20438" fmla="*/ 6408 h 17230"/>
              <a:gd name="connsiteX1-20439" fmla="*/ 4102 w 13704"/>
              <a:gd name="connsiteY1-20440" fmla="*/ 5504 h 17230"/>
              <a:gd name="connsiteX2-20441" fmla="*/ 6368 w 13704"/>
              <a:gd name="connsiteY2-20442" fmla="*/ 3399 h 17230"/>
              <a:gd name="connsiteX3-20443" fmla="*/ 6940 w 13704"/>
              <a:gd name="connsiteY3-20444" fmla="*/ 2367 h 17230"/>
              <a:gd name="connsiteX4-20445" fmla="*/ 7114 w 13704"/>
              <a:gd name="connsiteY4-20446" fmla="*/ 2149 h 17230"/>
              <a:gd name="connsiteX5-20447" fmla="*/ 7335 w 13704"/>
              <a:gd name="connsiteY5-20448" fmla="*/ 826 h 17230"/>
              <a:gd name="connsiteX6-20449" fmla="*/ 7685 w 13704"/>
              <a:gd name="connsiteY6-20450" fmla="*/ 961 h 17230"/>
              <a:gd name="connsiteX7-20451" fmla="*/ 8041 w 13704"/>
              <a:gd name="connsiteY7-20452" fmla="*/ 1915 h 17230"/>
              <a:gd name="connsiteX8-20453" fmla="*/ 8773 w 13704"/>
              <a:gd name="connsiteY8-20454" fmla="*/ 752 h 17230"/>
              <a:gd name="connsiteX9-20455" fmla="*/ 8445 w 13704"/>
              <a:gd name="connsiteY9-20456" fmla="*/ 1546 h 17230"/>
              <a:gd name="connsiteX10-20457" fmla="*/ 9104 w 13704"/>
              <a:gd name="connsiteY10-20458" fmla="*/ 19 h 17230"/>
              <a:gd name="connsiteX11-20459" fmla="*/ 9590 w 13704"/>
              <a:gd name="connsiteY11-20460" fmla="*/ 14 h 17230"/>
              <a:gd name="connsiteX12-20461" fmla="*/ 9686 w 13704"/>
              <a:gd name="connsiteY12-20462" fmla="*/ 1200 h 17230"/>
              <a:gd name="connsiteX13-20463" fmla="*/ 11728 w 13704"/>
              <a:gd name="connsiteY13-20464" fmla="*/ 3664 h 17230"/>
              <a:gd name="connsiteX14-20465" fmla="*/ 13519 w 13704"/>
              <a:gd name="connsiteY14-20466" fmla="*/ 12081 h 17230"/>
              <a:gd name="connsiteX15-20467" fmla="*/ 13645 w 13704"/>
              <a:gd name="connsiteY15-20468" fmla="*/ 17145 h 17230"/>
              <a:gd name="connsiteX16-20469" fmla="*/ 13468 w 13704"/>
              <a:gd name="connsiteY16-20470" fmla="*/ 15125 h 17230"/>
              <a:gd name="connsiteX17-20471" fmla="*/ 13017 w 13704"/>
              <a:gd name="connsiteY17-20472" fmla="*/ 17058 h 17230"/>
              <a:gd name="connsiteX18-20473" fmla="*/ 13256 w 13704"/>
              <a:gd name="connsiteY18-20474" fmla="*/ 13248 h 17230"/>
              <a:gd name="connsiteX19-20475" fmla="*/ 12622 w 13704"/>
              <a:gd name="connsiteY19-20476" fmla="*/ 9413 h 17230"/>
              <a:gd name="connsiteX20-20477" fmla="*/ 12800 w 13704"/>
              <a:gd name="connsiteY20-20478" fmla="*/ 14495 h 17230"/>
              <a:gd name="connsiteX21-20479" fmla="*/ 12508 w 13704"/>
              <a:gd name="connsiteY21-20480" fmla="*/ 15200 h 17230"/>
              <a:gd name="connsiteX22-20481" fmla="*/ 12326 w 13704"/>
              <a:gd name="connsiteY22-20482" fmla="*/ 10366 h 17230"/>
              <a:gd name="connsiteX23-20483" fmla="*/ 11407 w 13704"/>
              <a:gd name="connsiteY23-20484" fmla="*/ 4727 h 17230"/>
              <a:gd name="connsiteX24-20485" fmla="*/ 11574 w 13704"/>
              <a:gd name="connsiteY24-20486" fmla="*/ 7113 h 17230"/>
              <a:gd name="connsiteX25-20487" fmla="*/ 11815 w 13704"/>
              <a:gd name="connsiteY25-20488" fmla="*/ 7984 h 17230"/>
              <a:gd name="connsiteX26-20489" fmla="*/ 12173 w 13704"/>
              <a:gd name="connsiteY26-20490" fmla="*/ 9938 h 17230"/>
              <a:gd name="connsiteX27-20491" fmla="*/ 11799 w 13704"/>
              <a:gd name="connsiteY27-20492" fmla="*/ 9257 h 17230"/>
              <a:gd name="connsiteX28-20493" fmla="*/ 12059 w 13704"/>
              <a:gd name="connsiteY28-20494" fmla="*/ 14201 h 17230"/>
              <a:gd name="connsiteX29-20495" fmla="*/ 11972 w 13704"/>
              <a:gd name="connsiteY29-20496" fmla="*/ 16228 h 17230"/>
              <a:gd name="connsiteX30-20497" fmla="*/ 11694 w 13704"/>
              <a:gd name="connsiteY30-20498" fmla="*/ 13325 h 17230"/>
              <a:gd name="connsiteX31-20499" fmla="*/ 11546 w 13704"/>
              <a:gd name="connsiteY31-20500" fmla="*/ 11252 h 17230"/>
              <a:gd name="connsiteX32-20501" fmla="*/ 10889 w 13704"/>
              <a:gd name="connsiteY32-20502" fmla="*/ 6212 h 17230"/>
              <a:gd name="connsiteX33-20503" fmla="*/ 11235 w 13704"/>
              <a:gd name="connsiteY33-20504" fmla="*/ 11757 h 17230"/>
              <a:gd name="connsiteX34-20505" fmla="*/ 11435 w 13704"/>
              <a:gd name="connsiteY34-20506" fmla="*/ 14285 h 17230"/>
              <a:gd name="connsiteX35-20507" fmla="*/ 11264 w 13704"/>
              <a:gd name="connsiteY35-20508" fmla="*/ 16746 h 17230"/>
              <a:gd name="connsiteX36-20509" fmla="*/ 11072 w 13704"/>
              <a:gd name="connsiteY36-20510" fmla="*/ 13822 h 17230"/>
              <a:gd name="connsiteX37-20511" fmla="*/ 10668 w 13704"/>
              <a:gd name="connsiteY37-20512" fmla="*/ 16705 h 17230"/>
              <a:gd name="connsiteX38-20513" fmla="*/ 10271 w 13704"/>
              <a:gd name="connsiteY38-20514" fmla="*/ 17096 h 17230"/>
              <a:gd name="connsiteX39-20515" fmla="*/ 10512 w 13704"/>
              <a:gd name="connsiteY39-20516" fmla="*/ 15886 h 17230"/>
              <a:gd name="connsiteX40-20517" fmla="*/ 10481 w 13704"/>
              <a:gd name="connsiteY40-20518" fmla="*/ 14965 h 17230"/>
              <a:gd name="connsiteX41-20519" fmla="*/ 10719 w 13704"/>
              <a:gd name="connsiteY41-20520" fmla="*/ 15613 h 17230"/>
              <a:gd name="connsiteX42-20521" fmla="*/ 10387 w 13704"/>
              <a:gd name="connsiteY42-20522" fmla="*/ 15491 h 17230"/>
              <a:gd name="connsiteX43-20523" fmla="*/ 10242 w 13704"/>
              <a:gd name="connsiteY43-20524" fmla="*/ 16658 h 17230"/>
              <a:gd name="connsiteX44-20525" fmla="*/ 10448 w 13704"/>
              <a:gd name="connsiteY44-20526" fmla="*/ 14480 h 17230"/>
              <a:gd name="connsiteX45-20527" fmla="*/ 10717 w 13704"/>
              <a:gd name="connsiteY45-20528" fmla="*/ 14138 h 17230"/>
              <a:gd name="connsiteX46-20529" fmla="*/ 10684 w 13704"/>
              <a:gd name="connsiteY46-20530" fmla="*/ 8335 h 17230"/>
              <a:gd name="connsiteX47-20531" fmla="*/ 10582 w 13704"/>
              <a:gd name="connsiteY47-20532" fmla="*/ 12326 h 17230"/>
              <a:gd name="connsiteX48-20533" fmla="*/ 10344 w 13704"/>
              <a:gd name="connsiteY48-20534" fmla="*/ 13350 h 17230"/>
              <a:gd name="connsiteX49-20535" fmla="*/ 10219 w 13704"/>
              <a:gd name="connsiteY49-20536" fmla="*/ 5435 h 17230"/>
              <a:gd name="connsiteX50-20537" fmla="*/ 9293 w 13704"/>
              <a:gd name="connsiteY50-20538" fmla="*/ 3443 h 17230"/>
              <a:gd name="connsiteX51-20539" fmla="*/ 6612 w 13704"/>
              <a:gd name="connsiteY51-20540" fmla="*/ 5451 h 17230"/>
              <a:gd name="connsiteX52-20541" fmla="*/ 6309 w 13704"/>
              <a:gd name="connsiteY52-20542" fmla="*/ 5902 h 17230"/>
              <a:gd name="connsiteX53-20543" fmla="*/ 5634 w 13704"/>
              <a:gd name="connsiteY53-20544" fmla="*/ 6953 h 17230"/>
              <a:gd name="connsiteX54-20545" fmla="*/ 5260 w 13704"/>
              <a:gd name="connsiteY54-20546" fmla="*/ 7260 h 17230"/>
              <a:gd name="connsiteX55-20547" fmla="*/ 5391 w 13704"/>
              <a:gd name="connsiteY55-20548" fmla="*/ 7171 h 17230"/>
              <a:gd name="connsiteX56-20549" fmla="*/ 5651 w 13704"/>
              <a:gd name="connsiteY56-20550" fmla="*/ 7117 h 17230"/>
              <a:gd name="connsiteX57-20551" fmla="*/ 5365 w 13704"/>
              <a:gd name="connsiteY57-20552" fmla="*/ 7384 h 17230"/>
              <a:gd name="connsiteX58-20553" fmla="*/ 5134 w 13704"/>
              <a:gd name="connsiteY58-20554" fmla="*/ 7496 h 17230"/>
              <a:gd name="connsiteX59-20555" fmla="*/ 3171 w 13704"/>
              <a:gd name="connsiteY59-20556" fmla="*/ 8636 h 17230"/>
              <a:gd name="connsiteX60-20557" fmla="*/ 665 w 13704"/>
              <a:gd name="connsiteY60-20558" fmla="*/ 10285 h 17230"/>
              <a:gd name="connsiteX61-20559" fmla="*/ 9 w 13704"/>
              <a:gd name="connsiteY61-20560" fmla="*/ 6408 h 17230"/>
              <a:gd name="connsiteX0-20561" fmla="*/ 9 w 13704"/>
              <a:gd name="connsiteY0-20562" fmla="*/ 6408 h 17230"/>
              <a:gd name="connsiteX1-20563" fmla="*/ 4102 w 13704"/>
              <a:gd name="connsiteY1-20564" fmla="*/ 5504 h 17230"/>
              <a:gd name="connsiteX2-20565" fmla="*/ 6368 w 13704"/>
              <a:gd name="connsiteY2-20566" fmla="*/ 3399 h 17230"/>
              <a:gd name="connsiteX3-20567" fmla="*/ 6940 w 13704"/>
              <a:gd name="connsiteY3-20568" fmla="*/ 2367 h 17230"/>
              <a:gd name="connsiteX4-20569" fmla="*/ 7114 w 13704"/>
              <a:gd name="connsiteY4-20570" fmla="*/ 2149 h 17230"/>
              <a:gd name="connsiteX5-20571" fmla="*/ 7335 w 13704"/>
              <a:gd name="connsiteY5-20572" fmla="*/ 826 h 17230"/>
              <a:gd name="connsiteX6-20573" fmla="*/ 7685 w 13704"/>
              <a:gd name="connsiteY6-20574" fmla="*/ 961 h 17230"/>
              <a:gd name="connsiteX7-20575" fmla="*/ 8041 w 13704"/>
              <a:gd name="connsiteY7-20576" fmla="*/ 1915 h 17230"/>
              <a:gd name="connsiteX8-20577" fmla="*/ 8773 w 13704"/>
              <a:gd name="connsiteY8-20578" fmla="*/ 752 h 17230"/>
              <a:gd name="connsiteX9-20579" fmla="*/ 8445 w 13704"/>
              <a:gd name="connsiteY9-20580" fmla="*/ 1546 h 17230"/>
              <a:gd name="connsiteX10-20581" fmla="*/ 9104 w 13704"/>
              <a:gd name="connsiteY10-20582" fmla="*/ 19 h 17230"/>
              <a:gd name="connsiteX11-20583" fmla="*/ 9590 w 13704"/>
              <a:gd name="connsiteY11-20584" fmla="*/ 14 h 17230"/>
              <a:gd name="connsiteX12-20585" fmla="*/ 9686 w 13704"/>
              <a:gd name="connsiteY12-20586" fmla="*/ 1200 h 17230"/>
              <a:gd name="connsiteX13-20587" fmla="*/ 11728 w 13704"/>
              <a:gd name="connsiteY13-20588" fmla="*/ 3664 h 17230"/>
              <a:gd name="connsiteX14-20589" fmla="*/ 13519 w 13704"/>
              <a:gd name="connsiteY14-20590" fmla="*/ 12081 h 17230"/>
              <a:gd name="connsiteX15-20591" fmla="*/ 13645 w 13704"/>
              <a:gd name="connsiteY15-20592" fmla="*/ 17145 h 17230"/>
              <a:gd name="connsiteX16-20593" fmla="*/ 13468 w 13704"/>
              <a:gd name="connsiteY16-20594" fmla="*/ 15125 h 17230"/>
              <a:gd name="connsiteX17-20595" fmla="*/ 13017 w 13704"/>
              <a:gd name="connsiteY17-20596" fmla="*/ 17058 h 17230"/>
              <a:gd name="connsiteX18-20597" fmla="*/ 13256 w 13704"/>
              <a:gd name="connsiteY18-20598" fmla="*/ 13248 h 17230"/>
              <a:gd name="connsiteX19-20599" fmla="*/ 12622 w 13704"/>
              <a:gd name="connsiteY19-20600" fmla="*/ 9413 h 17230"/>
              <a:gd name="connsiteX20-20601" fmla="*/ 12800 w 13704"/>
              <a:gd name="connsiteY20-20602" fmla="*/ 14495 h 17230"/>
              <a:gd name="connsiteX21-20603" fmla="*/ 12508 w 13704"/>
              <a:gd name="connsiteY21-20604" fmla="*/ 15200 h 17230"/>
              <a:gd name="connsiteX22-20605" fmla="*/ 12326 w 13704"/>
              <a:gd name="connsiteY22-20606" fmla="*/ 10366 h 17230"/>
              <a:gd name="connsiteX23-20607" fmla="*/ 11407 w 13704"/>
              <a:gd name="connsiteY23-20608" fmla="*/ 4727 h 17230"/>
              <a:gd name="connsiteX24-20609" fmla="*/ 11574 w 13704"/>
              <a:gd name="connsiteY24-20610" fmla="*/ 7113 h 17230"/>
              <a:gd name="connsiteX25-20611" fmla="*/ 11815 w 13704"/>
              <a:gd name="connsiteY25-20612" fmla="*/ 7984 h 17230"/>
              <a:gd name="connsiteX26-20613" fmla="*/ 12173 w 13704"/>
              <a:gd name="connsiteY26-20614" fmla="*/ 9938 h 17230"/>
              <a:gd name="connsiteX27-20615" fmla="*/ 11799 w 13704"/>
              <a:gd name="connsiteY27-20616" fmla="*/ 9257 h 17230"/>
              <a:gd name="connsiteX28-20617" fmla="*/ 12059 w 13704"/>
              <a:gd name="connsiteY28-20618" fmla="*/ 14201 h 17230"/>
              <a:gd name="connsiteX29-20619" fmla="*/ 11972 w 13704"/>
              <a:gd name="connsiteY29-20620" fmla="*/ 16228 h 17230"/>
              <a:gd name="connsiteX30-20621" fmla="*/ 11694 w 13704"/>
              <a:gd name="connsiteY30-20622" fmla="*/ 13325 h 17230"/>
              <a:gd name="connsiteX31-20623" fmla="*/ 11546 w 13704"/>
              <a:gd name="connsiteY31-20624" fmla="*/ 11252 h 17230"/>
              <a:gd name="connsiteX32-20625" fmla="*/ 10889 w 13704"/>
              <a:gd name="connsiteY32-20626" fmla="*/ 6212 h 17230"/>
              <a:gd name="connsiteX33-20627" fmla="*/ 11235 w 13704"/>
              <a:gd name="connsiteY33-20628" fmla="*/ 11757 h 17230"/>
              <a:gd name="connsiteX34-20629" fmla="*/ 11435 w 13704"/>
              <a:gd name="connsiteY34-20630" fmla="*/ 14285 h 17230"/>
              <a:gd name="connsiteX35-20631" fmla="*/ 11264 w 13704"/>
              <a:gd name="connsiteY35-20632" fmla="*/ 16746 h 17230"/>
              <a:gd name="connsiteX36-20633" fmla="*/ 11072 w 13704"/>
              <a:gd name="connsiteY36-20634" fmla="*/ 13822 h 17230"/>
              <a:gd name="connsiteX37-20635" fmla="*/ 10668 w 13704"/>
              <a:gd name="connsiteY37-20636" fmla="*/ 16705 h 17230"/>
              <a:gd name="connsiteX38-20637" fmla="*/ 10271 w 13704"/>
              <a:gd name="connsiteY38-20638" fmla="*/ 17096 h 17230"/>
              <a:gd name="connsiteX39-20639" fmla="*/ 10512 w 13704"/>
              <a:gd name="connsiteY39-20640" fmla="*/ 15886 h 17230"/>
              <a:gd name="connsiteX40-20641" fmla="*/ 10481 w 13704"/>
              <a:gd name="connsiteY40-20642" fmla="*/ 14965 h 17230"/>
              <a:gd name="connsiteX41-20643" fmla="*/ 10719 w 13704"/>
              <a:gd name="connsiteY41-20644" fmla="*/ 15613 h 17230"/>
              <a:gd name="connsiteX42-20645" fmla="*/ 10387 w 13704"/>
              <a:gd name="connsiteY42-20646" fmla="*/ 15491 h 17230"/>
              <a:gd name="connsiteX43-20647" fmla="*/ 10242 w 13704"/>
              <a:gd name="connsiteY43-20648" fmla="*/ 16658 h 17230"/>
              <a:gd name="connsiteX44-20649" fmla="*/ 10448 w 13704"/>
              <a:gd name="connsiteY44-20650" fmla="*/ 14480 h 17230"/>
              <a:gd name="connsiteX45-20651" fmla="*/ 10717 w 13704"/>
              <a:gd name="connsiteY45-20652" fmla="*/ 14138 h 17230"/>
              <a:gd name="connsiteX46-20653" fmla="*/ 10684 w 13704"/>
              <a:gd name="connsiteY46-20654" fmla="*/ 8335 h 17230"/>
              <a:gd name="connsiteX47-20655" fmla="*/ 10582 w 13704"/>
              <a:gd name="connsiteY47-20656" fmla="*/ 12326 h 17230"/>
              <a:gd name="connsiteX48-20657" fmla="*/ 10344 w 13704"/>
              <a:gd name="connsiteY48-20658" fmla="*/ 13350 h 17230"/>
              <a:gd name="connsiteX49-20659" fmla="*/ 10219 w 13704"/>
              <a:gd name="connsiteY49-20660" fmla="*/ 5435 h 17230"/>
              <a:gd name="connsiteX50-20661" fmla="*/ 9293 w 13704"/>
              <a:gd name="connsiteY50-20662" fmla="*/ 3443 h 17230"/>
              <a:gd name="connsiteX51-20663" fmla="*/ 6990 w 13704"/>
              <a:gd name="connsiteY51-20664" fmla="*/ 4813 h 17230"/>
              <a:gd name="connsiteX52-20665" fmla="*/ 6612 w 13704"/>
              <a:gd name="connsiteY52-20666" fmla="*/ 5451 h 17230"/>
              <a:gd name="connsiteX53-20667" fmla="*/ 6309 w 13704"/>
              <a:gd name="connsiteY53-20668" fmla="*/ 5902 h 17230"/>
              <a:gd name="connsiteX54-20669" fmla="*/ 5634 w 13704"/>
              <a:gd name="connsiteY54-20670" fmla="*/ 6953 h 17230"/>
              <a:gd name="connsiteX55-20671" fmla="*/ 5260 w 13704"/>
              <a:gd name="connsiteY55-20672" fmla="*/ 7260 h 17230"/>
              <a:gd name="connsiteX56-20673" fmla="*/ 5391 w 13704"/>
              <a:gd name="connsiteY56-20674" fmla="*/ 7171 h 17230"/>
              <a:gd name="connsiteX57-20675" fmla="*/ 5651 w 13704"/>
              <a:gd name="connsiteY57-20676" fmla="*/ 7117 h 17230"/>
              <a:gd name="connsiteX58-20677" fmla="*/ 5365 w 13704"/>
              <a:gd name="connsiteY58-20678" fmla="*/ 7384 h 17230"/>
              <a:gd name="connsiteX59-20679" fmla="*/ 5134 w 13704"/>
              <a:gd name="connsiteY59-20680" fmla="*/ 7496 h 17230"/>
              <a:gd name="connsiteX60-20681" fmla="*/ 3171 w 13704"/>
              <a:gd name="connsiteY60-20682" fmla="*/ 8636 h 17230"/>
              <a:gd name="connsiteX61-20683" fmla="*/ 665 w 13704"/>
              <a:gd name="connsiteY61-20684" fmla="*/ 10285 h 17230"/>
              <a:gd name="connsiteX62" fmla="*/ 9 w 13704"/>
              <a:gd name="connsiteY62" fmla="*/ 6408 h 17230"/>
              <a:gd name="connsiteX0-20685" fmla="*/ 9 w 13704"/>
              <a:gd name="connsiteY0-20686" fmla="*/ 6408 h 17230"/>
              <a:gd name="connsiteX1-20687" fmla="*/ 4102 w 13704"/>
              <a:gd name="connsiteY1-20688" fmla="*/ 5504 h 17230"/>
              <a:gd name="connsiteX2-20689" fmla="*/ 6368 w 13704"/>
              <a:gd name="connsiteY2-20690" fmla="*/ 3399 h 17230"/>
              <a:gd name="connsiteX3-20691" fmla="*/ 6940 w 13704"/>
              <a:gd name="connsiteY3-20692" fmla="*/ 2367 h 17230"/>
              <a:gd name="connsiteX4-20693" fmla="*/ 7114 w 13704"/>
              <a:gd name="connsiteY4-20694" fmla="*/ 2149 h 17230"/>
              <a:gd name="connsiteX5-20695" fmla="*/ 7335 w 13704"/>
              <a:gd name="connsiteY5-20696" fmla="*/ 826 h 17230"/>
              <a:gd name="connsiteX6-20697" fmla="*/ 7685 w 13704"/>
              <a:gd name="connsiteY6-20698" fmla="*/ 961 h 17230"/>
              <a:gd name="connsiteX7-20699" fmla="*/ 8041 w 13704"/>
              <a:gd name="connsiteY7-20700" fmla="*/ 1915 h 17230"/>
              <a:gd name="connsiteX8-20701" fmla="*/ 8773 w 13704"/>
              <a:gd name="connsiteY8-20702" fmla="*/ 752 h 17230"/>
              <a:gd name="connsiteX9-20703" fmla="*/ 8445 w 13704"/>
              <a:gd name="connsiteY9-20704" fmla="*/ 1546 h 17230"/>
              <a:gd name="connsiteX10-20705" fmla="*/ 9104 w 13704"/>
              <a:gd name="connsiteY10-20706" fmla="*/ 19 h 17230"/>
              <a:gd name="connsiteX11-20707" fmla="*/ 9590 w 13704"/>
              <a:gd name="connsiteY11-20708" fmla="*/ 14 h 17230"/>
              <a:gd name="connsiteX12-20709" fmla="*/ 9686 w 13704"/>
              <a:gd name="connsiteY12-20710" fmla="*/ 1200 h 17230"/>
              <a:gd name="connsiteX13-20711" fmla="*/ 11728 w 13704"/>
              <a:gd name="connsiteY13-20712" fmla="*/ 3664 h 17230"/>
              <a:gd name="connsiteX14-20713" fmla="*/ 13519 w 13704"/>
              <a:gd name="connsiteY14-20714" fmla="*/ 12081 h 17230"/>
              <a:gd name="connsiteX15-20715" fmla="*/ 13645 w 13704"/>
              <a:gd name="connsiteY15-20716" fmla="*/ 17145 h 17230"/>
              <a:gd name="connsiteX16-20717" fmla="*/ 13468 w 13704"/>
              <a:gd name="connsiteY16-20718" fmla="*/ 15125 h 17230"/>
              <a:gd name="connsiteX17-20719" fmla="*/ 13017 w 13704"/>
              <a:gd name="connsiteY17-20720" fmla="*/ 17058 h 17230"/>
              <a:gd name="connsiteX18-20721" fmla="*/ 13256 w 13704"/>
              <a:gd name="connsiteY18-20722" fmla="*/ 13248 h 17230"/>
              <a:gd name="connsiteX19-20723" fmla="*/ 12622 w 13704"/>
              <a:gd name="connsiteY19-20724" fmla="*/ 9413 h 17230"/>
              <a:gd name="connsiteX20-20725" fmla="*/ 12800 w 13704"/>
              <a:gd name="connsiteY20-20726" fmla="*/ 14495 h 17230"/>
              <a:gd name="connsiteX21-20727" fmla="*/ 12508 w 13704"/>
              <a:gd name="connsiteY21-20728" fmla="*/ 15200 h 17230"/>
              <a:gd name="connsiteX22-20729" fmla="*/ 12326 w 13704"/>
              <a:gd name="connsiteY22-20730" fmla="*/ 10366 h 17230"/>
              <a:gd name="connsiteX23-20731" fmla="*/ 11407 w 13704"/>
              <a:gd name="connsiteY23-20732" fmla="*/ 4727 h 17230"/>
              <a:gd name="connsiteX24-20733" fmla="*/ 11574 w 13704"/>
              <a:gd name="connsiteY24-20734" fmla="*/ 7113 h 17230"/>
              <a:gd name="connsiteX25-20735" fmla="*/ 11815 w 13704"/>
              <a:gd name="connsiteY25-20736" fmla="*/ 7984 h 17230"/>
              <a:gd name="connsiteX26-20737" fmla="*/ 12173 w 13704"/>
              <a:gd name="connsiteY26-20738" fmla="*/ 9938 h 17230"/>
              <a:gd name="connsiteX27-20739" fmla="*/ 11799 w 13704"/>
              <a:gd name="connsiteY27-20740" fmla="*/ 9257 h 17230"/>
              <a:gd name="connsiteX28-20741" fmla="*/ 12059 w 13704"/>
              <a:gd name="connsiteY28-20742" fmla="*/ 14201 h 17230"/>
              <a:gd name="connsiteX29-20743" fmla="*/ 11972 w 13704"/>
              <a:gd name="connsiteY29-20744" fmla="*/ 16228 h 17230"/>
              <a:gd name="connsiteX30-20745" fmla="*/ 11694 w 13704"/>
              <a:gd name="connsiteY30-20746" fmla="*/ 13325 h 17230"/>
              <a:gd name="connsiteX31-20747" fmla="*/ 11546 w 13704"/>
              <a:gd name="connsiteY31-20748" fmla="*/ 11252 h 17230"/>
              <a:gd name="connsiteX32-20749" fmla="*/ 10889 w 13704"/>
              <a:gd name="connsiteY32-20750" fmla="*/ 6212 h 17230"/>
              <a:gd name="connsiteX33-20751" fmla="*/ 11235 w 13704"/>
              <a:gd name="connsiteY33-20752" fmla="*/ 11757 h 17230"/>
              <a:gd name="connsiteX34-20753" fmla="*/ 11435 w 13704"/>
              <a:gd name="connsiteY34-20754" fmla="*/ 14285 h 17230"/>
              <a:gd name="connsiteX35-20755" fmla="*/ 11264 w 13704"/>
              <a:gd name="connsiteY35-20756" fmla="*/ 16746 h 17230"/>
              <a:gd name="connsiteX36-20757" fmla="*/ 11072 w 13704"/>
              <a:gd name="connsiteY36-20758" fmla="*/ 13822 h 17230"/>
              <a:gd name="connsiteX37-20759" fmla="*/ 10668 w 13704"/>
              <a:gd name="connsiteY37-20760" fmla="*/ 16705 h 17230"/>
              <a:gd name="connsiteX38-20761" fmla="*/ 10271 w 13704"/>
              <a:gd name="connsiteY38-20762" fmla="*/ 17096 h 17230"/>
              <a:gd name="connsiteX39-20763" fmla="*/ 10512 w 13704"/>
              <a:gd name="connsiteY39-20764" fmla="*/ 15886 h 17230"/>
              <a:gd name="connsiteX40-20765" fmla="*/ 10481 w 13704"/>
              <a:gd name="connsiteY40-20766" fmla="*/ 14965 h 17230"/>
              <a:gd name="connsiteX41-20767" fmla="*/ 10719 w 13704"/>
              <a:gd name="connsiteY41-20768" fmla="*/ 15613 h 17230"/>
              <a:gd name="connsiteX42-20769" fmla="*/ 10387 w 13704"/>
              <a:gd name="connsiteY42-20770" fmla="*/ 15491 h 17230"/>
              <a:gd name="connsiteX43-20771" fmla="*/ 10242 w 13704"/>
              <a:gd name="connsiteY43-20772" fmla="*/ 16658 h 17230"/>
              <a:gd name="connsiteX44-20773" fmla="*/ 10448 w 13704"/>
              <a:gd name="connsiteY44-20774" fmla="*/ 14480 h 17230"/>
              <a:gd name="connsiteX45-20775" fmla="*/ 10717 w 13704"/>
              <a:gd name="connsiteY45-20776" fmla="*/ 14138 h 17230"/>
              <a:gd name="connsiteX46-20777" fmla="*/ 10684 w 13704"/>
              <a:gd name="connsiteY46-20778" fmla="*/ 8335 h 17230"/>
              <a:gd name="connsiteX47-20779" fmla="*/ 10582 w 13704"/>
              <a:gd name="connsiteY47-20780" fmla="*/ 12326 h 17230"/>
              <a:gd name="connsiteX48-20781" fmla="*/ 10344 w 13704"/>
              <a:gd name="connsiteY48-20782" fmla="*/ 13350 h 17230"/>
              <a:gd name="connsiteX49-20783" fmla="*/ 10219 w 13704"/>
              <a:gd name="connsiteY49-20784" fmla="*/ 5435 h 17230"/>
              <a:gd name="connsiteX50-20785" fmla="*/ 9293 w 13704"/>
              <a:gd name="connsiteY50-20786" fmla="*/ 3443 h 17230"/>
              <a:gd name="connsiteX51-20787" fmla="*/ 6990 w 13704"/>
              <a:gd name="connsiteY51-20788" fmla="*/ 4813 h 17230"/>
              <a:gd name="connsiteX52-20789" fmla="*/ 6612 w 13704"/>
              <a:gd name="connsiteY52-20790" fmla="*/ 5451 h 17230"/>
              <a:gd name="connsiteX53-20791" fmla="*/ 6309 w 13704"/>
              <a:gd name="connsiteY53-20792" fmla="*/ 5902 h 17230"/>
              <a:gd name="connsiteX54-20793" fmla="*/ 5634 w 13704"/>
              <a:gd name="connsiteY54-20794" fmla="*/ 6953 h 17230"/>
              <a:gd name="connsiteX55-20795" fmla="*/ 5260 w 13704"/>
              <a:gd name="connsiteY55-20796" fmla="*/ 7260 h 17230"/>
              <a:gd name="connsiteX56-20797" fmla="*/ 5391 w 13704"/>
              <a:gd name="connsiteY56-20798" fmla="*/ 7171 h 17230"/>
              <a:gd name="connsiteX57-20799" fmla="*/ 5651 w 13704"/>
              <a:gd name="connsiteY57-20800" fmla="*/ 7117 h 17230"/>
              <a:gd name="connsiteX58-20801" fmla="*/ 5365 w 13704"/>
              <a:gd name="connsiteY58-20802" fmla="*/ 7384 h 17230"/>
              <a:gd name="connsiteX59-20803" fmla="*/ 5134 w 13704"/>
              <a:gd name="connsiteY59-20804" fmla="*/ 7496 h 17230"/>
              <a:gd name="connsiteX60-20805" fmla="*/ 3171 w 13704"/>
              <a:gd name="connsiteY60-20806" fmla="*/ 8636 h 17230"/>
              <a:gd name="connsiteX61-20807" fmla="*/ 665 w 13704"/>
              <a:gd name="connsiteY61-20808" fmla="*/ 10285 h 17230"/>
              <a:gd name="connsiteX62-20809" fmla="*/ 9 w 13704"/>
              <a:gd name="connsiteY62-20810" fmla="*/ 6408 h 17230"/>
              <a:gd name="connsiteX0-20811" fmla="*/ 9 w 13704"/>
              <a:gd name="connsiteY0-20812" fmla="*/ 6408 h 17230"/>
              <a:gd name="connsiteX1-20813" fmla="*/ 4102 w 13704"/>
              <a:gd name="connsiteY1-20814" fmla="*/ 5504 h 17230"/>
              <a:gd name="connsiteX2-20815" fmla="*/ 6368 w 13704"/>
              <a:gd name="connsiteY2-20816" fmla="*/ 3399 h 17230"/>
              <a:gd name="connsiteX3-20817" fmla="*/ 6940 w 13704"/>
              <a:gd name="connsiteY3-20818" fmla="*/ 2367 h 17230"/>
              <a:gd name="connsiteX4-20819" fmla="*/ 7114 w 13704"/>
              <a:gd name="connsiteY4-20820" fmla="*/ 2149 h 17230"/>
              <a:gd name="connsiteX5-20821" fmla="*/ 7335 w 13704"/>
              <a:gd name="connsiteY5-20822" fmla="*/ 826 h 17230"/>
              <a:gd name="connsiteX6-20823" fmla="*/ 7685 w 13704"/>
              <a:gd name="connsiteY6-20824" fmla="*/ 961 h 17230"/>
              <a:gd name="connsiteX7-20825" fmla="*/ 8041 w 13704"/>
              <a:gd name="connsiteY7-20826" fmla="*/ 1915 h 17230"/>
              <a:gd name="connsiteX8-20827" fmla="*/ 8773 w 13704"/>
              <a:gd name="connsiteY8-20828" fmla="*/ 752 h 17230"/>
              <a:gd name="connsiteX9-20829" fmla="*/ 8445 w 13704"/>
              <a:gd name="connsiteY9-20830" fmla="*/ 1546 h 17230"/>
              <a:gd name="connsiteX10-20831" fmla="*/ 9104 w 13704"/>
              <a:gd name="connsiteY10-20832" fmla="*/ 19 h 17230"/>
              <a:gd name="connsiteX11-20833" fmla="*/ 9590 w 13704"/>
              <a:gd name="connsiteY11-20834" fmla="*/ 14 h 17230"/>
              <a:gd name="connsiteX12-20835" fmla="*/ 9686 w 13704"/>
              <a:gd name="connsiteY12-20836" fmla="*/ 1200 h 17230"/>
              <a:gd name="connsiteX13-20837" fmla="*/ 11728 w 13704"/>
              <a:gd name="connsiteY13-20838" fmla="*/ 3664 h 17230"/>
              <a:gd name="connsiteX14-20839" fmla="*/ 13519 w 13704"/>
              <a:gd name="connsiteY14-20840" fmla="*/ 12081 h 17230"/>
              <a:gd name="connsiteX15-20841" fmla="*/ 13645 w 13704"/>
              <a:gd name="connsiteY15-20842" fmla="*/ 17145 h 17230"/>
              <a:gd name="connsiteX16-20843" fmla="*/ 13468 w 13704"/>
              <a:gd name="connsiteY16-20844" fmla="*/ 15125 h 17230"/>
              <a:gd name="connsiteX17-20845" fmla="*/ 13017 w 13704"/>
              <a:gd name="connsiteY17-20846" fmla="*/ 17058 h 17230"/>
              <a:gd name="connsiteX18-20847" fmla="*/ 13256 w 13704"/>
              <a:gd name="connsiteY18-20848" fmla="*/ 13248 h 17230"/>
              <a:gd name="connsiteX19-20849" fmla="*/ 12622 w 13704"/>
              <a:gd name="connsiteY19-20850" fmla="*/ 9413 h 17230"/>
              <a:gd name="connsiteX20-20851" fmla="*/ 12800 w 13704"/>
              <a:gd name="connsiteY20-20852" fmla="*/ 14495 h 17230"/>
              <a:gd name="connsiteX21-20853" fmla="*/ 12508 w 13704"/>
              <a:gd name="connsiteY21-20854" fmla="*/ 15200 h 17230"/>
              <a:gd name="connsiteX22-20855" fmla="*/ 12326 w 13704"/>
              <a:gd name="connsiteY22-20856" fmla="*/ 10366 h 17230"/>
              <a:gd name="connsiteX23-20857" fmla="*/ 11407 w 13704"/>
              <a:gd name="connsiteY23-20858" fmla="*/ 4727 h 17230"/>
              <a:gd name="connsiteX24-20859" fmla="*/ 11574 w 13704"/>
              <a:gd name="connsiteY24-20860" fmla="*/ 7113 h 17230"/>
              <a:gd name="connsiteX25-20861" fmla="*/ 11815 w 13704"/>
              <a:gd name="connsiteY25-20862" fmla="*/ 7984 h 17230"/>
              <a:gd name="connsiteX26-20863" fmla="*/ 12173 w 13704"/>
              <a:gd name="connsiteY26-20864" fmla="*/ 9938 h 17230"/>
              <a:gd name="connsiteX27-20865" fmla="*/ 11799 w 13704"/>
              <a:gd name="connsiteY27-20866" fmla="*/ 9257 h 17230"/>
              <a:gd name="connsiteX28-20867" fmla="*/ 12059 w 13704"/>
              <a:gd name="connsiteY28-20868" fmla="*/ 14201 h 17230"/>
              <a:gd name="connsiteX29-20869" fmla="*/ 11972 w 13704"/>
              <a:gd name="connsiteY29-20870" fmla="*/ 16228 h 17230"/>
              <a:gd name="connsiteX30-20871" fmla="*/ 11694 w 13704"/>
              <a:gd name="connsiteY30-20872" fmla="*/ 13325 h 17230"/>
              <a:gd name="connsiteX31-20873" fmla="*/ 11546 w 13704"/>
              <a:gd name="connsiteY31-20874" fmla="*/ 11252 h 17230"/>
              <a:gd name="connsiteX32-20875" fmla="*/ 10889 w 13704"/>
              <a:gd name="connsiteY32-20876" fmla="*/ 6212 h 17230"/>
              <a:gd name="connsiteX33-20877" fmla="*/ 11235 w 13704"/>
              <a:gd name="connsiteY33-20878" fmla="*/ 11757 h 17230"/>
              <a:gd name="connsiteX34-20879" fmla="*/ 11435 w 13704"/>
              <a:gd name="connsiteY34-20880" fmla="*/ 14285 h 17230"/>
              <a:gd name="connsiteX35-20881" fmla="*/ 11264 w 13704"/>
              <a:gd name="connsiteY35-20882" fmla="*/ 16746 h 17230"/>
              <a:gd name="connsiteX36-20883" fmla="*/ 11072 w 13704"/>
              <a:gd name="connsiteY36-20884" fmla="*/ 13822 h 17230"/>
              <a:gd name="connsiteX37-20885" fmla="*/ 10668 w 13704"/>
              <a:gd name="connsiteY37-20886" fmla="*/ 16705 h 17230"/>
              <a:gd name="connsiteX38-20887" fmla="*/ 10271 w 13704"/>
              <a:gd name="connsiteY38-20888" fmla="*/ 17096 h 17230"/>
              <a:gd name="connsiteX39-20889" fmla="*/ 10512 w 13704"/>
              <a:gd name="connsiteY39-20890" fmla="*/ 15886 h 17230"/>
              <a:gd name="connsiteX40-20891" fmla="*/ 10481 w 13704"/>
              <a:gd name="connsiteY40-20892" fmla="*/ 14965 h 17230"/>
              <a:gd name="connsiteX41-20893" fmla="*/ 10719 w 13704"/>
              <a:gd name="connsiteY41-20894" fmla="*/ 15613 h 17230"/>
              <a:gd name="connsiteX42-20895" fmla="*/ 10387 w 13704"/>
              <a:gd name="connsiteY42-20896" fmla="*/ 15491 h 17230"/>
              <a:gd name="connsiteX43-20897" fmla="*/ 10242 w 13704"/>
              <a:gd name="connsiteY43-20898" fmla="*/ 16658 h 17230"/>
              <a:gd name="connsiteX44-20899" fmla="*/ 10448 w 13704"/>
              <a:gd name="connsiteY44-20900" fmla="*/ 14480 h 17230"/>
              <a:gd name="connsiteX45-20901" fmla="*/ 10717 w 13704"/>
              <a:gd name="connsiteY45-20902" fmla="*/ 14138 h 17230"/>
              <a:gd name="connsiteX46-20903" fmla="*/ 10684 w 13704"/>
              <a:gd name="connsiteY46-20904" fmla="*/ 8335 h 17230"/>
              <a:gd name="connsiteX47-20905" fmla="*/ 10582 w 13704"/>
              <a:gd name="connsiteY47-20906" fmla="*/ 12326 h 17230"/>
              <a:gd name="connsiteX48-20907" fmla="*/ 10344 w 13704"/>
              <a:gd name="connsiteY48-20908" fmla="*/ 13350 h 17230"/>
              <a:gd name="connsiteX49-20909" fmla="*/ 10219 w 13704"/>
              <a:gd name="connsiteY49-20910" fmla="*/ 5435 h 17230"/>
              <a:gd name="connsiteX50-20911" fmla="*/ 9293 w 13704"/>
              <a:gd name="connsiteY50-20912" fmla="*/ 3443 h 17230"/>
              <a:gd name="connsiteX51-20913" fmla="*/ 7116 w 13704"/>
              <a:gd name="connsiteY51-20914" fmla="*/ 4898 h 17230"/>
              <a:gd name="connsiteX52-20915" fmla="*/ 6612 w 13704"/>
              <a:gd name="connsiteY52-20916" fmla="*/ 5451 h 17230"/>
              <a:gd name="connsiteX53-20917" fmla="*/ 6309 w 13704"/>
              <a:gd name="connsiteY53-20918" fmla="*/ 5902 h 17230"/>
              <a:gd name="connsiteX54-20919" fmla="*/ 5634 w 13704"/>
              <a:gd name="connsiteY54-20920" fmla="*/ 6953 h 17230"/>
              <a:gd name="connsiteX55-20921" fmla="*/ 5260 w 13704"/>
              <a:gd name="connsiteY55-20922" fmla="*/ 7260 h 17230"/>
              <a:gd name="connsiteX56-20923" fmla="*/ 5391 w 13704"/>
              <a:gd name="connsiteY56-20924" fmla="*/ 7171 h 17230"/>
              <a:gd name="connsiteX57-20925" fmla="*/ 5651 w 13704"/>
              <a:gd name="connsiteY57-20926" fmla="*/ 7117 h 17230"/>
              <a:gd name="connsiteX58-20927" fmla="*/ 5365 w 13704"/>
              <a:gd name="connsiteY58-20928" fmla="*/ 7384 h 17230"/>
              <a:gd name="connsiteX59-20929" fmla="*/ 5134 w 13704"/>
              <a:gd name="connsiteY59-20930" fmla="*/ 7496 h 17230"/>
              <a:gd name="connsiteX60-20931" fmla="*/ 3171 w 13704"/>
              <a:gd name="connsiteY60-20932" fmla="*/ 8636 h 17230"/>
              <a:gd name="connsiteX61-20933" fmla="*/ 665 w 13704"/>
              <a:gd name="connsiteY61-20934" fmla="*/ 10285 h 17230"/>
              <a:gd name="connsiteX62-20935" fmla="*/ 9 w 13704"/>
              <a:gd name="connsiteY62-20936" fmla="*/ 6408 h 17230"/>
              <a:gd name="connsiteX0-20937" fmla="*/ 9 w 13704"/>
              <a:gd name="connsiteY0-20938" fmla="*/ 6408 h 17230"/>
              <a:gd name="connsiteX1-20939" fmla="*/ 4102 w 13704"/>
              <a:gd name="connsiteY1-20940" fmla="*/ 5504 h 17230"/>
              <a:gd name="connsiteX2-20941" fmla="*/ 6368 w 13704"/>
              <a:gd name="connsiteY2-20942" fmla="*/ 3399 h 17230"/>
              <a:gd name="connsiteX3-20943" fmla="*/ 6940 w 13704"/>
              <a:gd name="connsiteY3-20944" fmla="*/ 2367 h 17230"/>
              <a:gd name="connsiteX4-20945" fmla="*/ 7114 w 13704"/>
              <a:gd name="connsiteY4-20946" fmla="*/ 2149 h 17230"/>
              <a:gd name="connsiteX5-20947" fmla="*/ 7335 w 13704"/>
              <a:gd name="connsiteY5-20948" fmla="*/ 826 h 17230"/>
              <a:gd name="connsiteX6-20949" fmla="*/ 7685 w 13704"/>
              <a:gd name="connsiteY6-20950" fmla="*/ 961 h 17230"/>
              <a:gd name="connsiteX7-20951" fmla="*/ 8041 w 13704"/>
              <a:gd name="connsiteY7-20952" fmla="*/ 1915 h 17230"/>
              <a:gd name="connsiteX8-20953" fmla="*/ 8773 w 13704"/>
              <a:gd name="connsiteY8-20954" fmla="*/ 752 h 17230"/>
              <a:gd name="connsiteX9-20955" fmla="*/ 8445 w 13704"/>
              <a:gd name="connsiteY9-20956" fmla="*/ 1546 h 17230"/>
              <a:gd name="connsiteX10-20957" fmla="*/ 9104 w 13704"/>
              <a:gd name="connsiteY10-20958" fmla="*/ 19 h 17230"/>
              <a:gd name="connsiteX11-20959" fmla="*/ 9590 w 13704"/>
              <a:gd name="connsiteY11-20960" fmla="*/ 14 h 17230"/>
              <a:gd name="connsiteX12-20961" fmla="*/ 9686 w 13704"/>
              <a:gd name="connsiteY12-20962" fmla="*/ 1200 h 17230"/>
              <a:gd name="connsiteX13-20963" fmla="*/ 11728 w 13704"/>
              <a:gd name="connsiteY13-20964" fmla="*/ 3664 h 17230"/>
              <a:gd name="connsiteX14-20965" fmla="*/ 13519 w 13704"/>
              <a:gd name="connsiteY14-20966" fmla="*/ 12081 h 17230"/>
              <a:gd name="connsiteX15-20967" fmla="*/ 13645 w 13704"/>
              <a:gd name="connsiteY15-20968" fmla="*/ 17145 h 17230"/>
              <a:gd name="connsiteX16-20969" fmla="*/ 13468 w 13704"/>
              <a:gd name="connsiteY16-20970" fmla="*/ 15125 h 17230"/>
              <a:gd name="connsiteX17-20971" fmla="*/ 13017 w 13704"/>
              <a:gd name="connsiteY17-20972" fmla="*/ 17058 h 17230"/>
              <a:gd name="connsiteX18-20973" fmla="*/ 13256 w 13704"/>
              <a:gd name="connsiteY18-20974" fmla="*/ 13248 h 17230"/>
              <a:gd name="connsiteX19-20975" fmla="*/ 12622 w 13704"/>
              <a:gd name="connsiteY19-20976" fmla="*/ 9413 h 17230"/>
              <a:gd name="connsiteX20-20977" fmla="*/ 12800 w 13704"/>
              <a:gd name="connsiteY20-20978" fmla="*/ 14495 h 17230"/>
              <a:gd name="connsiteX21-20979" fmla="*/ 12508 w 13704"/>
              <a:gd name="connsiteY21-20980" fmla="*/ 15200 h 17230"/>
              <a:gd name="connsiteX22-20981" fmla="*/ 12326 w 13704"/>
              <a:gd name="connsiteY22-20982" fmla="*/ 10366 h 17230"/>
              <a:gd name="connsiteX23-20983" fmla="*/ 11407 w 13704"/>
              <a:gd name="connsiteY23-20984" fmla="*/ 4727 h 17230"/>
              <a:gd name="connsiteX24-20985" fmla="*/ 11574 w 13704"/>
              <a:gd name="connsiteY24-20986" fmla="*/ 7113 h 17230"/>
              <a:gd name="connsiteX25-20987" fmla="*/ 11815 w 13704"/>
              <a:gd name="connsiteY25-20988" fmla="*/ 7984 h 17230"/>
              <a:gd name="connsiteX26-20989" fmla="*/ 12173 w 13704"/>
              <a:gd name="connsiteY26-20990" fmla="*/ 9938 h 17230"/>
              <a:gd name="connsiteX27-20991" fmla="*/ 11799 w 13704"/>
              <a:gd name="connsiteY27-20992" fmla="*/ 9257 h 17230"/>
              <a:gd name="connsiteX28-20993" fmla="*/ 12059 w 13704"/>
              <a:gd name="connsiteY28-20994" fmla="*/ 14201 h 17230"/>
              <a:gd name="connsiteX29-20995" fmla="*/ 11972 w 13704"/>
              <a:gd name="connsiteY29-20996" fmla="*/ 16228 h 17230"/>
              <a:gd name="connsiteX30-20997" fmla="*/ 11694 w 13704"/>
              <a:gd name="connsiteY30-20998" fmla="*/ 13325 h 17230"/>
              <a:gd name="connsiteX31-20999" fmla="*/ 11546 w 13704"/>
              <a:gd name="connsiteY31-21000" fmla="*/ 11252 h 17230"/>
              <a:gd name="connsiteX32-21001" fmla="*/ 10889 w 13704"/>
              <a:gd name="connsiteY32-21002" fmla="*/ 6212 h 17230"/>
              <a:gd name="connsiteX33-21003" fmla="*/ 11235 w 13704"/>
              <a:gd name="connsiteY33-21004" fmla="*/ 11757 h 17230"/>
              <a:gd name="connsiteX34-21005" fmla="*/ 11435 w 13704"/>
              <a:gd name="connsiteY34-21006" fmla="*/ 14285 h 17230"/>
              <a:gd name="connsiteX35-21007" fmla="*/ 11264 w 13704"/>
              <a:gd name="connsiteY35-21008" fmla="*/ 16746 h 17230"/>
              <a:gd name="connsiteX36-21009" fmla="*/ 11072 w 13704"/>
              <a:gd name="connsiteY36-21010" fmla="*/ 13822 h 17230"/>
              <a:gd name="connsiteX37-21011" fmla="*/ 10668 w 13704"/>
              <a:gd name="connsiteY37-21012" fmla="*/ 16705 h 17230"/>
              <a:gd name="connsiteX38-21013" fmla="*/ 10271 w 13704"/>
              <a:gd name="connsiteY38-21014" fmla="*/ 17096 h 17230"/>
              <a:gd name="connsiteX39-21015" fmla="*/ 10512 w 13704"/>
              <a:gd name="connsiteY39-21016" fmla="*/ 15886 h 17230"/>
              <a:gd name="connsiteX40-21017" fmla="*/ 10481 w 13704"/>
              <a:gd name="connsiteY40-21018" fmla="*/ 14965 h 17230"/>
              <a:gd name="connsiteX41-21019" fmla="*/ 10719 w 13704"/>
              <a:gd name="connsiteY41-21020" fmla="*/ 15613 h 17230"/>
              <a:gd name="connsiteX42-21021" fmla="*/ 10387 w 13704"/>
              <a:gd name="connsiteY42-21022" fmla="*/ 15491 h 17230"/>
              <a:gd name="connsiteX43-21023" fmla="*/ 10242 w 13704"/>
              <a:gd name="connsiteY43-21024" fmla="*/ 16658 h 17230"/>
              <a:gd name="connsiteX44-21025" fmla="*/ 10448 w 13704"/>
              <a:gd name="connsiteY44-21026" fmla="*/ 14480 h 17230"/>
              <a:gd name="connsiteX45-21027" fmla="*/ 10717 w 13704"/>
              <a:gd name="connsiteY45-21028" fmla="*/ 14138 h 17230"/>
              <a:gd name="connsiteX46-21029" fmla="*/ 10684 w 13704"/>
              <a:gd name="connsiteY46-21030" fmla="*/ 8335 h 17230"/>
              <a:gd name="connsiteX47-21031" fmla="*/ 10582 w 13704"/>
              <a:gd name="connsiteY47-21032" fmla="*/ 12326 h 17230"/>
              <a:gd name="connsiteX48-21033" fmla="*/ 10344 w 13704"/>
              <a:gd name="connsiteY48-21034" fmla="*/ 13350 h 17230"/>
              <a:gd name="connsiteX49-21035" fmla="*/ 10219 w 13704"/>
              <a:gd name="connsiteY49-21036" fmla="*/ 5435 h 17230"/>
              <a:gd name="connsiteX50-21037" fmla="*/ 9293 w 13704"/>
              <a:gd name="connsiteY50-21038" fmla="*/ 3443 h 17230"/>
              <a:gd name="connsiteX51-21039" fmla="*/ 7116 w 13704"/>
              <a:gd name="connsiteY51-21040" fmla="*/ 4898 h 17230"/>
              <a:gd name="connsiteX52-21041" fmla="*/ 6612 w 13704"/>
              <a:gd name="connsiteY52-21042" fmla="*/ 5451 h 17230"/>
              <a:gd name="connsiteX53-21043" fmla="*/ 6309 w 13704"/>
              <a:gd name="connsiteY53-21044" fmla="*/ 5902 h 17230"/>
              <a:gd name="connsiteX54-21045" fmla="*/ 5634 w 13704"/>
              <a:gd name="connsiteY54-21046" fmla="*/ 6953 h 17230"/>
              <a:gd name="connsiteX55-21047" fmla="*/ 5260 w 13704"/>
              <a:gd name="connsiteY55-21048" fmla="*/ 7260 h 17230"/>
              <a:gd name="connsiteX56-21049" fmla="*/ 5391 w 13704"/>
              <a:gd name="connsiteY56-21050" fmla="*/ 7171 h 17230"/>
              <a:gd name="connsiteX57-21051" fmla="*/ 5651 w 13704"/>
              <a:gd name="connsiteY57-21052" fmla="*/ 7117 h 17230"/>
              <a:gd name="connsiteX58-21053" fmla="*/ 5365 w 13704"/>
              <a:gd name="connsiteY58-21054" fmla="*/ 7384 h 17230"/>
              <a:gd name="connsiteX59-21055" fmla="*/ 5134 w 13704"/>
              <a:gd name="connsiteY59-21056" fmla="*/ 7496 h 17230"/>
              <a:gd name="connsiteX60-21057" fmla="*/ 3171 w 13704"/>
              <a:gd name="connsiteY60-21058" fmla="*/ 8636 h 17230"/>
              <a:gd name="connsiteX61-21059" fmla="*/ 665 w 13704"/>
              <a:gd name="connsiteY61-21060" fmla="*/ 10285 h 17230"/>
              <a:gd name="connsiteX62-21061" fmla="*/ 9 w 13704"/>
              <a:gd name="connsiteY62-21062" fmla="*/ 6408 h 17230"/>
              <a:gd name="connsiteX0-21063" fmla="*/ 9 w 13704"/>
              <a:gd name="connsiteY0-21064" fmla="*/ 6408 h 17230"/>
              <a:gd name="connsiteX1-21065" fmla="*/ 4102 w 13704"/>
              <a:gd name="connsiteY1-21066" fmla="*/ 5504 h 17230"/>
              <a:gd name="connsiteX2-21067" fmla="*/ 6368 w 13704"/>
              <a:gd name="connsiteY2-21068" fmla="*/ 3399 h 17230"/>
              <a:gd name="connsiteX3-21069" fmla="*/ 6940 w 13704"/>
              <a:gd name="connsiteY3-21070" fmla="*/ 2367 h 17230"/>
              <a:gd name="connsiteX4-21071" fmla="*/ 7114 w 13704"/>
              <a:gd name="connsiteY4-21072" fmla="*/ 2149 h 17230"/>
              <a:gd name="connsiteX5-21073" fmla="*/ 7335 w 13704"/>
              <a:gd name="connsiteY5-21074" fmla="*/ 826 h 17230"/>
              <a:gd name="connsiteX6-21075" fmla="*/ 7685 w 13704"/>
              <a:gd name="connsiteY6-21076" fmla="*/ 961 h 17230"/>
              <a:gd name="connsiteX7-21077" fmla="*/ 8041 w 13704"/>
              <a:gd name="connsiteY7-21078" fmla="*/ 1915 h 17230"/>
              <a:gd name="connsiteX8-21079" fmla="*/ 8773 w 13704"/>
              <a:gd name="connsiteY8-21080" fmla="*/ 752 h 17230"/>
              <a:gd name="connsiteX9-21081" fmla="*/ 8445 w 13704"/>
              <a:gd name="connsiteY9-21082" fmla="*/ 1546 h 17230"/>
              <a:gd name="connsiteX10-21083" fmla="*/ 9104 w 13704"/>
              <a:gd name="connsiteY10-21084" fmla="*/ 19 h 17230"/>
              <a:gd name="connsiteX11-21085" fmla="*/ 9590 w 13704"/>
              <a:gd name="connsiteY11-21086" fmla="*/ 14 h 17230"/>
              <a:gd name="connsiteX12-21087" fmla="*/ 9686 w 13704"/>
              <a:gd name="connsiteY12-21088" fmla="*/ 1200 h 17230"/>
              <a:gd name="connsiteX13-21089" fmla="*/ 11728 w 13704"/>
              <a:gd name="connsiteY13-21090" fmla="*/ 3664 h 17230"/>
              <a:gd name="connsiteX14-21091" fmla="*/ 13519 w 13704"/>
              <a:gd name="connsiteY14-21092" fmla="*/ 12081 h 17230"/>
              <a:gd name="connsiteX15-21093" fmla="*/ 13645 w 13704"/>
              <a:gd name="connsiteY15-21094" fmla="*/ 17145 h 17230"/>
              <a:gd name="connsiteX16-21095" fmla="*/ 13468 w 13704"/>
              <a:gd name="connsiteY16-21096" fmla="*/ 15125 h 17230"/>
              <a:gd name="connsiteX17-21097" fmla="*/ 13017 w 13704"/>
              <a:gd name="connsiteY17-21098" fmla="*/ 17058 h 17230"/>
              <a:gd name="connsiteX18-21099" fmla="*/ 13256 w 13704"/>
              <a:gd name="connsiteY18-21100" fmla="*/ 13248 h 17230"/>
              <a:gd name="connsiteX19-21101" fmla="*/ 12622 w 13704"/>
              <a:gd name="connsiteY19-21102" fmla="*/ 9413 h 17230"/>
              <a:gd name="connsiteX20-21103" fmla="*/ 12800 w 13704"/>
              <a:gd name="connsiteY20-21104" fmla="*/ 14495 h 17230"/>
              <a:gd name="connsiteX21-21105" fmla="*/ 12508 w 13704"/>
              <a:gd name="connsiteY21-21106" fmla="*/ 15200 h 17230"/>
              <a:gd name="connsiteX22-21107" fmla="*/ 12326 w 13704"/>
              <a:gd name="connsiteY22-21108" fmla="*/ 10366 h 17230"/>
              <a:gd name="connsiteX23-21109" fmla="*/ 11407 w 13704"/>
              <a:gd name="connsiteY23-21110" fmla="*/ 4727 h 17230"/>
              <a:gd name="connsiteX24-21111" fmla="*/ 11574 w 13704"/>
              <a:gd name="connsiteY24-21112" fmla="*/ 7113 h 17230"/>
              <a:gd name="connsiteX25-21113" fmla="*/ 11815 w 13704"/>
              <a:gd name="connsiteY25-21114" fmla="*/ 7984 h 17230"/>
              <a:gd name="connsiteX26-21115" fmla="*/ 12173 w 13704"/>
              <a:gd name="connsiteY26-21116" fmla="*/ 9938 h 17230"/>
              <a:gd name="connsiteX27-21117" fmla="*/ 11799 w 13704"/>
              <a:gd name="connsiteY27-21118" fmla="*/ 9257 h 17230"/>
              <a:gd name="connsiteX28-21119" fmla="*/ 12059 w 13704"/>
              <a:gd name="connsiteY28-21120" fmla="*/ 14201 h 17230"/>
              <a:gd name="connsiteX29-21121" fmla="*/ 11972 w 13704"/>
              <a:gd name="connsiteY29-21122" fmla="*/ 16228 h 17230"/>
              <a:gd name="connsiteX30-21123" fmla="*/ 11694 w 13704"/>
              <a:gd name="connsiteY30-21124" fmla="*/ 13325 h 17230"/>
              <a:gd name="connsiteX31-21125" fmla="*/ 11546 w 13704"/>
              <a:gd name="connsiteY31-21126" fmla="*/ 11252 h 17230"/>
              <a:gd name="connsiteX32-21127" fmla="*/ 10889 w 13704"/>
              <a:gd name="connsiteY32-21128" fmla="*/ 6212 h 17230"/>
              <a:gd name="connsiteX33-21129" fmla="*/ 11235 w 13704"/>
              <a:gd name="connsiteY33-21130" fmla="*/ 11757 h 17230"/>
              <a:gd name="connsiteX34-21131" fmla="*/ 11435 w 13704"/>
              <a:gd name="connsiteY34-21132" fmla="*/ 14285 h 17230"/>
              <a:gd name="connsiteX35-21133" fmla="*/ 11264 w 13704"/>
              <a:gd name="connsiteY35-21134" fmla="*/ 16746 h 17230"/>
              <a:gd name="connsiteX36-21135" fmla="*/ 11072 w 13704"/>
              <a:gd name="connsiteY36-21136" fmla="*/ 13822 h 17230"/>
              <a:gd name="connsiteX37-21137" fmla="*/ 10668 w 13704"/>
              <a:gd name="connsiteY37-21138" fmla="*/ 16705 h 17230"/>
              <a:gd name="connsiteX38-21139" fmla="*/ 10271 w 13704"/>
              <a:gd name="connsiteY38-21140" fmla="*/ 17096 h 17230"/>
              <a:gd name="connsiteX39-21141" fmla="*/ 10512 w 13704"/>
              <a:gd name="connsiteY39-21142" fmla="*/ 15886 h 17230"/>
              <a:gd name="connsiteX40-21143" fmla="*/ 10481 w 13704"/>
              <a:gd name="connsiteY40-21144" fmla="*/ 14965 h 17230"/>
              <a:gd name="connsiteX41-21145" fmla="*/ 10719 w 13704"/>
              <a:gd name="connsiteY41-21146" fmla="*/ 15613 h 17230"/>
              <a:gd name="connsiteX42-21147" fmla="*/ 10387 w 13704"/>
              <a:gd name="connsiteY42-21148" fmla="*/ 15491 h 17230"/>
              <a:gd name="connsiteX43-21149" fmla="*/ 10242 w 13704"/>
              <a:gd name="connsiteY43-21150" fmla="*/ 16658 h 17230"/>
              <a:gd name="connsiteX44-21151" fmla="*/ 10448 w 13704"/>
              <a:gd name="connsiteY44-21152" fmla="*/ 14480 h 17230"/>
              <a:gd name="connsiteX45-21153" fmla="*/ 10717 w 13704"/>
              <a:gd name="connsiteY45-21154" fmla="*/ 14138 h 17230"/>
              <a:gd name="connsiteX46-21155" fmla="*/ 10684 w 13704"/>
              <a:gd name="connsiteY46-21156" fmla="*/ 8335 h 17230"/>
              <a:gd name="connsiteX47-21157" fmla="*/ 10582 w 13704"/>
              <a:gd name="connsiteY47-21158" fmla="*/ 12326 h 17230"/>
              <a:gd name="connsiteX48-21159" fmla="*/ 10344 w 13704"/>
              <a:gd name="connsiteY48-21160" fmla="*/ 13350 h 17230"/>
              <a:gd name="connsiteX49-21161" fmla="*/ 10219 w 13704"/>
              <a:gd name="connsiteY49-21162" fmla="*/ 5435 h 17230"/>
              <a:gd name="connsiteX50-21163" fmla="*/ 9293 w 13704"/>
              <a:gd name="connsiteY50-21164" fmla="*/ 3443 h 17230"/>
              <a:gd name="connsiteX51-21165" fmla="*/ 7116 w 13704"/>
              <a:gd name="connsiteY51-21166" fmla="*/ 4898 h 17230"/>
              <a:gd name="connsiteX52-21167" fmla="*/ 6708 w 13704"/>
              <a:gd name="connsiteY52-21168" fmla="*/ 5667 h 17230"/>
              <a:gd name="connsiteX53-21169" fmla="*/ 6309 w 13704"/>
              <a:gd name="connsiteY53-21170" fmla="*/ 5902 h 17230"/>
              <a:gd name="connsiteX54-21171" fmla="*/ 5634 w 13704"/>
              <a:gd name="connsiteY54-21172" fmla="*/ 6953 h 17230"/>
              <a:gd name="connsiteX55-21173" fmla="*/ 5260 w 13704"/>
              <a:gd name="connsiteY55-21174" fmla="*/ 7260 h 17230"/>
              <a:gd name="connsiteX56-21175" fmla="*/ 5391 w 13704"/>
              <a:gd name="connsiteY56-21176" fmla="*/ 7171 h 17230"/>
              <a:gd name="connsiteX57-21177" fmla="*/ 5651 w 13704"/>
              <a:gd name="connsiteY57-21178" fmla="*/ 7117 h 17230"/>
              <a:gd name="connsiteX58-21179" fmla="*/ 5365 w 13704"/>
              <a:gd name="connsiteY58-21180" fmla="*/ 7384 h 17230"/>
              <a:gd name="connsiteX59-21181" fmla="*/ 5134 w 13704"/>
              <a:gd name="connsiteY59-21182" fmla="*/ 7496 h 17230"/>
              <a:gd name="connsiteX60-21183" fmla="*/ 3171 w 13704"/>
              <a:gd name="connsiteY60-21184" fmla="*/ 8636 h 17230"/>
              <a:gd name="connsiteX61-21185" fmla="*/ 665 w 13704"/>
              <a:gd name="connsiteY61-21186" fmla="*/ 10285 h 17230"/>
              <a:gd name="connsiteX62-21187" fmla="*/ 9 w 13704"/>
              <a:gd name="connsiteY62-21188" fmla="*/ 6408 h 17230"/>
              <a:gd name="connsiteX0-21189" fmla="*/ 9 w 13704"/>
              <a:gd name="connsiteY0-21190" fmla="*/ 6408 h 17230"/>
              <a:gd name="connsiteX1-21191" fmla="*/ 4102 w 13704"/>
              <a:gd name="connsiteY1-21192" fmla="*/ 5504 h 17230"/>
              <a:gd name="connsiteX2-21193" fmla="*/ 6368 w 13704"/>
              <a:gd name="connsiteY2-21194" fmla="*/ 3399 h 17230"/>
              <a:gd name="connsiteX3-21195" fmla="*/ 6940 w 13704"/>
              <a:gd name="connsiteY3-21196" fmla="*/ 2367 h 17230"/>
              <a:gd name="connsiteX4-21197" fmla="*/ 7114 w 13704"/>
              <a:gd name="connsiteY4-21198" fmla="*/ 2149 h 17230"/>
              <a:gd name="connsiteX5-21199" fmla="*/ 7335 w 13704"/>
              <a:gd name="connsiteY5-21200" fmla="*/ 826 h 17230"/>
              <a:gd name="connsiteX6-21201" fmla="*/ 7685 w 13704"/>
              <a:gd name="connsiteY6-21202" fmla="*/ 961 h 17230"/>
              <a:gd name="connsiteX7-21203" fmla="*/ 8041 w 13704"/>
              <a:gd name="connsiteY7-21204" fmla="*/ 1915 h 17230"/>
              <a:gd name="connsiteX8-21205" fmla="*/ 8773 w 13704"/>
              <a:gd name="connsiteY8-21206" fmla="*/ 752 h 17230"/>
              <a:gd name="connsiteX9-21207" fmla="*/ 8445 w 13704"/>
              <a:gd name="connsiteY9-21208" fmla="*/ 1546 h 17230"/>
              <a:gd name="connsiteX10-21209" fmla="*/ 9104 w 13704"/>
              <a:gd name="connsiteY10-21210" fmla="*/ 19 h 17230"/>
              <a:gd name="connsiteX11-21211" fmla="*/ 9590 w 13704"/>
              <a:gd name="connsiteY11-21212" fmla="*/ 14 h 17230"/>
              <a:gd name="connsiteX12-21213" fmla="*/ 9686 w 13704"/>
              <a:gd name="connsiteY12-21214" fmla="*/ 1200 h 17230"/>
              <a:gd name="connsiteX13-21215" fmla="*/ 11728 w 13704"/>
              <a:gd name="connsiteY13-21216" fmla="*/ 3664 h 17230"/>
              <a:gd name="connsiteX14-21217" fmla="*/ 13519 w 13704"/>
              <a:gd name="connsiteY14-21218" fmla="*/ 12081 h 17230"/>
              <a:gd name="connsiteX15-21219" fmla="*/ 13645 w 13704"/>
              <a:gd name="connsiteY15-21220" fmla="*/ 17145 h 17230"/>
              <a:gd name="connsiteX16-21221" fmla="*/ 13468 w 13704"/>
              <a:gd name="connsiteY16-21222" fmla="*/ 15125 h 17230"/>
              <a:gd name="connsiteX17-21223" fmla="*/ 13017 w 13704"/>
              <a:gd name="connsiteY17-21224" fmla="*/ 17058 h 17230"/>
              <a:gd name="connsiteX18-21225" fmla="*/ 13256 w 13704"/>
              <a:gd name="connsiteY18-21226" fmla="*/ 13248 h 17230"/>
              <a:gd name="connsiteX19-21227" fmla="*/ 12622 w 13704"/>
              <a:gd name="connsiteY19-21228" fmla="*/ 9413 h 17230"/>
              <a:gd name="connsiteX20-21229" fmla="*/ 12800 w 13704"/>
              <a:gd name="connsiteY20-21230" fmla="*/ 14495 h 17230"/>
              <a:gd name="connsiteX21-21231" fmla="*/ 12508 w 13704"/>
              <a:gd name="connsiteY21-21232" fmla="*/ 15200 h 17230"/>
              <a:gd name="connsiteX22-21233" fmla="*/ 12326 w 13704"/>
              <a:gd name="connsiteY22-21234" fmla="*/ 10366 h 17230"/>
              <a:gd name="connsiteX23-21235" fmla="*/ 11407 w 13704"/>
              <a:gd name="connsiteY23-21236" fmla="*/ 4727 h 17230"/>
              <a:gd name="connsiteX24-21237" fmla="*/ 11574 w 13704"/>
              <a:gd name="connsiteY24-21238" fmla="*/ 7113 h 17230"/>
              <a:gd name="connsiteX25-21239" fmla="*/ 11815 w 13704"/>
              <a:gd name="connsiteY25-21240" fmla="*/ 7984 h 17230"/>
              <a:gd name="connsiteX26-21241" fmla="*/ 12173 w 13704"/>
              <a:gd name="connsiteY26-21242" fmla="*/ 9938 h 17230"/>
              <a:gd name="connsiteX27-21243" fmla="*/ 11799 w 13704"/>
              <a:gd name="connsiteY27-21244" fmla="*/ 9257 h 17230"/>
              <a:gd name="connsiteX28-21245" fmla="*/ 12059 w 13704"/>
              <a:gd name="connsiteY28-21246" fmla="*/ 14201 h 17230"/>
              <a:gd name="connsiteX29-21247" fmla="*/ 11972 w 13704"/>
              <a:gd name="connsiteY29-21248" fmla="*/ 16228 h 17230"/>
              <a:gd name="connsiteX30-21249" fmla="*/ 11694 w 13704"/>
              <a:gd name="connsiteY30-21250" fmla="*/ 13325 h 17230"/>
              <a:gd name="connsiteX31-21251" fmla="*/ 11546 w 13704"/>
              <a:gd name="connsiteY31-21252" fmla="*/ 11252 h 17230"/>
              <a:gd name="connsiteX32-21253" fmla="*/ 10889 w 13704"/>
              <a:gd name="connsiteY32-21254" fmla="*/ 6212 h 17230"/>
              <a:gd name="connsiteX33-21255" fmla="*/ 11235 w 13704"/>
              <a:gd name="connsiteY33-21256" fmla="*/ 11757 h 17230"/>
              <a:gd name="connsiteX34-21257" fmla="*/ 11435 w 13704"/>
              <a:gd name="connsiteY34-21258" fmla="*/ 14285 h 17230"/>
              <a:gd name="connsiteX35-21259" fmla="*/ 11264 w 13704"/>
              <a:gd name="connsiteY35-21260" fmla="*/ 16746 h 17230"/>
              <a:gd name="connsiteX36-21261" fmla="*/ 11072 w 13704"/>
              <a:gd name="connsiteY36-21262" fmla="*/ 13822 h 17230"/>
              <a:gd name="connsiteX37-21263" fmla="*/ 10668 w 13704"/>
              <a:gd name="connsiteY37-21264" fmla="*/ 16705 h 17230"/>
              <a:gd name="connsiteX38-21265" fmla="*/ 10271 w 13704"/>
              <a:gd name="connsiteY38-21266" fmla="*/ 17096 h 17230"/>
              <a:gd name="connsiteX39-21267" fmla="*/ 10512 w 13704"/>
              <a:gd name="connsiteY39-21268" fmla="*/ 15886 h 17230"/>
              <a:gd name="connsiteX40-21269" fmla="*/ 10481 w 13704"/>
              <a:gd name="connsiteY40-21270" fmla="*/ 14965 h 17230"/>
              <a:gd name="connsiteX41-21271" fmla="*/ 10719 w 13704"/>
              <a:gd name="connsiteY41-21272" fmla="*/ 15613 h 17230"/>
              <a:gd name="connsiteX42-21273" fmla="*/ 10387 w 13704"/>
              <a:gd name="connsiteY42-21274" fmla="*/ 15491 h 17230"/>
              <a:gd name="connsiteX43-21275" fmla="*/ 10242 w 13704"/>
              <a:gd name="connsiteY43-21276" fmla="*/ 16658 h 17230"/>
              <a:gd name="connsiteX44-21277" fmla="*/ 10448 w 13704"/>
              <a:gd name="connsiteY44-21278" fmla="*/ 14480 h 17230"/>
              <a:gd name="connsiteX45-21279" fmla="*/ 10717 w 13704"/>
              <a:gd name="connsiteY45-21280" fmla="*/ 14138 h 17230"/>
              <a:gd name="connsiteX46-21281" fmla="*/ 10684 w 13704"/>
              <a:gd name="connsiteY46-21282" fmla="*/ 8335 h 17230"/>
              <a:gd name="connsiteX47-21283" fmla="*/ 10582 w 13704"/>
              <a:gd name="connsiteY47-21284" fmla="*/ 12326 h 17230"/>
              <a:gd name="connsiteX48-21285" fmla="*/ 10344 w 13704"/>
              <a:gd name="connsiteY48-21286" fmla="*/ 13350 h 17230"/>
              <a:gd name="connsiteX49-21287" fmla="*/ 10219 w 13704"/>
              <a:gd name="connsiteY49-21288" fmla="*/ 5435 h 17230"/>
              <a:gd name="connsiteX50-21289" fmla="*/ 9293 w 13704"/>
              <a:gd name="connsiteY50-21290" fmla="*/ 3443 h 17230"/>
              <a:gd name="connsiteX51-21291" fmla="*/ 7116 w 13704"/>
              <a:gd name="connsiteY51-21292" fmla="*/ 4898 h 17230"/>
              <a:gd name="connsiteX52-21293" fmla="*/ 6708 w 13704"/>
              <a:gd name="connsiteY52-21294" fmla="*/ 5667 h 17230"/>
              <a:gd name="connsiteX53-21295" fmla="*/ 6414 w 13704"/>
              <a:gd name="connsiteY53-21296" fmla="*/ 6169 h 17230"/>
              <a:gd name="connsiteX54-21297" fmla="*/ 5634 w 13704"/>
              <a:gd name="connsiteY54-21298" fmla="*/ 6953 h 17230"/>
              <a:gd name="connsiteX55-21299" fmla="*/ 5260 w 13704"/>
              <a:gd name="connsiteY55-21300" fmla="*/ 7260 h 17230"/>
              <a:gd name="connsiteX56-21301" fmla="*/ 5391 w 13704"/>
              <a:gd name="connsiteY56-21302" fmla="*/ 7171 h 17230"/>
              <a:gd name="connsiteX57-21303" fmla="*/ 5651 w 13704"/>
              <a:gd name="connsiteY57-21304" fmla="*/ 7117 h 17230"/>
              <a:gd name="connsiteX58-21305" fmla="*/ 5365 w 13704"/>
              <a:gd name="connsiteY58-21306" fmla="*/ 7384 h 17230"/>
              <a:gd name="connsiteX59-21307" fmla="*/ 5134 w 13704"/>
              <a:gd name="connsiteY59-21308" fmla="*/ 7496 h 17230"/>
              <a:gd name="connsiteX60-21309" fmla="*/ 3171 w 13704"/>
              <a:gd name="connsiteY60-21310" fmla="*/ 8636 h 17230"/>
              <a:gd name="connsiteX61-21311" fmla="*/ 665 w 13704"/>
              <a:gd name="connsiteY61-21312" fmla="*/ 10285 h 17230"/>
              <a:gd name="connsiteX62-21313" fmla="*/ 9 w 13704"/>
              <a:gd name="connsiteY62-21314" fmla="*/ 6408 h 17230"/>
              <a:gd name="connsiteX0-21315" fmla="*/ 9 w 13704"/>
              <a:gd name="connsiteY0-21316" fmla="*/ 6408 h 17230"/>
              <a:gd name="connsiteX1-21317" fmla="*/ 4102 w 13704"/>
              <a:gd name="connsiteY1-21318" fmla="*/ 5504 h 17230"/>
              <a:gd name="connsiteX2-21319" fmla="*/ 6368 w 13704"/>
              <a:gd name="connsiteY2-21320" fmla="*/ 3399 h 17230"/>
              <a:gd name="connsiteX3-21321" fmla="*/ 6940 w 13704"/>
              <a:gd name="connsiteY3-21322" fmla="*/ 2367 h 17230"/>
              <a:gd name="connsiteX4-21323" fmla="*/ 7114 w 13704"/>
              <a:gd name="connsiteY4-21324" fmla="*/ 2149 h 17230"/>
              <a:gd name="connsiteX5-21325" fmla="*/ 7335 w 13704"/>
              <a:gd name="connsiteY5-21326" fmla="*/ 826 h 17230"/>
              <a:gd name="connsiteX6-21327" fmla="*/ 7685 w 13704"/>
              <a:gd name="connsiteY6-21328" fmla="*/ 961 h 17230"/>
              <a:gd name="connsiteX7-21329" fmla="*/ 8041 w 13704"/>
              <a:gd name="connsiteY7-21330" fmla="*/ 1915 h 17230"/>
              <a:gd name="connsiteX8-21331" fmla="*/ 8773 w 13704"/>
              <a:gd name="connsiteY8-21332" fmla="*/ 752 h 17230"/>
              <a:gd name="connsiteX9-21333" fmla="*/ 8445 w 13704"/>
              <a:gd name="connsiteY9-21334" fmla="*/ 1546 h 17230"/>
              <a:gd name="connsiteX10-21335" fmla="*/ 9104 w 13704"/>
              <a:gd name="connsiteY10-21336" fmla="*/ 19 h 17230"/>
              <a:gd name="connsiteX11-21337" fmla="*/ 9590 w 13704"/>
              <a:gd name="connsiteY11-21338" fmla="*/ 14 h 17230"/>
              <a:gd name="connsiteX12-21339" fmla="*/ 9686 w 13704"/>
              <a:gd name="connsiteY12-21340" fmla="*/ 1200 h 17230"/>
              <a:gd name="connsiteX13-21341" fmla="*/ 11728 w 13704"/>
              <a:gd name="connsiteY13-21342" fmla="*/ 3664 h 17230"/>
              <a:gd name="connsiteX14-21343" fmla="*/ 13519 w 13704"/>
              <a:gd name="connsiteY14-21344" fmla="*/ 12081 h 17230"/>
              <a:gd name="connsiteX15-21345" fmla="*/ 13645 w 13704"/>
              <a:gd name="connsiteY15-21346" fmla="*/ 17145 h 17230"/>
              <a:gd name="connsiteX16-21347" fmla="*/ 13468 w 13704"/>
              <a:gd name="connsiteY16-21348" fmla="*/ 15125 h 17230"/>
              <a:gd name="connsiteX17-21349" fmla="*/ 13017 w 13704"/>
              <a:gd name="connsiteY17-21350" fmla="*/ 17058 h 17230"/>
              <a:gd name="connsiteX18-21351" fmla="*/ 13256 w 13704"/>
              <a:gd name="connsiteY18-21352" fmla="*/ 13248 h 17230"/>
              <a:gd name="connsiteX19-21353" fmla="*/ 12622 w 13704"/>
              <a:gd name="connsiteY19-21354" fmla="*/ 9413 h 17230"/>
              <a:gd name="connsiteX20-21355" fmla="*/ 12800 w 13704"/>
              <a:gd name="connsiteY20-21356" fmla="*/ 14495 h 17230"/>
              <a:gd name="connsiteX21-21357" fmla="*/ 12508 w 13704"/>
              <a:gd name="connsiteY21-21358" fmla="*/ 15200 h 17230"/>
              <a:gd name="connsiteX22-21359" fmla="*/ 12326 w 13704"/>
              <a:gd name="connsiteY22-21360" fmla="*/ 10366 h 17230"/>
              <a:gd name="connsiteX23-21361" fmla="*/ 11407 w 13704"/>
              <a:gd name="connsiteY23-21362" fmla="*/ 4727 h 17230"/>
              <a:gd name="connsiteX24-21363" fmla="*/ 11574 w 13704"/>
              <a:gd name="connsiteY24-21364" fmla="*/ 7113 h 17230"/>
              <a:gd name="connsiteX25-21365" fmla="*/ 11815 w 13704"/>
              <a:gd name="connsiteY25-21366" fmla="*/ 7984 h 17230"/>
              <a:gd name="connsiteX26-21367" fmla="*/ 12173 w 13704"/>
              <a:gd name="connsiteY26-21368" fmla="*/ 9938 h 17230"/>
              <a:gd name="connsiteX27-21369" fmla="*/ 11799 w 13704"/>
              <a:gd name="connsiteY27-21370" fmla="*/ 9257 h 17230"/>
              <a:gd name="connsiteX28-21371" fmla="*/ 12059 w 13704"/>
              <a:gd name="connsiteY28-21372" fmla="*/ 14201 h 17230"/>
              <a:gd name="connsiteX29-21373" fmla="*/ 11972 w 13704"/>
              <a:gd name="connsiteY29-21374" fmla="*/ 16228 h 17230"/>
              <a:gd name="connsiteX30-21375" fmla="*/ 11694 w 13704"/>
              <a:gd name="connsiteY30-21376" fmla="*/ 13325 h 17230"/>
              <a:gd name="connsiteX31-21377" fmla="*/ 11546 w 13704"/>
              <a:gd name="connsiteY31-21378" fmla="*/ 11252 h 17230"/>
              <a:gd name="connsiteX32-21379" fmla="*/ 10889 w 13704"/>
              <a:gd name="connsiteY32-21380" fmla="*/ 6212 h 17230"/>
              <a:gd name="connsiteX33-21381" fmla="*/ 11235 w 13704"/>
              <a:gd name="connsiteY33-21382" fmla="*/ 11757 h 17230"/>
              <a:gd name="connsiteX34-21383" fmla="*/ 11435 w 13704"/>
              <a:gd name="connsiteY34-21384" fmla="*/ 14285 h 17230"/>
              <a:gd name="connsiteX35-21385" fmla="*/ 11264 w 13704"/>
              <a:gd name="connsiteY35-21386" fmla="*/ 16746 h 17230"/>
              <a:gd name="connsiteX36-21387" fmla="*/ 11072 w 13704"/>
              <a:gd name="connsiteY36-21388" fmla="*/ 13822 h 17230"/>
              <a:gd name="connsiteX37-21389" fmla="*/ 10668 w 13704"/>
              <a:gd name="connsiteY37-21390" fmla="*/ 16705 h 17230"/>
              <a:gd name="connsiteX38-21391" fmla="*/ 10271 w 13704"/>
              <a:gd name="connsiteY38-21392" fmla="*/ 17096 h 17230"/>
              <a:gd name="connsiteX39-21393" fmla="*/ 10512 w 13704"/>
              <a:gd name="connsiteY39-21394" fmla="*/ 15886 h 17230"/>
              <a:gd name="connsiteX40-21395" fmla="*/ 10481 w 13704"/>
              <a:gd name="connsiteY40-21396" fmla="*/ 14965 h 17230"/>
              <a:gd name="connsiteX41-21397" fmla="*/ 10719 w 13704"/>
              <a:gd name="connsiteY41-21398" fmla="*/ 15613 h 17230"/>
              <a:gd name="connsiteX42-21399" fmla="*/ 10387 w 13704"/>
              <a:gd name="connsiteY42-21400" fmla="*/ 15491 h 17230"/>
              <a:gd name="connsiteX43-21401" fmla="*/ 10242 w 13704"/>
              <a:gd name="connsiteY43-21402" fmla="*/ 16658 h 17230"/>
              <a:gd name="connsiteX44-21403" fmla="*/ 10448 w 13704"/>
              <a:gd name="connsiteY44-21404" fmla="*/ 14480 h 17230"/>
              <a:gd name="connsiteX45-21405" fmla="*/ 10717 w 13704"/>
              <a:gd name="connsiteY45-21406" fmla="*/ 14138 h 17230"/>
              <a:gd name="connsiteX46-21407" fmla="*/ 10684 w 13704"/>
              <a:gd name="connsiteY46-21408" fmla="*/ 8335 h 17230"/>
              <a:gd name="connsiteX47-21409" fmla="*/ 10582 w 13704"/>
              <a:gd name="connsiteY47-21410" fmla="*/ 12326 h 17230"/>
              <a:gd name="connsiteX48-21411" fmla="*/ 10344 w 13704"/>
              <a:gd name="connsiteY48-21412" fmla="*/ 13350 h 17230"/>
              <a:gd name="connsiteX49-21413" fmla="*/ 10219 w 13704"/>
              <a:gd name="connsiteY49-21414" fmla="*/ 5435 h 17230"/>
              <a:gd name="connsiteX50-21415" fmla="*/ 9293 w 13704"/>
              <a:gd name="connsiteY50-21416" fmla="*/ 3443 h 17230"/>
              <a:gd name="connsiteX51-21417" fmla="*/ 7116 w 13704"/>
              <a:gd name="connsiteY51-21418" fmla="*/ 4898 h 17230"/>
              <a:gd name="connsiteX52-21419" fmla="*/ 6847 w 13704"/>
              <a:gd name="connsiteY52-21420" fmla="*/ 5771 h 17230"/>
              <a:gd name="connsiteX53-21421" fmla="*/ 6414 w 13704"/>
              <a:gd name="connsiteY53-21422" fmla="*/ 6169 h 17230"/>
              <a:gd name="connsiteX54-21423" fmla="*/ 5634 w 13704"/>
              <a:gd name="connsiteY54-21424" fmla="*/ 6953 h 17230"/>
              <a:gd name="connsiteX55-21425" fmla="*/ 5260 w 13704"/>
              <a:gd name="connsiteY55-21426" fmla="*/ 7260 h 17230"/>
              <a:gd name="connsiteX56-21427" fmla="*/ 5391 w 13704"/>
              <a:gd name="connsiteY56-21428" fmla="*/ 7171 h 17230"/>
              <a:gd name="connsiteX57-21429" fmla="*/ 5651 w 13704"/>
              <a:gd name="connsiteY57-21430" fmla="*/ 7117 h 17230"/>
              <a:gd name="connsiteX58-21431" fmla="*/ 5365 w 13704"/>
              <a:gd name="connsiteY58-21432" fmla="*/ 7384 h 17230"/>
              <a:gd name="connsiteX59-21433" fmla="*/ 5134 w 13704"/>
              <a:gd name="connsiteY59-21434" fmla="*/ 7496 h 17230"/>
              <a:gd name="connsiteX60-21435" fmla="*/ 3171 w 13704"/>
              <a:gd name="connsiteY60-21436" fmla="*/ 8636 h 17230"/>
              <a:gd name="connsiteX61-21437" fmla="*/ 665 w 13704"/>
              <a:gd name="connsiteY61-21438" fmla="*/ 10285 h 17230"/>
              <a:gd name="connsiteX62-21439" fmla="*/ 9 w 13704"/>
              <a:gd name="connsiteY62-21440" fmla="*/ 6408 h 17230"/>
              <a:gd name="connsiteX0-21441" fmla="*/ 9 w 13704"/>
              <a:gd name="connsiteY0-21442" fmla="*/ 6408 h 17230"/>
              <a:gd name="connsiteX1-21443" fmla="*/ 4102 w 13704"/>
              <a:gd name="connsiteY1-21444" fmla="*/ 5504 h 17230"/>
              <a:gd name="connsiteX2-21445" fmla="*/ 6368 w 13704"/>
              <a:gd name="connsiteY2-21446" fmla="*/ 3399 h 17230"/>
              <a:gd name="connsiteX3-21447" fmla="*/ 6940 w 13704"/>
              <a:gd name="connsiteY3-21448" fmla="*/ 2367 h 17230"/>
              <a:gd name="connsiteX4-21449" fmla="*/ 7114 w 13704"/>
              <a:gd name="connsiteY4-21450" fmla="*/ 2149 h 17230"/>
              <a:gd name="connsiteX5-21451" fmla="*/ 7335 w 13704"/>
              <a:gd name="connsiteY5-21452" fmla="*/ 826 h 17230"/>
              <a:gd name="connsiteX6-21453" fmla="*/ 7685 w 13704"/>
              <a:gd name="connsiteY6-21454" fmla="*/ 961 h 17230"/>
              <a:gd name="connsiteX7-21455" fmla="*/ 8041 w 13704"/>
              <a:gd name="connsiteY7-21456" fmla="*/ 1915 h 17230"/>
              <a:gd name="connsiteX8-21457" fmla="*/ 8773 w 13704"/>
              <a:gd name="connsiteY8-21458" fmla="*/ 752 h 17230"/>
              <a:gd name="connsiteX9-21459" fmla="*/ 8445 w 13704"/>
              <a:gd name="connsiteY9-21460" fmla="*/ 1546 h 17230"/>
              <a:gd name="connsiteX10-21461" fmla="*/ 9104 w 13704"/>
              <a:gd name="connsiteY10-21462" fmla="*/ 19 h 17230"/>
              <a:gd name="connsiteX11-21463" fmla="*/ 9590 w 13704"/>
              <a:gd name="connsiteY11-21464" fmla="*/ 14 h 17230"/>
              <a:gd name="connsiteX12-21465" fmla="*/ 9686 w 13704"/>
              <a:gd name="connsiteY12-21466" fmla="*/ 1200 h 17230"/>
              <a:gd name="connsiteX13-21467" fmla="*/ 11728 w 13704"/>
              <a:gd name="connsiteY13-21468" fmla="*/ 3664 h 17230"/>
              <a:gd name="connsiteX14-21469" fmla="*/ 13519 w 13704"/>
              <a:gd name="connsiteY14-21470" fmla="*/ 12081 h 17230"/>
              <a:gd name="connsiteX15-21471" fmla="*/ 13645 w 13704"/>
              <a:gd name="connsiteY15-21472" fmla="*/ 17145 h 17230"/>
              <a:gd name="connsiteX16-21473" fmla="*/ 13468 w 13704"/>
              <a:gd name="connsiteY16-21474" fmla="*/ 15125 h 17230"/>
              <a:gd name="connsiteX17-21475" fmla="*/ 13017 w 13704"/>
              <a:gd name="connsiteY17-21476" fmla="*/ 17058 h 17230"/>
              <a:gd name="connsiteX18-21477" fmla="*/ 13256 w 13704"/>
              <a:gd name="connsiteY18-21478" fmla="*/ 13248 h 17230"/>
              <a:gd name="connsiteX19-21479" fmla="*/ 12622 w 13704"/>
              <a:gd name="connsiteY19-21480" fmla="*/ 9413 h 17230"/>
              <a:gd name="connsiteX20-21481" fmla="*/ 12800 w 13704"/>
              <a:gd name="connsiteY20-21482" fmla="*/ 14495 h 17230"/>
              <a:gd name="connsiteX21-21483" fmla="*/ 12508 w 13704"/>
              <a:gd name="connsiteY21-21484" fmla="*/ 15200 h 17230"/>
              <a:gd name="connsiteX22-21485" fmla="*/ 12326 w 13704"/>
              <a:gd name="connsiteY22-21486" fmla="*/ 10366 h 17230"/>
              <a:gd name="connsiteX23-21487" fmla="*/ 11407 w 13704"/>
              <a:gd name="connsiteY23-21488" fmla="*/ 4727 h 17230"/>
              <a:gd name="connsiteX24-21489" fmla="*/ 11574 w 13704"/>
              <a:gd name="connsiteY24-21490" fmla="*/ 7113 h 17230"/>
              <a:gd name="connsiteX25-21491" fmla="*/ 11815 w 13704"/>
              <a:gd name="connsiteY25-21492" fmla="*/ 7984 h 17230"/>
              <a:gd name="connsiteX26-21493" fmla="*/ 12173 w 13704"/>
              <a:gd name="connsiteY26-21494" fmla="*/ 9938 h 17230"/>
              <a:gd name="connsiteX27-21495" fmla="*/ 11799 w 13704"/>
              <a:gd name="connsiteY27-21496" fmla="*/ 9257 h 17230"/>
              <a:gd name="connsiteX28-21497" fmla="*/ 12059 w 13704"/>
              <a:gd name="connsiteY28-21498" fmla="*/ 14201 h 17230"/>
              <a:gd name="connsiteX29-21499" fmla="*/ 11972 w 13704"/>
              <a:gd name="connsiteY29-21500" fmla="*/ 16228 h 17230"/>
              <a:gd name="connsiteX30-21501" fmla="*/ 11694 w 13704"/>
              <a:gd name="connsiteY30-21502" fmla="*/ 13325 h 17230"/>
              <a:gd name="connsiteX31-21503" fmla="*/ 11546 w 13704"/>
              <a:gd name="connsiteY31-21504" fmla="*/ 11252 h 17230"/>
              <a:gd name="connsiteX32-21505" fmla="*/ 10889 w 13704"/>
              <a:gd name="connsiteY32-21506" fmla="*/ 6212 h 17230"/>
              <a:gd name="connsiteX33-21507" fmla="*/ 11235 w 13704"/>
              <a:gd name="connsiteY33-21508" fmla="*/ 11757 h 17230"/>
              <a:gd name="connsiteX34-21509" fmla="*/ 11435 w 13704"/>
              <a:gd name="connsiteY34-21510" fmla="*/ 14285 h 17230"/>
              <a:gd name="connsiteX35-21511" fmla="*/ 11264 w 13704"/>
              <a:gd name="connsiteY35-21512" fmla="*/ 16746 h 17230"/>
              <a:gd name="connsiteX36-21513" fmla="*/ 11072 w 13704"/>
              <a:gd name="connsiteY36-21514" fmla="*/ 13822 h 17230"/>
              <a:gd name="connsiteX37-21515" fmla="*/ 10668 w 13704"/>
              <a:gd name="connsiteY37-21516" fmla="*/ 16705 h 17230"/>
              <a:gd name="connsiteX38-21517" fmla="*/ 10271 w 13704"/>
              <a:gd name="connsiteY38-21518" fmla="*/ 17096 h 17230"/>
              <a:gd name="connsiteX39-21519" fmla="*/ 10512 w 13704"/>
              <a:gd name="connsiteY39-21520" fmla="*/ 15886 h 17230"/>
              <a:gd name="connsiteX40-21521" fmla="*/ 10481 w 13704"/>
              <a:gd name="connsiteY40-21522" fmla="*/ 14965 h 17230"/>
              <a:gd name="connsiteX41-21523" fmla="*/ 10719 w 13704"/>
              <a:gd name="connsiteY41-21524" fmla="*/ 15613 h 17230"/>
              <a:gd name="connsiteX42-21525" fmla="*/ 10387 w 13704"/>
              <a:gd name="connsiteY42-21526" fmla="*/ 15491 h 17230"/>
              <a:gd name="connsiteX43-21527" fmla="*/ 10242 w 13704"/>
              <a:gd name="connsiteY43-21528" fmla="*/ 16658 h 17230"/>
              <a:gd name="connsiteX44-21529" fmla="*/ 10448 w 13704"/>
              <a:gd name="connsiteY44-21530" fmla="*/ 14480 h 17230"/>
              <a:gd name="connsiteX45-21531" fmla="*/ 10717 w 13704"/>
              <a:gd name="connsiteY45-21532" fmla="*/ 14138 h 17230"/>
              <a:gd name="connsiteX46-21533" fmla="*/ 10684 w 13704"/>
              <a:gd name="connsiteY46-21534" fmla="*/ 8335 h 17230"/>
              <a:gd name="connsiteX47-21535" fmla="*/ 10582 w 13704"/>
              <a:gd name="connsiteY47-21536" fmla="*/ 12326 h 17230"/>
              <a:gd name="connsiteX48-21537" fmla="*/ 10344 w 13704"/>
              <a:gd name="connsiteY48-21538" fmla="*/ 13350 h 17230"/>
              <a:gd name="connsiteX49-21539" fmla="*/ 10219 w 13704"/>
              <a:gd name="connsiteY49-21540" fmla="*/ 5435 h 17230"/>
              <a:gd name="connsiteX50-21541" fmla="*/ 9293 w 13704"/>
              <a:gd name="connsiteY50-21542" fmla="*/ 3443 h 17230"/>
              <a:gd name="connsiteX51-21543" fmla="*/ 7116 w 13704"/>
              <a:gd name="connsiteY51-21544" fmla="*/ 4898 h 17230"/>
              <a:gd name="connsiteX52-21545" fmla="*/ 6847 w 13704"/>
              <a:gd name="connsiteY52-21546" fmla="*/ 5771 h 17230"/>
              <a:gd name="connsiteX53-21547" fmla="*/ 6414 w 13704"/>
              <a:gd name="connsiteY53-21548" fmla="*/ 6169 h 17230"/>
              <a:gd name="connsiteX54-21549" fmla="*/ 5634 w 13704"/>
              <a:gd name="connsiteY54-21550" fmla="*/ 6953 h 17230"/>
              <a:gd name="connsiteX55-21551" fmla="*/ 5260 w 13704"/>
              <a:gd name="connsiteY55-21552" fmla="*/ 7260 h 17230"/>
              <a:gd name="connsiteX56-21553" fmla="*/ 5391 w 13704"/>
              <a:gd name="connsiteY56-21554" fmla="*/ 7171 h 17230"/>
              <a:gd name="connsiteX57-21555" fmla="*/ 5651 w 13704"/>
              <a:gd name="connsiteY57-21556" fmla="*/ 7117 h 17230"/>
              <a:gd name="connsiteX58-21557" fmla="*/ 5344 w 13704"/>
              <a:gd name="connsiteY58-21558" fmla="*/ 7432 h 17230"/>
              <a:gd name="connsiteX59-21559" fmla="*/ 5134 w 13704"/>
              <a:gd name="connsiteY59-21560" fmla="*/ 7496 h 17230"/>
              <a:gd name="connsiteX60-21561" fmla="*/ 3171 w 13704"/>
              <a:gd name="connsiteY60-21562" fmla="*/ 8636 h 17230"/>
              <a:gd name="connsiteX61-21563" fmla="*/ 665 w 13704"/>
              <a:gd name="connsiteY61-21564" fmla="*/ 10285 h 17230"/>
              <a:gd name="connsiteX62-21565" fmla="*/ 9 w 13704"/>
              <a:gd name="connsiteY62-21566" fmla="*/ 6408 h 17230"/>
              <a:gd name="connsiteX0-21567" fmla="*/ 9 w 13704"/>
              <a:gd name="connsiteY0-21568" fmla="*/ 6408 h 17230"/>
              <a:gd name="connsiteX1-21569" fmla="*/ 4102 w 13704"/>
              <a:gd name="connsiteY1-21570" fmla="*/ 5504 h 17230"/>
              <a:gd name="connsiteX2-21571" fmla="*/ 6368 w 13704"/>
              <a:gd name="connsiteY2-21572" fmla="*/ 3399 h 17230"/>
              <a:gd name="connsiteX3-21573" fmla="*/ 6940 w 13704"/>
              <a:gd name="connsiteY3-21574" fmla="*/ 2367 h 17230"/>
              <a:gd name="connsiteX4-21575" fmla="*/ 7114 w 13704"/>
              <a:gd name="connsiteY4-21576" fmla="*/ 2149 h 17230"/>
              <a:gd name="connsiteX5-21577" fmla="*/ 7335 w 13704"/>
              <a:gd name="connsiteY5-21578" fmla="*/ 826 h 17230"/>
              <a:gd name="connsiteX6-21579" fmla="*/ 7685 w 13704"/>
              <a:gd name="connsiteY6-21580" fmla="*/ 961 h 17230"/>
              <a:gd name="connsiteX7-21581" fmla="*/ 8041 w 13704"/>
              <a:gd name="connsiteY7-21582" fmla="*/ 1915 h 17230"/>
              <a:gd name="connsiteX8-21583" fmla="*/ 8773 w 13704"/>
              <a:gd name="connsiteY8-21584" fmla="*/ 752 h 17230"/>
              <a:gd name="connsiteX9-21585" fmla="*/ 8445 w 13704"/>
              <a:gd name="connsiteY9-21586" fmla="*/ 1546 h 17230"/>
              <a:gd name="connsiteX10-21587" fmla="*/ 9104 w 13704"/>
              <a:gd name="connsiteY10-21588" fmla="*/ 19 h 17230"/>
              <a:gd name="connsiteX11-21589" fmla="*/ 9590 w 13704"/>
              <a:gd name="connsiteY11-21590" fmla="*/ 14 h 17230"/>
              <a:gd name="connsiteX12-21591" fmla="*/ 9686 w 13704"/>
              <a:gd name="connsiteY12-21592" fmla="*/ 1200 h 17230"/>
              <a:gd name="connsiteX13-21593" fmla="*/ 11728 w 13704"/>
              <a:gd name="connsiteY13-21594" fmla="*/ 3664 h 17230"/>
              <a:gd name="connsiteX14-21595" fmla="*/ 13519 w 13704"/>
              <a:gd name="connsiteY14-21596" fmla="*/ 12081 h 17230"/>
              <a:gd name="connsiteX15-21597" fmla="*/ 13645 w 13704"/>
              <a:gd name="connsiteY15-21598" fmla="*/ 17145 h 17230"/>
              <a:gd name="connsiteX16-21599" fmla="*/ 13468 w 13704"/>
              <a:gd name="connsiteY16-21600" fmla="*/ 15125 h 17230"/>
              <a:gd name="connsiteX17-21601" fmla="*/ 13017 w 13704"/>
              <a:gd name="connsiteY17-21602" fmla="*/ 17058 h 17230"/>
              <a:gd name="connsiteX18-21603" fmla="*/ 13256 w 13704"/>
              <a:gd name="connsiteY18-21604" fmla="*/ 13248 h 17230"/>
              <a:gd name="connsiteX19-21605" fmla="*/ 12622 w 13704"/>
              <a:gd name="connsiteY19-21606" fmla="*/ 9413 h 17230"/>
              <a:gd name="connsiteX20-21607" fmla="*/ 12800 w 13704"/>
              <a:gd name="connsiteY20-21608" fmla="*/ 14495 h 17230"/>
              <a:gd name="connsiteX21-21609" fmla="*/ 12508 w 13704"/>
              <a:gd name="connsiteY21-21610" fmla="*/ 15200 h 17230"/>
              <a:gd name="connsiteX22-21611" fmla="*/ 12326 w 13704"/>
              <a:gd name="connsiteY22-21612" fmla="*/ 10366 h 17230"/>
              <a:gd name="connsiteX23-21613" fmla="*/ 11407 w 13704"/>
              <a:gd name="connsiteY23-21614" fmla="*/ 4727 h 17230"/>
              <a:gd name="connsiteX24-21615" fmla="*/ 11574 w 13704"/>
              <a:gd name="connsiteY24-21616" fmla="*/ 7113 h 17230"/>
              <a:gd name="connsiteX25-21617" fmla="*/ 11815 w 13704"/>
              <a:gd name="connsiteY25-21618" fmla="*/ 7984 h 17230"/>
              <a:gd name="connsiteX26-21619" fmla="*/ 12173 w 13704"/>
              <a:gd name="connsiteY26-21620" fmla="*/ 9938 h 17230"/>
              <a:gd name="connsiteX27-21621" fmla="*/ 11799 w 13704"/>
              <a:gd name="connsiteY27-21622" fmla="*/ 9257 h 17230"/>
              <a:gd name="connsiteX28-21623" fmla="*/ 12059 w 13704"/>
              <a:gd name="connsiteY28-21624" fmla="*/ 14201 h 17230"/>
              <a:gd name="connsiteX29-21625" fmla="*/ 11972 w 13704"/>
              <a:gd name="connsiteY29-21626" fmla="*/ 16228 h 17230"/>
              <a:gd name="connsiteX30-21627" fmla="*/ 11694 w 13704"/>
              <a:gd name="connsiteY30-21628" fmla="*/ 13325 h 17230"/>
              <a:gd name="connsiteX31-21629" fmla="*/ 11546 w 13704"/>
              <a:gd name="connsiteY31-21630" fmla="*/ 11252 h 17230"/>
              <a:gd name="connsiteX32-21631" fmla="*/ 10889 w 13704"/>
              <a:gd name="connsiteY32-21632" fmla="*/ 6212 h 17230"/>
              <a:gd name="connsiteX33-21633" fmla="*/ 11235 w 13704"/>
              <a:gd name="connsiteY33-21634" fmla="*/ 11757 h 17230"/>
              <a:gd name="connsiteX34-21635" fmla="*/ 11435 w 13704"/>
              <a:gd name="connsiteY34-21636" fmla="*/ 14285 h 17230"/>
              <a:gd name="connsiteX35-21637" fmla="*/ 11264 w 13704"/>
              <a:gd name="connsiteY35-21638" fmla="*/ 16746 h 17230"/>
              <a:gd name="connsiteX36-21639" fmla="*/ 11072 w 13704"/>
              <a:gd name="connsiteY36-21640" fmla="*/ 13822 h 17230"/>
              <a:gd name="connsiteX37-21641" fmla="*/ 10668 w 13704"/>
              <a:gd name="connsiteY37-21642" fmla="*/ 16705 h 17230"/>
              <a:gd name="connsiteX38-21643" fmla="*/ 10271 w 13704"/>
              <a:gd name="connsiteY38-21644" fmla="*/ 17096 h 17230"/>
              <a:gd name="connsiteX39-21645" fmla="*/ 10512 w 13704"/>
              <a:gd name="connsiteY39-21646" fmla="*/ 15886 h 17230"/>
              <a:gd name="connsiteX40-21647" fmla="*/ 10481 w 13704"/>
              <a:gd name="connsiteY40-21648" fmla="*/ 14965 h 17230"/>
              <a:gd name="connsiteX41-21649" fmla="*/ 10719 w 13704"/>
              <a:gd name="connsiteY41-21650" fmla="*/ 15613 h 17230"/>
              <a:gd name="connsiteX42-21651" fmla="*/ 10387 w 13704"/>
              <a:gd name="connsiteY42-21652" fmla="*/ 15491 h 17230"/>
              <a:gd name="connsiteX43-21653" fmla="*/ 10242 w 13704"/>
              <a:gd name="connsiteY43-21654" fmla="*/ 16658 h 17230"/>
              <a:gd name="connsiteX44-21655" fmla="*/ 10448 w 13704"/>
              <a:gd name="connsiteY44-21656" fmla="*/ 14480 h 17230"/>
              <a:gd name="connsiteX45-21657" fmla="*/ 10717 w 13704"/>
              <a:gd name="connsiteY45-21658" fmla="*/ 14138 h 17230"/>
              <a:gd name="connsiteX46-21659" fmla="*/ 10684 w 13704"/>
              <a:gd name="connsiteY46-21660" fmla="*/ 8335 h 17230"/>
              <a:gd name="connsiteX47-21661" fmla="*/ 10582 w 13704"/>
              <a:gd name="connsiteY47-21662" fmla="*/ 12326 h 17230"/>
              <a:gd name="connsiteX48-21663" fmla="*/ 10344 w 13704"/>
              <a:gd name="connsiteY48-21664" fmla="*/ 13350 h 17230"/>
              <a:gd name="connsiteX49-21665" fmla="*/ 10219 w 13704"/>
              <a:gd name="connsiteY49-21666" fmla="*/ 5435 h 17230"/>
              <a:gd name="connsiteX50-21667" fmla="*/ 9293 w 13704"/>
              <a:gd name="connsiteY50-21668" fmla="*/ 3443 h 17230"/>
              <a:gd name="connsiteX51-21669" fmla="*/ 7116 w 13704"/>
              <a:gd name="connsiteY51-21670" fmla="*/ 4898 h 17230"/>
              <a:gd name="connsiteX52-21671" fmla="*/ 6847 w 13704"/>
              <a:gd name="connsiteY52-21672" fmla="*/ 5771 h 17230"/>
              <a:gd name="connsiteX53-21673" fmla="*/ 6414 w 13704"/>
              <a:gd name="connsiteY53-21674" fmla="*/ 6169 h 17230"/>
              <a:gd name="connsiteX54-21675" fmla="*/ 5634 w 13704"/>
              <a:gd name="connsiteY54-21676" fmla="*/ 6953 h 17230"/>
              <a:gd name="connsiteX55-21677" fmla="*/ 5260 w 13704"/>
              <a:gd name="connsiteY55-21678" fmla="*/ 7260 h 17230"/>
              <a:gd name="connsiteX56-21679" fmla="*/ 5391 w 13704"/>
              <a:gd name="connsiteY56-21680" fmla="*/ 7171 h 17230"/>
              <a:gd name="connsiteX57-21681" fmla="*/ 5651 w 13704"/>
              <a:gd name="connsiteY57-21682" fmla="*/ 7117 h 17230"/>
              <a:gd name="connsiteX58-21683" fmla="*/ 5344 w 13704"/>
              <a:gd name="connsiteY58-21684" fmla="*/ 7432 h 17230"/>
              <a:gd name="connsiteX59-21685" fmla="*/ 4328 w 13704"/>
              <a:gd name="connsiteY59-21686" fmla="*/ 8222 h 17230"/>
              <a:gd name="connsiteX60-21687" fmla="*/ 3171 w 13704"/>
              <a:gd name="connsiteY60-21688" fmla="*/ 8636 h 17230"/>
              <a:gd name="connsiteX61-21689" fmla="*/ 665 w 13704"/>
              <a:gd name="connsiteY61-21690" fmla="*/ 10285 h 17230"/>
              <a:gd name="connsiteX62-21691" fmla="*/ 9 w 13704"/>
              <a:gd name="connsiteY62-21692" fmla="*/ 6408 h 17230"/>
              <a:gd name="connsiteX0-21693" fmla="*/ 9 w 13704"/>
              <a:gd name="connsiteY0-21694" fmla="*/ 6408 h 17230"/>
              <a:gd name="connsiteX1-21695" fmla="*/ 4102 w 13704"/>
              <a:gd name="connsiteY1-21696" fmla="*/ 5504 h 17230"/>
              <a:gd name="connsiteX2-21697" fmla="*/ 6368 w 13704"/>
              <a:gd name="connsiteY2-21698" fmla="*/ 3399 h 17230"/>
              <a:gd name="connsiteX3-21699" fmla="*/ 6940 w 13704"/>
              <a:gd name="connsiteY3-21700" fmla="*/ 2367 h 17230"/>
              <a:gd name="connsiteX4-21701" fmla="*/ 7114 w 13704"/>
              <a:gd name="connsiteY4-21702" fmla="*/ 2149 h 17230"/>
              <a:gd name="connsiteX5-21703" fmla="*/ 7335 w 13704"/>
              <a:gd name="connsiteY5-21704" fmla="*/ 826 h 17230"/>
              <a:gd name="connsiteX6-21705" fmla="*/ 7685 w 13704"/>
              <a:gd name="connsiteY6-21706" fmla="*/ 961 h 17230"/>
              <a:gd name="connsiteX7-21707" fmla="*/ 8041 w 13704"/>
              <a:gd name="connsiteY7-21708" fmla="*/ 1915 h 17230"/>
              <a:gd name="connsiteX8-21709" fmla="*/ 8773 w 13704"/>
              <a:gd name="connsiteY8-21710" fmla="*/ 752 h 17230"/>
              <a:gd name="connsiteX9-21711" fmla="*/ 8445 w 13704"/>
              <a:gd name="connsiteY9-21712" fmla="*/ 1546 h 17230"/>
              <a:gd name="connsiteX10-21713" fmla="*/ 9104 w 13704"/>
              <a:gd name="connsiteY10-21714" fmla="*/ 19 h 17230"/>
              <a:gd name="connsiteX11-21715" fmla="*/ 9590 w 13704"/>
              <a:gd name="connsiteY11-21716" fmla="*/ 14 h 17230"/>
              <a:gd name="connsiteX12-21717" fmla="*/ 9686 w 13704"/>
              <a:gd name="connsiteY12-21718" fmla="*/ 1200 h 17230"/>
              <a:gd name="connsiteX13-21719" fmla="*/ 11728 w 13704"/>
              <a:gd name="connsiteY13-21720" fmla="*/ 3664 h 17230"/>
              <a:gd name="connsiteX14-21721" fmla="*/ 13519 w 13704"/>
              <a:gd name="connsiteY14-21722" fmla="*/ 12081 h 17230"/>
              <a:gd name="connsiteX15-21723" fmla="*/ 13645 w 13704"/>
              <a:gd name="connsiteY15-21724" fmla="*/ 17145 h 17230"/>
              <a:gd name="connsiteX16-21725" fmla="*/ 13468 w 13704"/>
              <a:gd name="connsiteY16-21726" fmla="*/ 15125 h 17230"/>
              <a:gd name="connsiteX17-21727" fmla="*/ 13017 w 13704"/>
              <a:gd name="connsiteY17-21728" fmla="*/ 17058 h 17230"/>
              <a:gd name="connsiteX18-21729" fmla="*/ 13256 w 13704"/>
              <a:gd name="connsiteY18-21730" fmla="*/ 13248 h 17230"/>
              <a:gd name="connsiteX19-21731" fmla="*/ 12622 w 13704"/>
              <a:gd name="connsiteY19-21732" fmla="*/ 9413 h 17230"/>
              <a:gd name="connsiteX20-21733" fmla="*/ 12800 w 13704"/>
              <a:gd name="connsiteY20-21734" fmla="*/ 14495 h 17230"/>
              <a:gd name="connsiteX21-21735" fmla="*/ 12508 w 13704"/>
              <a:gd name="connsiteY21-21736" fmla="*/ 15200 h 17230"/>
              <a:gd name="connsiteX22-21737" fmla="*/ 12326 w 13704"/>
              <a:gd name="connsiteY22-21738" fmla="*/ 10366 h 17230"/>
              <a:gd name="connsiteX23-21739" fmla="*/ 11407 w 13704"/>
              <a:gd name="connsiteY23-21740" fmla="*/ 4727 h 17230"/>
              <a:gd name="connsiteX24-21741" fmla="*/ 11574 w 13704"/>
              <a:gd name="connsiteY24-21742" fmla="*/ 7113 h 17230"/>
              <a:gd name="connsiteX25-21743" fmla="*/ 11815 w 13704"/>
              <a:gd name="connsiteY25-21744" fmla="*/ 7984 h 17230"/>
              <a:gd name="connsiteX26-21745" fmla="*/ 12173 w 13704"/>
              <a:gd name="connsiteY26-21746" fmla="*/ 9938 h 17230"/>
              <a:gd name="connsiteX27-21747" fmla="*/ 11799 w 13704"/>
              <a:gd name="connsiteY27-21748" fmla="*/ 9257 h 17230"/>
              <a:gd name="connsiteX28-21749" fmla="*/ 12059 w 13704"/>
              <a:gd name="connsiteY28-21750" fmla="*/ 14201 h 17230"/>
              <a:gd name="connsiteX29-21751" fmla="*/ 11972 w 13704"/>
              <a:gd name="connsiteY29-21752" fmla="*/ 16228 h 17230"/>
              <a:gd name="connsiteX30-21753" fmla="*/ 11694 w 13704"/>
              <a:gd name="connsiteY30-21754" fmla="*/ 13325 h 17230"/>
              <a:gd name="connsiteX31-21755" fmla="*/ 11546 w 13704"/>
              <a:gd name="connsiteY31-21756" fmla="*/ 11252 h 17230"/>
              <a:gd name="connsiteX32-21757" fmla="*/ 10889 w 13704"/>
              <a:gd name="connsiteY32-21758" fmla="*/ 6212 h 17230"/>
              <a:gd name="connsiteX33-21759" fmla="*/ 11235 w 13704"/>
              <a:gd name="connsiteY33-21760" fmla="*/ 11757 h 17230"/>
              <a:gd name="connsiteX34-21761" fmla="*/ 11435 w 13704"/>
              <a:gd name="connsiteY34-21762" fmla="*/ 14285 h 17230"/>
              <a:gd name="connsiteX35-21763" fmla="*/ 11264 w 13704"/>
              <a:gd name="connsiteY35-21764" fmla="*/ 16746 h 17230"/>
              <a:gd name="connsiteX36-21765" fmla="*/ 11072 w 13704"/>
              <a:gd name="connsiteY36-21766" fmla="*/ 13822 h 17230"/>
              <a:gd name="connsiteX37-21767" fmla="*/ 10668 w 13704"/>
              <a:gd name="connsiteY37-21768" fmla="*/ 16705 h 17230"/>
              <a:gd name="connsiteX38-21769" fmla="*/ 10271 w 13704"/>
              <a:gd name="connsiteY38-21770" fmla="*/ 17096 h 17230"/>
              <a:gd name="connsiteX39-21771" fmla="*/ 10512 w 13704"/>
              <a:gd name="connsiteY39-21772" fmla="*/ 15886 h 17230"/>
              <a:gd name="connsiteX40-21773" fmla="*/ 10481 w 13704"/>
              <a:gd name="connsiteY40-21774" fmla="*/ 14965 h 17230"/>
              <a:gd name="connsiteX41-21775" fmla="*/ 10719 w 13704"/>
              <a:gd name="connsiteY41-21776" fmla="*/ 15613 h 17230"/>
              <a:gd name="connsiteX42-21777" fmla="*/ 10387 w 13704"/>
              <a:gd name="connsiteY42-21778" fmla="*/ 15491 h 17230"/>
              <a:gd name="connsiteX43-21779" fmla="*/ 10242 w 13704"/>
              <a:gd name="connsiteY43-21780" fmla="*/ 16658 h 17230"/>
              <a:gd name="connsiteX44-21781" fmla="*/ 10448 w 13704"/>
              <a:gd name="connsiteY44-21782" fmla="*/ 14480 h 17230"/>
              <a:gd name="connsiteX45-21783" fmla="*/ 10717 w 13704"/>
              <a:gd name="connsiteY45-21784" fmla="*/ 14138 h 17230"/>
              <a:gd name="connsiteX46-21785" fmla="*/ 10684 w 13704"/>
              <a:gd name="connsiteY46-21786" fmla="*/ 8335 h 17230"/>
              <a:gd name="connsiteX47-21787" fmla="*/ 10582 w 13704"/>
              <a:gd name="connsiteY47-21788" fmla="*/ 12326 h 17230"/>
              <a:gd name="connsiteX48-21789" fmla="*/ 10344 w 13704"/>
              <a:gd name="connsiteY48-21790" fmla="*/ 13350 h 17230"/>
              <a:gd name="connsiteX49-21791" fmla="*/ 10219 w 13704"/>
              <a:gd name="connsiteY49-21792" fmla="*/ 5435 h 17230"/>
              <a:gd name="connsiteX50-21793" fmla="*/ 9293 w 13704"/>
              <a:gd name="connsiteY50-21794" fmla="*/ 3443 h 17230"/>
              <a:gd name="connsiteX51-21795" fmla="*/ 7116 w 13704"/>
              <a:gd name="connsiteY51-21796" fmla="*/ 4898 h 17230"/>
              <a:gd name="connsiteX52-21797" fmla="*/ 6847 w 13704"/>
              <a:gd name="connsiteY52-21798" fmla="*/ 5771 h 17230"/>
              <a:gd name="connsiteX53-21799" fmla="*/ 6414 w 13704"/>
              <a:gd name="connsiteY53-21800" fmla="*/ 6169 h 17230"/>
              <a:gd name="connsiteX54-21801" fmla="*/ 5634 w 13704"/>
              <a:gd name="connsiteY54-21802" fmla="*/ 6953 h 17230"/>
              <a:gd name="connsiteX55-21803" fmla="*/ 5260 w 13704"/>
              <a:gd name="connsiteY55-21804" fmla="*/ 7260 h 17230"/>
              <a:gd name="connsiteX56-21805" fmla="*/ 5391 w 13704"/>
              <a:gd name="connsiteY56-21806" fmla="*/ 7171 h 17230"/>
              <a:gd name="connsiteX57-21807" fmla="*/ 5651 w 13704"/>
              <a:gd name="connsiteY57-21808" fmla="*/ 7117 h 17230"/>
              <a:gd name="connsiteX58-21809" fmla="*/ 5344 w 13704"/>
              <a:gd name="connsiteY58-21810" fmla="*/ 7432 h 17230"/>
              <a:gd name="connsiteX59-21811" fmla="*/ 4328 w 13704"/>
              <a:gd name="connsiteY59-21812" fmla="*/ 8222 h 17230"/>
              <a:gd name="connsiteX60-21813" fmla="*/ 3171 w 13704"/>
              <a:gd name="connsiteY60-21814" fmla="*/ 8636 h 17230"/>
              <a:gd name="connsiteX61-21815" fmla="*/ 665 w 13704"/>
              <a:gd name="connsiteY61-21816" fmla="*/ 10285 h 17230"/>
              <a:gd name="connsiteX62-21817" fmla="*/ 9 w 13704"/>
              <a:gd name="connsiteY62-21818" fmla="*/ 6408 h 17230"/>
              <a:gd name="connsiteX0-21819" fmla="*/ 9 w 13704"/>
              <a:gd name="connsiteY0-21820" fmla="*/ 6408 h 17230"/>
              <a:gd name="connsiteX1-21821" fmla="*/ 4102 w 13704"/>
              <a:gd name="connsiteY1-21822" fmla="*/ 5504 h 17230"/>
              <a:gd name="connsiteX2-21823" fmla="*/ 6368 w 13704"/>
              <a:gd name="connsiteY2-21824" fmla="*/ 3399 h 17230"/>
              <a:gd name="connsiteX3-21825" fmla="*/ 6940 w 13704"/>
              <a:gd name="connsiteY3-21826" fmla="*/ 2367 h 17230"/>
              <a:gd name="connsiteX4-21827" fmla="*/ 7114 w 13704"/>
              <a:gd name="connsiteY4-21828" fmla="*/ 2149 h 17230"/>
              <a:gd name="connsiteX5-21829" fmla="*/ 7335 w 13704"/>
              <a:gd name="connsiteY5-21830" fmla="*/ 826 h 17230"/>
              <a:gd name="connsiteX6-21831" fmla="*/ 7685 w 13704"/>
              <a:gd name="connsiteY6-21832" fmla="*/ 961 h 17230"/>
              <a:gd name="connsiteX7-21833" fmla="*/ 8041 w 13704"/>
              <a:gd name="connsiteY7-21834" fmla="*/ 1915 h 17230"/>
              <a:gd name="connsiteX8-21835" fmla="*/ 8773 w 13704"/>
              <a:gd name="connsiteY8-21836" fmla="*/ 752 h 17230"/>
              <a:gd name="connsiteX9-21837" fmla="*/ 8445 w 13704"/>
              <a:gd name="connsiteY9-21838" fmla="*/ 1546 h 17230"/>
              <a:gd name="connsiteX10-21839" fmla="*/ 9104 w 13704"/>
              <a:gd name="connsiteY10-21840" fmla="*/ 19 h 17230"/>
              <a:gd name="connsiteX11-21841" fmla="*/ 9590 w 13704"/>
              <a:gd name="connsiteY11-21842" fmla="*/ 14 h 17230"/>
              <a:gd name="connsiteX12-21843" fmla="*/ 9686 w 13704"/>
              <a:gd name="connsiteY12-21844" fmla="*/ 1200 h 17230"/>
              <a:gd name="connsiteX13-21845" fmla="*/ 11728 w 13704"/>
              <a:gd name="connsiteY13-21846" fmla="*/ 3664 h 17230"/>
              <a:gd name="connsiteX14-21847" fmla="*/ 13519 w 13704"/>
              <a:gd name="connsiteY14-21848" fmla="*/ 12081 h 17230"/>
              <a:gd name="connsiteX15-21849" fmla="*/ 13645 w 13704"/>
              <a:gd name="connsiteY15-21850" fmla="*/ 17145 h 17230"/>
              <a:gd name="connsiteX16-21851" fmla="*/ 13468 w 13704"/>
              <a:gd name="connsiteY16-21852" fmla="*/ 15125 h 17230"/>
              <a:gd name="connsiteX17-21853" fmla="*/ 13017 w 13704"/>
              <a:gd name="connsiteY17-21854" fmla="*/ 17058 h 17230"/>
              <a:gd name="connsiteX18-21855" fmla="*/ 13256 w 13704"/>
              <a:gd name="connsiteY18-21856" fmla="*/ 13248 h 17230"/>
              <a:gd name="connsiteX19-21857" fmla="*/ 12622 w 13704"/>
              <a:gd name="connsiteY19-21858" fmla="*/ 9413 h 17230"/>
              <a:gd name="connsiteX20-21859" fmla="*/ 12800 w 13704"/>
              <a:gd name="connsiteY20-21860" fmla="*/ 14495 h 17230"/>
              <a:gd name="connsiteX21-21861" fmla="*/ 12508 w 13704"/>
              <a:gd name="connsiteY21-21862" fmla="*/ 15200 h 17230"/>
              <a:gd name="connsiteX22-21863" fmla="*/ 12326 w 13704"/>
              <a:gd name="connsiteY22-21864" fmla="*/ 10366 h 17230"/>
              <a:gd name="connsiteX23-21865" fmla="*/ 11407 w 13704"/>
              <a:gd name="connsiteY23-21866" fmla="*/ 4727 h 17230"/>
              <a:gd name="connsiteX24-21867" fmla="*/ 11574 w 13704"/>
              <a:gd name="connsiteY24-21868" fmla="*/ 7113 h 17230"/>
              <a:gd name="connsiteX25-21869" fmla="*/ 11815 w 13704"/>
              <a:gd name="connsiteY25-21870" fmla="*/ 7984 h 17230"/>
              <a:gd name="connsiteX26-21871" fmla="*/ 12173 w 13704"/>
              <a:gd name="connsiteY26-21872" fmla="*/ 9938 h 17230"/>
              <a:gd name="connsiteX27-21873" fmla="*/ 11799 w 13704"/>
              <a:gd name="connsiteY27-21874" fmla="*/ 9257 h 17230"/>
              <a:gd name="connsiteX28-21875" fmla="*/ 12059 w 13704"/>
              <a:gd name="connsiteY28-21876" fmla="*/ 14201 h 17230"/>
              <a:gd name="connsiteX29-21877" fmla="*/ 11972 w 13704"/>
              <a:gd name="connsiteY29-21878" fmla="*/ 16228 h 17230"/>
              <a:gd name="connsiteX30-21879" fmla="*/ 11694 w 13704"/>
              <a:gd name="connsiteY30-21880" fmla="*/ 13325 h 17230"/>
              <a:gd name="connsiteX31-21881" fmla="*/ 11546 w 13704"/>
              <a:gd name="connsiteY31-21882" fmla="*/ 11252 h 17230"/>
              <a:gd name="connsiteX32-21883" fmla="*/ 10889 w 13704"/>
              <a:gd name="connsiteY32-21884" fmla="*/ 6212 h 17230"/>
              <a:gd name="connsiteX33-21885" fmla="*/ 11235 w 13704"/>
              <a:gd name="connsiteY33-21886" fmla="*/ 11757 h 17230"/>
              <a:gd name="connsiteX34-21887" fmla="*/ 11435 w 13704"/>
              <a:gd name="connsiteY34-21888" fmla="*/ 14285 h 17230"/>
              <a:gd name="connsiteX35-21889" fmla="*/ 11264 w 13704"/>
              <a:gd name="connsiteY35-21890" fmla="*/ 16746 h 17230"/>
              <a:gd name="connsiteX36-21891" fmla="*/ 11072 w 13704"/>
              <a:gd name="connsiteY36-21892" fmla="*/ 13822 h 17230"/>
              <a:gd name="connsiteX37-21893" fmla="*/ 10668 w 13704"/>
              <a:gd name="connsiteY37-21894" fmla="*/ 16705 h 17230"/>
              <a:gd name="connsiteX38-21895" fmla="*/ 10271 w 13704"/>
              <a:gd name="connsiteY38-21896" fmla="*/ 17096 h 17230"/>
              <a:gd name="connsiteX39-21897" fmla="*/ 10512 w 13704"/>
              <a:gd name="connsiteY39-21898" fmla="*/ 15886 h 17230"/>
              <a:gd name="connsiteX40-21899" fmla="*/ 10481 w 13704"/>
              <a:gd name="connsiteY40-21900" fmla="*/ 14965 h 17230"/>
              <a:gd name="connsiteX41-21901" fmla="*/ 10719 w 13704"/>
              <a:gd name="connsiteY41-21902" fmla="*/ 15613 h 17230"/>
              <a:gd name="connsiteX42-21903" fmla="*/ 10387 w 13704"/>
              <a:gd name="connsiteY42-21904" fmla="*/ 15491 h 17230"/>
              <a:gd name="connsiteX43-21905" fmla="*/ 10242 w 13704"/>
              <a:gd name="connsiteY43-21906" fmla="*/ 16658 h 17230"/>
              <a:gd name="connsiteX44-21907" fmla="*/ 10448 w 13704"/>
              <a:gd name="connsiteY44-21908" fmla="*/ 14480 h 17230"/>
              <a:gd name="connsiteX45-21909" fmla="*/ 10717 w 13704"/>
              <a:gd name="connsiteY45-21910" fmla="*/ 14138 h 17230"/>
              <a:gd name="connsiteX46-21911" fmla="*/ 10684 w 13704"/>
              <a:gd name="connsiteY46-21912" fmla="*/ 8335 h 17230"/>
              <a:gd name="connsiteX47-21913" fmla="*/ 10582 w 13704"/>
              <a:gd name="connsiteY47-21914" fmla="*/ 12326 h 17230"/>
              <a:gd name="connsiteX48-21915" fmla="*/ 10344 w 13704"/>
              <a:gd name="connsiteY48-21916" fmla="*/ 13350 h 17230"/>
              <a:gd name="connsiteX49-21917" fmla="*/ 10219 w 13704"/>
              <a:gd name="connsiteY49-21918" fmla="*/ 5435 h 17230"/>
              <a:gd name="connsiteX50-21919" fmla="*/ 9293 w 13704"/>
              <a:gd name="connsiteY50-21920" fmla="*/ 3443 h 17230"/>
              <a:gd name="connsiteX51-21921" fmla="*/ 7116 w 13704"/>
              <a:gd name="connsiteY51-21922" fmla="*/ 4898 h 17230"/>
              <a:gd name="connsiteX52-21923" fmla="*/ 6847 w 13704"/>
              <a:gd name="connsiteY52-21924" fmla="*/ 5771 h 17230"/>
              <a:gd name="connsiteX53-21925" fmla="*/ 6414 w 13704"/>
              <a:gd name="connsiteY53-21926" fmla="*/ 6169 h 17230"/>
              <a:gd name="connsiteX54-21927" fmla="*/ 5634 w 13704"/>
              <a:gd name="connsiteY54-21928" fmla="*/ 6953 h 17230"/>
              <a:gd name="connsiteX55-21929" fmla="*/ 5260 w 13704"/>
              <a:gd name="connsiteY55-21930" fmla="*/ 7260 h 17230"/>
              <a:gd name="connsiteX56-21931" fmla="*/ 5391 w 13704"/>
              <a:gd name="connsiteY56-21932" fmla="*/ 7171 h 17230"/>
              <a:gd name="connsiteX57-21933" fmla="*/ 5770 w 13704"/>
              <a:gd name="connsiteY57-21934" fmla="*/ 7134 h 17230"/>
              <a:gd name="connsiteX58-21935" fmla="*/ 5344 w 13704"/>
              <a:gd name="connsiteY58-21936" fmla="*/ 7432 h 17230"/>
              <a:gd name="connsiteX59-21937" fmla="*/ 4328 w 13704"/>
              <a:gd name="connsiteY59-21938" fmla="*/ 8222 h 17230"/>
              <a:gd name="connsiteX60-21939" fmla="*/ 3171 w 13704"/>
              <a:gd name="connsiteY60-21940" fmla="*/ 8636 h 17230"/>
              <a:gd name="connsiteX61-21941" fmla="*/ 665 w 13704"/>
              <a:gd name="connsiteY61-21942" fmla="*/ 10285 h 17230"/>
              <a:gd name="connsiteX62-21943" fmla="*/ 9 w 13704"/>
              <a:gd name="connsiteY62-21944" fmla="*/ 6408 h 17230"/>
              <a:gd name="connsiteX0-21945" fmla="*/ 9 w 13704"/>
              <a:gd name="connsiteY0-21946" fmla="*/ 6408 h 17230"/>
              <a:gd name="connsiteX1-21947" fmla="*/ 4102 w 13704"/>
              <a:gd name="connsiteY1-21948" fmla="*/ 5504 h 17230"/>
              <a:gd name="connsiteX2-21949" fmla="*/ 6368 w 13704"/>
              <a:gd name="connsiteY2-21950" fmla="*/ 3399 h 17230"/>
              <a:gd name="connsiteX3-21951" fmla="*/ 6940 w 13704"/>
              <a:gd name="connsiteY3-21952" fmla="*/ 2367 h 17230"/>
              <a:gd name="connsiteX4-21953" fmla="*/ 7114 w 13704"/>
              <a:gd name="connsiteY4-21954" fmla="*/ 2149 h 17230"/>
              <a:gd name="connsiteX5-21955" fmla="*/ 7335 w 13704"/>
              <a:gd name="connsiteY5-21956" fmla="*/ 826 h 17230"/>
              <a:gd name="connsiteX6-21957" fmla="*/ 7685 w 13704"/>
              <a:gd name="connsiteY6-21958" fmla="*/ 961 h 17230"/>
              <a:gd name="connsiteX7-21959" fmla="*/ 8041 w 13704"/>
              <a:gd name="connsiteY7-21960" fmla="*/ 1915 h 17230"/>
              <a:gd name="connsiteX8-21961" fmla="*/ 8773 w 13704"/>
              <a:gd name="connsiteY8-21962" fmla="*/ 752 h 17230"/>
              <a:gd name="connsiteX9-21963" fmla="*/ 8445 w 13704"/>
              <a:gd name="connsiteY9-21964" fmla="*/ 1546 h 17230"/>
              <a:gd name="connsiteX10-21965" fmla="*/ 9104 w 13704"/>
              <a:gd name="connsiteY10-21966" fmla="*/ 19 h 17230"/>
              <a:gd name="connsiteX11-21967" fmla="*/ 9590 w 13704"/>
              <a:gd name="connsiteY11-21968" fmla="*/ 14 h 17230"/>
              <a:gd name="connsiteX12-21969" fmla="*/ 9686 w 13704"/>
              <a:gd name="connsiteY12-21970" fmla="*/ 1200 h 17230"/>
              <a:gd name="connsiteX13-21971" fmla="*/ 11728 w 13704"/>
              <a:gd name="connsiteY13-21972" fmla="*/ 3664 h 17230"/>
              <a:gd name="connsiteX14-21973" fmla="*/ 13519 w 13704"/>
              <a:gd name="connsiteY14-21974" fmla="*/ 12081 h 17230"/>
              <a:gd name="connsiteX15-21975" fmla="*/ 13645 w 13704"/>
              <a:gd name="connsiteY15-21976" fmla="*/ 17145 h 17230"/>
              <a:gd name="connsiteX16-21977" fmla="*/ 13468 w 13704"/>
              <a:gd name="connsiteY16-21978" fmla="*/ 15125 h 17230"/>
              <a:gd name="connsiteX17-21979" fmla="*/ 13017 w 13704"/>
              <a:gd name="connsiteY17-21980" fmla="*/ 17058 h 17230"/>
              <a:gd name="connsiteX18-21981" fmla="*/ 13256 w 13704"/>
              <a:gd name="connsiteY18-21982" fmla="*/ 13248 h 17230"/>
              <a:gd name="connsiteX19-21983" fmla="*/ 12622 w 13704"/>
              <a:gd name="connsiteY19-21984" fmla="*/ 9413 h 17230"/>
              <a:gd name="connsiteX20-21985" fmla="*/ 12800 w 13704"/>
              <a:gd name="connsiteY20-21986" fmla="*/ 14495 h 17230"/>
              <a:gd name="connsiteX21-21987" fmla="*/ 12508 w 13704"/>
              <a:gd name="connsiteY21-21988" fmla="*/ 15200 h 17230"/>
              <a:gd name="connsiteX22-21989" fmla="*/ 12326 w 13704"/>
              <a:gd name="connsiteY22-21990" fmla="*/ 10366 h 17230"/>
              <a:gd name="connsiteX23-21991" fmla="*/ 11407 w 13704"/>
              <a:gd name="connsiteY23-21992" fmla="*/ 4727 h 17230"/>
              <a:gd name="connsiteX24-21993" fmla="*/ 11574 w 13704"/>
              <a:gd name="connsiteY24-21994" fmla="*/ 7113 h 17230"/>
              <a:gd name="connsiteX25-21995" fmla="*/ 11815 w 13704"/>
              <a:gd name="connsiteY25-21996" fmla="*/ 7984 h 17230"/>
              <a:gd name="connsiteX26-21997" fmla="*/ 12173 w 13704"/>
              <a:gd name="connsiteY26-21998" fmla="*/ 9938 h 17230"/>
              <a:gd name="connsiteX27-21999" fmla="*/ 11799 w 13704"/>
              <a:gd name="connsiteY27-22000" fmla="*/ 9257 h 17230"/>
              <a:gd name="connsiteX28-22001" fmla="*/ 12059 w 13704"/>
              <a:gd name="connsiteY28-22002" fmla="*/ 14201 h 17230"/>
              <a:gd name="connsiteX29-22003" fmla="*/ 11972 w 13704"/>
              <a:gd name="connsiteY29-22004" fmla="*/ 16228 h 17230"/>
              <a:gd name="connsiteX30-22005" fmla="*/ 11694 w 13704"/>
              <a:gd name="connsiteY30-22006" fmla="*/ 13325 h 17230"/>
              <a:gd name="connsiteX31-22007" fmla="*/ 11546 w 13704"/>
              <a:gd name="connsiteY31-22008" fmla="*/ 11252 h 17230"/>
              <a:gd name="connsiteX32-22009" fmla="*/ 10889 w 13704"/>
              <a:gd name="connsiteY32-22010" fmla="*/ 6212 h 17230"/>
              <a:gd name="connsiteX33-22011" fmla="*/ 11235 w 13704"/>
              <a:gd name="connsiteY33-22012" fmla="*/ 11757 h 17230"/>
              <a:gd name="connsiteX34-22013" fmla="*/ 11435 w 13704"/>
              <a:gd name="connsiteY34-22014" fmla="*/ 14285 h 17230"/>
              <a:gd name="connsiteX35-22015" fmla="*/ 11264 w 13704"/>
              <a:gd name="connsiteY35-22016" fmla="*/ 16746 h 17230"/>
              <a:gd name="connsiteX36-22017" fmla="*/ 11072 w 13704"/>
              <a:gd name="connsiteY36-22018" fmla="*/ 13822 h 17230"/>
              <a:gd name="connsiteX37-22019" fmla="*/ 10668 w 13704"/>
              <a:gd name="connsiteY37-22020" fmla="*/ 16705 h 17230"/>
              <a:gd name="connsiteX38-22021" fmla="*/ 10271 w 13704"/>
              <a:gd name="connsiteY38-22022" fmla="*/ 17096 h 17230"/>
              <a:gd name="connsiteX39-22023" fmla="*/ 10512 w 13704"/>
              <a:gd name="connsiteY39-22024" fmla="*/ 15886 h 17230"/>
              <a:gd name="connsiteX40-22025" fmla="*/ 10481 w 13704"/>
              <a:gd name="connsiteY40-22026" fmla="*/ 14965 h 17230"/>
              <a:gd name="connsiteX41-22027" fmla="*/ 10719 w 13704"/>
              <a:gd name="connsiteY41-22028" fmla="*/ 15613 h 17230"/>
              <a:gd name="connsiteX42-22029" fmla="*/ 10387 w 13704"/>
              <a:gd name="connsiteY42-22030" fmla="*/ 15491 h 17230"/>
              <a:gd name="connsiteX43-22031" fmla="*/ 10242 w 13704"/>
              <a:gd name="connsiteY43-22032" fmla="*/ 16658 h 17230"/>
              <a:gd name="connsiteX44-22033" fmla="*/ 10448 w 13704"/>
              <a:gd name="connsiteY44-22034" fmla="*/ 14480 h 17230"/>
              <a:gd name="connsiteX45-22035" fmla="*/ 10717 w 13704"/>
              <a:gd name="connsiteY45-22036" fmla="*/ 14138 h 17230"/>
              <a:gd name="connsiteX46-22037" fmla="*/ 10684 w 13704"/>
              <a:gd name="connsiteY46-22038" fmla="*/ 8335 h 17230"/>
              <a:gd name="connsiteX47-22039" fmla="*/ 10582 w 13704"/>
              <a:gd name="connsiteY47-22040" fmla="*/ 12326 h 17230"/>
              <a:gd name="connsiteX48-22041" fmla="*/ 10344 w 13704"/>
              <a:gd name="connsiteY48-22042" fmla="*/ 13350 h 17230"/>
              <a:gd name="connsiteX49-22043" fmla="*/ 10219 w 13704"/>
              <a:gd name="connsiteY49-22044" fmla="*/ 5435 h 17230"/>
              <a:gd name="connsiteX50-22045" fmla="*/ 9293 w 13704"/>
              <a:gd name="connsiteY50-22046" fmla="*/ 3443 h 17230"/>
              <a:gd name="connsiteX51-22047" fmla="*/ 7116 w 13704"/>
              <a:gd name="connsiteY51-22048" fmla="*/ 4898 h 17230"/>
              <a:gd name="connsiteX52-22049" fmla="*/ 6847 w 13704"/>
              <a:gd name="connsiteY52-22050" fmla="*/ 5771 h 17230"/>
              <a:gd name="connsiteX53-22051" fmla="*/ 6414 w 13704"/>
              <a:gd name="connsiteY53-22052" fmla="*/ 6169 h 17230"/>
              <a:gd name="connsiteX54-22053" fmla="*/ 5886 w 13704"/>
              <a:gd name="connsiteY54-22054" fmla="*/ 6854 h 17230"/>
              <a:gd name="connsiteX55-22055" fmla="*/ 5260 w 13704"/>
              <a:gd name="connsiteY55-22056" fmla="*/ 7260 h 17230"/>
              <a:gd name="connsiteX56-22057" fmla="*/ 5391 w 13704"/>
              <a:gd name="connsiteY56-22058" fmla="*/ 7171 h 17230"/>
              <a:gd name="connsiteX57-22059" fmla="*/ 5770 w 13704"/>
              <a:gd name="connsiteY57-22060" fmla="*/ 7134 h 17230"/>
              <a:gd name="connsiteX58-22061" fmla="*/ 5344 w 13704"/>
              <a:gd name="connsiteY58-22062" fmla="*/ 7432 h 17230"/>
              <a:gd name="connsiteX59-22063" fmla="*/ 4328 w 13704"/>
              <a:gd name="connsiteY59-22064" fmla="*/ 8222 h 17230"/>
              <a:gd name="connsiteX60-22065" fmla="*/ 3171 w 13704"/>
              <a:gd name="connsiteY60-22066" fmla="*/ 8636 h 17230"/>
              <a:gd name="connsiteX61-22067" fmla="*/ 665 w 13704"/>
              <a:gd name="connsiteY61-22068" fmla="*/ 10285 h 17230"/>
              <a:gd name="connsiteX62-22069" fmla="*/ 9 w 13704"/>
              <a:gd name="connsiteY62-22070" fmla="*/ 6408 h 17230"/>
              <a:gd name="connsiteX0-22071" fmla="*/ 9 w 13704"/>
              <a:gd name="connsiteY0-22072" fmla="*/ 6408 h 17230"/>
              <a:gd name="connsiteX1-22073" fmla="*/ 4102 w 13704"/>
              <a:gd name="connsiteY1-22074" fmla="*/ 5504 h 17230"/>
              <a:gd name="connsiteX2-22075" fmla="*/ 6368 w 13704"/>
              <a:gd name="connsiteY2-22076" fmla="*/ 3399 h 17230"/>
              <a:gd name="connsiteX3-22077" fmla="*/ 6940 w 13704"/>
              <a:gd name="connsiteY3-22078" fmla="*/ 2367 h 17230"/>
              <a:gd name="connsiteX4-22079" fmla="*/ 7114 w 13704"/>
              <a:gd name="connsiteY4-22080" fmla="*/ 2149 h 17230"/>
              <a:gd name="connsiteX5-22081" fmla="*/ 7335 w 13704"/>
              <a:gd name="connsiteY5-22082" fmla="*/ 826 h 17230"/>
              <a:gd name="connsiteX6-22083" fmla="*/ 7685 w 13704"/>
              <a:gd name="connsiteY6-22084" fmla="*/ 961 h 17230"/>
              <a:gd name="connsiteX7-22085" fmla="*/ 8041 w 13704"/>
              <a:gd name="connsiteY7-22086" fmla="*/ 1915 h 17230"/>
              <a:gd name="connsiteX8-22087" fmla="*/ 8773 w 13704"/>
              <a:gd name="connsiteY8-22088" fmla="*/ 752 h 17230"/>
              <a:gd name="connsiteX9-22089" fmla="*/ 8445 w 13704"/>
              <a:gd name="connsiteY9-22090" fmla="*/ 1546 h 17230"/>
              <a:gd name="connsiteX10-22091" fmla="*/ 9104 w 13704"/>
              <a:gd name="connsiteY10-22092" fmla="*/ 19 h 17230"/>
              <a:gd name="connsiteX11-22093" fmla="*/ 9590 w 13704"/>
              <a:gd name="connsiteY11-22094" fmla="*/ 14 h 17230"/>
              <a:gd name="connsiteX12-22095" fmla="*/ 9686 w 13704"/>
              <a:gd name="connsiteY12-22096" fmla="*/ 1200 h 17230"/>
              <a:gd name="connsiteX13-22097" fmla="*/ 11728 w 13704"/>
              <a:gd name="connsiteY13-22098" fmla="*/ 3664 h 17230"/>
              <a:gd name="connsiteX14-22099" fmla="*/ 13519 w 13704"/>
              <a:gd name="connsiteY14-22100" fmla="*/ 12081 h 17230"/>
              <a:gd name="connsiteX15-22101" fmla="*/ 13645 w 13704"/>
              <a:gd name="connsiteY15-22102" fmla="*/ 17145 h 17230"/>
              <a:gd name="connsiteX16-22103" fmla="*/ 13468 w 13704"/>
              <a:gd name="connsiteY16-22104" fmla="*/ 15125 h 17230"/>
              <a:gd name="connsiteX17-22105" fmla="*/ 13017 w 13704"/>
              <a:gd name="connsiteY17-22106" fmla="*/ 17058 h 17230"/>
              <a:gd name="connsiteX18-22107" fmla="*/ 13256 w 13704"/>
              <a:gd name="connsiteY18-22108" fmla="*/ 13248 h 17230"/>
              <a:gd name="connsiteX19-22109" fmla="*/ 12622 w 13704"/>
              <a:gd name="connsiteY19-22110" fmla="*/ 9413 h 17230"/>
              <a:gd name="connsiteX20-22111" fmla="*/ 12800 w 13704"/>
              <a:gd name="connsiteY20-22112" fmla="*/ 14495 h 17230"/>
              <a:gd name="connsiteX21-22113" fmla="*/ 12508 w 13704"/>
              <a:gd name="connsiteY21-22114" fmla="*/ 15200 h 17230"/>
              <a:gd name="connsiteX22-22115" fmla="*/ 12326 w 13704"/>
              <a:gd name="connsiteY22-22116" fmla="*/ 10366 h 17230"/>
              <a:gd name="connsiteX23-22117" fmla="*/ 11407 w 13704"/>
              <a:gd name="connsiteY23-22118" fmla="*/ 4727 h 17230"/>
              <a:gd name="connsiteX24-22119" fmla="*/ 11574 w 13704"/>
              <a:gd name="connsiteY24-22120" fmla="*/ 7113 h 17230"/>
              <a:gd name="connsiteX25-22121" fmla="*/ 11815 w 13704"/>
              <a:gd name="connsiteY25-22122" fmla="*/ 7984 h 17230"/>
              <a:gd name="connsiteX26-22123" fmla="*/ 12173 w 13704"/>
              <a:gd name="connsiteY26-22124" fmla="*/ 9938 h 17230"/>
              <a:gd name="connsiteX27-22125" fmla="*/ 11799 w 13704"/>
              <a:gd name="connsiteY27-22126" fmla="*/ 9257 h 17230"/>
              <a:gd name="connsiteX28-22127" fmla="*/ 12059 w 13704"/>
              <a:gd name="connsiteY28-22128" fmla="*/ 14201 h 17230"/>
              <a:gd name="connsiteX29-22129" fmla="*/ 11972 w 13704"/>
              <a:gd name="connsiteY29-22130" fmla="*/ 16228 h 17230"/>
              <a:gd name="connsiteX30-22131" fmla="*/ 11694 w 13704"/>
              <a:gd name="connsiteY30-22132" fmla="*/ 13325 h 17230"/>
              <a:gd name="connsiteX31-22133" fmla="*/ 11546 w 13704"/>
              <a:gd name="connsiteY31-22134" fmla="*/ 11252 h 17230"/>
              <a:gd name="connsiteX32-22135" fmla="*/ 10889 w 13704"/>
              <a:gd name="connsiteY32-22136" fmla="*/ 6212 h 17230"/>
              <a:gd name="connsiteX33-22137" fmla="*/ 11235 w 13704"/>
              <a:gd name="connsiteY33-22138" fmla="*/ 11757 h 17230"/>
              <a:gd name="connsiteX34-22139" fmla="*/ 11435 w 13704"/>
              <a:gd name="connsiteY34-22140" fmla="*/ 14285 h 17230"/>
              <a:gd name="connsiteX35-22141" fmla="*/ 11264 w 13704"/>
              <a:gd name="connsiteY35-22142" fmla="*/ 16746 h 17230"/>
              <a:gd name="connsiteX36-22143" fmla="*/ 11072 w 13704"/>
              <a:gd name="connsiteY36-22144" fmla="*/ 13822 h 17230"/>
              <a:gd name="connsiteX37-22145" fmla="*/ 10668 w 13704"/>
              <a:gd name="connsiteY37-22146" fmla="*/ 16705 h 17230"/>
              <a:gd name="connsiteX38-22147" fmla="*/ 10271 w 13704"/>
              <a:gd name="connsiteY38-22148" fmla="*/ 17096 h 17230"/>
              <a:gd name="connsiteX39-22149" fmla="*/ 10512 w 13704"/>
              <a:gd name="connsiteY39-22150" fmla="*/ 15886 h 17230"/>
              <a:gd name="connsiteX40-22151" fmla="*/ 10481 w 13704"/>
              <a:gd name="connsiteY40-22152" fmla="*/ 14965 h 17230"/>
              <a:gd name="connsiteX41-22153" fmla="*/ 10719 w 13704"/>
              <a:gd name="connsiteY41-22154" fmla="*/ 15613 h 17230"/>
              <a:gd name="connsiteX42-22155" fmla="*/ 10387 w 13704"/>
              <a:gd name="connsiteY42-22156" fmla="*/ 15491 h 17230"/>
              <a:gd name="connsiteX43-22157" fmla="*/ 10242 w 13704"/>
              <a:gd name="connsiteY43-22158" fmla="*/ 16658 h 17230"/>
              <a:gd name="connsiteX44-22159" fmla="*/ 10448 w 13704"/>
              <a:gd name="connsiteY44-22160" fmla="*/ 14480 h 17230"/>
              <a:gd name="connsiteX45-22161" fmla="*/ 10717 w 13704"/>
              <a:gd name="connsiteY45-22162" fmla="*/ 14138 h 17230"/>
              <a:gd name="connsiteX46-22163" fmla="*/ 10684 w 13704"/>
              <a:gd name="connsiteY46-22164" fmla="*/ 8335 h 17230"/>
              <a:gd name="connsiteX47-22165" fmla="*/ 10582 w 13704"/>
              <a:gd name="connsiteY47-22166" fmla="*/ 12326 h 17230"/>
              <a:gd name="connsiteX48-22167" fmla="*/ 10344 w 13704"/>
              <a:gd name="connsiteY48-22168" fmla="*/ 13350 h 17230"/>
              <a:gd name="connsiteX49-22169" fmla="*/ 10219 w 13704"/>
              <a:gd name="connsiteY49-22170" fmla="*/ 5435 h 17230"/>
              <a:gd name="connsiteX50-22171" fmla="*/ 9293 w 13704"/>
              <a:gd name="connsiteY50-22172" fmla="*/ 3443 h 17230"/>
              <a:gd name="connsiteX51-22173" fmla="*/ 7116 w 13704"/>
              <a:gd name="connsiteY51-22174" fmla="*/ 4898 h 17230"/>
              <a:gd name="connsiteX52-22175" fmla="*/ 6847 w 13704"/>
              <a:gd name="connsiteY52-22176" fmla="*/ 5771 h 17230"/>
              <a:gd name="connsiteX53-22177" fmla="*/ 6414 w 13704"/>
              <a:gd name="connsiteY53-22178" fmla="*/ 6169 h 17230"/>
              <a:gd name="connsiteX54-22179" fmla="*/ 6316 w 13704"/>
              <a:gd name="connsiteY54-22180" fmla="*/ 6619 h 17230"/>
              <a:gd name="connsiteX55-22181" fmla="*/ 5886 w 13704"/>
              <a:gd name="connsiteY55-22182" fmla="*/ 6854 h 17230"/>
              <a:gd name="connsiteX56-22183" fmla="*/ 5260 w 13704"/>
              <a:gd name="connsiteY56-22184" fmla="*/ 7260 h 17230"/>
              <a:gd name="connsiteX57-22185" fmla="*/ 5391 w 13704"/>
              <a:gd name="connsiteY57-22186" fmla="*/ 7171 h 17230"/>
              <a:gd name="connsiteX58-22187" fmla="*/ 5770 w 13704"/>
              <a:gd name="connsiteY58-22188" fmla="*/ 7134 h 17230"/>
              <a:gd name="connsiteX59-22189" fmla="*/ 5344 w 13704"/>
              <a:gd name="connsiteY59-22190" fmla="*/ 7432 h 17230"/>
              <a:gd name="connsiteX60-22191" fmla="*/ 4328 w 13704"/>
              <a:gd name="connsiteY60-22192" fmla="*/ 8222 h 17230"/>
              <a:gd name="connsiteX61-22193" fmla="*/ 3171 w 13704"/>
              <a:gd name="connsiteY61-22194" fmla="*/ 8636 h 17230"/>
              <a:gd name="connsiteX62-22195" fmla="*/ 665 w 13704"/>
              <a:gd name="connsiteY62-22196" fmla="*/ 10285 h 17230"/>
              <a:gd name="connsiteX63" fmla="*/ 9 w 13704"/>
              <a:gd name="connsiteY63" fmla="*/ 6408 h 17230"/>
              <a:gd name="connsiteX0-22197" fmla="*/ 9 w 13704"/>
              <a:gd name="connsiteY0-22198" fmla="*/ 6408 h 17230"/>
              <a:gd name="connsiteX1-22199" fmla="*/ 4102 w 13704"/>
              <a:gd name="connsiteY1-22200" fmla="*/ 5504 h 17230"/>
              <a:gd name="connsiteX2-22201" fmla="*/ 6368 w 13704"/>
              <a:gd name="connsiteY2-22202" fmla="*/ 3399 h 17230"/>
              <a:gd name="connsiteX3-22203" fmla="*/ 6940 w 13704"/>
              <a:gd name="connsiteY3-22204" fmla="*/ 2367 h 17230"/>
              <a:gd name="connsiteX4-22205" fmla="*/ 7114 w 13704"/>
              <a:gd name="connsiteY4-22206" fmla="*/ 2149 h 17230"/>
              <a:gd name="connsiteX5-22207" fmla="*/ 7335 w 13704"/>
              <a:gd name="connsiteY5-22208" fmla="*/ 826 h 17230"/>
              <a:gd name="connsiteX6-22209" fmla="*/ 7685 w 13704"/>
              <a:gd name="connsiteY6-22210" fmla="*/ 961 h 17230"/>
              <a:gd name="connsiteX7-22211" fmla="*/ 8041 w 13704"/>
              <a:gd name="connsiteY7-22212" fmla="*/ 1915 h 17230"/>
              <a:gd name="connsiteX8-22213" fmla="*/ 8773 w 13704"/>
              <a:gd name="connsiteY8-22214" fmla="*/ 752 h 17230"/>
              <a:gd name="connsiteX9-22215" fmla="*/ 8445 w 13704"/>
              <a:gd name="connsiteY9-22216" fmla="*/ 1546 h 17230"/>
              <a:gd name="connsiteX10-22217" fmla="*/ 9104 w 13704"/>
              <a:gd name="connsiteY10-22218" fmla="*/ 19 h 17230"/>
              <a:gd name="connsiteX11-22219" fmla="*/ 9590 w 13704"/>
              <a:gd name="connsiteY11-22220" fmla="*/ 14 h 17230"/>
              <a:gd name="connsiteX12-22221" fmla="*/ 9686 w 13704"/>
              <a:gd name="connsiteY12-22222" fmla="*/ 1200 h 17230"/>
              <a:gd name="connsiteX13-22223" fmla="*/ 11728 w 13704"/>
              <a:gd name="connsiteY13-22224" fmla="*/ 3664 h 17230"/>
              <a:gd name="connsiteX14-22225" fmla="*/ 13519 w 13704"/>
              <a:gd name="connsiteY14-22226" fmla="*/ 12081 h 17230"/>
              <a:gd name="connsiteX15-22227" fmla="*/ 13645 w 13704"/>
              <a:gd name="connsiteY15-22228" fmla="*/ 17145 h 17230"/>
              <a:gd name="connsiteX16-22229" fmla="*/ 13468 w 13704"/>
              <a:gd name="connsiteY16-22230" fmla="*/ 15125 h 17230"/>
              <a:gd name="connsiteX17-22231" fmla="*/ 13017 w 13704"/>
              <a:gd name="connsiteY17-22232" fmla="*/ 17058 h 17230"/>
              <a:gd name="connsiteX18-22233" fmla="*/ 13256 w 13704"/>
              <a:gd name="connsiteY18-22234" fmla="*/ 13248 h 17230"/>
              <a:gd name="connsiteX19-22235" fmla="*/ 12622 w 13704"/>
              <a:gd name="connsiteY19-22236" fmla="*/ 9413 h 17230"/>
              <a:gd name="connsiteX20-22237" fmla="*/ 12800 w 13704"/>
              <a:gd name="connsiteY20-22238" fmla="*/ 14495 h 17230"/>
              <a:gd name="connsiteX21-22239" fmla="*/ 12508 w 13704"/>
              <a:gd name="connsiteY21-22240" fmla="*/ 15200 h 17230"/>
              <a:gd name="connsiteX22-22241" fmla="*/ 12326 w 13704"/>
              <a:gd name="connsiteY22-22242" fmla="*/ 10366 h 17230"/>
              <a:gd name="connsiteX23-22243" fmla="*/ 11407 w 13704"/>
              <a:gd name="connsiteY23-22244" fmla="*/ 4727 h 17230"/>
              <a:gd name="connsiteX24-22245" fmla="*/ 11574 w 13704"/>
              <a:gd name="connsiteY24-22246" fmla="*/ 7113 h 17230"/>
              <a:gd name="connsiteX25-22247" fmla="*/ 11815 w 13704"/>
              <a:gd name="connsiteY25-22248" fmla="*/ 7984 h 17230"/>
              <a:gd name="connsiteX26-22249" fmla="*/ 12173 w 13704"/>
              <a:gd name="connsiteY26-22250" fmla="*/ 9938 h 17230"/>
              <a:gd name="connsiteX27-22251" fmla="*/ 11799 w 13704"/>
              <a:gd name="connsiteY27-22252" fmla="*/ 9257 h 17230"/>
              <a:gd name="connsiteX28-22253" fmla="*/ 12059 w 13704"/>
              <a:gd name="connsiteY28-22254" fmla="*/ 14201 h 17230"/>
              <a:gd name="connsiteX29-22255" fmla="*/ 11972 w 13704"/>
              <a:gd name="connsiteY29-22256" fmla="*/ 16228 h 17230"/>
              <a:gd name="connsiteX30-22257" fmla="*/ 11694 w 13704"/>
              <a:gd name="connsiteY30-22258" fmla="*/ 13325 h 17230"/>
              <a:gd name="connsiteX31-22259" fmla="*/ 11546 w 13704"/>
              <a:gd name="connsiteY31-22260" fmla="*/ 11252 h 17230"/>
              <a:gd name="connsiteX32-22261" fmla="*/ 10889 w 13704"/>
              <a:gd name="connsiteY32-22262" fmla="*/ 6212 h 17230"/>
              <a:gd name="connsiteX33-22263" fmla="*/ 11235 w 13704"/>
              <a:gd name="connsiteY33-22264" fmla="*/ 11757 h 17230"/>
              <a:gd name="connsiteX34-22265" fmla="*/ 11435 w 13704"/>
              <a:gd name="connsiteY34-22266" fmla="*/ 14285 h 17230"/>
              <a:gd name="connsiteX35-22267" fmla="*/ 11264 w 13704"/>
              <a:gd name="connsiteY35-22268" fmla="*/ 16746 h 17230"/>
              <a:gd name="connsiteX36-22269" fmla="*/ 11072 w 13704"/>
              <a:gd name="connsiteY36-22270" fmla="*/ 13822 h 17230"/>
              <a:gd name="connsiteX37-22271" fmla="*/ 10668 w 13704"/>
              <a:gd name="connsiteY37-22272" fmla="*/ 16705 h 17230"/>
              <a:gd name="connsiteX38-22273" fmla="*/ 10271 w 13704"/>
              <a:gd name="connsiteY38-22274" fmla="*/ 17096 h 17230"/>
              <a:gd name="connsiteX39-22275" fmla="*/ 10512 w 13704"/>
              <a:gd name="connsiteY39-22276" fmla="*/ 15886 h 17230"/>
              <a:gd name="connsiteX40-22277" fmla="*/ 10481 w 13704"/>
              <a:gd name="connsiteY40-22278" fmla="*/ 14965 h 17230"/>
              <a:gd name="connsiteX41-22279" fmla="*/ 10719 w 13704"/>
              <a:gd name="connsiteY41-22280" fmla="*/ 15613 h 17230"/>
              <a:gd name="connsiteX42-22281" fmla="*/ 10387 w 13704"/>
              <a:gd name="connsiteY42-22282" fmla="*/ 15491 h 17230"/>
              <a:gd name="connsiteX43-22283" fmla="*/ 10242 w 13704"/>
              <a:gd name="connsiteY43-22284" fmla="*/ 16658 h 17230"/>
              <a:gd name="connsiteX44-22285" fmla="*/ 10448 w 13704"/>
              <a:gd name="connsiteY44-22286" fmla="*/ 14480 h 17230"/>
              <a:gd name="connsiteX45-22287" fmla="*/ 10717 w 13704"/>
              <a:gd name="connsiteY45-22288" fmla="*/ 14138 h 17230"/>
              <a:gd name="connsiteX46-22289" fmla="*/ 10684 w 13704"/>
              <a:gd name="connsiteY46-22290" fmla="*/ 8335 h 17230"/>
              <a:gd name="connsiteX47-22291" fmla="*/ 10582 w 13704"/>
              <a:gd name="connsiteY47-22292" fmla="*/ 12326 h 17230"/>
              <a:gd name="connsiteX48-22293" fmla="*/ 10344 w 13704"/>
              <a:gd name="connsiteY48-22294" fmla="*/ 13350 h 17230"/>
              <a:gd name="connsiteX49-22295" fmla="*/ 10219 w 13704"/>
              <a:gd name="connsiteY49-22296" fmla="*/ 5435 h 17230"/>
              <a:gd name="connsiteX50-22297" fmla="*/ 9293 w 13704"/>
              <a:gd name="connsiteY50-22298" fmla="*/ 3443 h 17230"/>
              <a:gd name="connsiteX51-22299" fmla="*/ 7116 w 13704"/>
              <a:gd name="connsiteY51-22300" fmla="*/ 4898 h 17230"/>
              <a:gd name="connsiteX52-22301" fmla="*/ 6847 w 13704"/>
              <a:gd name="connsiteY52-22302" fmla="*/ 5771 h 17230"/>
              <a:gd name="connsiteX53-22303" fmla="*/ 6414 w 13704"/>
              <a:gd name="connsiteY53-22304" fmla="*/ 6169 h 17230"/>
              <a:gd name="connsiteX54-22305" fmla="*/ 6316 w 13704"/>
              <a:gd name="connsiteY54-22306" fmla="*/ 6619 h 17230"/>
              <a:gd name="connsiteX55-22307" fmla="*/ 5912 w 13704"/>
              <a:gd name="connsiteY55-22308" fmla="*/ 7026 h 17230"/>
              <a:gd name="connsiteX56-22309" fmla="*/ 5260 w 13704"/>
              <a:gd name="connsiteY56-22310" fmla="*/ 7260 h 17230"/>
              <a:gd name="connsiteX57-22311" fmla="*/ 5391 w 13704"/>
              <a:gd name="connsiteY57-22312" fmla="*/ 7171 h 17230"/>
              <a:gd name="connsiteX58-22313" fmla="*/ 5770 w 13704"/>
              <a:gd name="connsiteY58-22314" fmla="*/ 7134 h 17230"/>
              <a:gd name="connsiteX59-22315" fmla="*/ 5344 w 13704"/>
              <a:gd name="connsiteY59-22316" fmla="*/ 7432 h 17230"/>
              <a:gd name="connsiteX60-22317" fmla="*/ 4328 w 13704"/>
              <a:gd name="connsiteY60-22318" fmla="*/ 8222 h 17230"/>
              <a:gd name="connsiteX61-22319" fmla="*/ 3171 w 13704"/>
              <a:gd name="connsiteY61-22320" fmla="*/ 8636 h 17230"/>
              <a:gd name="connsiteX62-22321" fmla="*/ 665 w 13704"/>
              <a:gd name="connsiteY62-22322" fmla="*/ 10285 h 17230"/>
              <a:gd name="connsiteX63-22323" fmla="*/ 9 w 13704"/>
              <a:gd name="connsiteY63-22324" fmla="*/ 6408 h 17230"/>
              <a:gd name="connsiteX0-22325" fmla="*/ 9 w 13704"/>
              <a:gd name="connsiteY0-22326" fmla="*/ 6408 h 17230"/>
              <a:gd name="connsiteX1-22327" fmla="*/ 4102 w 13704"/>
              <a:gd name="connsiteY1-22328" fmla="*/ 5504 h 17230"/>
              <a:gd name="connsiteX2-22329" fmla="*/ 6368 w 13704"/>
              <a:gd name="connsiteY2-22330" fmla="*/ 3399 h 17230"/>
              <a:gd name="connsiteX3-22331" fmla="*/ 6940 w 13704"/>
              <a:gd name="connsiteY3-22332" fmla="*/ 2367 h 17230"/>
              <a:gd name="connsiteX4-22333" fmla="*/ 7114 w 13704"/>
              <a:gd name="connsiteY4-22334" fmla="*/ 2149 h 17230"/>
              <a:gd name="connsiteX5-22335" fmla="*/ 7335 w 13704"/>
              <a:gd name="connsiteY5-22336" fmla="*/ 826 h 17230"/>
              <a:gd name="connsiteX6-22337" fmla="*/ 7685 w 13704"/>
              <a:gd name="connsiteY6-22338" fmla="*/ 961 h 17230"/>
              <a:gd name="connsiteX7-22339" fmla="*/ 8041 w 13704"/>
              <a:gd name="connsiteY7-22340" fmla="*/ 1915 h 17230"/>
              <a:gd name="connsiteX8-22341" fmla="*/ 8773 w 13704"/>
              <a:gd name="connsiteY8-22342" fmla="*/ 752 h 17230"/>
              <a:gd name="connsiteX9-22343" fmla="*/ 8445 w 13704"/>
              <a:gd name="connsiteY9-22344" fmla="*/ 1546 h 17230"/>
              <a:gd name="connsiteX10-22345" fmla="*/ 9104 w 13704"/>
              <a:gd name="connsiteY10-22346" fmla="*/ 19 h 17230"/>
              <a:gd name="connsiteX11-22347" fmla="*/ 9590 w 13704"/>
              <a:gd name="connsiteY11-22348" fmla="*/ 14 h 17230"/>
              <a:gd name="connsiteX12-22349" fmla="*/ 9686 w 13704"/>
              <a:gd name="connsiteY12-22350" fmla="*/ 1200 h 17230"/>
              <a:gd name="connsiteX13-22351" fmla="*/ 11728 w 13704"/>
              <a:gd name="connsiteY13-22352" fmla="*/ 3664 h 17230"/>
              <a:gd name="connsiteX14-22353" fmla="*/ 13519 w 13704"/>
              <a:gd name="connsiteY14-22354" fmla="*/ 12081 h 17230"/>
              <a:gd name="connsiteX15-22355" fmla="*/ 13645 w 13704"/>
              <a:gd name="connsiteY15-22356" fmla="*/ 17145 h 17230"/>
              <a:gd name="connsiteX16-22357" fmla="*/ 13468 w 13704"/>
              <a:gd name="connsiteY16-22358" fmla="*/ 15125 h 17230"/>
              <a:gd name="connsiteX17-22359" fmla="*/ 13017 w 13704"/>
              <a:gd name="connsiteY17-22360" fmla="*/ 17058 h 17230"/>
              <a:gd name="connsiteX18-22361" fmla="*/ 13256 w 13704"/>
              <a:gd name="connsiteY18-22362" fmla="*/ 13248 h 17230"/>
              <a:gd name="connsiteX19-22363" fmla="*/ 12622 w 13704"/>
              <a:gd name="connsiteY19-22364" fmla="*/ 9413 h 17230"/>
              <a:gd name="connsiteX20-22365" fmla="*/ 12800 w 13704"/>
              <a:gd name="connsiteY20-22366" fmla="*/ 14495 h 17230"/>
              <a:gd name="connsiteX21-22367" fmla="*/ 12508 w 13704"/>
              <a:gd name="connsiteY21-22368" fmla="*/ 15200 h 17230"/>
              <a:gd name="connsiteX22-22369" fmla="*/ 12326 w 13704"/>
              <a:gd name="connsiteY22-22370" fmla="*/ 10366 h 17230"/>
              <a:gd name="connsiteX23-22371" fmla="*/ 11407 w 13704"/>
              <a:gd name="connsiteY23-22372" fmla="*/ 4727 h 17230"/>
              <a:gd name="connsiteX24-22373" fmla="*/ 11574 w 13704"/>
              <a:gd name="connsiteY24-22374" fmla="*/ 7113 h 17230"/>
              <a:gd name="connsiteX25-22375" fmla="*/ 11815 w 13704"/>
              <a:gd name="connsiteY25-22376" fmla="*/ 7984 h 17230"/>
              <a:gd name="connsiteX26-22377" fmla="*/ 12173 w 13704"/>
              <a:gd name="connsiteY26-22378" fmla="*/ 9938 h 17230"/>
              <a:gd name="connsiteX27-22379" fmla="*/ 11799 w 13704"/>
              <a:gd name="connsiteY27-22380" fmla="*/ 9257 h 17230"/>
              <a:gd name="connsiteX28-22381" fmla="*/ 12059 w 13704"/>
              <a:gd name="connsiteY28-22382" fmla="*/ 14201 h 17230"/>
              <a:gd name="connsiteX29-22383" fmla="*/ 11972 w 13704"/>
              <a:gd name="connsiteY29-22384" fmla="*/ 16228 h 17230"/>
              <a:gd name="connsiteX30-22385" fmla="*/ 11694 w 13704"/>
              <a:gd name="connsiteY30-22386" fmla="*/ 13325 h 17230"/>
              <a:gd name="connsiteX31-22387" fmla="*/ 11546 w 13704"/>
              <a:gd name="connsiteY31-22388" fmla="*/ 11252 h 17230"/>
              <a:gd name="connsiteX32-22389" fmla="*/ 10889 w 13704"/>
              <a:gd name="connsiteY32-22390" fmla="*/ 6212 h 17230"/>
              <a:gd name="connsiteX33-22391" fmla="*/ 11235 w 13704"/>
              <a:gd name="connsiteY33-22392" fmla="*/ 11757 h 17230"/>
              <a:gd name="connsiteX34-22393" fmla="*/ 11435 w 13704"/>
              <a:gd name="connsiteY34-22394" fmla="*/ 14285 h 17230"/>
              <a:gd name="connsiteX35-22395" fmla="*/ 11264 w 13704"/>
              <a:gd name="connsiteY35-22396" fmla="*/ 16746 h 17230"/>
              <a:gd name="connsiteX36-22397" fmla="*/ 11072 w 13704"/>
              <a:gd name="connsiteY36-22398" fmla="*/ 13822 h 17230"/>
              <a:gd name="connsiteX37-22399" fmla="*/ 10668 w 13704"/>
              <a:gd name="connsiteY37-22400" fmla="*/ 16705 h 17230"/>
              <a:gd name="connsiteX38-22401" fmla="*/ 10271 w 13704"/>
              <a:gd name="connsiteY38-22402" fmla="*/ 17096 h 17230"/>
              <a:gd name="connsiteX39-22403" fmla="*/ 10512 w 13704"/>
              <a:gd name="connsiteY39-22404" fmla="*/ 15886 h 17230"/>
              <a:gd name="connsiteX40-22405" fmla="*/ 10481 w 13704"/>
              <a:gd name="connsiteY40-22406" fmla="*/ 14965 h 17230"/>
              <a:gd name="connsiteX41-22407" fmla="*/ 10719 w 13704"/>
              <a:gd name="connsiteY41-22408" fmla="*/ 15613 h 17230"/>
              <a:gd name="connsiteX42-22409" fmla="*/ 10387 w 13704"/>
              <a:gd name="connsiteY42-22410" fmla="*/ 15491 h 17230"/>
              <a:gd name="connsiteX43-22411" fmla="*/ 10242 w 13704"/>
              <a:gd name="connsiteY43-22412" fmla="*/ 16658 h 17230"/>
              <a:gd name="connsiteX44-22413" fmla="*/ 10448 w 13704"/>
              <a:gd name="connsiteY44-22414" fmla="*/ 14480 h 17230"/>
              <a:gd name="connsiteX45-22415" fmla="*/ 10717 w 13704"/>
              <a:gd name="connsiteY45-22416" fmla="*/ 14138 h 17230"/>
              <a:gd name="connsiteX46-22417" fmla="*/ 10684 w 13704"/>
              <a:gd name="connsiteY46-22418" fmla="*/ 8335 h 17230"/>
              <a:gd name="connsiteX47-22419" fmla="*/ 10582 w 13704"/>
              <a:gd name="connsiteY47-22420" fmla="*/ 12326 h 17230"/>
              <a:gd name="connsiteX48-22421" fmla="*/ 10344 w 13704"/>
              <a:gd name="connsiteY48-22422" fmla="*/ 13350 h 17230"/>
              <a:gd name="connsiteX49-22423" fmla="*/ 10219 w 13704"/>
              <a:gd name="connsiteY49-22424" fmla="*/ 5435 h 17230"/>
              <a:gd name="connsiteX50-22425" fmla="*/ 9293 w 13704"/>
              <a:gd name="connsiteY50-22426" fmla="*/ 3443 h 17230"/>
              <a:gd name="connsiteX51-22427" fmla="*/ 7116 w 13704"/>
              <a:gd name="connsiteY51-22428" fmla="*/ 4898 h 17230"/>
              <a:gd name="connsiteX52-22429" fmla="*/ 6847 w 13704"/>
              <a:gd name="connsiteY52-22430" fmla="*/ 5771 h 17230"/>
              <a:gd name="connsiteX53-22431" fmla="*/ 6414 w 13704"/>
              <a:gd name="connsiteY53-22432" fmla="*/ 6169 h 17230"/>
              <a:gd name="connsiteX54-22433" fmla="*/ 6316 w 13704"/>
              <a:gd name="connsiteY54-22434" fmla="*/ 6619 h 17230"/>
              <a:gd name="connsiteX55-22435" fmla="*/ 5912 w 13704"/>
              <a:gd name="connsiteY55-22436" fmla="*/ 7026 h 17230"/>
              <a:gd name="connsiteX56-22437" fmla="*/ 5260 w 13704"/>
              <a:gd name="connsiteY56-22438" fmla="*/ 7260 h 17230"/>
              <a:gd name="connsiteX57-22439" fmla="*/ 5391 w 13704"/>
              <a:gd name="connsiteY57-22440" fmla="*/ 7171 h 17230"/>
              <a:gd name="connsiteX58-22441" fmla="*/ 5770 w 13704"/>
              <a:gd name="connsiteY58-22442" fmla="*/ 7134 h 17230"/>
              <a:gd name="connsiteX59-22443" fmla="*/ 5344 w 13704"/>
              <a:gd name="connsiteY59-22444" fmla="*/ 7432 h 17230"/>
              <a:gd name="connsiteX60-22445" fmla="*/ 4328 w 13704"/>
              <a:gd name="connsiteY60-22446" fmla="*/ 8222 h 17230"/>
              <a:gd name="connsiteX61-22447" fmla="*/ 3171 w 13704"/>
              <a:gd name="connsiteY61-22448" fmla="*/ 8636 h 17230"/>
              <a:gd name="connsiteX62-22449" fmla="*/ 665 w 13704"/>
              <a:gd name="connsiteY62-22450" fmla="*/ 10285 h 17230"/>
              <a:gd name="connsiteX63-22451" fmla="*/ 9 w 13704"/>
              <a:gd name="connsiteY63-22452" fmla="*/ 6408 h 17230"/>
              <a:gd name="connsiteX0-22453" fmla="*/ 9 w 13704"/>
              <a:gd name="connsiteY0-22454" fmla="*/ 6408 h 17230"/>
              <a:gd name="connsiteX1-22455" fmla="*/ 4102 w 13704"/>
              <a:gd name="connsiteY1-22456" fmla="*/ 5504 h 17230"/>
              <a:gd name="connsiteX2-22457" fmla="*/ 6368 w 13704"/>
              <a:gd name="connsiteY2-22458" fmla="*/ 3399 h 17230"/>
              <a:gd name="connsiteX3-22459" fmla="*/ 6940 w 13704"/>
              <a:gd name="connsiteY3-22460" fmla="*/ 2367 h 17230"/>
              <a:gd name="connsiteX4-22461" fmla="*/ 7114 w 13704"/>
              <a:gd name="connsiteY4-22462" fmla="*/ 2149 h 17230"/>
              <a:gd name="connsiteX5-22463" fmla="*/ 7335 w 13704"/>
              <a:gd name="connsiteY5-22464" fmla="*/ 826 h 17230"/>
              <a:gd name="connsiteX6-22465" fmla="*/ 7685 w 13704"/>
              <a:gd name="connsiteY6-22466" fmla="*/ 961 h 17230"/>
              <a:gd name="connsiteX7-22467" fmla="*/ 8041 w 13704"/>
              <a:gd name="connsiteY7-22468" fmla="*/ 1915 h 17230"/>
              <a:gd name="connsiteX8-22469" fmla="*/ 8773 w 13704"/>
              <a:gd name="connsiteY8-22470" fmla="*/ 752 h 17230"/>
              <a:gd name="connsiteX9-22471" fmla="*/ 8445 w 13704"/>
              <a:gd name="connsiteY9-22472" fmla="*/ 1546 h 17230"/>
              <a:gd name="connsiteX10-22473" fmla="*/ 9104 w 13704"/>
              <a:gd name="connsiteY10-22474" fmla="*/ 19 h 17230"/>
              <a:gd name="connsiteX11-22475" fmla="*/ 9590 w 13704"/>
              <a:gd name="connsiteY11-22476" fmla="*/ 14 h 17230"/>
              <a:gd name="connsiteX12-22477" fmla="*/ 9686 w 13704"/>
              <a:gd name="connsiteY12-22478" fmla="*/ 1200 h 17230"/>
              <a:gd name="connsiteX13-22479" fmla="*/ 11728 w 13704"/>
              <a:gd name="connsiteY13-22480" fmla="*/ 3664 h 17230"/>
              <a:gd name="connsiteX14-22481" fmla="*/ 13519 w 13704"/>
              <a:gd name="connsiteY14-22482" fmla="*/ 12081 h 17230"/>
              <a:gd name="connsiteX15-22483" fmla="*/ 13645 w 13704"/>
              <a:gd name="connsiteY15-22484" fmla="*/ 17145 h 17230"/>
              <a:gd name="connsiteX16-22485" fmla="*/ 13468 w 13704"/>
              <a:gd name="connsiteY16-22486" fmla="*/ 15125 h 17230"/>
              <a:gd name="connsiteX17-22487" fmla="*/ 13017 w 13704"/>
              <a:gd name="connsiteY17-22488" fmla="*/ 17058 h 17230"/>
              <a:gd name="connsiteX18-22489" fmla="*/ 13256 w 13704"/>
              <a:gd name="connsiteY18-22490" fmla="*/ 13248 h 17230"/>
              <a:gd name="connsiteX19-22491" fmla="*/ 12622 w 13704"/>
              <a:gd name="connsiteY19-22492" fmla="*/ 9413 h 17230"/>
              <a:gd name="connsiteX20-22493" fmla="*/ 12800 w 13704"/>
              <a:gd name="connsiteY20-22494" fmla="*/ 14495 h 17230"/>
              <a:gd name="connsiteX21-22495" fmla="*/ 12508 w 13704"/>
              <a:gd name="connsiteY21-22496" fmla="*/ 15200 h 17230"/>
              <a:gd name="connsiteX22-22497" fmla="*/ 12326 w 13704"/>
              <a:gd name="connsiteY22-22498" fmla="*/ 10366 h 17230"/>
              <a:gd name="connsiteX23-22499" fmla="*/ 11407 w 13704"/>
              <a:gd name="connsiteY23-22500" fmla="*/ 4727 h 17230"/>
              <a:gd name="connsiteX24-22501" fmla="*/ 11574 w 13704"/>
              <a:gd name="connsiteY24-22502" fmla="*/ 7113 h 17230"/>
              <a:gd name="connsiteX25-22503" fmla="*/ 11815 w 13704"/>
              <a:gd name="connsiteY25-22504" fmla="*/ 7984 h 17230"/>
              <a:gd name="connsiteX26-22505" fmla="*/ 12173 w 13704"/>
              <a:gd name="connsiteY26-22506" fmla="*/ 9938 h 17230"/>
              <a:gd name="connsiteX27-22507" fmla="*/ 11799 w 13704"/>
              <a:gd name="connsiteY27-22508" fmla="*/ 9257 h 17230"/>
              <a:gd name="connsiteX28-22509" fmla="*/ 12059 w 13704"/>
              <a:gd name="connsiteY28-22510" fmla="*/ 14201 h 17230"/>
              <a:gd name="connsiteX29-22511" fmla="*/ 11972 w 13704"/>
              <a:gd name="connsiteY29-22512" fmla="*/ 16228 h 17230"/>
              <a:gd name="connsiteX30-22513" fmla="*/ 11694 w 13704"/>
              <a:gd name="connsiteY30-22514" fmla="*/ 13325 h 17230"/>
              <a:gd name="connsiteX31-22515" fmla="*/ 11546 w 13704"/>
              <a:gd name="connsiteY31-22516" fmla="*/ 11252 h 17230"/>
              <a:gd name="connsiteX32-22517" fmla="*/ 10889 w 13704"/>
              <a:gd name="connsiteY32-22518" fmla="*/ 6212 h 17230"/>
              <a:gd name="connsiteX33-22519" fmla="*/ 11235 w 13704"/>
              <a:gd name="connsiteY33-22520" fmla="*/ 11757 h 17230"/>
              <a:gd name="connsiteX34-22521" fmla="*/ 11435 w 13704"/>
              <a:gd name="connsiteY34-22522" fmla="*/ 14285 h 17230"/>
              <a:gd name="connsiteX35-22523" fmla="*/ 11264 w 13704"/>
              <a:gd name="connsiteY35-22524" fmla="*/ 16746 h 17230"/>
              <a:gd name="connsiteX36-22525" fmla="*/ 11072 w 13704"/>
              <a:gd name="connsiteY36-22526" fmla="*/ 13822 h 17230"/>
              <a:gd name="connsiteX37-22527" fmla="*/ 10668 w 13704"/>
              <a:gd name="connsiteY37-22528" fmla="*/ 16705 h 17230"/>
              <a:gd name="connsiteX38-22529" fmla="*/ 10271 w 13704"/>
              <a:gd name="connsiteY38-22530" fmla="*/ 17096 h 17230"/>
              <a:gd name="connsiteX39-22531" fmla="*/ 10512 w 13704"/>
              <a:gd name="connsiteY39-22532" fmla="*/ 15886 h 17230"/>
              <a:gd name="connsiteX40-22533" fmla="*/ 10481 w 13704"/>
              <a:gd name="connsiteY40-22534" fmla="*/ 14965 h 17230"/>
              <a:gd name="connsiteX41-22535" fmla="*/ 10719 w 13704"/>
              <a:gd name="connsiteY41-22536" fmla="*/ 15613 h 17230"/>
              <a:gd name="connsiteX42-22537" fmla="*/ 10387 w 13704"/>
              <a:gd name="connsiteY42-22538" fmla="*/ 15491 h 17230"/>
              <a:gd name="connsiteX43-22539" fmla="*/ 10242 w 13704"/>
              <a:gd name="connsiteY43-22540" fmla="*/ 16658 h 17230"/>
              <a:gd name="connsiteX44-22541" fmla="*/ 10448 w 13704"/>
              <a:gd name="connsiteY44-22542" fmla="*/ 14480 h 17230"/>
              <a:gd name="connsiteX45-22543" fmla="*/ 10717 w 13704"/>
              <a:gd name="connsiteY45-22544" fmla="*/ 14138 h 17230"/>
              <a:gd name="connsiteX46-22545" fmla="*/ 10684 w 13704"/>
              <a:gd name="connsiteY46-22546" fmla="*/ 8335 h 17230"/>
              <a:gd name="connsiteX47-22547" fmla="*/ 10582 w 13704"/>
              <a:gd name="connsiteY47-22548" fmla="*/ 12326 h 17230"/>
              <a:gd name="connsiteX48-22549" fmla="*/ 10344 w 13704"/>
              <a:gd name="connsiteY48-22550" fmla="*/ 13350 h 17230"/>
              <a:gd name="connsiteX49-22551" fmla="*/ 10219 w 13704"/>
              <a:gd name="connsiteY49-22552" fmla="*/ 5435 h 17230"/>
              <a:gd name="connsiteX50-22553" fmla="*/ 9293 w 13704"/>
              <a:gd name="connsiteY50-22554" fmla="*/ 3443 h 17230"/>
              <a:gd name="connsiteX51-22555" fmla="*/ 7116 w 13704"/>
              <a:gd name="connsiteY51-22556" fmla="*/ 4898 h 17230"/>
              <a:gd name="connsiteX52-22557" fmla="*/ 6847 w 13704"/>
              <a:gd name="connsiteY52-22558" fmla="*/ 5771 h 17230"/>
              <a:gd name="connsiteX53-22559" fmla="*/ 6414 w 13704"/>
              <a:gd name="connsiteY53-22560" fmla="*/ 6169 h 17230"/>
              <a:gd name="connsiteX54-22561" fmla="*/ 6316 w 13704"/>
              <a:gd name="connsiteY54-22562" fmla="*/ 6619 h 17230"/>
              <a:gd name="connsiteX55-22563" fmla="*/ 5912 w 13704"/>
              <a:gd name="connsiteY55-22564" fmla="*/ 7026 h 17230"/>
              <a:gd name="connsiteX56-22565" fmla="*/ 5260 w 13704"/>
              <a:gd name="connsiteY56-22566" fmla="*/ 7260 h 17230"/>
              <a:gd name="connsiteX57-22567" fmla="*/ 5391 w 13704"/>
              <a:gd name="connsiteY57-22568" fmla="*/ 7171 h 17230"/>
              <a:gd name="connsiteX58-22569" fmla="*/ 5770 w 13704"/>
              <a:gd name="connsiteY58-22570" fmla="*/ 7134 h 17230"/>
              <a:gd name="connsiteX59-22571" fmla="*/ 5344 w 13704"/>
              <a:gd name="connsiteY59-22572" fmla="*/ 7432 h 17230"/>
              <a:gd name="connsiteX60-22573" fmla="*/ 4328 w 13704"/>
              <a:gd name="connsiteY60-22574" fmla="*/ 8222 h 17230"/>
              <a:gd name="connsiteX61-22575" fmla="*/ 3792 w 13704"/>
              <a:gd name="connsiteY61-22576" fmla="*/ 8530 h 17230"/>
              <a:gd name="connsiteX62-22577" fmla="*/ 3171 w 13704"/>
              <a:gd name="connsiteY62-22578" fmla="*/ 8636 h 17230"/>
              <a:gd name="connsiteX63-22579" fmla="*/ 665 w 13704"/>
              <a:gd name="connsiteY63-22580" fmla="*/ 10285 h 17230"/>
              <a:gd name="connsiteX64" fmla="*/ 9 w 13704"/>
              <a:gd name="connsiteY64" fmla="*/ 6408 h 17230"/>
              <a:gd name="connsiteX0-22581" fmla="*/ 9 w 13704"/>
              <a:gd name="connsiteY0-22582" fmla="*/ 6408 h 17230"/>
              <a:gd name="connsiteX1-22583" fmla="*/ 4102 w 13704"/>
              <a:gd name="connsiteY1-22584" fmla="*/ 5504 h 17230"/>
              <a:gd name="connsiteX2-22585" fmla="*/ 6368 w 13704"/>
              <a:gd name="connsiteY2-22586" fmla="*/ 3399 h 17230"/>
              <a:gd name="connsiteX3-22587" fmla="*/ 6940 w 13704"/>
              <a:gd name="connsiteY3-22588" fmla="*/ 2367 h 17230"/>
              <a:gd name="connsiteX4-22589" fmla="*/ 7114 w 13704"/>
              <a:gd name="connsiteY4-22590" fmla="*/ 2149 h 17230"/>
              <a:gd name="connsiteX5-22591" fmla="*/ 7335 w 13704"/>
              <a:gd name="connsiteY5-22592" fmla="*/ 826 h 17230"/>
              <a:gd name="connsiteX6-22593" fmla="*/ 7685 w 13704"/>
              <a:gd name="connsiteY6-22594" fmla="*/ 961 h 17230"/>
              <a:gd name="connsiteX7-22595" fmla="*/ 8041 w 13704"/>
              <a:gd name="connsiteY7-22596" fmla="*/ 1915 h 17230"/>
              <a:gd name="connsiteX8-22597" fmla="*/ 8773 w 13704"/>
              <a:gd name="connsiteY8-22598" fmla="*/ 752 h 17230"/>
              <a:gd name="connsiteX9-22599" fmla="*/ 8445 w 13704"/>
              <a:gd name="connsiteY9-22600" fmla="*/ 1546 h 17230"/>
              <a:gd name="connsiteX10-22601" fmla="*/ 9104 w 13704"/>
              <a:gd name="connsiteY10-22602" fmla="*/ 19 h 17230"/>
              <a:gd name="connsiteX11-22603" fmla="*/ 9590 w 13704"/>
              <a:gd name="connsiteY11-22604" fmla="*/ 14 h 17230"/>
              <a:gd name="connsiteX12-22605" fmla="*/ 9686 w 13704"/>
              <a:gd name="connsiteY12-22606" fmla="*/ 1200 h 17230"/>
              <a:gd name="connsiteX13-22607" fmla="*/ 11728 w 13704"/>
              <a:gd name="connsiteY13-22608" fmla="*/ 3664 h 17230"/>
              <a:gd name="connsiteX14-22609" fmla="*/ 13519 w 13704"/>
              <a:gd name="connsiteY14-22610" fmla="*/ 12081 h 17230"/>
              <a:gd name="connsiteX15-22611" fmla="*/ 13645 w 13704"/>
              <a:gd name="connsiteY15-22612" fmla="*/ 17145 h 17230"/>
              <a:gd name="connsiteX16-22613" fmla="*/ 13468 w 13704"/>
              <a:gd name="connsiteY16-22614" fmla="*/ 15125 h 17230"/>
              <a:gd name="connsiteX17-22615" fmla="*/ 13017 w 13704"/>
              <a:gd name="connsiteY17-22616" fmla="*/ 17058 h 17230"/>
              <a:gd name="connsiteX18-22617" fmla="*/ 13256 w 13704"/>
              <a:gd name="connsiteY18-22618" fmla="*/ 13248 h 17230"/>
              <a:gd name="connsiteX19-22619" fmla="*/ 12622 w 13704"/>
              <a:gd name="connsiteY19-22620" fmla="*/ 9413 h 17230"/>
              <a:gd name="connsiteX20-22621" fmla="*/ 12800 w 13704"/>
              <a:gd name="connsiteY20-22622" fmla="*/ 14495 h 17230"/>
              <a:gd name="connsiteX21-22623" fmla="*/ 12508 w 13704"/>
              <a:gd name="connsiteY21-22624" fmla="*/ 15200 h 17230"/>
              <a:gd name="connsiteX22-22625" fmla="*/ 12326 w 13704"/>
              <a:gd name="connsiteY22-22626" fmla="*/ 10366 h 17230"/>
              <a:gd name="connsiteX23-22627" fmla="*/ 11407 w 13704"/>
              <a:gd name="connsiteY23-22628" fmla="*/ 4727 h 17230"/>
              <a:gd name="connsiteX24-22629" fmla="*/ 11574 w 13704"/>
              <a:gd name="connsiteY24-22630" fmla="*/ 7113 h 17230"/>
              <a:gd name="connsiteX25-22631" fmla="*/ 11815 w 13704"/>
              <a:gd name="connsiteY25-22632" fmla="*/ 7984 h 17230"/>
              <a:gd name="connsiteX26-22633" fmla="*/ 12173 w 13704"/>
              <a:gd name="connsiteY26-22634" fmla="*/ 9938 h 17230"/>
              <a:gd name="connsiteX27-22635" fmla="*/ 11799 w 13704"/>
              <a:gd name="connsiteY27-22636" fmla="*/ 9257 h 17230"/>
              <a:gd name="connsiteX28-22637" fmla="*/ 12059 w 13704"/>
              <a:gd name="connsiteY28-22638" fmla="*/ 14201 h 17230"/>
              <a:gd name="connsiteX29-22639" fmla="*/ 11972 w 13704"/>
              <a:gd name="connsiteY29-22640" fmla="*/ 16228 h 17230"/>
              <a:gd name="connsiteX30-22641" fmla="*/ 11694 w 13704"/>
              <a:gd name="connsiteY30-22642" fmla="*/ 13325 h 17230"/>
              <a:gd name="connsiteX31-22643" fmla="*/ 11546 w 13704"/>
              <a:gd name="connsiteY31-22644" fmla="*/ 11252 h 17230"/>
              <a:gd name="connsiteX32-22645" fmla="*/ 10889 w 13704"/>
              <a:gd name="connsiteY32-22646" fmla="*/ 6212 h 17230"/>
              <a:gd name="connsiteX33-22647" fmla="*/ 11235 w 13704"/>
              <a:gd name="connsiteY33-22648" fmla="*/ 11757 h 17230"/>
              <a:gd name="connsiteX34-22649" fmla="*/ 11435 w 13704"/>
              <a:gd name="connsiteY34-22650" fmla="*/ 14285 h 17230"/>
              <a:gd name="connsiteX35-22651" fmla="*/ 11264 w 13704"/>
              <a:gd name="connsiteY35-22652" fmla="*/ 16746 h 17230"/>
              <a:gd name="connsiteX36-22653" fmla="*/ 11072 w 13704"/>
              <a:gd name="connsiteY36-22654" fmla="*/ 13822 h 17230"/>
              <a:gd name="connsiteX37-22655" fmla="*/ 10668 w 13704"/>
              <a:gd name="connsiteY37-22656" fmla="*/ 16705 h 17230"/>
              <a:gd name="connsiteX38-22657" fmla="*/ 10271 w 13704"/>
              <a:gd name="connsiteY38-22658" fmla="*/ 17096 h 17230"/>
              <a:gd name="connsiteX39-22659" fmla="*/ 10512 w 13704"/>
              <a:gd name="connsiteY39-22660" fmla="*/ 15886 h 17230"/>
              <a:gd name="connsiteX40-22661" fmla="*/ 10481 w 13704"/>
              <a:gd name="connsiteY40-22662" fmla="*/ 14965 h 17230"/>
              <a:gd name="connsiteX41-22663" fmla="*/ 10719 w 13704"/>
              <a:gd name="connsiteY41-22664" fmla="*/ 15613 h 17230"/>
              <a:gd name="connsiteX42-22665" fmla="*/ 10387 w 13704"/>
              <a:gd name="connsiteY42-22666" fmla="*/ 15491 h 17230"/>
              <a:gd name="connsiteX43-22667" fmla="*/ 10242 w 13704"/>
              <a:gd name="connsiteY43-22668" fmla="*/ 16658 h 17230"/>
              <a:gd name="connsiteX44-22669" fmla="*/ 10448 w 13704"/>
              <a:gd name="connsiteY44-22670" fmla="*/ 14480 h 17230"/>
              <a:gd name="connsiteX45-22671" fmla="*/ 10717 w 13704"/>
              <a:gd name="connsiteY45-22672" fmla="*/ 14138 h 17230"/>
              <a:gd name="connsiteX46-22673" fmla="*/ 10684 w 13704"/>
              <a:gd name="connsiteY46-22674" fmla="*/ 8335 h 17230"/>
              <a:gd name="connsiteX47-22675" fmla="*/ 10582 w 13704"/>
              <a:gd name="connsiteY47-22676" fmla="*/ 12326 h 17230"/>
              <a:gd name="connsiteX48-22677" fmla="*/ 10344 w 13704"/>
              <a:gd name="connsiteY48-22678" fmla="*/ 13350 h 17230"/>
              <a:gd name="connsiteX49-22679" fmla="*/ 10219 w 13704"/>
              <a:gd name="connsiteY49-22680" fmla="*/ 5435 h 17230"/>
              <a:gd name="connsiteX50-22681" fmla="*/ 9293 w 13704"/>
              <a:gd name="connsiteY50-22682" fmla="*/ 3443 h 17230"/>
              <a:gd name="connsiteX51-22683" fmla="*/ 7116 w 13704"/>
              <a:gd name="connsiteY51-22684" fmla="*/ 4898 h 17230"/>
              <a:gd name="connsiteX52-22685" fmla="*/ 6847 w 13704"/>
              <a:gd name="connsiteY52-22686" fmla="*/ 5771 h 17230"/>
              <a:gd name="connsiteX53-22687" fmla="*/ 6414 w 13704"/>
              <a:gd name="connsiteY53-22688" fmla="*/ 6169 h 17230"/>
              <a:gd name="connsiteX54-22689" fmla="*/ 6316 w 13704"/>
              <a:gd name="connsiteY54-22690" fmla="*/ 6619 h 17230"/>
              <a:gd name="connsiteX55-22691" fmla="*/ 5912 w 13704"/>
              <a:gd name="connsiteY55-22692" fmla="*/ 7026 h 17230"/>
              <a:gd name="connsiteX56-22693" fmla="*/ 5260 w 13704"/>
              <a:gd name="connsiteY56-22694" fmla="*/ 7260 h 17230"/>
              <a:gd name="connsiteX57-22695" fmla="*/ 5391 w 13704"/>
              <a:gd name="connsiteY57-22696" fmla="*/ 7171 h 17230"/>
              <a:gd name="connsiteX58-22697" fmla="*/ 5770 w 13704"/>
              <a:gd name="connsiteY58-22698" fmla="*/ 7134 h 17230"/>
              <a:gd name="connsiteX59-22699" fmla="*/ 5344 w 13704"/>
              <a:gd name="connsiteY59-22700" fmla="*/ 7432 h 17230"/>
              <a:gd name="connsiteX60-22701" fmla="*/ 4328 w 13704"/>
              <a:gd name="connsiteY60-22702" fmla="*/ 8222 h 17230"/>
              <a:gd name="connsiteX61-22703" fmla="*/ 3792 w 13704"/>
              <a:gd name="connsiteY61-22704" fmla="*/ 8530 h 17230"/>
              <a:gd name="connsiteX62-22705" fmla="*/ 3030 w 13704"/>
              <a:gd name="connsiteY62-22706" fmla="*/ 8683 h 17230"/>
              <a:gd name="connsiteX63-22707" fmla="*/ 665 w 13704"/>
              <a:gd name="connsiteY63-22708" fmla="*/ 10285 h 17230"/>
              <a:gd name="connsiteX64-22709" fmla="*/ 9 w 13704"/>
              <a:gd name="connsiteY64-22710" fmla="*/ 6408 h 17230"/>
              <a:gd name="connsiteX0-22711" fmla="*/ 9 w 13704"/>
              <a:gd name="connsiteY0-22712" fmla="*/ 6408 h 17230"/>
              <a:gd name="connsiteX1-22713" fmla="*/ 4102 w 13704"/>
              <a:gd name="connsiteY1-22714" fmla="*/ 5504 h 17230"/>
              <a:gd name="connsiteX2-22715" fmla="*/ 6368 w 13704"/>
              <a:gd name="connsiteY2-22716" fmla="*/ 3399 h 17230"/>
              <a:gd name="connsiteX3-22717" fmla="*/ 6940 w 13704"/>
              <a:gd name="connsiteY3-22718" fmla="*/ 2367 h 17230"/>
              <a:gd name="connsiteX4-22719" fmla="*/ 7114 w 13704"/>
              <a:gd name="connsiteY4-22720" fmla="*/ 2149 h 17230"/>
              <a:gd name="connsiteX5-22721" fmla="*/ 7335 w 13704"/>
              <a:gd name="connsiteY5-22722" fmla="*/ 826 h 17230"/>
              <a:gd name="connsiteX6-22723" fmla="*/ 7685 w 13704"/>
              <a:gd name="connsiteY6-22724" fmla="*/ 961 h 17230"/>
              <a:gd name="connsiteX7-22725" fmla="*/ 8041 w 13704"/>
              <a:gd name="connsiteY7-22726" fmla="*/ 1915 h 17230"/>
              <a:gd name="connsiteX8-22727" fmla="*/ 8773 w 13704"/>
              <a:gd name="connsiteY8-22728" fmla="*/ 752 h 17230"/>
              <a:gd name="connsiteX9-22729" fmla="*/ 8445 w 13704"/>
              <a:gd name="connsiteY9-22730" fmla="*/ 1546 h 17230"/>
              <a:gd name="connsiteX10-22731" fmla="*/ 9104 w 13704"/>
              <a:gd name="connsiteY10-22732" fmla="*/ 19 h 17230"/>
              <a:gd name="connsiteX11-22733" fmla="*/ 9590 w 13704"/>
              <a:gd name="connsiteY11-22734" fmla="*/ 14 h 17230"/>
              <a:gd name="connsiteX12-22735" fmla="*/ 9686 w 13704"/>
              <a:gd name="connsiteY12-22736" fmla="*/ 1200 h 17230"/>
              <a:gd name="connsiteX13-22737" fmla="*/ 11728 w 13704"/>
              <a:gd name="connsiteY13-22738" fmla="*/ 3664 h 17230"/>
              <a:gd name="connsiteX14-22739" fmla="*/ 13519 w 13704"/>
              <a:gd name="connsiteY14-22740" fmla="*/ 12081 h 17230"/>
              <a:gd name="connsiteX15-22741" fmla="*/ 13645 w 13704"/>
              <a:gd name="connsiteY15-22742" fmla="*/ 17145 h 17230"/>
              <a:gd name="connsiteX16-22743" fmla="*/ 13468 w 13704"/>
              <a:gd name="connsiteY16-22744" fmla="*/ 15125 h 17230"/>
              <a:gd name="connsiteX17-22745" fmla="*/ 13017 w 13704"/>
              <a:gd name="connsiteY17-22746" fmla="*/ 17058 h 17230"/>
              <a:gd name="connsiteX18-22747" fmla="*/ 13256 w 13704"/>
              <a:gd name="connsiteY18-22748" fmla="*/ 13248 h 17230"/>
              <a:gd name="connsiteX19-22749" fmla="*/ 12622 w 13704"/>
              <a:gd name="connsiteY19-22750" fmla="*/ 9413 h 17230"/>
              <a:gd name="connsiteX20-22751" fmla="*/ 12800 w 13704"/>
              <a:gd name="connsiteY20-22752" fmla="*/ 14495 h 17230"/>
              <a:gd name="connsiteX21-22753" fmla="*/ 12508 w 13704"/>
              <a:gd name="connsiteY21-22754" fmla="*/ 15200 h 17230"/>
              <a:gd name="connsiteX22-22755" fmla="*/ 12326 w 13704"/>
              <a:gd name="connsiteY22-22756" fmla="*/ 10366 h 17230"/>
              <a:gd name="connsiteX23-22757" fmla="*/ 11407 w 13704"/>
              <a:gd name="connsiteY23-22758" fmla="*/ 4727 h 17230"/>
              <a:gd name="connsiteX24-22759" fmla="*/ 11574 w 13704"/>
              <a:gd name="connsiteY24-22760" fmla="*/ 7113 h 17230"/>
              <a:gd name="connsiteX25-22761" fmla="*/ 11815 w 13704"/>
              <a:gd name="connsiteY25-22762" fmla="*/ 7984 h 17230"/>
              <a:gd name="connsiteX26-22763" fmla="*/ 12173 w 13704"/>
              <a:gd name="connsiteY26-22764" fmla="*/ 9938 h 17230"/>
              <a:gd name="connsiteX27-22765" fmla="*/ 11799 w 13704"/>
              <a:gd name="connsiteY27-22766" fmla="*/ 9257 h 17230"/>
              <a:gd name="connsiteX28-22767" fmla="*/ 12059 w 13704"/>
              <a:gd name="connsiteY28-22768" fmla="*/ 14201 h 17230"/>
              <a:gd name="connsiteX29-22769" fmla="*/ 11972 w 13704"/>
              <a:gd name="connsiteY29-22770" fmla="*/ 16228 h 17230"/>
              <a:gd name="connsiteX30-22771" fmla="*/ 11694 w 13704"/>
              <a:gd name="connsiteY30-22772" fmla="*/ 13325 h 17230"/>
              <a:gd name="connsiteX31-22773" fmla="*/ 11546 w 13704"/>
              <a:gd name="connsiteY31-22774" fmla="*/ 11252 h 17230"/>
              <a:gd name="connsiteX32-22775" fmla="*/ 10889 w 13704"/>
              <a:gd name="connsiteY32-22776" fmla="*/ 6212 h 17230"/>
              <a:gd name="connsiteX33-22777" fmla="*/ 11235 w 13704"/>
              <a:gd name="connsiteY33-22778" fmla="*/ 11757 h 17230"/>
              <a:gd name="connsiteX34-22779" fmla="*/ 11435 w 13704"/>
              <a:gd name="connsiteY34-22780" fmla="*/ 14285 h 17230"/>
              <a:gd name="connsiteX35-22781" fmla="*/ 11264 w 13704"/>
              <a:gd name="connsiteY35-22782" fmla="*/ 16746 h 17230"/>
              <a:gd name="connsiteX36-22783" fmla="*/ 11072 w 13704"/>
              <a:gd name="connsiteY36-22784" fmla="*/ 13822 h 17230"/>
              <a:gd name="connsiteX37-22785" fmla="*/ 10668 w 13704"/>
              <a:gd name="connsiteY37-22786" fmla="*/ 16705 h 17230"/>
              <a:gd name="connsiteX38-22787" fmla="*/ 10271 w 13704"/>
              <a:gd name="connsiteY38-22788" fmla="*/ 17096 h 17230"/>
              <a:gd name="connsiteX39-22789" fmla="*/ 10512 w 13704"/>
              <a:gd name="connsiteY39-22790" fmla="*/ 15886 h 17230"/>
              <a:gd name="connsiteX40-22791" fmla="*/ 10481 w 13704"/>
              <a:gd name="connsiteY40-22792" fmla="*/ 14965 h 17230"/>
              <a:gd name="connsiteX41-22793" fmla="*/ 10719 w 13704"/>
              <a:gd name="connsiteY41-22794" fmla="*/ 15613 h 17230"/>
              <a:gd name="connsiteX42-22795" fmla="*/ 10387 w 13704"/>
              <a:gd name="connsiteY42-22796" fmla="*/ 15491 h 17230"/>
              <a:gd name="connsiteX43-22797" fmla="*/ 10242 w 13704"/>
              <a:gd name="connsiteY43-22798" fmla="*/ 16658 h 17230"/>
              <a:gd name="connsiteX44-22799" fmla="*/ 10448 w 13704"/>
              <a:gd name="connsiteY44-22800" fmla="*/ 14480 h 17230"/>
              <a:gd name="connsiteX45-22801" fmla="*/ 10717 w 13704"/>
              <a:gd name="connsiteY45-22802" fmla="*/ 14138 h 17230"/>
              <a:gd name="connsiteX46-22803" fmla="*/ 10684 w 13704"/>
              <a:gd name="connsiteY46-22804" fmla="*/ 8335 h 17230"/>
              <a:gd name="connsiteX47-22805" fmla="*/ 10582 w 13704"/>
              <a:gd name="connsiteY47-22806" fmla="*/ 12326 h 17230"/>
              <a:gd name="connsiteX48-22807" fmla="*/ 10344 w 13704"/>
              <a:gd name="connsiteY48-22808" fmla="*/ 13350 h 17230"/>
              <a:gd name="connsiteX49-22809" fmla="*/ 10219 w 13704"/>
              <a:gd name="connsiteY49-22810" fmla="*/ 5435 h 17230"/>
              <a:gd name="connsiteX50-22811" fmla="*/ 9293 w 13704"/>
              <a:gd name="connsiteY50-22812" fmla="*/ 3443 h 17230"/>
              <a:gd name="connsiteX51-22813" fmla="*/ 7116 w 13704"/>
              <a:gd name="connsiteY51-22814" fmla="*/ 4898 h 17230"/>
              <a:gd name="connsiteX52-22815" fmla="*/ 6847 w 13704"/>
              <a:gd name="connsiteY52-22816" fmla="*/ 5771 h 17230"/>
              <a:gd name="connsiteX53-22817" fmla="*/ 6414 w 13704"/>
              <a:gd name="connsiteY53-22818" fmla="*/ 6169 h 17230"/>
              <a:gd name="connsiteX54-22819" fmla="*/ 6316 w 13704"/>
              <a:gd name="connsiteY54-22820" fmla="*/ 6619 h 17230"/>
              <a:gd name="connsiteX55-22821" fmla="*/ 5912 w 13704"/>
              <a:gd name="connsiteY55-22822" fmla="*/ 7026 h 17230"/>
              <a:gd name="connsiteX56-22823" fmla="*/ 5260 w 13704"/>
              <a:gd name="connsiteY56-22824" fmla="*/ 7260 h 17230"/>
              <a:gd name="connsiteX57-22825" fmla="*/ 5391 w 13704"/>
              <a:gd name="connsiteY57-22826" fmla="*/ 7171 h 17230"/>
              <a:gd name="connsiteX58-22827" fmla="*/ 5770 w 13704"/>
              <a:gd name="connsiteY58-22828" fmla="*/ 7134 h 17230"/>
              <a:gd name="connsiteX59-22829" fmla="*/ 5344 w 13704"/>
              <a:gd name="connsiteY59-22830" fmla="*/ 7432 h 17230"/>
              <a:gd name="connsiteX60-22831" fmla="*/ 4328 w 13704"/>
              <a:gd name="connsiteY60-22832" fmla="*/ 8222 h 17230"/>
              <a:gd name="connsiteX61-22833" fmla="*/ 3792 w 13704"/>
              <a:gd name="connsiteY61-22834" fmla="*/ 8530 h 17230"/>
              <a:gd name="connsiteX62-22835" fmla="*/ 3030 w 13704"/>
              <a:gd name="connsiteY62-22836" fmla="*/ 8683 h 17230"/>
              <a:gd name="connsiteX63-22837" fmla="*/ 665 w 13704"/>
              <a:gd name="connsiteY63-22838" fmla="*/ 10285 h 17230"/>
              <a:gd name="connsiteX64-22839" fmla="*/ 9 w 13704"/>
              <a:gd name="connsiteY64-22840" fmla="*/ 6408 h 17230"/>
              <a:gd name="connsiteX0-22841" fmla="*/ 0 w 13734"/>
              <a:gd name="connsiteY0-22842" fmla="*/ 7008 h 17230"/>
              <a:gd name="connsiteX1-22843" fmla="*/ 4132 w 13734"/>
              <a:gd name="connsiteY1-22844" fmla="*/ 5504 h 17230"/>
              <a:gd name="connsiteX2-22845" fmla="*/ 6398 w 13734"/>
              <a:gd name="connsiteY2-22846" fmla="*/ 3399 h 17230"/>
              <a:gd name="connsiteX3-22847" fmla="*/ 6970 w 13734"/>
              <a:gd name="connsiteY3-22848" fmla="*/ 2367 h 17230"/>
              <a:gd name="connsiteX4-22849" fmla="*/ 7144 w 13734"/>
              <a:gd name="connsiteY4-22850" fmla="*/ 2149 h 17230"/>
              <a:gd name="connsiteX5-22851" fmla="*/ 7365 w 13734"/>
              <a:gd name="connsiteY5-22852" fmla="*/ 826 h 17230"/>
              <a:gd name="connsiteX6-22853" fmla="*/ 7715 w 13734"/>
              <a:gd name="connsiteY6-22854" fmla="*/ 961 h 17230"/>
              <a:gd name="connsiteX7-22855" fmla="*/ 8071 w 13734"/>
              <a:gd name="connsiteY7-22856" fmla="*/ 1915 h 17230"/>
              <a:gd name="connsiteX8-22857" fmla="*/ 8803 w 13734"/>
              <a:gd name="connsiteY8-22858" fmla="*/ 752 h 17230"/>
              <a:gd name="connsiteX9-22859" fmla="*/ 8475 w 13734"/>
              <a:gd name="connsiteY9-22860" fmla="*/ 1546 h 17230"/>
              <a:gd name="connsiteX10-22861" fmla="*/ 9134 w 13734"/>
              <a:gd name="connsiteY10-22862" fmla="*/ 19 h 17230"/>
              <a:gd name="connsiteX11-22863" fmla="*/ 9620 w 13734"/>
              <a:gd name="connsiteY11-22864" fmla="*/ 14 h 17230"/>
              <a:gd name="connsiteX12-22865" fmla="*/ 9716 w 13734"/>
              <a:gd name="connsiteY12-22866" fmla="*/ 1200 h 17230"/>
              <a:gd name="connsiteX13-22867" fmla="*/ 11758 w 13734"/>
              <a:gd name="connsiteY13-22868" fmla="*/ 3664 h 17230"/>
              <a:gd name="connsiteX14-22869" fmla="*/ 13549 w 13734"/>
              <a:gd name="connsiteY14-22870" fmla="*/ 12081 h 17230"/>
              <a:gd name="connsiteX15-22871" fmla="*/ 13675 w 13734"/>
              <a:gd name="connsiteY15-22872" fmla="*/ 17145 h 17230"/>
              <a:gd name="connsiteX16-22873" fmla="*/ 13498 w 13734"/>
              <a:gd name="connsiteY16-22874" fmla="*/ 15125 h 17230"/>
              <a:gd name="connsiteX17-22875" fmla="*/ 13047 w 13734"/>
              <a:gd name="connsiteY17-22876" fmla="*/ 17058 h 17230"/>
              <a:gd name="connsiteX18-22877" fmla="*/ 13286 w 13734"/>
              <a:gd name="connsiteY18-22878" fmla="*/ 13248 h 17230"/>
              <a:gd name="connsiteX19-22879" fmla="*/ 12652 w 13734"/>
              <a:gd name="connsiteY19-22880" fmla="*/ 9413 h 17230"/>
              <a:gd name="connsiteX20-22881" fmla="*/ 12830 w 13734"/>
              <a:gd name="connsiteY20-22882" fmla="*/ 14495 h 17230"/>
              <a:gd name="connsiteX21-22883" fmla="*/ 12538 w 13734"/>
              <a:gd name="connsiteY21-22884" fmla="*/ 15200 h 17230"/>
              <a:gd name="connsiteX22-22885" fmla="*/ 12356 w 13734"/>
              <a:gd name="connsiteY22-22886" fmla="*/ 10366 h 17230"/>
              <a:gd name="connsiteX23-22887" fmla="*/ 11437 w 13734"/>
              <a:gd name="connsiteY23-22888" fmla="*/ 4727 h 17230"/>
              <a:gd name="connsiteX24-22889" fmla="*/ 11604 w 13734"/>
              <a:gd name="connsiteY24-22890" fmla="*/ 7113 h 17230"/>
              <a:gd name="connsiteX25-22891" fmla="*/ 11845 w 13734"/>
              <a:gd name="connsiteY25-22892" fmla="*/ 7984 h 17230"/>
              <a:gd name="connsiteX26-22893" fmla="*/ 12203 w 13734"/>
              <a:gd name="connsiteY26-22894" fmla="*/ 9938 h 17230"/>
              <a:gd name="connsiteX27-22895" fmla="*/ 11829 w 13734"/>
              <a:gd name="connsiteY27-22896" fmla="*/ 9257 h 17230"/>
              <a:gd name="connsiteX28-22897" fmla="*/ 12089 w 13734"/>
              <a:gd name="connsiteY28-22898" fmla="*/ 14201 h 17230"/>
              <a:gd name="connsiteX29-22899" fmla="*/ 12002 w 13734"/>
              <a:gd name="connsiteY29-22900" fmla="*/ 16228 h 17230"/>
              <a:gd name="connsiteX30-22901" fmla="*/ 11724 w 13734"/>
              <a:gd name="connsiteY30-22902" fmla="*/ 13325 h 17230"/>
              <a:gd name="connsiteX31-22903" fmla="*/ 11576 w 13734"/>
              <a:gd name="connsiteY31-22904" fmla="*/ 11252 h 17230"/>
              <a:gd name="connsiteX32-22905" fmla="*/ 10919 w 13734"/>
              <a:gd name="connsiteY32-22906" fmla="*/ 6212 h 17230"/>
              <a:gd name="connsiteX33-22907" fmla="*/ 11265 w 13734"/>
              <a:gd name="connsiteY33-22908" fmla="*/ 11757 h 17230"/>
              <a:gd name="connsiteX34-22909" fmla="*/ 11465 w 13734"/>
              <a:gd name="connsiteY34-22910" fmla="*/ 14285 h 17230"/>
              <a:gd name="connsiteX35-22911" fmla="*/ 11294 w 13734"/>
              <a:gd name="connsiteY35-22912" fmla="*/ 16746 h 17230"/>
              <a:gd name="connsiteX36-22913" fmla="*/ 11102 w 13734"/>
              <a:gd name="connsiteY36-22914" fmla="*/ 13822 h 17230"/>
              <a:gd name="connsiteX37-22915" fmla="*/ 10698 w 13734"/>
              <a:gd name="connsiteY37-22916" fmla="*/ 16705 h 17230"/>
              <a:gd name="connsiteX38-22917" fmla="*/ 10301 w 13734"/>
              <a:gd name="connsiteY38-22918" fmla="*/ 17096 h 17230"/>
              <a:gd name="connsiteX39-22919" fmla="*/ 10542 w 13734"/>
              <a:gd name="connsiteY39-22920" fmla="*/ 15886 h 17230"/>
              <a:gd name="connsiteX40-22921" fmla="*/ 10511 w 13734"/>
              <a:gd name="connsiteY40-22922" fmla="*/ 14965 h 17230"/>
              <a:gd name="connsiteX41-22923" fmla="*/ 10749 w 13734"/>
              <a:gd name="connsiteY41-22924" fmla="*/ 15613 h 17230"/>
              <a:gd name="connsiteX42-22925" fmla="*/ 10417 w 13734"/>
              <a:gd name="connsiteY42-22926" fmla="*/ 15491 h 17230"/>
              <a:gd name="connsiteX43-22927" fmla="*/ 10272 w 13734"/>
              <a:gd name="connsiteY43-22928" fmla="*/ 16658 h 17230"/>
              <a:gd name="connsiteX44-22929" fmla="*/ 10478 w 13734"/>
              <a:gd name="connsiteY44-22930" fmla="*/ 14480 h 17230"/>
              <a:gd name="connsiteX45-22931" fmla="*/ 10747 w 13734"/>
              <a:gd name="connsiteY45-22932" fmla="*/ 14138 h 17230"/>
              <a:gd name="connsiteX46-22933" fmla="*/ 10714 w 13734"/>
              <a:gd name="connsiteY46-22934" fmla="*/ 8335 h 17230"/>
              <a:gd name="connsiteX47-22935" fmla="*/ 10612 w 13734"/>
              <a:gd name="connsiteY47-22936" fmla="*/ 12326 h 17230"/>
              <a:gd name="connsiteX48-22937" fmla="*/ 10374 w 13734"/>
              <a:gd name="connsiteY48-22938" fmla="*/ 13350 h 17230"/>
              <a:gd name="connsiteX49-22939" fmla="*/ 10249 w 13734"/>
              <a:gd name="connsiteY49-22940" fmla="*/ 5435 h 17230"/>
              <a:gd name="connsiteX50-22941" fmla="*/ 9323 w 13734"/>
              <a:gd name="connsiteY50-22942" fmla="*/ 3443 h 17230"/>
              <a:gd name="connsiteX51-22943" fmla="*/ 7146 w 13734"/>
              <a:gd name="connsiteY51-22944" fmla="*/ 4898 h 17230"/>
              <a:gd name="connsiteX52-22945" fmla="*/ 6877 w 13734"/>
              <a:gd name="connsiteY52-22946" fmla="*/ 5771 h 17230"/>
              <a:gd name="connsiteX53-22947" fmla="*/ 6444 w 13734"/>
              <a:gd name="connsiteY53-22948" fmla="*/ 6169 h 17230"/>
              <a:gd name="connsiteX54-22949" fmla="*/ 6346 w 13734"/>
              <a:gd name="connsiteY54-22950" fmla="*/ 6619 h 17230"/>
              <a:gd name="connsiteX55-22951" fmla="*/ 5942 w 13734"/>
              <a:gd name="connsiteY55-22952" fmla="*/ 7026 h 17230"/>
              <a:gd name="connsiteX56-22953" fmla="*/ 5290 w 13734"/>
              <a:gd name="connsiteY56-22954" fmla="*/ 7260 h 17230"/>
              <a:gd name="connsiteX57-22955" fmla="*/ 5421 w 13734"/>
              <a:gd name="connsiteY57-22956" fmla="*/ 7171 h 17230"/>
              <a:gd name="connsiteX58-22957" fmla="*/ 5800 w 13734"/>
              <a:gd name="connsiteY58-22958" fmla="*/ 7134 h 17230"/>
              <a:gd name="connsiteX59-22959" fmla="*/ 5374 w 13734"/>
              <a:gd name="connsiteY59-22960" fmla="*/ 7432 h 17230"/>
              <a:gd name="connsiteX60-22961" fmla="*/ 4358 w 13734"/>
              <a:gd name="connsiteY60-22962" fmla="*/ 8222 h 17230"/>
              <a:gd name="connsiteX61-22963" fmla="*/ 3822 w 13734"/>
              <a:gd name="connsiteY61-22964" fmla="*/ 8530 h 17230"/>
              <a:gd name="connsiteX62-22965" fmla="*/ 3060 w 13734"/>
              <a:gd name="connsiteY62-22966" fmla="*/ 8683 h 17230"/>
              <a:gd name="connsiteX63-22967" fmla="*/ 695 w 13734"/>
              <a:gd name="connsiteY63-22968" fmla="*/ 10285 h 17230"/>
              <a:gd name="connsiteX64-22969" fmla="*/ 0 w 13734"/>
              <a:gd name="connsiteY64-22970" fmla="*/ 7008 h 17230"/>
              <a:gd name="connsiteX0-22971" fmla="*/ 0 w 13734"/>
              <a:gd name="connsiteY0-22972" fmla="*/ 7008 h 17230"/>
              <a:gd name="connsiteX1-22973" fmla="*/ 2261 w 13734"/>
              <a:gd name="connsiteY1-22974" fmla="*/ 6237 h 17230"/>
              <a:gd name="connsiteX2-22975" fmla="*/ 4132 w 13734"/>
              <a:gd name="connsiteY2-22976" fmla="*/ 5504 h 17230"/>
              <a:gd name="connsiteX3-22977" fmla="*/ 6398 w 13734"/>
              <a:gd name="connsiteY3-22978" fmla="*/ 3399 h 17230"/>
              <a:gd name="connsiteX4-22979" fmla="*/ 6970 w 13734"/>
              <a:gd name="connsiteY4-22980" fmla="*/ 2367 h 17230"/>
              <a:gd name="connsiteX5-22981" fmla="*/ 7144 w 13734"/>
              <a:gd name="connsiteY5-22982" fmla="*/ 2149 h 17230"/>
              <a:gd name="connsiteX6-22983" fmla="*/ 7365 w 13734"/>
              <a:gd name="connsiteY6-22984" fmla="*/ 826 h 17230"/>
              <a:gd name="connsiteX7-22985" fmla="*/ 7715 w 13734"/>
              <a:gd name="connsiteY7-22986" fmla="*/ 961 h 17230"/>
              <a:gd name="connsiteX8-22987" fmla="*/ 8071 w 13734"/>
              <a:gd name="connsiteY8-22988" fmla="*/ 1915 h 17230"/>
              <a:gd name="connsiteX9-22989" fmla="*/ 8803 w 13734"/>
              <a:gd name="connsiteY9-22990" fmla="*/ 752 h 17230"/>
              <a:gd name="connsiteX10-22991" fmla="*/ 8475 w 13734"/>
              <a:gd name="connsiteY10-22992" fmla="*/ 1546 h 17230"/>
              <a:gd name="connsiteX11-22993" fmla="*/ 9134 w 13734"/>
              <a:gd name="connsiteY11-22994" fmla="*/ 19 h 17230"/>
              <a:gd name="connsiteX12-22995" fmla="*/ 9620 w 13734"/>
              <a:gd name="connsiteY12-22996" fmla="*/ 14 h 17230"/>
              <a:gd name="connsiteX13-22997" fmla="*/ 9716 w 13734"/>
              <a:gd name="connsiteY13-22998" fmla="*/ 1200 h 17230"/>
              <a:gd name="connsiteX14-22999" fmla="*/ 11758 w 13734"/>
              <a:gd name="connsiteY14-23000" fmla="*/ 3664 h 17230"/>
              <a:gd name="connsiteX15-23001" fmla="*/ 13549 w 13734"/>
              <a:gd name="connsiteY15-23002" fmla="*/ 12081 h 17230"/>
              <a:gd name="connsiteX16-23003" fmla="*/ 13675 w 13734"/>
              <a:gd name="connsiteY16-23004" fmla="*/ 17145 h 17230"/>
              <a:gd name="connsiteX17-23005" fmla="*/ 13498 w 13734"/>
              <a:gd name="connsiteY17-23006" fmla="*/ 15125 h 17230"/>
              <a:gd name="connsiteX18-23007" fmla="*/ 13047 w 13734"/>
              <a:gd name="connsiteY18-23008" fmla="*/ 17058 h 17230"/>
              <a:gd name="connsiteX19-23009" fmla="*/ 13286 w 13734"/>
              <a:gd name="connsiteY19-23010" fmla="*/ 13248 h 17230"/>
              <a:gd name="connsiteX20-23011" fmla="*/ 12652 w 13734"/>
              <a:gd name="connsiteY20-23012" fmla="*/ 9413 h 17230"/>
              <a:gd name="connsiteX21-23013" fmla="*/ 12830 w 13734"/>
              <a:gd name="connsiteY21-23014" fmla="*/ 14495 h 17230"/>
              <a:gd name="connsiteX22-23015" fmla="*/ 12538 w 13734"/>
              <a:gd name="connsiteY22-23016" fmla="*/ 15200 h 17230"/>
              <a:gd name="connsiteX23-23017" fmla="*/ 12356 w 13734"/>
              <a:gd name="connsiteY23-23018" fmla="*/ 10366 h 17230"/>
              <a:gd name="connsiteX24-23019" fmla="*/ 11437 w 13734"/>
              <a:gd name="connsiteY24-23020" fmla="*/ 4727 h 17230"/>
              <a:gd name="connsiteX25-23021" fmla="*/ 11604 w 13734"/>
              <a:gd name="connsiteY25-23022" fmla="*/ 7113 h 17230"/>
              <a:gd name="connsiteX26-23023" fmla="*/ 11845 w 13734"/>
              <a:gd name="connsiteY26-23024" fmla="*/ 7984 h 17230"/>
              <a:gd name="connsiteX27-23025" fmla="*/ 12203 w 13734"/>
              <a:gd name="connsiteY27-23026" fmla="*/ 9938 h 17230"/>
              <a:gd name="connsiteX28-23027" fmla="*/ 11829 w 13734"/>
              <a:gd name="connsiteY28-23028" fmla="*/ 9257 h 17230"/>
              <a:gd name="connsiteX29-23029" fmla="*/ 12089 w 13734"/>
              <a:gd name="connsiteY29-23030" fmla="*/ 14201 h 17230"/>
              <a:gd name="connsiteX30-23031" fmla="*/ 12002 w 13734"/>
              <a:gd name="connsiteY30-23032" fmla="*/ 16228 h 17230"/>
              <a:gd name="connsiteX31-23033" fmla="*/ 11724 w 13734"/>
              <a:gd name="connsiteY31-23034" fmla="*/ 13325 h 17230"/>
              <a:gd name="connsiteX32-23035" fmla="*/ 11576 w 13734"/>
              <a:gd name="connsiteY32-23036" fmla="*/ 11252 h 17230"/>
              <a:gd name="connsiteX33-23037" fmla="*/ 10919 w 13734"/>
              <a:gd name="connsiteY33-23038" fmla="*/ 6212 h 17230"/>
              <a:gd name="connsiteX34-23039" fmla="*/ 11265 w 13734"/>
              <a:gd name="connsiteY34-23040" fmla="*/ 11757 h 17230"/>
              <a:gd name="connsiteX35-23041" fmla="*/ 11465 w 13734"/>
              <a:gd name="connsiteY35-23042" fmla="*/ 14285 h 17230"/>
              <a:gd name="connsiteX36-23043" fmla="*/ 11294 w 13734"/>
              <a:gd name="connsiteY36-23044" fmla="*/ 16746 h 17230"/>
              <a:gd name="connsiteX37-23045" fmla="*/ 11102 w 13734"/>
              <a:gd name="connsiteY37-23046" fmla="*/ 13822 h 17230"/>
              <a:gd name="connsiteX38-23047" fmla="*/ 10698 w 13734"/>
              <a:gd name="connsiteY38-23048" fmla="*/ 16705 h 17230"/>
              <a:gd name="connsiteX39-23049" fmla="*/ 10301 w 13734"/>
              <a:gd name="connsiteY39-23050" fmla="*/ 17096 h 17230"/>
              <a:gd name="connsiteX40-23051" fmla="*/ 10542 w 13734"/>
              <a:gd name="connsiteY40-23052" fmla="*/ 15886 h 17230"/>
              <a:gd name="connsiteX41-23053" fmla="*/ 10511 w 13734"/>
              <a:gd name="connsiteY41-23054" fmla="*/ 14965 h 17230"/>
              <a:gd name="connsiteX42-23055" fmla="*/ 10749 w 13734"/>
              <a:gd name="connsiteY42-23056" fmla="*/ 15613 h 17230"/>
              <a:gd name="connsiteX43-23057" fmla="*/ 10417 w 13734"/>
              <a:gd name="connsiteY43-23058" fmla="*/ 15491 h 17230"/>
              <a:gd name="connsiteX44-23059" fmla="*/ 10272 w 13734"/>
              <a:gd name="connsiteY44-23060" fmla="*/ 16658 h 17230"/>
              <a:gd name="connsiteX45-23061" fmla="*/ 10478 w 13734"/>
              <a:gd name="connsiteY45-23062" fmla="*/ 14480 h 17230"/>
              <a:gd name="connsiteX46-23063" fmla="*/ 10747 w 13734"/>
              <a:gd name="connsiteY46-23064" fmla="*/ 14138 h 17230"/>
              <a:gd name="connsiteX47-23065" fmla="*/ 10714 w 13734"/>
              <a:gd name="connsiteY47-23066" fmla="*/ 8335 h 17230"/>
              <a:gd name="connsiteX48-23067" fmla="*/ 10612 w 13734"/>
              <a:gd name="connsiteY48-23068" fmla="*/ 12326 h 17230"/>
              <a:gd name="connsiteX49-23069" fmla="*/ 10374 w 13734"/>
              <a:gd name="connsiteY49-23070" fmla="*/ 13350 h 17230"/>
              <a:gd name="connsiteX50-23071" fmla="*/ 10249 w 13734"/>
              <a:gd name="connsiteY50-23072" fmla="*/ 5435 h 17230"/>
              <a:gd name="connsiteX51-23073" fmla="*/ 9323 w 13734"/>
              <a:gd name="connsiteY51-23074" fmla="*/ 3443 h 17230"/>
              <a:gd name="connsiteX52-23075" fmla="*/ 7146 w 13734"/>
              <a:gd name="connsiteY52-23076" fmla="*/ 4898 h 17230"/>
              <a:gd name="connsiteX53-23077" fmla="*/ 6877 w 13734"/>
              <a:gd name="connsiteY53-23078" fmla="*/ 5771 h 17230"/>
              <a:gd name="connsiteX54-23079" fmla="*/ 6444 w 13734"/>
              <a:gd name="connsiteY54-23080" fmla="*/ 6169 h 17230"/>
              <a:gd name="connsiteX55-23081" fmla="*/ 6346 w 13734"/>
              <a:gd name="connsiteY55-23082" fmla="*/ 6619 h 17230"/>
              <a:gd name="connsiteX56-23083" fmla="*/ 5942 w 13734"/>
              <a:gd name="connsiteY56-23084" fmla="*/ 7026 h 17230"/>
              <a:gd name="connsiteX57-23085" fmla="*/ 5290 w 13734"/>
              <a:gd name="connsiteY57-23086" fmla="*/ 7260 h 17230"/>
              <a:gd name="connsiteX58-23087" fmla="*/ 5421 w 13734"/>
              <a:gd name="connsiteY58-23088" fmla="*/ 7171 h 17230"/>
              <a:gd name="connsiteX59-23089" fmla="*/ 5800 w 13734"/>
              <a:gd name="connsiteY59-23090" fmla="*/ 7134 h 17230"/>
              <a:gd name="connsiteX60-23091" fmla="*/ 5374 w 13734"/>
              <a:gd name="connsiteY60-23092" fmla="*/ 7432 h 17230"/>
              <a:gd name="connsiteX61-23093" fmla="*/ 4358 w 13734"/>
              <a:gd name="connsiteY61-23094" fmla="*/ 8222 h 17230"/>
              <a:gd name="connsiteX62-23095" fmla="*/ 3822 w 13734"/>
              <a:gd name="connsiteY62-23096" fmla="*/ 8530 h 17230"/>
              <a:gd name="connsiteX63-23097" fmla="*/ 3060 w 13734"/>
              <a:gd name="connsiteY63-23098" fmla="*/ 8683 h 17230"/>
              <a:gd name="connsiteX64-23099" fmla="*/ 695 w 13734"/>
              <a:gd name="connsiteY64-23100" fmla="*/ 10285 h 17230"/>
              <a:gd name="connsiteX65" fmla="*/ 0 w 13734"/>
              <a:gd name="connsiteY65" fmla="*/ 7008 h 17230"/>
              <a:gd name="connsiteX0-23101" fmla="*/ 0 w 13734"/>
              <a:gd name="connsiteY0-23102" fmla="*/ 7008 h 17230"/>
              <a:gd name="connsiteX1-23103" fmla="*/ 2261 w 13734"/>
              <a:gd name="connsiteY1-23104" fmla="*/ 6237 h 17230"/>
              <a:gd name="connsiteX2-23105" fmla="*/ 4132 w 13734"/>
              <a:gd name="connsiteY2-23106" fmla="*/ 5504 h 17230"/>
              <a:gd name="connsiteX3-23107" fmla="*/ 6398 w 13734"/>
              <a:gd name="connsiteY3-23108" fmla="*/ 3399 h 17230"/>
              <a:gd name="connsiteX4-23109" fmla="*/ 6970 w 13734"/>
              <a:gd name="connsiteY4-23110" fmla="*/ 2367 h 17230"/>
              <a:gd name="connsiteX5-23111" fmla="*/ 7144 w 13734"/>
              <a:gd name="connsiteY5-23112" fmla="*/ 2149 h 17230"/>
              <a:gd name="connsiteX6-23113" fmla="*/ 7365 w 13734"/>
              <a:gd name="connsiteY6-23114" fmla="*/ 826 h 17230"/>
              <a:gd name="connsiteX7-23115" fmla="*/ 7715 w 13734"/>
              <a:gd name="connsiteY7-23116" fmla="*/ 961 h 17230"/>
              <a:gd name="connsiteX8-23117" fmla="*/ 8071 w 13734"/>
              <a:gd name="connsiteY8-23118" fmla="*/ 1915 h 17230"/>
              <a:gd name="connsiteX9-23119" fmla="*/ 8803 w 13734"/>
              <a:gd name="connsiteY9-23120" fmla="*/ 752 h 17230"/>
              <a:gd name="connsiteX10-23121" fmla="*/ 8475 w 13734"/>
              <a:gd name="connsiteY10-23122" fmla="*/ 1546 h 17230"/>
              <a:gd name="connsiteX11-23123" fmla="*/ 9134 w 13734"/>
              <a:gd name="connsiteY11-23124" fmla="*/ 19 h 17230"/>
              <a:gd name="connsiteX12-23125" fmla="*/ 9620 w 13734"/>
              <a:gd name="connsiteY12-23126" fmla="*/ 14 h 17230"/>
              <a:gd name="connsiteX13-23127" fmla="*/ 9716 w 13734"/>
              <a:gd name="connsiteY13-23128" fmla="*/ 1200 h 17230"/>
              <a:gd name="connsiteX14-23129" fmla="*/ 11758 w 13734"/>
              <a:gd name="connsiteY14-23130" fmla="*/ 3664 h 17230"/>
              <a:gd name="connsiteX15-23131" fmla="*/ 13549 w 13734"/>
              <a:gd name="connsiteY15-23132" fmla="*/ 12081 h 17230"/>
              <a:gd name="connsiteX16-23133" fmla="*/ 13675 w 13734"/>
              <a:gd name="connsiteY16-23134" fmla="*/ 17145 h 17230"/>
              <a:gd name="connsiteX17-23135" fmla="*/ 13498 w 13734"/>
              <a:gd name="connsiteY17-23136" fmla="*/ 15125 h 17230"/>
              <a:gd name="connsiteX18-23137" fmla="*/ 13047 w 13734"/>
              <a:gd name="connsiteY18-23138" fmla="*/ 17058 h 17230"/>
              <a:gd name="connsiteX19-23139" fmla="*/ 13286 w 13734"/>
              <a:gd name="connsiteY19-23140" fmla="*/ 13248 h 17230"/>
              <a:gd name="connsiteX20-23141" fmla="*/ 12652 w 13734"/>
              <a:gd name="connsiteY20-23142" fmla="*/ 9413 h 17230"/>
              <a:gd name="connsiteX21-23143" fmla="*/ 12830 w 13734"/>
              <a:gd name="connsiteY21-23144" fmla="*/ 14495 h 17230"/>
              <a:gd name="connsiteX22-23145" fmla="*/ 12538 w 13734"/>
              <a:gd name="connsiteY22-23146" fmla="*/ 15200 h 17230"/>
              <a:gd name="connsiteX23-23147" fmla="*/ 12356 w 13734"/>
              <a:gd name="connsiteY23-23148" fmla="*/ 10366 h 17230"/>
              <a:gd name="connsiteX24-23149" fmla="*/ 11437 w 13734"/>
              <a:gd name="connsiteY24-23150" fmla="*/ 4727 h 17230"/>
              <a:gd name="connsiteX25-23151" fmla="*/ 11604 w 13734"/>
              <a:gd name="connsiteY25-23152" fmla="*/ 7113 h 17230"/>
              <a:gd name="connsiteX26-23153" fmla="*/ 11845 w 13734"/>
              <a:gd name="connsiteY26-23154" fmla="*/ 7984 h 17230"/>
              <a:gd name="connsiteX27-23155" fmla="*/ 12203 w 13734"/>
              <a:gd name="connsiteY27-23156" fmla="*/ 9938 h 17230"/>
              <a:gd name="connsiteX28-23157" fmla="*/ 11829 w 13734"/>
              <a:gd name="connsiteY28-23158" fmla="*/ 9257 h 17230"/>
              <a:gd name="connsiteX29-23159" fmla="*/ 12089 w 13734"/>
              <a:gd name="connsiteY29-23160" fmla="*/ 14201 h 17230"/>
              <a:gd name="connsiteX30-23161" fmla="*/ 12002 w 13734"/>
              <a:gd name="connsiteY30-23162" fmla="*/ 16228 h 17230"/>
              <a:gd name="connsiteX31-23163" fmla="*/ 11724 w 13734"/>
              <a:gd name="connsiteY31-23164" fmla="*/ 13325 h 17230"/>
              <a:gd name="connsiteX32-23165" fmla="*/ 11576 w 13734"/>
              <a:gd name="connsiteY32-23166" fmla="*/ 11252 h 17230"/>
              <a:gd name="connsiteX33-23167" fmla="*/ 10919 w 13734"/>
              <a:gd name="connsiteY33-23168" fmla="*/ 6212 h 17230"/>
              <a:gd name="connsiteX34-23169" fmla="*/ 11265 w 13734"/>
              <a:gd name="connsiteY34-23170" fmla="*/ 11757 h 17230"/>
              <a:gd name="connsiteX35-23171" fmla="*/ 11465 w 13734"/>
              <a:gd name="connsiteY35-23172" fmla="*/ 14285 h 17230"/>
              <a:gd name="connsiteX36-23173" fmla="*/ 11294 w 13734"/>
              <a:gd name="connsiteY36-23174" fmla="*/ 16746 h 17230"/>
              <a:gd name="connsiteX37-23175" fmla="*/ 11102 w 13734"/>
              <a:gd name="connsiteY37-23176" fmla="*/ 13822 h 17230"/>
              <a:gd name="connsiteX38-23177" fmla="*/ 10698 w 13734"/>
              <a:gd name="connsiteY38-23178" fmla="*/ 16705 h 17230"/>
              <a:gd name="connsiteX39-23179" fmla="*/ 10301 w 13734"/>
              <a:gd name="connsiteY39-23180" fmla="*/ 17096 h 17230"/>
              <a:gd name="connsiteX40-23181" fmla="*/ 10542 w 13734"/>
              <a:gd name="connsiteY40-23182" fmla="*/ 15886 h 17230"/>
              <a:gd name="connsiteX41-23183" fmla="*/ 10511 w 13734"/>
              <a:gd name="connsiteY41-23184" fmla="*/ 14965 h 17230"/>
              <a:gd name="connsiteX42-23185" fmla="*/ 10749 w 13734"/>
              <a:gd name="connsiteY42-23186" fmla="*/ 15613 h 17230"/>
              <a:gd name="connsiteX43-23187" fmla="*/ 10417 w 13734"/>
              <a:gd name="connsiteY43-23188" fmla="*/ 15491 h 17230"/>
              <a:gd name="connsiteX44-23189" fmla="*/ 10272 w 13734"/>
              <a:gd name="connsiteY44-23190" fmla="*/ 16658 h 17230"/>
              <a:gd name="connsiteX45-23191" fmla="*/ 10478 w 13734"/>
              <a:gd name="connsiteY45-23192" fmla="*/ 14480 h 17230"/>
              <a:gd name="connsiteX46-23193" fmla="*/ 10747 w 13734"/>
              <a:gd name="connsiteY46-23194" fmla="*/ 14138 h 17230"/>
              <a:gd name="connsiteX47-23195" fmla="*/ 10714 w 13734"/>
              <a:gd name="connsiteY47-23196" fmla="*/ 8335 h 17230"/>
              <a:gd name="connsiteX48-23197" fmla="*/ 10612 w 13734"/>
              <a:gd name="connsiteY48-23198" fmla="*/ 12326 h 17230"/>
              <a:gd name="connsiteX49-23199" fmla="*/ 10374 w 13734"/>
              <a:gd name="connsiteY49-23200" fmla="*/ 13350 h 17230"/>
              <a:gd name="connsiteX50-23201" fmla="*/ 10249 w 13734"/>
              <a:gd name="connsiteY50-23202" fmla="*/ 5435 h 17230"/>
              <a:gd name="connsiteX51-23203" fmla="*/ 9323 w 13734"/>
              <a:gd name="connsiteY51-23204" fmla="*/ 3443 h 17230"/>
              <a:gd name="connsiteX52-23205" fmla="*/ 7146 w 13734"/>
              <a:gd name="connsiteY52-23206" fmla="*/ 4898 h 17230"/>
              <a:gd name="connsiteX53-23207" fmla="*/ 6877 w 13734"/>
              <a:gd name="connsiteY53-23208" fmla="*/ 5771 h 17230"/>
              <a:gd name="connsiteX54-23209" fmla="*/ 6444 w 13734"/>
              <a:gd name="connsiteY54-23210" fmla="*/ 6169 h 17230"/>
              <a:gd name="connsiteX55-23211" fmla="*/ 6346 w 13734"/>
              <a:gd name="connsiteY55-23212" fmla="*/ 6619 h 17230"/>
              <a:gd name="connsiteX56-23213" fmla="*/ 5942 w 13734"/>
              <a:gd name="connsiteY56-23214" fmla="*/ 7026 h 17230"/>
              <a:gd name="connsiteX57-23215" fmla="*/ 5290 w 13734"/>
              <a:gd name="connsiteY57-23216" fmla="*/ 7260 h 17230"/>
              <a:gd name="connsiteX58-23217" fmla="*/ 5421 w 13734"/>
              <a:gd name="connsiteY58-23218" fmla="*/ 7171 h 17230"/>
              <a:gd name="connsiteX59-23219" fmla="*/ 5800 w 13734"/>
              <a:gd name="connsiteY59-23220" fmla="*/ 7134 h 17230"/>
              <a:gd name="connsiteX60-23221" fmla="*/ 5374 w 13734"/>
              <a:gd name="connsiteY60-23222" fmla="*/ 7432 h 17230"/>
              <a:gd name="connsiteX61-23223" fmla="*/ 4358 w 13734"/>
              <a:gd name="connsiteY61-23224" fmla="*/ 8222 h 17230"/>
              <a:gd name="connsiteX62-23225" fmla="*/ 3822 w 13734"/>
              <a:gd name="connsiteY62-23226" fmla="*/ 8530 h 17230"/>
              <a:gd name="connsiteX63-23227" fmla="*/ 3060 w 13734"/>
              <a:gd name="connsiteY63-23228" fmla="*/ 8683 h 17230"/>
              <a:gd name="connsiteX64-23229" fmla="*/ 1410 w 13734"/>
              <a:gd name="connsiteY64-23230" fmla="*/ 9330 h 17230"/>
              <a:gd name="connsiteX65-23231" fmla="*/ 695 w 13734"/>
              <a:gd name="connsiteY65-23232" fmla="*/ 10285 h 17230"/>
              <a:gd name="connsiteX66" fmla="*/ 0 w 13734"/>
              <a:gd name="connsiteY66" fmla="*/ 7008 h 17230"/>
              <a:gd name="connsiteX0-23233" fmla="*/ 0 w 13734"/>
              <a:gd name="connsiteY0-23234" fmla="*/ 7008 h 17230"/>
              <a:gd name="connsiteX1-23235" fmla="*/ 2261 w 13734"/>
              <a:gd name="connsiteY1-23236" fmla="*/ 6237 h 17230"/>
              <a:gd name="connsiteX2-23237" fmla="*/ 4132 w 13734"/>
              <a:gd name="connsiteY2-23238" fmla="*/ 5504 h 17230"/>
              <a:gd name="connsiteX3-23239" fmla="*/ 6398 w 13734"/>
              <a:gd name="connsiteY3-23240" fmla="*/ 3399 h 17230"/>
              <a:gd name="connsiteX4-23241" fmla="*/ 6970 w 13734"/>
              <a:gd name="connsiteY4-23242" fmla="*/ 2367 h 17230"/>
              <a:gd name="connsiteX5-23243" fmla="*/ 7144 w 13734"/>
              <a:gd name="connsiteY5-23244" fmla="*/ 2149 h 17230"/>
              <a:gd name="connsiteX6-23245" fmla="*/ 7365 w 13734"/>
              <a:gd name="connsiteY6-23246" fmla="*/ 826 h 17230"/>
              <a:gd name="connsiteX7-23247" fmla="*/ 7715 w 13734"/>
              <a:gd name="connsiteY7-23248" fmla="*/ 961 h 17230"/>
              <a:gd name="connsiteX8-23249" fmla="*/ 8071 w 13734"/>
              <a:gd name="connsiteY8-23250" fmla="*/ 1915 h 17230"/>
              <a:gd name="connsiteX9-23251" fmla="*/ 8803 w 13734"/>
              <a:gd name="connsiteY9-23252" fmla="*/ 752 h 17230"/>
              <a:gd name="connsiteX10-23253" fmla="*/ 8475 w 13734"/>
              <a:gd name="connsiteY10-23254" fmla="*/ 1546 h 17230"/>
              <a:gd name="connsiteX11-23255" fmla="*/ 9134 w 13734"/>
              <a:gd name="connsiteY11-23256" fmla="*/ 19 h 17230"/>
              <a:gd name="connsiteX12-23257" fmla="*/ 9620 w 13734"/>
              <a:gd name="connsiteY12-23258" fmla="*/ 14 h 17230"/>
              <a:gd name="connsiteX13-23259" fmla="*/ 9716 w 13734"/>
              <a:gd name="connsiteY13-23260" fmla="*/ 1200 h 17230"/>
              <a:gd name="connsiteX14-23261" fmla="*/ 11758 w 13734"/>
              <a:gd name="connsiteY14-23262" fmla="*/ 3664 h 17230"/>
              <a:gd name="connsiteX15-23263" fmla="*/ 13549 w 13734"/>
              <a:gd name="connsiteY15-23264" fmla="*/ 12081 h 17230"/>
              <a:gd name="connsiteX16-23265" fmla="*/ 13675 w 13734"/>
              <a:gd name="connsiteY16-23266" fmla="*/ 17145 h 17230"/>
              <a:gd name="connsiteX17-23267" fmla="*/ 13498 w 13734"/>
              <a:gd name="connsiteY17-23268" fmla="*/ 15125 h 17230"/>
              <a:gd name="connsiteX18-23269" fmla="*/ 13047 w 13734"/>
              <a:gd name="connsiteY18-23270" fmla="*/ 17058 h 17230"/>
              <a:gd name="connsiteX19-23271" fmla="*/ 13286 w 13734"/>
              <a:gd name="connsiteY19-23272" fmla="*/ 13248 h 17230"/>
              <a:gd name="connsiteX20-23273" fmla="*/ 12652 w 13734"/>
              <a:gd name="connsiteY20-23274" fmla="*/ 9413 h 17230"/>
              <a:gd name="connsiteX21-23275" fmla="*/ 12830 w 13734"/>
              <a:gd name="connsiteY21-23276" fmla="*/ 14495 h 17230"/>
              <a:gd name="connsiteX22-23277" fmla="*/ 12538 w 13734"/>
              <a:gd name="connsiteY22-23278" fmla="*/ 15200 h 17230"/>
              <a:gd name="connsiteX23-23279" fmla="*/ 12356 w 13734"/>
              <a:gd name="connsiteY23-23280" fmla="*/ 10366 h 17230"/>
              <a:gd name="connsiteX24-23281" fmla="*/ 11437 w 13734"/>
              <a:gd name="connsiteY24-23282" fmla="*/ 4727 h 17230"/>
              <a:gd name="connsiteX25-23283" fmla="*/ 11604 w 13734"/>
              <a:gd name="connsiteY25-23284" fmla="*/ 7113 h 17230"/>
              <a:gd name="connsiteX26-23285" fmla="*/ 11845 w 13734"/>
              <a:gd name="connsiteY26-23286" fmla="*/ 7984 h 17230"/>
              <a:gd name="connsiteX27-23287" fmla="*/ 12203 w 13734"/>
              <a:gd name="connsiteY27-23288" fmla="*/ 9938 h 17230"/>
              <a:gd name="connsiteX28-23289" fmla="*/ 11829 w 13734"/>
              <a:gd name="connsiteY28-23290" fmla="*/ 9257 h 17230"/>
              <a:gd name="connsiteX29-23291" fmla="*/ 12089 w 13734"/>
              <a:gd name="connsiteY29-23292" fmla="*/ 14201 h 17230"/>
              <a:gd name="connsiteX30-23293" fmla="*/ 12002 w 13734"/>
              <a:gd name="connsiteY30-23294" fmla="*/ 16228 h 17230"/>
              <a:gd name="connsiteX31-23295" fmla="*/ 11724 w 13734"/>
              <a:gd name="connsiteY31-23296" fmla="*/ 13325 h 17230"/>
              <a:gd name="connsiteX32-23297" fmla="*/ 11576 w 13734"/>
              <a:gd name="connsiteY32-23298" fmla="*/ 11252 h 17230"/>
              <a:gd name="connsiteX33-23299" fmla="*/ 10919 w 13734"/>
              <a:gd name="connsiteY33-23300" fmla="*/ 6212 h 17230"/>
              <a:gd name="connsiteX34-23301" fmla="*/ 11265 w 13734"/>
              <a:gd name="connsiteY34-23302" fmla="*/ 11757 h 17230"/>
              <a:gd name="connsiteX35-23303" fmla="*/ 11465 w 13734"/>
              <a:gd name="connsiteY35-23304" fmla="*/ 14285 h 17230"/>
              <a:gd name="connsiteX36-23305" fmla="*/ 11294 w 13734"/>
              <a:gd name="connsiteY36-23306" fmla="*/ 16746 h 17230"/>
              <a:gd name="connsiteX37-23307" fmla="*/ 11102 w 13734"/>
              <a:gd name="connsiteY37-23308" fmla="*/ 13822 h 17230"/>
              <a:gd name="connsiteX38-23309" fmla="*/ 10698 w 13734"/>
              <a:gd name="connsiteY38-23310" fmla="*/ 16705 h 17230"/>
              <a:gd name="connsiteX39-23311" fmla="*/ 10301 w 13734"/>
              <a:gd name="connsiteY39-23312" fmla="*/ 17096 h 17230"/>
              <a:gd name="connsiteX40-23313" fmla="*/ 10542 w 13734"/>
              <a:gd name="connsiteY40-23314" fmla="*/ 15886 h 17230"/>
              <a:gd name="connsiteX41-23315" fmla="*/ 10511 w 13734"/>
              <a:gd name="connsiteY41-23316" fmla="*/ 14965 h 17230"/>
              <a:gd name="connsiteX42-23317" fmla="*/ 10749 w 13734"/>
              <a:gd name="connsiteY42-23318" fmla="*/ 15613 h 17230"/>
              <a:gd name="connsiteX43-23319" fmla="*/ 10417 w 13734"/>
              <a:gd name="connsiteY43-23320" fmla="*/ 15491 h 17230"/>
              <a:gd name="connsiteX44-23321" fmla="*/ 10272 w 13734"/>
              <a:gd name="connsiteY44-23322" fmla="*/ 16658 h 17230"/>
              <a:gd name="connsiteX45-23323" fmla="*/ 10478 w 13734"/>
              <a:gd name="connsiteY45-23324" fmla="*/ 14480 h 17230"/>
              <a:gd name="connsiteX46-23325" fmla="*/ 10747 w 13734"/>
              <a:gd name="connsiteY46-23326" fmla="*/ 14138 h 17230"/>
              <a:gd name="connsiteX47-23327" fmla="*/ 10714 w 13734"/>
              <a:gd name="connsiteY47-23328" fmla="*/ 8335 h 17230"/>
              <a:gd name="connsiteX48-23329" fmla="*/ 10612 w 13734"/>
              <a:gd name="connsiteY48-23330" fmla="*/ 12326 h 17230"/>
              <a:gd name="connsiteX49-23331" fmla="*/ 10374 w 13734"/>
              <a:gd name="connsiteY49-23332" fmla="*/ 13350 h 17230"/>
              <a:gd name="connsiteX50-23333" fmla="*/ 10249 w 13734"/>
              <a:gd name="connsiteY50-23334" fmla="*/ 5435 h 17230"/>
              <a:gd name="connsiteX51-23335" fmla="*/ 9323 w 13734"/>
              <a:gd name="connsiteY51-23336" fmla="*/ 3443 h 17230"/>
              <a:gd name="connsiteX52-23337" fmla="*/ 7146 w 13734"/>
              <a:gd name="connsiteY52-23338" fmla="*/ 4898 h 17230"/>
              <a:gd name="connsiteX53-23339" fmla="*/ 6877 w 13734"/>
              <a:gd name="connsiteY53-23340" fmla="*/ 5771 h 17230"/>
              <a:gd name="connsiteX54-23341" fmla="*/ 6444 w 13734"/>
              <a:gd name="connsiteY54-23342" fmla="*/ 6169 h 17230"/>
              <a:gd name="connsiteX55-23343" fmla="*/ 6346 w 13734"/>
              <a:gd name="connsiteY55-23344" fmla="*/ 6619 h 17230"/>
              <a:gd name="connsiteX56-23345" fmla="*/ 5942 w 13734"/>
              <a:gd name="connsiteY56-23346" fmla="*/ 7026 h 17230"/>
              <a:gd name="connsiteX57-23347" fmla="*/ 5290 w 13734"/>
              <a:gd name="connsiteY57-23348" fmla="*/ 7260 h 17230"/>
              <a:gd name="connsiteX58-23349" fmla="*/ 5421 w 13734"/>
              <a:gd name="connsiteY58-23350" fmla="*/ 7171 h 17230"/>
              <a:gd name="connsiteX59-23351" fmla="*/ 5800 w 13734"/>
              <a:gd name="connsiteY59-23352" fmla="*/ 7134 h 17230"/>
              <a:gd name="connsiteX60-23353" fmla="*/ 5374 w 13734"/>
              <a:gd name="connsiteY60-23354" fmla="*/ 7432 h 17230"/>
              <a:gd name="connsiteX61-23355" fmla="*/ 4358 w 13734"/>
              <a:gd name="connsiteY61-23356" fmla="*/ 8222 h 17230"/>
              <a:gd name="connsiteX62-23357" fmla="*/ 3780 w 13734"/>
              <a:gd name="connsiteY62-23358" fmla="*/ 8372 h 17230"/>
              <a:gd name="connsiteX63-23359" fmla="*/ 3060 w 13734"/>
              <a:gd name="connsiteY63-23360" fmla="*/ 8683 h 17230"/>
              <a:gd name="connsiteX64-23361" fmla="*/ 1410 w 13734"/>
              <a:gd name="connsiteY64-23362" fmla="*/ 9330 h 17230"/>
              <a:gd name="connsiteX65-23363" fmla="*/ 695 w 13734"/>
              <a:gd name="connsiteY65-23364" fmla="*/ 10285 h 17230"/>
              <a:gd name="connsiteX66-23365" fmla="*/ 0 w 13734"/>
              <a:gd name="connsiteY66-23366" fmla="*/ 7008 h 17230"/>
              <a:gd name="connsiteX0-23367" fmla="*/ 0 w 13734"/>
              <a:gd name="connsiteY0-23368" fmla="*/ 7008 h 17230"/>
              <a:gd name="connsiteX1-23369" fmla="*/ 2261 w 13734"/>
              <a:gd name="connsiteY1-23370" fmla="*/ 6237 h 17230"/>
              <a:gd name="connsiteX2-23371" fmla="*/ 4132 w 13734"/>
              <a:gd name="connsiteY2-23372" fmla="*/ 5504 h 17230"/>
              <a:gd name="connsiteX3-23373" fmla="*/ 6398 w 13734"/>
              <a:gd name="connsiteY3-23374" fmla="*/ 3399 h 17230"/>
              <a:gd name="connsiteX4-23375" fmla="*/ 6970 w 13734"/>
              <a:gd name="connsiteY4-23376" fmla="*/ 2367 h 17230"/>
              <a:gd name="connsiteX5-23377" fmla="*/ 7144 w 13734"/>
              <a:gd name="connsiteY5-23378" fmla="*/ 2149 h 17230"/>
              <a:gd name="connsiteX6-23379" fmla="*/ 7365 w 13734"/>
              <a:gd name="connsiteY6-23380" fmla="*/ 826 h 17230"/>
              <a:gd name="connsiteX7-23381" fmla="*/ 7715 w 13734"/>
              <a:gd name="connsiteY7-23382" fmla="*/ 961 h 17230"/>
              <a:gd name="connsiteX8-23383" fmla="*/ 8071 w 13734"/>
              <a:gd name="connsiteY8-23384" fmla="*/ 1915 h 17230"/>
              <a:gd name="connsiteX9-23385" fmla="*/ 8803 w 13734"/>
              <a:gd name="connsiteY9-23386" fmla="*/ 752 h 17230"/>
              <a:gd name="connsiteX10-23387" fmla="*/ 8475 w 13734"/>
              <a:gd name="connsiteY10-23388" fmla="*/ 1546 h 17230"/>
              <a:gd name="connsiteX11-23389" fmla="*/ 9134 w 13734"/>
              <a:gd name="connsiteY11-23390" fmla="*/ 19 h 17230"/>
              <a:gd name="connsiteX12-23391" fmla="*/ 9620 w 13734"/>
              <a:gd name="connsiteY12-23392" fmla="*/ 14 h 17230"/>
              <a:gd name="connsiteX13-23393" fmla="*/ 9716 w 13734"/>
              <a:gd name="connsiteY13-23394" fmla="*/ 1200 h 17230"/>
              <a:gd name="connsiteX14-23395" fmla="*/ 11758 w 13734"/>
              <a:gd name="connsiteY14-23396" fmla="*/ 3664 h 17230"/>
              <a:gd name="connsiteX15-23397" fmla="*/ 13549 w 13734"/>
              <a:gd name="connsiteY15-23398" fmla="*/ 12081 h 17230"/>
              <a:gd name="connsiteX16-23399" fmla="*/ 13675 w 13734"/>
              <a:gd name="connsiteY16-23400" fmla="*/ 17145 h 17230"/>
              <a:gd name="connsiteX17-23401" fmla="*/ 13498 w 13734"/>
              <a:gd name="connsiteY17-23402" fmla="*/ 15125 h 17230"/>
              <a:gd name="connsiteX18-23403" fmla="*/ 13047 w 13734"/>
              <a:gd name="connsiteY18-23404" fmla="*/ 17058 h 17230"/>
              <a:gd name="connsiteX19-23405" fmla="*/ 13286 w 13734"/>
              <a:gd name="connsiteY19-23406" fmla="*/ 13248 h 17230"/>
              <a:gd name="connsiteX20-23407" fmla="*/ 12652 w 13734"/>
              <a:gd name="connsiteY20-23408" fmla="*/ 9413 h 17230"/>
              <a:gd name="connsiteX21-23409" fmla="*/ 12830 w 13734"/>
              <a:gd name="connsiteY21-23410" fmla="*/ 14495 h 17230"/>
              <a:gd name="connsiteX22-23411" fmla="*/ 12538 w 13734"/>
              <a:gd name="connsiteY22-23412" fmla="*/ 15200 h 17230"/>
              <a:gd name="connsiteX23-23413" fmla="*/ 12356 w 13734"/>
              <a:gd name="connsiteY23-23414" fmla="*/ 10366 h 17230"/>
              <a:gd name="connsiteX24-23415" fmla="*/ 11437 w 13734"/>
              <a:gd name="connsiteY24-23416" fmla="*/ 4727 h 17230"/>
              <a:gd name="connsiteX25-23417" fmla="*/ 11604 w 13734"/>
              <a:gd name="connsiteY25-23418" fmla="*/ 7113 h 17230"/>
              <a:gd name="connsiteX26-23419" fmla="*/ 11845 w 13734"/>
              <a:gd name="connsiteY26-23420" fmla="*/ 7984 h 17230"/>
              <a:gd name="connsiteX27-23421" fmla="*/ 12203 w 13734"/>
              <a:gd name="connsiteY27-23422" fmla="*/ 9938 h 17230"/>
              <a:gd name="connsiteX28-23423" fmla="*/ 11829 w 13734"/>
              <a:gd name="connsiteY28-23424" fmla="*/ 9257 h 17230"/>
              <a:gd name="connsiteX29-23425" fmla="*/ 12089 w 13734"/>
              <a:gd name="connsiteY29-23426" fmla="*/ 14201 h 17230"/>
              <a:gd name="connsiteX30-23427" fmla="*/ 12002 w 13734"/>
              <a:gd name="connsiteY30-23428" fmla="*/ 16228 h 17230"/>
              <a:gd name="connsiteX31-23429" fmla="*/ 11724 w 13734"/>
              <a:gd name="connsiteY31-23430" fmla="*/ 13325 h 17230"/>
              <a:gd name="connsiteX32-23431" fmla="*/ 11576 w 13734"/>
              <a:gd name="connsiteY32-23432" fmla="*/ 11252 h 17230"/>
              <a:gd name="connsiteX33-23433" fmla="*/ 10919 w 13734"/>
              <a:gd name="connsiteY33-23434" fmla="*/ 6212 h 17230"/>
              <a:gd name="connsiteX34-23435" fmla="*/ 11265 w 13734"/>
              <a:gd name="connsiteY34-23436" fmla="*/ 11757 h 17230"/>
              <a:gd name="connsiteX35-23437" fmla="*/ 11465 w 13734"/>
              <a:gd name="connsiteY35-23438" fmla="*/ 14285 h 17230"/>
              <a:gd name="connsiteX36-23439" fmla="*/ 11294 w 13734"/>
              <a:gd name="connsiteY36-23440" fmla="*/ 16746 h 17230"/>
              <a:gd name="connsiteX37-23441" fmla="*/ 11102 w 13734"/>
              <a:gd name="connsiteY37-23442" fmla="*/ 13822 h 17230"/>
              <a:gd name="connsiteX38-23443" fmla="*/ 10698 w 13734"/>
              <a:gd name="connsiteY38-23444" fmla="*/ 16705 h 17230"/>
              <a:gd name="connsiteX39-23445" fmla="*/ 10301 w 13734"/>
              <a:gd name="connsiteY39-23446" fmla="*/ 17096 h 17230"/>
              <a:gd name="connsiteX40-23447" fmla="*/ 10542 w 13734"/>
              <a:gd name="connsiteY40-23448" fmla="*/ 15886 h 17230"/>
              <a:gd name="connsiteX41-23449" fmla="*/ 10511 w 13734"/>
              <a:gd name="connsiteY41-23450" fmla="*/ 14965 h 17230"/>
              <a:gd name="connsiteX42-23451" fmla="*/ 10749 w 13734"/>
              <a:gd name="connsiteY42-23452" fmla="*/ 15613 h 17230"/>
              <a:gd name="connsiteX43-23453" fmla="*/ 10417 w 13734"/>
              <a:gd name="connsiteY43-23454" fmla="*/ 15491 h 17230"/>
              <a:gd name="connsiteX44-23455" fmla="*/ 10272 w 13734"/>
              <a:gd name="connsiteY44-23456" fmla="*/ 16658 h 17230"/>
              <a:gd name="connsiteX45-23457" fmla="*/ 10478 w 13734"/>
              <a:gd name="connsiteY45-23458" fmla="*/ 14480 h 17230"/>
              <a:gd name="connsiteX46-23459" fmla="*/ 10747 w 13734"/>
              <a:gd name="connsiteY46-23460" fmla="*/ 14138 h 17230"/>
              <a:gd name="connsiteX47-23461" fmla="*/ 10714 w 13734"/>
              <a:gd name="connsiteY47-23462" fmla="*/ 8335 h 17230"/>
              <a:gd name="connsiteX48-23463" fmla="*/ 10612 w 13734"/>
              <a:gd name="connsiteY48-23464" fmla="*/ 12326 h 17230"/>
              <a:gd name="connsiteX49-23465" fmla="*/ 10374 w 13734"/>
              <a:gd name="connsiteY49-23466" fmla="*/ 13350 h 17230"/>
              <a:gd name="connsiteX50-23467" fmla="*/ 10249 w 13734"/>
              <a:gd name="connsiteY50-23468" fmla="*/ 5435 h 17230"/>
              <a:gd name="connsiteX51-23469" fmla="*/ 9323 w 13734"/>
              <a:gd name="connsiteY51-23470" fmla="*/ 3443 h 17230"/>
              <a:gd name="connsiteX52-23471" fmla="*/ 7146 w 13734"/>
              <a:gd name="connsiteY52-23472" fmla="*/ 4898 h 17230"/>
              <a:gd name="connsiteX53-23473" fmla="*/ 6877 w 13734"/>
              <a:gd name="connsiteY53-23474" fmla="*/ 5771 h 17230"/>
              <a:gd name="connsiteX54-23475" fmla="*/ 6444 w 13734"/>
              <a:gd name="connsiteY54-23476" fmla="*/ 6169 h 17230"/>
              <a:gd name="connsiteX55-23477" fmla="*/ 6346 w 13734"/>
              <a:gd name="connsiteY55-23478" fmla="*/ 6619 h 17230"/>
              <a:gd name="connsiteX56-23479" fmla="*/ 5942 w 13734"/>
              <a:gd name="connsiteY56-23480" fmla="*/ 7026 h 17230"/>
              <a:gd name="connsiteX57-23481" fmla="*/ 5290 w 13734"/>
              <a:gd name="connsiteY57-23482" fmla="*/ 7260 h 17230"/>
              <a:gd name="connsiteX58-23483" fmla="*/ 5421 w 13734"/>
              <a:gd name="connsiteY58-23484" fmla="*/ 7171 h 17230"/>
              <a:gd name="connsiteX59-23485" fmla="*/ 5800 w 13734"/>
              <a:gd name="connsiteY59-23486" fmla="*/ 7134 h 17230"/>
              <a:gd name="connsiteX60-23487" fmla="*/ 5374 w 13734"/>
              <a:gd name="connsiteY60-23488" fmla="*/ 7432 h 17230"/>
              <a:gd name="connsiteX61-23489" fmla="*/ 4336 w 13734"/>
              <a:gd name="connsiteY61-23490" fmla="*/ 8017 h 17230"/>
              <a:gd name="connsiteX62-23491" fmla="*/ 3780 w 13734"/>
              <a:gd name="connsiteY62-23492" fmla="*/ 8372 h 17230"/>
              <a:gd name="connsiteX63-23493" fmla="*/ 3060 w 13734"/>
              <a:gd name="connsiteY63-23494" fmla="*/ 8683 h 17230"/>
              <a:gd name="connsiteX64-23495" fmla="*/ 1410 w 13734"/>
              <a:gd name="connsiteY64-23496" fmla="*/ 9330 h 17230"/>
              <a:gd name="connsiteX65-23497" fmla="*/ 695 w 13734"/>
              <a:gd name="connsiteY65-23498" fmla="*/ 10285 h 17230"/>
              <a:gd name="connsiteX66-23499" fmla="*/ 0 w 13734"/>
              <a:gd name="connsiteY66-23500" fmla="*/ 7008 h 17230"/>
              <a:gd name="connsiteX0-23501" fmla="*/ 0 w 13734"/>
              <a:gd name="connsiteY0-23502" fmla="*/ 7008 h 17230"/>
              <a:gd name="connsiteX1-23503" fmla="*/ 2261 w 13734"/>
              <a:gd name="connsiteY1-23504" fmla="*/ 6237 h 17230"/>
              <a:gd name="connsiteX2-23505" fmla="*/ 4132 w 13734"/>
              <a:gd name="connsiteY2-23506" fmla="*/ 5504 h 17230"/>
              <a:gd name="connsiteX3-23507" fmla="*/ 6398 w 13734"/>
              <a:gd name="connsiteY3-23508" fmla="*/ 3399 h 17230"/>
              <a:gd name="connsiteX4-23509" fmla="*/ 6970 w 13734"/>
              <a:gd name="connsiteY4-23510" fmla="*/ 2367 h 17230"/>
              <a:gd name="connsiteX5-23511" fmla="*/ 7144 w 13734"/>
              <a:gd name="connsiteY5-23512" fmla="*/ 2149 h 17230"/>
              <a:gd name="connsiteX6-23513" fmla="*/ 7365 w 13734"/>
              <a:gd name="connsiteY6-23514" fmla="*/ 826 h 17230"/>
              <a:gd name="connsiteX7-23515" fmla="*/ 7715 w 13734"/>
              <a:gd name="connsiteY7-23516" fmla="*/ 961 h 17230"/>
              <a:gd name="connsiteX8-23517" fmla="*/ 8071 w 13734"/>
              <a:gd name="connsiteY8-23518" fmla="*/ 1915 h 17230"/>
              <a:gd name="connsiteX9-23519" fmla="*/ 8803 w 13734"/>
              <a:gd name="connsiteY9-23520" fmla="*/ 752 h 17230"/>
              <a:gd name="connsiteX10-23521" fmla="*/ 8475 w 13734"/>
              <a:gd name="connsiteY10-23522" fmla="*/ 1546 h 17230"/>
              <a:gd name="connsiteX11-23523" fmla="*/ 9134 w 13734"/>
              <a:gd name="connsiteY11-23524" fmla="*/ 19 h 17230"/>
              <a:gd name="connsiteX12-23525" fmla="*/ 9620 w 13734"/>
              <a:gd name="connsiteY12-23526" fmla="*/ 14 h 17230"/>
              <a:gd name="connsiteX13-23527" fmla="*/ 9716 w 13734"/>
              <a:gd name="connsiteY13-23528" fmla="*/ 1200 h 17230"/>
              <a:gd name="connsiteX14-23529" fmla="*/ 11758 w 13734"/>
              <a:gd name="connsiteY14-23530" fmla="*/ 3664 h 17230"/>
              <a:gd name="connsiteX15-23531" fmla="*/ 13549 w 13734"/>
              <a:gd name="connsiteY15-23532" fmla="*/ 12081 h 17230"/>
              <a:gd name="connsiteX16-23533" fmla="*/ 13675 w 13734"/>
              <a:gd name="connsiteY16-23534" fmla="*/ 17145 h 17230"/>
              <a:gd name="connsiteX17-23535" fmla="*/ 13498 w 13734"/>
              <a:gd name="connsiteY17-23536" fmla="*/ 15125 h 17230"/>
              <a:gd name="connsiteX18-23537" fmla="*/ 13047 w 13734"/>
              <a:gd name="connsiteY18-23538" fmla="*/ 17058 h 17230"/>
              <a:gd name="connsiteX19-23539" fmla="*/ 13286 w 13734"/>
              <a:gd name="connsiteY19-23540" fmla="*/ 13248 h 17230"/>
              <a:gd name="connsiteX20-23541" fmla="*/ 12652 w 13734"/>
              <a:gd name="connsiteY20-23542" fmla="*/ 9413 h 17230"/>
              <a:gd name="connsiteX21-23543" fmla="*/ 12830 w 13734"/>
              <a:gd name="connsiteY21-23544" fmla="*/ 14495 h 17230"/>
              <a:gd name="connsiteX22-23545" fmla="*/ 12538 w 13734"/>
              <a:gd name="connsiteY22-23546" fmla="*/ 15200 h 17230"/>
              <a:gd name="connsiteX23-23547" fmla="*/ 12356 w 13734"/>
              <a:gd name="connsiteY23-23548" fmla="*/ 10366 h 17230"/>
              <a:gd name="connsiteX24-23549" fmla="*/ 11437 w 13734"/>
              <a:gd name="connsiteY24-23550" fmla="*/ 4727 h 17230"/>
              <a:gd name="connsiteX25-23551" fmla="*/ 11604 w 13734"/>
              <a:gd name="connsiteY25-23552" fmla="*/ 7113 h 17230"/>
              <a:gd name="connsiteX26-23553" fmla="*/ 11845 w 13734"/>
              <a:gd name="connsiteY26-23554" fmla="*/ 7984 h 17230"/>
              <a:gd name="connsiteX27-23555" fmla="*/ 12203 w 13734"/>
              <a:gd name="connsiteY27-23556" fmla="*/ 9938 h 17230"/>
              <a:gd name="connsiteX28-23557" fmla="*/ 11829 w 13734"/>
              <a:gd name="connsiteY28-23558" fmla="*/ 9257 h 17230"/>
              <a:gd name="connsiteX29-23559" fmla="*/ 12089 w 13734"/>
              <a:gd name="connsiteY29-23560" fmla="*/ 14201 h 17230"/>
              <a:gd name="connsiteX30-23561" fmla="*/ 12002 w 13734"/>
              <a:gd name="connsiteY30-23562" fmla="*/ 16228 h 17230"/>
              <a:gd name="connsiteX31-23563" fmla="*/ 11724 w 13734"/>
              <a:gd name="connsiteY31-23564" fmla="*/ 13325 h 17230"/>
              <a:gd name="connsiteX32-23565" fmla="*/ 11576 w 13734"/>
              <a:gd name="connsiteY32-23566" fmla="*/ 11252 h 17230"/>
              <a:gd name="connsiteX33-23567" fmla="*/ 10919 w 13734"/>
              <a:gd name="connsiteY33-23568" fmla="*/ 6212 h 17230"/>
              <a:gd name="connsiteX34-23569" fmla="*/ 11265 w 13734"/>
              <a:gd name="connsiteY34-23570" fmla="*/ 11757 h 17230"/>
              <a:gd name="connsiteX35-23571" fmla="*/ 11465 w 13734"/>
              <a:gd name="connsiteY35-23572" fmla="*/ 14285 h 17230"/>
              <a:gd name="connsiteX36-23573" fmla="*/ 11294 w 13734"/>
              <a:gd name="connsiteY36-23574" fmla="*/ 16746 h 17230"/>
              <a:gd name="connsiteX37-23575" fmla="*/ 11102 w 13734"/>
              <a:gd name="connsiteY37-23576" fmla="*/ 13822 h 17230"/>
              <a:gd name="connsiteX38-23577" fmla="*/ 10698 w 13734"/>
              <a:gd name="connsiteY38-23578" fmla="*/ 16705 h 17230"/>
              <a:gd name="connsiteX39-23579" fmla="*/ 10301 w 13734"/>
              <a:gd name="connsiteY39-23580" fmla="*/ 17096 h 17230"/>
              <a:gd name="connsiteX40-23581" fmla="*/ 10542 w 13734"/>
              <a:gd name="connsiteY40-23582" fmla="*/ 15886 h 17230"/>
              <a:gd name="connsiteX41-23583" fmla="*/ 10511 w 13734"/>
              <a:gd name="connsiteY41-23584" fmla="*/ 14965 h 17230"/>
              <a:gd name="connsiteX42-23585" fmla="*/ 10749 w 13734"/>
              <a:gd name="connsiteY42-23586" fmla="*/ 15613 h 17230"/>
              <a:gd name="connsiteX43-23587" fmla="*/ 10417 w 13734"/>
              <a:gd name="connsiteY43-23588" fmla="*/ 15491 h 17230"/>
              <a:gd name="connsiteX44-23589" fmla="*/ 10272 w 13734"/>
              <a:gd name="connsiteY44-23590" fmla="*/ 16658 h 17230"/>
              <a:gd name="connsiteX45-23591" fmla="*/ 10478 w 13734"/>
              <a:gd name="connsiteY45-23592" fmla="*/ 14480 h 17230"/>
              <a:gd name="connsiteX46-23593" fmla="*/ 10747 w 13734"/>
              <a:gd name="connsiteY46-23594" fmla="*/ 14138 h 17230"/>
              <a:gd name="connsiteX47-23595" fmla="*/ 10714 w 13734"/>
              <a:gd name="connsiteY47-23596" fmla="*/ 8335 h 17230"/>
              <a:gd name="connsiteX48-23597" fmla="*/ 10612 w 13734"/>
              <a:gd name="connsiteY48-23598" fmla="*/ 12326 h 17230"/>
              <a:gd name="connsiteX49-23599" fmla="*/ 10374 w 13734"/>
              <a:gd name="connsiteY49-23600" fmla="*/ 13350 h 17230"/>
              <a:gd name="connsiteX50-23601" fmla="*/ 10249 w 13734"/>
              <a:gd name="connsiteY50-23602" fmla="*/ 5435 h 17230"/>
              <a:gd name="connsiteX51-23603" fmla="*/ 9323 w 13734"/>
              <a:gd name="connsiteY51-23604" fmla="*/ 3443 h 17230"/>
              <a:gd name="connsiteX52-23605" fmla="*/ 7146 w 13734"/>
              <a:gd name="connsiteY52-23606" fmla="*/ 4898 h 17230"/>
              <a:gd name="connsiteX53-23607" fmla="*/ 6877 w 13734"/>
              <a:gd name="connsiteY53-23608" fmla="*/ 5771 h 17230"/>
              <a:gd name="connsiteX54-23609" fmla="*/ 6444 w 13734"/>
              <a:gd name="connsiteY54-23610" fmla="*/ 6169 h 17230"/>
              <a:gd name="connsiteX55-23611" fmla="*/ 6346 w 13734"/>
              <a:gd name="connsiteY55-23612" fmla="*/ 6619 h 17230"/>
              <a:gd name="connsiteX56-23613" fmla="*/ 5942 w 13734"/>
              <a:gd name="connsiteY56-23614" fmla="*/ 7026 h 17230"/>
              <a:gd name="connsiteX57-23615" fmla="*/ 5290 w 13734"/>
              <a:gd name="connsiteY57-23616" fmla="*/ 7260 h 17230"/>
              <a:gd name="connsiteX58-23617" fmla="*/ 5421 w 13734"/>
              <a:gd name="connsiteY58-23618" fmla="*/ 7171 h 17230"/>
              <a:gd name="connsiteX59-23619" fmla="*/ 5800 w 13734"/>
              <a:gd name="connsiteY59-23620" fmla="*/ 7134 h 17230"/>
              <a:gd name="connsiteX60-23621" fmla="*/ 5300 w 13734"/>
              <a:gd name="connsiteY60-23622" fmla="*/ 7287 h 17230"/>
              <a:gd name="connsiteX61-23623" fmla="*/ 4336 w 13734"/>
              <a:gd name="connsiteY61-23624" fmla="*/ 8017 h 17230"/>
              <a:gd name="connsiteX62-23625" fmla="*/ 3780 w 13734"/>
              <a:gd name="connsiteY62-23626" fmla="*/ 8372 h 17230"/>
              <a:gd name="connsiteX63-23627" fmla="*/ 3060 w 13734"/>
              <a:gd name="connsiteY63-23628" fmla="*/ 8683 h 17230"/>
              <a:gd name="connsiteX64-23629" fmla="*/ 1410 w 13734"/>
              <a:gd name="connsiteY64-23630" fmla="*/ 9330 h 17230"/>
              <a:gd name="connsiteX65-23631" fmla="*/ 695 w 13734"/>
              <a:gd name="connsiteY65-23632" fmla="*/ 10285 h 17230"/>
              <a:gd name="connsiteX66-23633" fmla="*/ 0 w 13734"/>
              <a:gd name="connsiteY66-23634" fmla="*/ 7008 h 17230"/>
              <a:gd name="connsiteX0-23635" fmla="*/ 0 w 13734"/>
              <a:gd name="connsiteY0-23636" fmla="*/ 7008 h 17230"/>
              <a:gd name="connsiteX1-23637" fmla="*/ 2261 w 13734"/>
              <a:gd name="connsiteY1-23638" fmla="*/ 6237 h 17230"/>
              <a:gd name="connsiteX2-23639" fmla="*/ 4132 w 13734"/>
              <a:gd name="connsiteY2-23640" fmla="*/ 5504 h 17230"/>
              <a:gd name="connsiteX3-23641" fmla="*/ 6398 w 13734"/>
              <a:gd name="connsiteY3-23642" fmla="*/ 3399 h 17230"/>
              <a:gd name="connsiteX4-23643" fmla="*/ 6970 w 13734"/>
              <a:gd name="connsiteY4-23644" fmla="*/ 2367 h 17230"/>
              <a:gd name="connsiteX5-23645" fmla="*/ 7144 w 13734"/>
              <a:gd name="connsiteY5-23646" fmla="*/ 2149 h 17230"/>
              <a:gd name="connsiteX6-23647" fmla="*/ 7365 w 13734"/>
              <a:gd name="connsiteY6-23648" fmla="*/ 826 h 17230"/>
              <a:gd name="connsiteX7-23649" fmla="*/ 7715 w 13734"/>
              <a:gd name="connsiteY7-23650" fmla="*/ 961 h 17230"/>
              <a:gd name="connsiteX8-23651" fmla="*/ 8071 w 13734"/>
              <a:gd name="connsiteY8-23652" fmla="*/ 1915 h 17230"/>
              <a:gd name="connsiteX9-23653" fmla="*/ 8803 w 13734"/>
              <a:gd name="connsiteY9-23654" fmla="*/ 752 h 17230"/>
              <a:gd name="connsiteX10-23655" fmla="*/ 8475 w 13734"/>
              <a:gd name="connsiteY10-23656" fmla="*/ 1546 h 17230"/>
              <a:gd name="connsiteX11-23657" fmla="*/ 9134 w 13734"/>
              <a:gd name="connsiteY11-23658" fmla="*/ 19 h 17230"/>
              <a:gd name="connsiteX12-23659" fmla="*/ 9620 w 13734"/>
              <a:gd name="connsiteY12-23660" fmla="*/ 14 h 17230"/>
              <a:gd name="connsiteX13-23661" fmla="*/ 9716 w 13734"/>
              <a:gd name="connsiteY13-23662" fmla="*/ 1200 h 17230"/>
              <a:gd name="connsiteX14-23663" fmla="*/ 11758 w 13734"/>
              <a:gd name="connsiteY14-23664" fmla="*/ 3664 h 17230"/>
              <a:gd name="connsiteX15-23665" fmla="*/ 13549 w 13734"/>
              <a:gd name="connsiteY15-23666" fmla="*/ 12081 h 17230"/>
              <a:gd name="connsiteX16-23667" fmla="*/ 13675 w 13734"/>
              <a:gd name="connsiteY16-23668" fmla="*/ 17145 h 17230"/>
              <a:gd name="connsiteX17-23669" fmla="*/ 13498 w 13734"/>
              <a:gd name="connsiteY17-23670" fmla="*/ 15125 h 17230"/>
              <a:gd name="connsiteX18-23671" fmla="*/ 13047 w 13734"/>
              <a:gd name="connsiteY18-23672" fmla="*/ 17058 h 17230"/>
              <a:gd name="connsiteX19-23673" fmla="*/ 13286 w 13734"/>
              <a:gd name="connsiteY19-23674" fmla="*/ 13248 h 17230"/>
              <a:gd name="connsiteX20-23675" fmla="*/ 12652 w 13734"/>
              <a:gd name="connsiteY20-23676" fmla="*/ 9413 h 17230"/>
              <a:gd name="connsiteX21-23677" fmla="*/ 12830 w 13734"/>
              <a:gd name="connsiteY21-23678" fmla="*/ 14495 h 17230"/>
              <a:gd name="connsiteX22-23679" fmla="*/ 12538 w 13734"/>
              <a:gd name="connsiteY22-23680" fmla="*/ 15200 h 17230"/>
              <a:gd name="connsiteX23-23681" fmla="*/ 12356 w 13734"/>
              <a:gd name="connsiteY23-23682" fmla="*/ 10366 h 17230"/>
              <a:gd name="connsiteX24-23683" fmla="*/ 11437 w 13734"/>
              <a:gd name="connsiteY24-23684" fmla="*/ 4727 h 17230"/>
              <a:gd name="connsiteX25-23685" fmla="*/ 11604 w 13734"/>
              <a:gd name="connsiteY25-23686" fmla="*/ 7113 h 17230"/>
              <a:gd name="connsiteX26-23687" fmla="*/ 11845 w 13734"/>
              <a:gd name="connsiteY26-23688" fmla="*/ 7984 h 17230"/>
              <a:gd name="connsiteX27-23689" fmla="*/ 12203 w 13734"/>
              <a:gd name="connsiteY27-23690" fmla="*/ 9938 h 17230"/>
              <a:gd name="connsiteX28-23691" fmla="*/ 11829 w 13734"/>
              <a:gd name="connsiteY28-23692" fmla="*/ 9257 h 17230"/>
              <a:gd name="connsiteX29-23693" fmla="*/ 12089 w 13734"/>
              <a:gd name="connsiteY29-23694" fmla="*/ 14201 h 17230"/>
              <a:gd name="connsiteX30-23695" fmla="*/ 12002 w 13734"/>
              <a:gd name="connsiteY30-23696" fmla="*/ 16228 h 17230"/>
              <a:gd name="connsiteX31-23697" fmla="*/ 11724 w 13734"/>
              <a:gd name="connsiteY31-23698" fmla="*/ 13325 h 17230"/>
              <a:gd name="connsiteX32-23699" fmla="*/ 11576 w 13734"/>
              <a:gd name="connsiteY32-23700" fmla="*/ 11252 h 17230"/>
              <a:gd name="connsiteX33-23701" fmla="*/ 10919 w 13734"/>
              <a:gd name="connsiteY33-23702" fmla="*/ 6212 h 17230"/>
              <a:gd name="connsiteX34-23703" fmla="*/ 11265 w 13734"/>
              <a:gd name="connsiteY34-23704" fmla="*/ 11757 h 17230"/>
              <a:gd name="connsiteX35-23705" fmla="*/ 11465 w 13734"/>
              <a:gd name="connsiteY35-23706" fmla="*/ 14285 h 17230"/>
              <a:gd name="connsiteX36-23707" fmla="*/ 11294 w 13734"/>
              <a:gd name="connsiteY36-23708" fmla="*/ 16746 h 17230"/>
              <a:gd name="connsiteX37-23709" fmla="*/ 11102 w 13734"/>
              <a:gd name="connsiteY37-23710" fmla="*/ 13822 h 17230"/>
              <a:gd name="connsiteX38-23711" fmla="*/ 10698 w 13734"/>
              <a:gd name="connsiteY38-23712" fmla="*/ 16705 h 17230"/>
              <a:gd name="connsiteX39-23713" fmla="*/ 10301 w 13734"/>
              <a:gd name="connsiteY39-23714" fmla="*/ 17096 h 17230"/>
              <a:gd name="connsiteX40-23715" fmla="*/ 10542 w 13734"/>
              <a:gd name="connsiteY40-23716" fmla="*/ 15886 h 17230"/>
              <a:gd name="connsiteX41-23717" fmla="*/ 10511 w 13734"/>
              <a:gd name="connsiteY41-23718" fmla="*/ 14965 h 17230"/>
              <a:gd name="connsiteX42-23719" fmla="*/ 10749 w 13734"/>
              <a:gd name="connsiteY42-23720" fmla="*/ 15613 h 17230"/>
              <a:gd name="connsiteX43-23721" fmla="*/ 10417 w 13734"/>
              <a:gd name="connsiteY43-23722" fmla="*/ 15491 h 17230"/>
              <a:gd name="connsiteX44-23723" fmla="*/ 10272 w 13734"/>
              <a:gd name="connsiteY44-23724" fmla="*/ 16658 h 17230"/>
              <a:gd name="connsiteX45-23725" fmla="*/ 10478 w 13734"/>
              <a:gd name="connsiteY45-23726" fmla="*/ 14480 h 17230"/>
              <a:gd name="connsiteX46-23727" fmla="*/ 10747 w 13734"/>
              <a:gd name="connsiteY46-23728" fmla="*/ 14138 h 17230"/>
              <a:gd name="connsiteX47-23729" fmla="*/ 10714 w 13734"/>
              <a:gd name="connsiteY47-23730" fmla="*/ 8335 h 17230"/>
              <a:gd name="connsiteX48-23731" fmla="*/ 10612 w 13734"/>
              <a:gd name="connsiteY48-23732" fmla="*/ 12326 h 17230"/>
              <a:gd name="connsiteX49-23733" fmla="*/ 10374 w 13734"/>
              <a:gd name="connsiteY49-23734" fmla="*/ 13350 h 17230"/>
              <a:gd name="connsiteX50-23735" fmla="*/ 10249 w 13734"/>
              <a:gd name="connsiteY50-23736" fmla="*/ 5435 h 17230"/>
              <a:gd name="connsiteX51-23737" fmla="*/ 9323 w 13734"/>
              <a:gd name="connsiteY51-23738" fmla="*/ 3443 h 17230"/>
              <a:gd name="connsiteX52-23739" fmla="*/ 7146 w 13734"/>
              <a:gd name="connsiteY52-23740" fmla="*/ 4898 h 17230"/>
              <a:gd name="connsiteX53-23741" fmla="*/ 6877 w 13734"/>
              <a:gd name="connsiteY53-23742" fmla="*/ 5771 h 17230"/>
              <a:gd name="connsiteX54-23743" fmla="*/ 6444 w 13734"/>
              <a:gd name="connsiteY54-23744" fmla="*/ 6169 h 17230"/>
              <a:gd name="connsiteX55-23745" fmla="*/ 6346 w 13734"/>
              <a:gd name="connsiteY55-23746" fmla="*/ 6619 h 17230"/>
              <a:gd name="connsiteX56-23747" fmla="*/ 5942 w 13734"/>
              <a:gd name="connsiteY56-23748" fmla="*/ 7026 h 17230"/>
              <a:gd name="connsiteX57-23749" fmla="*/ 5290 w 13734"/>
              <a:gd name="connsiteY57-23750" fmla="*/ 7260 h 17230"/>
              <a:gd name="connsiteX58-23751" fmla="*/ 5421 w 13734"/>
              <a:gd name="connsiteY58-23752" fmla="*/ 7171 h 17230"/>
              <a:gd name="connsiteX59-23753" fmla="*/ 5798 w 13734"/>
              <a:gd name="connsiteY59-23754" fmla="*/ 7016 h 17230"/>
              <a:gd name="connsiteX60-23755" fmla="*/ 5300 w 13734"/>
              <a:gd name="connsiteY60-23756" fmla="*/ 7287 h 17230"/>
              <a:gd name="connsiteX61-23757" fmla="*/ 4336 w 13734"/>
              <a:gd name="connsiteY61-23758" fmla="*/ 8017 h 17230"/>
              <a:gd name="connsiteX62-23759" fmla="*/ 3780 w 13734"/>
              <a:gd name="connsiteY62-23760" fmla="*/ 8372 h 17230"/>
              <a:gd name="connsiteX63-23761" fmla="*/ 3060 w 13734"/>
              <a:gd name="connsiteY63-23762" fmla="*/ 8683 h 17230"/>
              <a:gd name="connsiteX64-23763" fmla="*/ 1410 w 13734"/>
              <a:gd name="connsiteY64-23764" fmla="*/ 9330 h 17230"/>
              <a:gd name="connsiteX65-23765" fmla="*/ 695 w 13734"/>
              <a:gd name="connsiteY65-23766" fmla="*/ 10285 h 17230"/>
              <a:gd name="connsiteX66-23767" fmla="*/ 0 w 13734"/>
              <a:gd name="connsiteY66-23768" fmla="*/ 7008 h 17230"/>
              <a:gd name="connsiteX0-23769" fmla="*/ 0 w 13734"/>
              <a:gd name="connsiteY0-23770" fmla="*/ 7008 h 17230"/>
              <a:gd name="connsiteX1-23771" fmla="*/ 2261 w 13734"/>
              <a:gd name="connsiteY1-23772" fmla="*/ 6237 h 17230"/>
              <a:gd name="connsiteX2-23773" fmla="*/ 4132 w 13734"/>
              <a:gd name="connsiteY2-23774" fmla="*/ 5504 h 17230"/>
              <a:gd name="connsiteX3-23775" fmla="*/ 6398 w 13734"/>
              <a:gd name="connsiteY3-23776" fmla="*/ 3399 h 17230"/>
              <a:gd name="connsiteX4-23777" fmla="*/ 6970 w 13734"/>
              <a:gd name="connsiteY4-23778" fmla="*/ 2367 h 17230"/>
              <a:gd name="connsiteX5-23779" fmla="*/ 7144 w 13734"/>
              <a:gd name="connsiteY5-23780" fmla="*/ 2149 h 17230"/>
              <a:gd name="connsiteX6-23781" fmla="*/ 7365 w 13734"/>
              <a:gd name="connsiteY6-23782" fmla="*/ 826 h 17230"/>
              <a:gd name="connsiteX7-23783" fmla="*/ 7715 w 13734"/>
              <a:gd name="connsiteY7-23784" fmla="*/ 961 h 17230"/>
              <a:gd name="connsiteX8-23785" fmla="*/ 8071 w 13734"/>
              <a:gd name="connsiteY8-23786" fmla="*/ 1915 h 17230"/>
              <a:gd name="connsiteX9-23787" fmla="*/ 8803 w 13734"/>
              <a:gd name="connsiteY9-23788" fmla="*/ 752 h 17230"/>
              <a:gd name="connsiteX10-23789" fmla="*/ 8475 w 13734"/>
              <a:gd name="connsiteY10-23790" fmla="*/ 1546 h 17230"/>
              <a:gd name="connsiteX11-23791" fmla="*/ 9134 w 13734"/>
              <a:gd name="connsiteY11-23792" fmla="*/ 19 h 17230"/>
              <a:gd name="connsiteX12-23793" fmla="*/ 9620 w 13734"/>
              <a:gd name="connsiteY12-23794" fmla="*/ 14 h 17230"/>
              <a:gd name="connsiteX13-23795" fmla="*/ 9716 w 13734"/>
              <a:gd name="connsiteY13-23796" fmla="*/ 1200 h 17230"/>
              <a:gd name="connsiteX14-23797" fmla="*/ 11758 w 13734"/>
              <a:gd name="connsiteY14-23798" fmla="*/ 3664 h 17230"/>
              <a:gd name="connsiteX15-23799" fmla="*/ 13549 w 13734"/>
              <a:gd name="connsiteY15-23800" fmla="*/ 12081 h 17230"/>
              <a:gd name="connsiteX16-23801" fmla="*/ 13675 w 13734"/>
              <a:gd name="connsiteY16-23802" fmla="*/ 17145 h 17230"/>
              <a:gd name="connsiteX17-23803" fmla="*/ 13498 w 13734"/>
              <a:gd name="connsiteY17-23804" fmla="*/ 15125 h 17230"/>
              <a:gd name="connsiteX18-23805" fmla="*/ 13047 w 13734"/>
              <a:gd name="connsiteY18-23806" fmla="*/ 17058 h 17230"/>
              <a:gd name="connsiteX19-23807" fmla="*/ 13286 w 13734"/>
              <a:gd name="connsiteY19-23808" fmla="*/ 13248 h 17230"/>
              <a:gd name="connsiteX20-23809" fmla="*/ 12652 w 13734"/>
              <a:gd name="connsiteY20-23810" fmla="*/ 9413 h 17230"/>
              <a:gd name="connsiteX21-23811" fmla="*/ 12830 w 13734"/>
              <a:gd name="connsiteY21-23812" fmla="*/ 14495 h 17230"/>
              <a:gd name="connsiteX22-23813" fmla="*/ 12538 w 13734"/>
              <a:gd name="connsiteY22-23814" fmla="*/ 15200 h 17230"/>
              <a:gd name="connsiteX23-23815" fmla="*/ 12356 w 13734"/>
              <a:gd name="connsiteY23-23816" fmla="*/ 10366 h 17230"/>
              <a:gd name="connsiteX24-23817" fmla="*/ 11437 w 13734"/>
              <a:gd name="connsiteY24-23818" fmla="*/ 4727 h 17230"/>
              <a:gd name="connsiteX25-23819" fmla="*/ 11604 w 13734"/>
              <a:gd name="connsiteY25-23820" fmla="*/ 7113 h 17230"/>
              <a:gd name="connsiteX26-23821" fmla="*/ 11845 w 13734"/>
              <a:gd name="connsiteY26-23822" fmla="*/ 7984 h 17230"/>
              <a:gd name="connsiteX27-23823" fmla="*/ 12203 w 13734"/>
              <a:gd name="connsiteY27-23824" fmla="*/ 9938 h 17230"/>
              <a:gd name="connsiteX28-23825" fmla="*/ 11829 w 13734"/>
              <a:gd name="connsiteY28-23826" fmla="*/ 9257 h 17230"/>
              <a:gd name="connsiteX29-23827" fmla="*/ 12089 w 13734"/>
              <a:gd name="connsiteY29-23828" fmla="*/ 14201 h 17230"/>
              <a:gd name="connsiteX30-23829" fmla="*/ 12002 w 13734"/>
              <a:gd name="connsiteY30-23830" fmla="*/ 16228 h 17230"/>
              <a:gd name="connsiteX31-23831" fmla="*/ 11724 w 13734"/>
              <a:gd name="connsiteY31-23832" fmla="*/ 13325 h 17230"/>
              <a:gd name="connsiteX32-23833" fmla="*/ 11576 w 13734"/>
              <a:gd name="connsiteY32-23834" fmla="*/ 11252 h 17230"/>
              <a:gd name="connsiteX33-23835" fmla="*/ 10919 w 13734"/>
              <a:gd name="connsiteY33-23836" fmla="*/ 6212 h 17230"/>
              <a:gd name="connsiteX34-23837" fmla="*/ 11265 w 13734"/>
              <a:gd name="connsiteY34-23838" fmla="*/ 11757 h 17230"/>
              <a:gd name="connsiteX35-23839" fmla="*/ 11465 w 13734"/>
              <a:gd name="connsiteY35-23840" fmla="*/ 14285 h 17230"/>
              <a:gd name="connsiteX36-23841" fmla="*/ 11294 w 13734"/>
              <a:gd name="connsiteY36-23842" fmla="*/ 16746 h 17230"/>
              <a:gd name="connsiteX37-23843" fmla="*/ 11102 w 13734"/>
              <a:gd name="connsiteY37-23844" fmla="*/ 13822 h 17230"/>
              <a:gd name="connsiteX38-23845" fmla="*/ 10698 w 13734"/>
              <a:gd name="connsiteY38-23846" fmla="*/ 16705 h 17230"/>
              <a:gd name="connsiteX39-23847" fmla="*/ 10301 w 13734"/>
              <a:gd name="connsiteY39-23848" fmla="*/ 17096 h 17230"/>
              <a:gd name="connsiteX40-23849" fmla="*/ 10542 w 13734"/>
              <a:gd name="connsiteY40-23850" fmla="*/ 15886 h 17230"/>
              <a:gd name="connsiteX41-23851" fmla="*/ 10511 w 13734"/>
              <a:gd name="connsiteY41-23852" fmla="*/ 14965 h 17230"/>
              <a:gd name="connsiteX42-23853" fmla="*/ 10749 w 13734"/>
              <a:gd name="connsiteY42-23854" fmla="*/ 15613 h 17230"/>
              <a:gd name="connsiteX43-23855" fmla="*/ 10417 w 13734"/>
              <a:gd name="connsiteY43-23856" fmla="*/ 15491 h 17230"/>
              <a:gd name="connsiteX44-23857" fmla="*/ 10272 w 13734"/>
              <a:gd name="connsiteY44-23858" fmla="*/ 16658 h 17230"/>
              <a:gd name="connsiteX45-23859" fmla="*/ 10478 w 13734"/>
              <a:gd name="connsiteY45-23860" fmla="*/ 14480 h 17230"/>
              <a:gd name="connsiteX46-23861" fmla="*/ 10747 w 13734"/>
              <a:gd name="connsiteY46-23862" fmla="*/ 14138 h 17230"/>
              <a:gd name="connsiteX47-23863" fmla="*/ 10714 w 13734"/>
              <a:gd name="connsiteY47-23864" fmla="*/ 8335 h 17230"/>
              <a:gd name="connsiteX48-23865" fmla="*/ 10612 w 13734"/>
              <a:gd name="connsiteY48-23866" fmla="*/ 12326 h 17230"/>
              <a:gd name="connsiteX49-23867" fmla="*/ 10374 w 13734"/>
              <a:gd name="connsiteY49-23868" fmla="*/ 13350 h 17230"/>
              <a:gd name="connsiteX50-23869" fmla="*/ 10249 w 13734"/>
              <a:gd name="connsiteY50-23870" fmla="*/ 5435 h 17230"/>
              <a:gd name="connsiteX51-23871" fmla="*/ 9323 w 13734"/>
              <a:gd name="connsiteY51-23872" fmla="*/ 3443 h 17230"/>
              <a:gd name="connsiteX52-23873" fmla="*/ 7146 w 13734"/>
              <a:gd name="connsiteY52-23874" fmla="*/ 4898 h 17230"/>
              <a:gd name="connsiteX53-23875" fmla="*/ 6877 w 13734"/>
              <a:gd name="connsiteY53-23876" fmla="*/ 5771 h 17230"/>
              <a:gd name="connsiteX54-23877" fmla="*/ 6444 w 13734"/>
              <a:gd name="connsiteY54-23878" fmla="*/ 6169 h 17230"/>
              <a:gd name="connsiteX55-23879" fmla="*/ 6346 w 13734"/>
              <a:gd name="connsiteY55-23880" fmla="*/ 6619 h 17230"/>
              <a:gd name="connsiteX56-23881" fmla="*/ 5892 w 13734"/>
              <a:gd name="connsiteY56-23882" fmla="*/ 6935 h 17230"/>
              <a:gd name="connsiteX57-23883" fmla="*/ 5290 w 13734"/>
              <a:gd name="connsiteY57-23884" fmla="*/ 7260 h 17230"/>
              <a:gd name="connsiteX58-23885" fmla="*/ 5421 w 13734"/>
              <a:gd name="connsiteY58-23886" fmla="*/ 7171 h 17230"/>
              <a:gd name="connsiteX59-23887" fmla="*/ 5798 w 13734"/>
              <a:gd name="connsiteY59-23888" fmla="*/ 7016 h 17230"/>
              <a:gd name="connsiteX60-23889" fmla="*/ 5300 w 13734"/>
              <a:gd name="connsiteY60-23890" fmla="*/ 7287 h 17230"/>
              <a:gd name="connsiteX61-23891" fmla="*/ 4336 w 13734"/>
              <a:gd name="connsiteY61-23892" fmla="*/ 8017 h 17230"/>
              <a:gd name="connsiteX62-23893" fmla="*/ 3780 w 13734"/>
              <a:gd name="connsiteY62-23894" fmla="*/ 8372 h 17230"/>
              <a:gd name="connsiteX63-23895" fmla="*/ 3060 w 13734"/>
              <a:gd name="connsiteY63-23896" fmla="*/ 8683 h 17230"/>
              <a:gd name="connsiteX64-23897" fmla="*/ 1410 w 13734"/>
              <a:gd name="connsiteY64-23898" fmla="*/ 9330 h 17230"/>
              <a:gd name="connsiteX65-23899" fmla="*/ 695 w 13734"/>
              <a:gd name="connsiteY65-23900" fmla="*/ 10285 h 17230"/>
              <a:gd name="connsiteX66-23901" fmla="*/ 0 w 13734"/>
              <a:gd name="connsiteY66-23902" fmla="*/ 7008 h 17230"/>
              <a:gd name="connsiteX0-23903" fmla="*/ 0 w 13734"/>
              <a:gd name="connsiteY0-23904" fmla="*/ 7008 h 17230"/>
              <a:gd name="connsiteX1-23905" fmla="*/ 2261 w 13734"/>
              <a:gd name="connsiteY1-23906" fmla="*/ 6237 h 17230"/>
              <a:gd name="connsiteX2-23907" fmla="*/ 4132 w 13734"/>
              <a:gd name="connsiteY2-23908" fmla="*/ 5504 h 17230"/>
              <a:gd name="connsiteX3-23909" fmla="*/ 6398 w 13734"/>
              <a:gd name="connsiteY3-23910" fmla="*/ 3399 h 17230"/>
              <a:gd name="connsiteX4-23911" fmla="*/ 6970 w 13734"/>
              <a:gd name="connsiteY4-23912" fmla="*/ 2367 h 17230"/>
              <a:gd name="connsiteX5-23913" fmla="*/ 7144 w 13734"/>
              <a:gd name="connsiteY5-23914" fmla="*/ 2149 h 17230"/>
              <a:gd name="connsiteX6-23915" fmla="*/ 7365 w 13734"/>
              <a:gd name="connsiteY6-23916" fmla="*/ 826 h 17230"/>
              <a:gd name="connsiteX7-23917" fmla="*/ 7715 w 13734"/>
              <a:gd name="connsiteY7-23918" fmla="*/ 961 h 17230"/>
              <a:gd name="connsiteX8-23919" fmla="*/ 8071 w 13734"/>
              <a:gd name="connsiteY8-23920" fmla="*/ 1915 h 17230"/>
              <a:gd name="connsiteX9-23921" fmla="*/ 8803 w 13734"/>
              <a:gd name="connsiteY9-23922" fmla="*/ 752 h 17230"/>
              <a:gd name="connsiteX10-23923" fmla="*/ 8475 w 13734"/>
              <a:gd name="connsiteY10-23924" fmla="*/ 1546 h 17230"/>
              <a:gd name="connsiteX11-23925" fmla="*/ 9134 w 13734"/>
              <a:gd name="connsiteY11-23926" fmla="*/ 19 h 17230"/>
              <a:gd name="connsiteX12-23927" fmla="*/ 9620 w 13734"/>
              <a:gd name="connsiteY12-23928" fmla="*/ 14 h 17230"/>
              <a:gd name="connsiteX13-23929" fmla="*/ 9716 w 13734"/>
              <a:gd name="connsiteY13-23930" fmla="*/ 1200 h 17230"/>
              <a:gd name="connsiteX14-23931" fmla="*/ 11758 w 13734"/>
              <a:gd name="connsiteY14-23932" fmla="*/ 3664 h 17230"/>
              <a:gd name="connsiteX15-23933" fmla="*/ 13549 w 13734"/>
              <a:gd name="connsiteY15-23934" fmla="*/ 12081 h 17230"/>
              <a:gd name="connsiteX16-23935" fmla="*/ 13675 w 13734"/>
              <a:gd name="connsiteY16-23936" fmla="*/ 17145 h 17230"/>
              <a:gd name="connsiteX17-23937" fmla="*/ 13498 w 13734"/>
              <a:gd name="connsiteY17-23938" fmla="*/ 15125 h 17230"/>
              <a:gd name="connsiteX18-23939" fmla="*/ 13047 w 13734"/>
              <a:gd name="connsiteY18-23940" fmla="*/ 17058 h 17230"/>
              <a:gd name="connsiteX19-23941" fmla="*/ 13286 w 13734"/>
              <a:gd name="connsiteY19-23942" fmla="*/ 13248 h 17230"/>
              <a:gd name="connsiteX20-23943" fmla="*/ 12652 w 13734"/>
              <a:gd name="connsiteY20-23944" fmla="*/ 9413 h 17230"/>
              <a:gd name="connsiteX21-23945" fmla="*/ 12830 w 13734"/>
              <a:gd name="connsiteY21-23946" fmla="*/ 14495 h 17230"/>
              <a:gd name="connsiteX22-23947" fmla="*/ 12538 w 13734"/>
              <a:gd name="connsiteY22-23948" fmla="*/ 15200 h 17230"/>
              <a:gd name="connsiteX23-23949" fmla="*/ 12356 w 13734"/>
              <a:gd name="connsiteY23-23950" fmla="*/ 10366 h 17230"/>
              <a:gd name="connsiteX24-23951" fmla="*/ 11437 w 13734"/>
              <a:gd name="connsiteY24-23952" fmla="*/ 4727 h 17230"/>
              <a:gd name="connsiteX25-23953" fmla="*/ 11604 w 13734"/>
              <a:gd name="connsiteY25-23954" fmla="*/ 7113 h 17230"/>
              <a:gd name="connsiteX26-23955" fmla="*/ 11845 w 13734"/>
              <a:gd name="connsiteY26-23956" fmla="*/ 7984 h 17230"/>
              <a:gd name="connsiteX27-23957" fmla="*/ 12203 w 13734"/>
              <a:gd name="connsiteY27-23958" fmla="*/ 9938 h 17230"/>
              <a:gd name="connsiteX28-23959" fmla="*/ 11829 w 13734"/>
              <a:gd name="connsiteY28-23960" fmla="*/ 9257 h 17230"/>
              <a:gd name="connsiteX29-23961" fmla="*/ 12089 w 13734"/>
              <a:gd name="connsiteY29-23962" fmla="*/ 14201 h 17230"/>
              <a:gd name="connsiteX30-23963" fmla="*/ 12002 w 13734"/>
              <a:gd name="connsiteY30-23964" fmla="*/ 16228 h 17230"/>
              <a:gd name="connsiteX31-23965" fmla="*/ 11724 w 13734"/>
              <a:gd name="connsiteY31-23966" fmla="*/ 13325 h 17230"/>
              <a:gd name="connsiteX32-23967" fmla="*/ 11576 w 13734"/>
              <a:gd name="connsiteY32-23968" fmla="*/ 11252 h 17230"/>
              <a:gd name="connsiteX33-23969" fmla="*/ 10919 w 13734"/>
              <a:gd name="connsiteY33-23970" fmla="*/ 6212 h 17230"/>
              <a:gd name="connsiteX34-23971" fmla="*/ 11265 w 13734"/>
              <a:gd name="connsiteY34-23972" fmla="*/ 11757 h 17230"/>
              <a:gd name="connsiteX35-23973" fmla="*/ 11465 w 13734"/>
              <a:gd name="connsiteY35-23974" fmla="*/ 14285 h 17230"/>
              <a:gd name="connsiteX36-23975" fmla="*/ 11294 w 13734"/>
              <a:gd name="connsiteY36-23976" fmla="*/ 16746 h 17230"/>
              <a:gd name="connsiteX37-23977" fmla="*/ 11102 w 13734"/>
              <a:gd name="connsiteY37-23978" fmla="*/ 13822 h 17230"/>
              <a:gd name="connsiteX38-23979" fmla="*/ 10698 w 13734"/>
              <a:gd name="connsiteY38-23980" fmla="*/ 16705 h 17230"/>
              <a:gd name="connsiteX39-23981" fmla="*/ 10301 w 13734"/>
              <a:gd name="connsiteY39-23982" fmla="*/ 17096 h 17230"/>
              <a:gd name="connsiteX40-23983" fmla="*/ 10542 w 13734"/>
              <a:gd name="connsiteY40-23984" fmla="*/ 15886 h 17230"/>
              <a:gd name="connsiteX41-23985" fmla="*/ 10511 w 13734"/>
              <a:gd name="connsiteY41-23986" fmla="*/ 14965 h 17230"/>
              <a:gd name="connsiteX42-23987" fmla="*/ 10749 w 13734"/>
              <a:gd name="connsiteY42-23988" fmla="*/ 15613 h 17230"/>
              <a:gd name="connsiteX43-23989" fmla="*/ 10417 w 13734"/>
              <a:gd name="connsiteY43-23990" fmla="*/ 15491 h 17230"/>
              <a:gd name="connsiteX44-23991" fmla="*/ 10272 w 13734"/>
              <a:gd name="connsiteY44-23992" fmla="*/ 16658 h 17230"/>
              <a:gd name="connsiteX45-23993" fmla="*/ 10478 w 13734"/>
              <a:gd name="connsiteY45-23994" fmla="*/ 14480 h 17230"/>
              <a:gd name="connsiteX46-23995" fmla="*/ 10747 w 13734"/>
              <a:gd name="connsiteY46-23996" fmla="*/ 14138 h 17230"/>
              <a:gd name="connsiteX47-23997" fmla="*/ 10714 w 13734"/>
              <a:gd name="connsiteY47-23998" fmla="*/ 8335 h 17230"/>
              <a:gd name="connsiteX48-23999" fmla="*/ 10612 w 13734"/>
              <a:gd name="connsiteY48-24000" fmla="*/ 12326 h 17230"/>
              <a:gd name="connsiteX49-24001" fmla="*/ 10374 w 13734"/>
              <a:gd name="connsiteY49-24002" fmla="*/ 13350 h 17230"/>
              <a:gd name="connsiteX50-24003" fmla="*/ 10249 w 13734"/>
              <a:gd name="connsiteY50-24004" fmla="*/ 5435 h 17230"/>
              <a:gd name="connsiteX51-24005" fmla="*/ 9323 w 13734"/>
              <a:gd name="connsiteY51-24006" fmla="*/ 3443 h 17230"/>
              <a:gd name="connsiteX52-24007" fmla="*/ 7146 w 13734"/>
              <a:gd name="connsiteY52-24008" fmla="*/ 4898 h 17230"/>
              <a:gd name="connsiteX53-24009" fmla="*/ 6877 w 13734"/>
              <a:gd name="connsiteY53-24010" fmla="*/ 5771 h 17230"/>
              <a:gd name="connsiteX54-24011" fmla="*/ 6444 w 13734"/>
              <a:gd name="connsiteY54-24012" fmla="*/ 6169 h 17230"/>
              <a:gd name="connsiteX55-24013" fmla="*/ 6326 w 13734"/>
              <a:gd name="connsiteY55-24014" fmla="*/ 6532 h 17230"/>
              <a:gd name="connsiteX56-24015" fmla="*/ 5892 w 13734"/>
              <a:gd name="connsiteY56-24016" fmla="*/ 6935 h 17230"/>
              <a:gd name="connsiteX57-24017" fmla="*/ 5290 w 13734"/>
              <a:gd name="connsiteY57-24018" fmla="*/ 7260 h 17230"/>
              <a:gd name="connsiteX58-24019" fmla="*/ 5421 w 13734"/>
              <a:gd name="connsiteY58-24020" fmla="*/ 7171 h 17230"/>
              <a:gd name="connsiteX59-24021" fmla="*/ 5798 w 13734"/>
              <a:gd name="connsiteY59-24022" fmla="*/ 7016 h 17230"/>
              <a:gd name="connsiteX60-24023" fmla="*/ 5300 w 13734"/>
              <a:gd name="connsiteY60-24024" fmla="*/ 7287 h 17230"/>
              <a:gd name="connsiteX61-24025" fmla="*/ 4336 w 13734"/>
              <a:gd name="connsiteY61-24026" fmla="*/ 8017 h 17230"/>
              <a:gd name="connsiteX62-24027" fmla="*/ 3780 w 13734"/>
              <a:gd name="connsiteY62-24028" fmla="*/ 8372 h 17230"/>
              <a:gd name="connsiteX63-24029" fmla="*/ 3060 w 13734"/>
              <a:gd name="connsiteY63-24030" fmla="*/ 8683 h 17230"/>
              <a:gd name="connsiteX64-24031" fmla="*/ 1410 w 13734"/>
              <a:gd name="connsiteY64-24032" fmla="*/ 9330 h 17230"/>
              <a:gd name="connsiteX65-24033" fmla="*/ 695 w 13734"/>
              <a:gd name="connsiteY65-24034" fmla="*/ 10285 h 17230"/>
              <a:gd name="connsiteX66-24035" fmla="*/ 0 w 13734"/>
              <a:gd name="connsiteY66-24036" fmla="*/ 7008 h 17230"/>
              <a:gd name="connsiteX0-24037" fmla="*/ 0 w 13734"/>
              <a:gd name="connsiteY0-24038" fmla="*/ 7008 h 17230"/>
              <a:gd name="connsiteX1-24039" fmla="*/ 2261 w 13734"/>
              <a:gd name="connsiteY1-24040" fmla="*/ 6237 h 17230"/>
              <a:gd name="connsiteX2-24041" fmla="*/ 4132 w 13734"/>
              <a:gd name="connsiteY2-24042" fmla="*/ 5504 h 17230"/>
              <a:gd name="connsiteX3-24043" fmla="*/ 6398 w 13734"/>
              <a:gd name="connsiteY3-24044" fmla="*/ 3399 h 17230"/>
              <a:gd name="connsiteX4-24045" fmla="*/ 6970 w 13734"/>
              <a:gd name="connsiteY4-24046" fmla="*/ 2367 h 17230"/>
              <a:gd name="connsiteX5-24047" fmla="*/ 7144 w 13734"/>
              <a:gd name="connsiteY5-24048" fmla="*/ 2149 h 17230"/>
              <a:gd name="connsiteX6-24049" fmla="*/ 7365 w 13734"/>
              <a:gd name="connsiteY6-24050" fmla="*/ 826 h 17230"/>
              <a:gd name="connsiteX7-24051" fmla="*/ 7715 w 13734"/>
              <a:gd name="connsiteY7-24052" fmla="*/ 961 h 17230"/>
              <a:gd name="connsiteX8-24053" fmla="*/ 8071 w 13734"/>
              <a:gd name="connsiteY8-24054" fmla="*/ 1915 h 17230"/>
              <a:gd name="connsiteX9-24055" fmla="*/ 8803 w 13734"/>
              <a:gd name="connsiteY9-24056" fmla="*/ 752 h 17230"/>
              <a:gd name="connsiteX10-24057" fmla="*/ 8475 w 13734"/>
              <a:gd name="connsiteY10-24058" fmla="*/ 1546 h 17230"/>
              <a:gd name="connsiteX11-24059" fmla="*/ 9134 w 13734"/>
              <a:gd name="connsiteY11-24060" fmla="*/ 19 h 17230"/>
              <a:gd name="connsiteX12-24061" fmla="*/ 9620 w 13734"/>
              <a:gd name="connsiteY12-24062" fmla="*/ 14 h 17230"/>
              <a:gd name="connsiteX13-24063" fmla="*/ 9716 w 13734"/>
              <a:gd name="connsiteY13-24064" fmla="*/ 1200 h 17230"/>
              <a:gd name="connsiteX14-24065" fmla="*/ 11758 w 13734"/>
              <a:gd name="connsiteY14-24066" fmla="*/ 3664 h 17230"/>
              <a:gd name="connsiteX15-24067" fmla="*/ 13549 w 13734"/>
              <a:gd name="connsiteY15-24068" fmla="*/ 12081 h 17230"/>
              <a:gd name="connsiteX16-24069" fmla="*/ 13675 w 13734"/>
              <a:gd name="connsiteY16-24070" fmla="*/ 17145 h 17230"/>
              <a:gd name="connsiteX17-24071" fmla="*/ 13498 w 13734"/>
              <a:gd name="connsiteY17-24072" fmla="*/ 15125 h 17230"/>
              <a:gd name="connsiteX18-24073" fmla="*/ 13047 w 13734"/>
              <a:gd name="connsiteY18-24074" fmla="*/ 17058 h 17230"/>
              <a:gd name="connsiteX19-24075" fmla="*/ 13286 w 13734"/>
              <a:gd name="connsiteY19-24076" fmla="*/ 13248 h 17230"/>
              <a:gd name="connsiteX20-24077" fmla="*/ 12652 w 13734"/>
              <a:gd name="connsiteY20-24078" fmla="*/ 9413 h 17230"/>
              <a:gd name="connsiteX21-24079" fmla="*/ 12830 w 13734"/>
              <a:gd name="connsiteY21-24080" fmla="*/ 14495 h 17230"/>
              <a:gd name="connsiteX22-24081" fmla="*/ 12538 w 13734"/>
              <a:gd name="connsiteY22-24082" fmla="*/ 15200 h 17230"/>
              <a:gd name="connsiteX23-24083" fmla="*/ 12356 w 13734"/>
              <a:gd name="connsiteY23-24084" fmla="*/ 10366 h 17230"/>
              <a:gd name="connsiteX24-24085" fmla="*/ 11437 w 13734"/>
              <a:gd name="connsiteY24-24086" fmla="*/ 4727 h 17230"/>
              <a:gd name="connsiteX25-24087" fmla="*/ 11604 w 13734"/>
              <a:gd name="connsiteY25-24088" fmla="*/ 7113 h 17230"/>
              <a:gd name="connsiteX26-24089" fmla="*/ 11845 w 13734"/>
              <a:gd name="connsiteY26-24090" fmla="*/ 7984 h 17230"/>
              <a:gd name="connsiteX27-24091" fmla="*/ 12203 w 13734"/>
              <a:gd name="connsiteY27-24092" fmla="*/ 9938 h 17230"/>
              <a:gd name="connsiteX28-24093" fmla="*/ 11829 w 13734"/>
              <a:gd name="connsiteY28-24094" fmla="*/ 9257 h 17230"/>
              <a:gd name="connsiteX29-24095" fmla="*/ 12089 w 13734"/>
              <a:gd name="connsiteY29-24096" fmla="*/ 14201 h 17230"/>
              <a:gd name="connsiteX30-24097" fmla="*/ 12002 w 13734"/>
              <a:gd name="connsiteY30-24098" fmla="*/ 16228 h 17230"/>
              <a:gd name="connsiteX31-24099" fmla="*/ 11724 w 13734"/>
              <a:gd name="connsiteY31-24100" fmla="*/ 13325 h 17230"/>
              <a:gd name="connsiteX32-24101" fmla="*/ 11576 w 13734"/>
              <a:gd name="connsiteY32-24102" fmla="*/ 11252 h 17230"/>
              <a:gd name="connsiteX33-24103" fmla="*/ 10919 w 13734"/>
              <a:gd name="connsiteY33-24104" fmla="*/ 6212 h 17230"/>
              <a:gd name="connsiteX34-24105" fmla="*/ 11265 w 13734"/>
              <a:gd name="connsiteY34-24106" fmla="*/ 11757 h 17230"/>
              <a:gd name="connsiteX35-24107" fmla="*/ 11465 w 13734"/>
              <a:gd name="connsiteY35-24108" fmla="*/ 14285 h 17230"/>
              <a:gd name="connsiteX36-24109" fmla="*/ 11294 w 13734"/>
              <a:gd name="connsiteY36-24110" fmla="*/ 16746 h 17230"/>
              <a:gd name="connsiteX37-24111" fmla="*/ 11102 w 13734"/>
              <a:gd name="connsiteY37-24112" fmla="*/ 13822 h 17230"/>
              <a:gd name="connsiteX38-24113" fmla="*/ 10698 w 13734"/>
              <a:gd name="connsiteY38-24114" fmla="*/ 16705 h 17230"/>
              <a:gd name="connsiteX39-24115" fmla="*/ 10301 w 13734"/>
              <a:gd name="connsiteY39-24116" fmla="*/ 17096 h 17230"/>
              <a:gd name="connsiteX40-24117" fmla="*/ 10542 w 13734"/>
              <a:gd name="connsiteY40-24118" fmla="*/ 15886 h 17230"/>
              <a:gd name="connsiteX41-24119" fmla="*/ 10511 w 13734"/>
              <a:gd name="connsiteY41-24120" fmla="*/ 14965 h 17230"/>
              <a:gd name="connsiteX42-24121" fmla="*/ 10749 w 13734"/>
              <a:gd name="connsiteY42-24122" fmla="*/ 15613 h 17230"/>
              <a:gd name="connsiteX43-24123" fmla="*/ 10417 w 13734"/>
              <a:gd name="connsiteY43-24124" fmla="*/ 15491 h 17230"/>
              <a:gd name="connsiteX44-24125" fmla="*/ 10272 w 13734"/>
              <a:gd name="connsiteY44-24126" fmla="*/ 16658 h 17230"/>
              <a:gd name="connsiteX45-24127" fmla="*/ 10478 w 13734"/>
              <a:gd name="connsiteY45-24128" fmla="*/ 14480 h 17230"/>
              <a:gd name="connsiteX46-24129" fmla="*/ 10747 w 13734"/>
              <a:gd name="connsiteY46-24130" fmla="*/ 14138 h 17230"/>
              <a:gd name="connsiteX47-24131" fmla="*/ 10714 w 13734"/>
              <a:gd name="connsiteY47-24132" fmla="*/ 8335 h 17230"/>
              <a:gd name="connsiteX48-24133" fmla="*/ 10612 w 13734"/>
              <a:gd name="connsiteY48-24134" fmla="*/ 12326 h 17230"/>
              <a:gd name="connsiteX49-24135" fmla="*/ 10374 w 13734"/>
              <a:gd name="connsiteY49-24136" fmla="*/ 13350 h 17230"/>
              <a:gd name="connsiteX50-24137" fmla="*/ 10249 w 13734"/>
              <a:gd name="connsiteY50-24138" fmla="*/ 5435 h 17230"/>
              <a:gd name="connsiteX51-24139" fmla="*/ 9323 w 13734"/>
              <a:gd name="connsiteY51-24140" fmla="*/ 3443 h 17230"/>
              <a:gd name="connsiteX52-24141" fmla="*/ 7146 w 13734"/>
              <a:gd name="connsiteY52-24142" fmla="*/ 4898 h 17230"/>
              <a:gd name="connsiteX53-24143" fmla="*/ 6877 w 13734"/>
              <a:gd name="connsiteY53-24144" fmla="*/ 5771 h 17230"/>
              <a:gd name="connsiteX54-24145" fmla="*/ 6418 w 13734"/>
              <a:gd name="connsiteY54-24146" fmla="*/ 6132 h 17230"/>
              <a:gd name="connsiteX55-24147" fmla="*/ 6326 w 13734"/>
              <a:gd name="connsiteY55-24148" fmla="*/ 6532 h 17230"/>
              <a:gd name="connsiteX56-24149" fmla="*/ 5892 w 13734"/>
              <a:gd name="connsiteY56-24150" fmla="*/ 6935 h 17230"/>
              <a:gd name="connsiteX57-24151" fmla="*/ 5290 w 13734"/>
              <a:gd name="connsiteY57-24152" fmla="*/ 7260 h 17230"/>
              <a:gd name="connsiteX58-24153" fmla="*/ 5421 w 13734"/>
              <a:gd name="connsiteY58-24154" fmla="*/ 7171 h 17230"/>
              <a:gd name="connsiteX59-24155" fmla="*/ 5798 w 13734"/>
              <a:gd name="connsiteY59-24156" fmla="*/ 7016 h 17230"/>
              <a:gd name="connsiteX60-24157" fmla="*/ 5300 w 13734"/>
              <a:gd name="connsiteY60-24158" fmla="*/ 7287 h 17230"/>
              <a:gd name="connsiteX61-24159" fmla="*/ 4336 w 13734"/>
              <a:gd name="connsiteY61-24160" fmla="*/ 8017 h 17230"/>
              <a:gd name="connsiteX62-24161" fmla="*/ 3780 w 13734"/>
              <a:gd name="connsiteY62-24162" fmla="*/ 8372 h 17230"/>
              <a:gd name="connsiteX63-24163" fmla="*/ 3060 w 13734"/>
              <a:gd name="connsiteY63-24164" fmla="*/ 8683 h 17230"/>
              <a:gd name="connsiteX64-24165" fmla="*/ 1410 w 13734"/>
              <a:gd name="connsiteY64-24166" fmla="*/ 9330 h 17230"/>
              <a:gd name="connsiteX65-24167" fmla="*/ 695 w 13734"/>
              <a:gd name="connsiteY65-24168" fmla="*/ 10285 h 17230"/>
              <a:gd name="connsiteX66-24169" fmla="*/ 0 w 13734"/>
              <a:gd name="connsiteY66-24170" fmla="*/ 7008 h 17230"/>
              <a:gd name="connsiteX0-24171" fmla="*/ 0 w 13734"/>
              <a:gd name="connsiteY0-24172" fmla="*/ 7008 h 17230"/>
              <a:gd name="connsiteX1-24173" fmla="*/ 2261 w 13734"/>
              <a:gd name="connsiteY1-24174" fmla="*/ 6237 h 17230"/>
              <a:gd name="connsiteX2-24175" fmla="*/ 4132 w 13734"/>
              <a:gd name="connsiteY2-24176" fmla="*/ 5504 h 17230"/>
              <a:gd name="connsiteX3-24177" fmla="*/ 6398 w 13734"/>
              <a:gd name="connsiteY3-24178" fmla="*/ 3399 h 17230"/>
              <a:gd name="connsiteX4-24179" fmla="*/ 6970 w 13734"/>
              <a:gd name="connsiteY4-24180" fmla="*/ 2367 h 17230"/>
              <a:gd name="connsiteX5-24181" fmla="*/ 7144 w 13734"/>
              <a:gd name="connsiteY5-24182" fmla="*/ 2149 h 17230"/>
              <a:gd name="connsiteX6-24183" fmla="*/ 7365 w 13734"/>
              <a:gd name="connsiteY6-24184" fmla="*/ 826 h 17230"/>
              <a:gd name="connsiteX7-24185" fmla="*/ 7715 w 13734"/>
              <a:gd name="connsiteY7-24186" fmla="*/ 961 h 17230"/>
              <a:gd name="connsiteX8-24187" fmla="*/ 8071 w 13734"/>
              <a:gd name="connsiteY8-24188" fmla="*/ 1915 h 17230"/>
              <a:gd name="connsiteX9-24189" fmla="*/ 8803 w 13734"/>
              <a:gd name="connsiteY9-24190" fmla="*/ 752 h 17230"/>
              <a:gd name="connsiteX10-24191" fmla="*/ 8475 w 13734"/>
              <a:gd name="connsiteY10-24192" fmla="*/ 1546 h 17230"/>
              <a:gd name="connsiteX11-24193" fmla="*/ 9134 w 13734"/>
              <a:gd name="connsiteY11-24194" fmla="*/ 19 h 17230"/>
              <a:gd name="connsiteX12-24195" fmla="*/ 9620 w 13734"/>
              <a:gd name="connsiteY12-24196" fmla="*/ 14 h 17230"/>
              <a:gd name="connsiteX13-24197" fmla="*/ 9716 w 13734"/>
              <a:gd name="connsiteY13-24198" fmla="*/ 1200 h 17230"/>
              <a:gd name="connsiteX14-24199" fmla="*/ 11758 w 13734"/>
              <a:gd name="connsiteY14-24200" fmla="*/ 3664 h 17230"/>
              <a:gd name="connsiteX15-24201" fmla="*/ 13549 w 13734"/>
              <a:gd name="connsiteY15-24202" fmla="*/ 12081 h 17230"/>
              <a:gd name="connsiteX16-24203" fmla="*/ 13675 w 13734"/>
              <a:gd name="connsiteY16-24204" fmla="*/ 17145 h 17230"/>
              <a:gd name="connsiteX17-24205" fmla="*/ 13498 w 13734"/>
              <a:gd name="connsiteY17-24206" fmla="*/ 15125 h 17230"/>
              <a:gd name="connsiteX18-24207" fmla="*/ 13047 w 13734"/>
              <a:gd name="connsiteY18-24208" fmla="*/ 17058 h 17230"/>
              <a:gd name="connsiteX19-24209" fmla="*/ 13286 w 13734"/>
              <a:gd name="connsiteY19-24210" fmla="*/ 13248 h 17230"/>
              <a:gd name="connsiteX20-24211" fmla="*/ 12652 w 13734"/>
              <a:gd name="connsiteY20-24212" fmla="*/ 9413 h 17230"/>
              <a:gd name="connsiteX21-24213" fmla="*/ 12830 w 13734"/>
              <a:gd name="connsiteY21-24214" fmla="*/ 14495 h 17230"/>
              <a:gd name="connsiteX22-24215" fmla="*/ 12538 w 13734"/>
              <a:gd name="connsiteY22-24216" fmla="*/ 15200 h 17230"/>
              <a:gd name="connsiteX23-24217" fmla="*/ 12356 w 13734"/>
              <a:gd name="connsiteY23-24218" fmla="*/ 10366 h 17230"/>
              <a:gd name="connsiteX24-24219" fmla="*/ 11437 w 13734"/>
              <a:gd name="connsiteY24-24220" fmla="*/ 4727 h 17230"/>
              <a:gd name="connsiteX25-24221" fmla="*/ 11604 w 13734"/>
              <a:gd name="connsiteY25-24222" fmla="*/ 7113 h 17230"/>
              <a:gd name="connsiteX26-24223" fmla="*/ 11845 w 13734"/>
              <a:gd name="connsiteY26-24224" fmla="*/ 7984 h 17230"/>
              <a:gd name="connsiteX27-24225" fmla="*/ 12203 w 13734"/>
              <a:gd name="connsiteY27-24226" fmla="*/ 9938 h 17230"/>
              <a:gd name="connsiteX28-24227" fmla="*/ 11829 w 13734"/>
              <a:gd name="connsiteY28-24228" fmla="*/ 9257 h 17230"/>
              <a:gd name="connsiteX29-24229" fmla="*/ 12089 w 13734"/>
              <a:gd name="connsiteY29-24230" fmla="*/ 14201 h 17230"/>
              <a:gd name="connsiteX30-24231" fmla="*/ 12002 w 13734"/>
              <a:gd name="connsiteY30-24232" fmla="*/ 16228 h 17230"/>
              <a:gd name="connsiteX31-24233" fmla="*/ 11724 w 13734"/>
              <a:gd name="connsiteY31-24234" fmla="*/ 13325 h 17230"/>
              <a:gd name="connsiteX32-24235" fmla="*/ 11576 w 13734"/>
              <a:gd name="connsiteY32-24236" fmla="*/ 11252 h 17230"/>
              <a:gd name="connsiteX33-24237" fmla="*/ 10919 w 13734"/>
              <a:gd name="connsiteY33-24238" fmla="*/ 6212 h 17230"/>
              <a:gd name="connsiteX34-24239" fmla="*/ 11265 w 13734"/>
              <a:gd name="connsiteY34-24240" fmla="*/ 11757 h 17230"/>
              <a:gd name="connsiteX35-24241" fmla="*/ 11465 w 13734"/>
              <a:gd name="connsiteY35-24242" fmla="*/ 14285 h 17230"/>
              <a:gd name="connsiteX36-24243" fmla="*/ 11294 w 13734"/>
              <a:gd name="connsiteY36-24244" fmla="*/ 16746 h 17230"/>
              <a:gd name="connsiteX37-24245" fmla="*/ 11102 w 13734"/>
              <a:gd name="connsiteY37-24246" fmla="*/ 13822 h 17230"/>
              <a:gd name="connsiteX38-24247" fmla="*/ 10698 w 13734"/>
              <a:gd name="connsiteY38-24248" fmla="*/ 16705 h 17230"/>
              <a:gd name="connsiteX39-24249" fmla="*/ 10301 w 13734"/>
              <a:gd name="connsiteY39-24250" fmla="*/ 17096 h 17230"/>
              <a:gd name="connsiteX40-24251" fmla="*/ 10542 w 13734"/>
              <a:gd name="connsiteY40-24252" fmla="*/ 15886 h 17230"/>
              <a:gd name="connsiteX41-24253" fmla="*/ 10511 w 13734"/>
              <a:gd name="connsiteY41-24254" fmla="*/ 14965 h 17230"/>
              <a:gd name="connsiteX42-24255" fmla="*/ 10749 w 13734"/>
              <a:gd name="connsiteY42-24256" fmla="*/ 15613 h 17230"/>
              <a:gd name="connsiteX43-24257" fmla="*/ 10417 w 13734"/>
              <a:gd name="connsiteY43-24258" fmla="*/ 15491 h 17230"/>
              <a:gd name="connsiteX44-24259" fmla="*/ 10272 w 13734"/>
              <a:gd name="connsiteY44-24260" fmla="*/ 16658 h 17230"/>
              <a:gd name="connsiteX45-24261" fmla="*/ 10478 w 13734"/>
              <a:gd name="connsiteY45-24262" fmla="*/ 14480 h 17230"/>
              <a:gd name="connsiteX46-24263" fmla="*/ 10747 w 13734"/>
              <a:gd name="connsiteY46-24264" fmla="*/ 14138 h 17230"/>
              <a:gd name="connsiteX47-24265" fmla="*/ 10714 w 13734"/>
              <a:gd name="connsiteY47-24266" fmla="*/ 8335 h 17230"/>
              <a:gd name="connsiteX48-24267" fmla="*/ 10612 w 13734"/>
              <a:gd name="connsiteY48-24268" fmla="*/ 12326 h 17230"/>
              <a:gd name="connsiteX49-24269" fmla="*/ 10374 w 13734"/>
              <a:gd name="connsiteY49-24270" fmla="*/ 13350 h 17230"/>
              <a:gd name="connsiteX50-24271" fmla="*/ 10249 w 13734"/>
              <a:gd name="connsiteY50-24272" fmla="*/ 5435 h 17230"/>
              <a:gd name="connsiteX51-24273" fmla="*/ 9323 w 13734"/>
              <a:gd name="connsiteY51-24274" fmla="*/ 3443 h 17230"/>
              <a:gd name="connsiteX52-24275" fmla="*/ 7146 w 13734"/>
              <a:gd name="connsiteY52-24276" fmla="*/ 4898 h 17230"/>
              <a:gd name="connsiteX53-24277" fmla="*/ 6751 w 13734"/>
              <a:gd name="connsiteY53-24278" fmla="*/ 5686 h 17230"/>
              <a:gd name="connsiteX54-24279" fmla="*/ 6418 w 13734"/>
              <a:gd name="connsiteY54-24280" fmla="*/ 6132 h 17230"/>
              <a:gd name="connsiteX55-24281" fmla="*/ 6326 w 13734"/>
              <a:gd name="connsiteY55-24282" fmla="*/ 6532 h 17230"/>
              <a:gd name="connsiteX56-24283" fmla="*/ 5892 w 13734"/>
              <a:gd name="connsiteY56-24284" fmla="*/ 6935 h 17230"/>
              <a:gd name="connsiteX57-24285" fmla="*/ 5290 w 13734"/>
              <a:gd name="connsiteY57-24286" fmla="*/ 7260 h 17230"/>
              <a:gd name="connsiteX58-24287" fmla="*/ 5421 w 13734"/>
              <a:gd name="connsiteY58-24288" fmla="*/ 7171 h 17230"/>
              <a:gd name="connsiteX59-24289" fmla="*/ 5798 w 13734"/>
              <a:gd name="connsiteY59-24290" fmla="*/ 7016 h 17230"/>
              <a:gd name="connsiteX60-24291" fmla="*/ 5300 w 13734"/>
              <a:gd name="connsiteY60-24292" fmla="*/ 7287 h 17230"/>
              <a:gd name="connsiteX61-24293" fmla="*/ 4336 w 13734"/>
              <a:gd name="connsiteY61-24294" fmla="*/ 8017 h 17230"/>
              <a:gd name="connsiteX62-24295" fmla="*/ 3780 w 13734"/>
              <a:gd name="connsiteY62-24296" fmla="*/ 8372 h 17230"/>
              <a:gd name="connsiteX63-24297" fmla="*/ 3060 w 13734"/>
              <a:gd name="connsiteY63-24298" fmla="*/ 8683 h 17230"/>
              <a:gd name="connsiteX64-24299" fmla="*/ 1410 w 13734"/>
              <a:gd name="connsiteY64-24300" fmla="*/ 9330 h 17230"/>
              <a:gd name="connsiteX65-24301" fmla="*/ 695 w 13734"/>
              <a:gd name="connsiteY65-24302" fmla="*/ 10285 h 17230"/>
              <a:gd name="connsiteX66-24303" fmla="*/ 0 w 13734"/>
              <a:gd name="connsiteY66-24304" fmla="*/ 7008 h 17230"/>
              <a:gd name="connsiteX0-24305" fmla="*/ 142 w 13876"/>
              <a:gd name="connsiteY0-24306" fmla="*/ 7008 h 17230"/>
              <a:gd name="connsiteX1-24307" fmla="*/ 2403 w 13876"/>
              <a:gd name="connsiteY1-24308" fmla="*/ 6237 h 17230"/>
              <a:gd name="connsiteX2-24309" fmla="*/ 4274 w 13876"/>
              <a:gd name="connsiteY2-24310" fmla="*/ 5504 h 17230"/>
              <a:gd name="connsiteX3-24311" fmla="*/ 6540 w 13876"/>
              <a:gd name="connsiteY3-24312" fmla="*/ 3399 h 17230"/>
              <a:gd name="connsiteX4-24313" fmla="*/ 7112 w 13876"/>
              <a:gd name="connsiteY4-24314" fmla="*/ 2367 h 17230"/>
              <a:gd name="connsiteX5-24315" fmla="*/ 7286 w 13876"/>
              <a:gd name="connsiteY5-24316" fmla="*/ 2149 h 17230"/>
              <a:gd name="connsiteX6-24317" fmla="*/ 7507 w 13876"/>
              <a:gd name="connsiteY6-24318" fmla="*/ 826 h 17230"/>
              <a:gd name="connsiteX7-24319" fmla="*/ 7857 w 13876"/>
              <a:gd name="connsiteY7-24320" fmla="*/ 961 h 17230"/>
              <a:gd name="connsiteX8-24321" fmla="*/ 8213 w 13876"/>
              <a:gd name="connsiteY8-24322" fmla="*/ 1915 h 17230"/>
              <a:gd name="connsiteX9-24323" fmla="*/ 8945 w 13876"/>
              <a:gd name="connsiteY9-24324" fmla="*/ 752 h 17230"/>
              <a:gd name="connsiteX10-24325" fmla="*/ 8617 w 13876"/>
              <a:gd name="connsiteY10-24326" fmla="*/ 1546 h 17230"/>
              <a:gd name="connsiteX11-24327" fmla="*/ 9276 w 13876"/>
              <a:gd name="connsiteY11-24328" fmla="*/ 19 h 17230"/>
              <a:gd name="connsiteX12-24329" fmla="*/ 9762 w 13876"/>
              <a:gd name="connsiteY12-24330" fmla="*/ 14 h 17230"/>
              <a:gd name="connsiteX13-24331" fmla="*/ 9858 w 13876"/>
              <a:gd name="connsiteY13-24332" fmla="*/ 1200 h 17230"/>
              <a:gd name="connsiteX14-24333" fmla="*/ 11900 w 13876"/>
              <a:gd name="connsiteY14-24334" fmla="*/ 3664 h 17230"/>
              <a:gd name="connsiteX15-24335" fmla="*/ 13691 w 13876"/>
              <a:gd name="connsiteY15-24336" fmla="*/ 12081 h 17230"/>
              <a:gd name="connsiteX16-24337" fmla="*/ 13817 w 13876"/>
              <a:gd name="connsiteY16-24338" fmla="*/ 17145 h 17230"/>
              <a:gd name="connsiteX17-24339" fmla="*/ 13640 w 13876"/>
              <a:gd name="connsiteY17-24340" fmla="*/ 15125 h 17230"/>
              <a:gd name="connsiteX18-24341" fmla="*/ 13189 w 13876"/>
              <a:gd name="connsiteY18-24342" fmla="*/ 17058 h 17230"/>
              <a:gd name="connsiteX19-24343" fmla="*/ 13428 w 13876"/>
              <a:gd name="connsiteY19-24344" fmla="*/ 13248 h 17230"/>
              <a:gd name="connsiteX20-24345" fmla="*/ 12794 w 13876"/>
              <a:gd name="connsiteY20-24346" fmla="*/ 9413 h 17230"/>
              <a:gd name="connsiteX21-24347" fmla="*/ 12972 w 13876"/>
              <a:gd name="connsiteY21-24348" fmla="*/ 14495 h 17230"/>
              <a:gd name="connsiteX22-24349" fmla="*/ 12680 w 13876"/>
              <a:gd name="connsiteY22-24350" fmla="*/ 15200 h 17230"/>
              <a:gd name="connsiteX23-24351" fmla="*/ 12498 w 13876"/>
              <a:gd name="connsiteY23-24352" fmla="*/ 10366 h 17230"/>
              <a:gd name="connsiteX24-24353" fmla="*/ 11579 w 13876"/>
              <a:gd name="connsiteY24-24354" fmla="*/ 4727 h 17230"/>
              <a:gd name="connsiteX25-24355" fmla="*/ 11746 w 13876"/>
              <a:gd name="connsiteY25-24356" fmla="*/ 7113 h 17230"/>
              <a:gd name="connsiteX26-24357" fmla="*/ 11987 w 13876"/>
              <a:gd name="connsiteY26-24358" fmla="*/ 7984 h 17230"/>
              <a:gd name="connsiteX27-24359" fmla="*/ 12345 w 13876"/>
              <a:gd name="connsiteY27-24360" fmla="*/ 9938 h 17230"/>
              <a:gd name="connsiteX28-24361" fmla="*/ 11971 w 13876"/>
              <a:gd name="connsiteY28-24362" fmla="*/ 9257 h 17230"/>
              <a:gd name="connsiteX29-24363" fmla="*/ 12231 w 13876"/>
              <a:gd name="connsiteY29-24364" fmla="*/ 14201 h 17230"/>
              <a:gd name="connsiteX30-24365" fmla="*/ 12144 w 13876"/>
              <a:gd name="connsiteY30-24366" fmla="*/ 16228 h 17230"/>
              <a:gd name="connsiteX31-24367" fmla="*/ 11866 w 13876"/>
              <a:gd name="connsiteY31-24368" fmla="*/ 13325 h 17230"/>
              <a:gd name="connsiteX32-24369" fmla="*/ 11718 w 13876"/>
              <a:gd name="connsiteY32-24370" fmla="*/ 11252 h 17230"/>
              <a:gd name="connsiteX33-24371" fmla="*/ 11061 w 13876"/>
              <a:gd name="connsiteY33-24372" fmla="*/ 6212 h 17230"/>
              <a:gd name="connsiteX34-24373" fmla="*/ 11407 w 13876"/>
              <a:gd name="connsiteY34-24374" fmla="*/ 11757 h 17230"/>
              <a:gd name="connsiteX35-24375" fmla="*/ 11607 w 13876"/>
              <a:gd name="connsiteY35-24376" fmla="*/ 14285 h 17230"/>
              <a:gd name="connsiteX36-24377" fmla="*/ 11436 w 13876"/>
              <a:gd name="connsiteY36-24378" fmla="*/ 16746 h 17230"/>
              <a:gd name="connsiteX37-24379" fmla="*/ 11244 w 13876"/>
              <a:gd name="connsiteY37-24380" fmla="*/ 13822 h 17230"/>
              <a:gd name="connsiteX38-24381" fmla="*/ 10840 w 13876"/>
              <a:gd name="connsiteY38-24382" fmla="*/ 16705 h 17230"/>
              <a:gd name="connsiteX39-24383" fmla="*/ 10443 w 13876"/>
              <a:gd name="connsiteY39-24384" fmla="*/ 17096 h 17230"/>
              <a:gd name="connsiteX40-24385" fmla="*/ 10684 w 13876"/>
              <a:gd name="connsiteY40-24386" fmla="*/ 15886 h 17230"/>
              <a:gd name="connsiteX41-24387" fmla="*/ 10653 w 13876"/>
              <a:gd name="connsiteY41-24388" fmla="*/ 14965 h 17230"/>
              <a:gd name="connsiteX42-24389" fmla="*/ 10891 w 13876"/>
              <a:gd name="connsiteY42-24390" fmla="*/ 15613 h 17230"/>
              <a:gd name="connsiteX43-24391" fmla="*/ 10559 w 13876"/>
              <a:gd name="connsiteY43-24392" fmla="*/ 15491 h 17230"/>
              <a:gd name="connsiteX44-24393" fmla="*/ 10414 w 13876"/>
              <a:gd name="connsiteY44-24394" fmla="*/ 16658 h 17230"/>
              <a:gd name="connsiteX45-24395" fmla="*/ 10620 w 13876"/>
              <a:gd name="connsiteY45-24396" fmla="*/ 14480 h 17230"/>
              <a:gd name="connsiteX46-24397" fmla="*/ 10889 w 13876"/>
              <a:gd name="connsiteY46-24398" fmla="*/ 14138 h 17230"/>
              <a:gd name="connsiteX47-24399" fmla="*/ 10856 w 13876"/>
              <a:gd name="connsiteY47-24400" fmla="*/ 8335 h 17230"/>
              <a:gd name="connsiteX48-24401" fmla="*/ 10754 w 13876"/>
              <a:gd name="connsiteY48-24402" fmla="*/ 12326 h 17230"/>
              <a:gd name="connsiteX49-24403" fmla="*/ 10516 w 13876"/>
              <a:gd name="connsiteY49-24404" fmla="*/ 13350 h 17230"/>
              <a:gd name="connsiteX50-24405" fmla="*/ 10391 w 13876"/>
              <a:gd name="connsiteY50-24406" fmla="*/ 5435 h 17230"/>
              <a:gd name="connsiteX51-24407" fmla="*/ 9465 w 13876"/>
              <a:gd name="connsiteY51-24408" fmla="*/ 3443 h 17230"/>
              <a:gd name="connsiteX52-24409" fmla="*/ 7288 w 13876"/>
              <a:gd name="connsiteY52-24410" fmla="*/ 4898 h 17230"/>
              <a:gd name="connsiteX53-24411" fmla="*/ 6893 w 13876"/>
              <a:gd name="connsiteY53-24412" fmla="*/ 5686 h 17230"/>
              <a:gd name="connsiteX54-24413" fmla="*/ 6560 w 13876"/>
              <a:gd name="connsiteY54-24414" fmla="*/ 6132 h 17230"/>
              <a:gd name="connsiteX55-24415" fmla="*/ 6468 w 13876"/>
              <a:gd name="connsiteY55-24416" fmla="*/ 6532 h 17230"/>
              <a:gd name="connsiteX56-24417" fmla="*/ 6034 w 13876"/>
              <a:gd name="connsiteY56-24418" fmla="*/ 6935 h 17230"/>
              <a:gd name="connsiteX57-24419" fmla="*/ 5432 w 13876"/>
              <a:gd name="connsiteY57-24420" fmla="*/ 7260 h 17230"/>
              <a:gd name="connsiteX58-24421" fmla="*/ 5563 w 13876"/>
              <a:gd name="connsiteY58-24422" fmla="*/ 7171 h 17230"/>
              <a:gd name="connsiteX59-24423" fmla="*/ 5940 w 13876"/>
              <a:gd name="connsiteY59-24424" fmla="*/ 7016 h 17230"/>
              <a:gd name="connsiteX60-24425" fmla="*/ 5442 w 13876"/>
              <a:gd name="connsiteY60-24426" fmla="*/ 7287 h 17230"/>
              <a:gd name="connsiteX61-24427" fmla="*/ 4478 w 13876"/>
              <a:gd name="connsiteY61-24428" fmla="*/ 8017 h 17230"/>
              <a:gd name="connsiteX62-24429" fmla="*/ 3922 w 13876"/>
              <a:gd name="connsiteY62-24430" fmla="*/ 8372 h 17230"/>
              <a:gd name="connsiteX63-24431" fmla="*/ 3202 w 13876"/>
              <a:gd name="connsiteY63-24432" fmla="*/ 8683 h 17230"/>
              <a:gd name="connsiteX64-24433" fmla="*/ 1552 w 13876"/>
              <a:gd name="connsiteY64-24434" fmla="*/ 9330 h 17230"/>
              <a:gd name="connsiteX65-24435" fmla="*/ 515 w 13876"/>
              <a:gd name="connsiteY65-24436" fmla="*/ 9936 h 17230"/>
              <a:gd name="connsiteX66-24437" fmla="*/ 142 w 13876"/>
              <a:gd name="connsiteY66-24438" fmla="*/ 7008 h 17230"/>
              <a:gd name="connsiteX0-24439" fmla="*/ 138 w 13872"/>
              <a:gd name="connsiteY0-24440" fmla="*/ 7008 h 17230"/>
              <a:gd name="connsiteX1-24441" fmla="*/ 2399 w 13872"/>
              <a:gd name="connsiteY1-24442" fmla="*/ 6237 h 17230"/>
              <a:gd name="connsiteX2-24443" fmla="*/ 4270 w 13872"/>
              <a:gd name="connsiteY2-24444" fmla="*/ 5504 h 17230"/>
              <a:gd name="connsiteX3-24445" fmla="*/ 6536 w 13872"/>
              <a:gd name="connsiteY3-24446" fmla="*/ 3399 h 17230"/>
              <a:gd name="connsiteX4-24447" fmla="*/ 7108 w 13872"/>
              <a:gd name="connsiteY4-24448" fmla="*/ 2367 h 17230"/>
              <a:gd name="connsiteX5-24449" fmla="*/ 7282 w 13872"/>
              <a:gd name="connsiteY5-24450" fmla="*/ 2149 h 17230"/>
              <a:gd name="connsiteX6-24451" fmla="*/ 7503 w 13872"/>
              <a:gd name="connsiteY6-24452" fmla="*/ 826 h 17230"/>
              <a:gd name="connsiteX7-24453" fmla="*/ 7853 w 13872"/>
              <a:gd name="connsiteY7-24454" fmla="*/ 961 h 17230"/>
              <a:gd name="connsiteX8-24455" fmla="*/ 8209 w 13872"/>
              <a:gd name="connsiteY8-24456" fmla="*/ 1915 h 17230"/>
              <a:gd name="connsiteX9-24457" fmla="*/ 8941 w 13872"/>
              <a:gd name="connsiteY9-24458" fmla="*/ 752 h 17230"/>
              <a:gd name="connsiteX10-24459" fmla="*/ 8613 w 13872"/>
              <a:gd name="connsiteY10-24460" fmla="*/ 1546 h 17230"/>
              <a:gd name="connsiteX11-24461" fmla="*/ 9272 w 13872"/>
              <a:gd name="connsiteY11-24462" fmla="*/ 19 h 17230"/>
              <a:gd name="connsiteX12-24463" fmla="*/ 9758 w 13872"/>
              <a:gd name="connsiteY12-24464" fmla="*/ 14 h 17230"/>
              <a:gd name="connsiteX13-24465" fmla="*/ 9854 w 13872"/>
              <a:gd name="connsiteY13-24466" fmla="*/ 1200 h 17230"/>
              <a:gd name="connsiteX14-24467" fmla="*/ 11896 w 13872"/>
              <a:gd name="connsiteY14-24468" fmla="*/ 3664 h 17230"/>
              <a:gd name="connsiteX15-24469" fmla="*/ 13687 w 13872"/>
              <a:gd name="connsiteY15-24470" fmla="*/ 12081 h 17230"/>
              <a:gd name="connsiteX16-24471" fmla="*/ 13813 w 13872"/>
              <a:gd name="connsiteY16-24472" fmla="*/ 17145 h 17230"/>
              <a:gd name="connsiteX17-24473" fmla="*/ 13636 w 13872"/>
              <a:gd name="connsiteY17-24474" fmla="*/ 15125 h 17230"/>
              <a:gd name="connsiteX18-24475" fmla="*/ 13185 w 13872"/>
              <a:gd name="connsiteY18-24476" fmla="*/ 17058 h 17230"/>
              <a:gd name="connsiteX19-24477" fmla="*/ 13424 w 13872"/>
              <a:gd name="connsiteY19-24478" fmla="*/ 13248 h 17230"/>
              <a:gd name="connsiteX20-24479" fmla="*/ 12790 w 13872"/>
              <a:gd name="connsiteY20-24480" fmla="*/ 9413 h 17230"/>
              <a:gd name="connsiteX21-24481" fmla="*/ 12968 w 13872"/>
              <a:gd name="connsiteY21-24482" fmla="*/ 14495 h 17230"/>
              <a:gd name="connsiteX22-24483" fmla="*/ 12676 w 13872"/>
              <a:gd name="connsiteY22-24484" fmla="*/ 15200 h 17230"/>
              <a:gd name="connsiteX23-24485" fmla="*/ 12494 w 13872"/>
              <a:gd name="connsiteY23-24486" fmla="*/ 10366 h 17230"/>
              <a:gd name="connsiteX24-24487" fmla="*/ 11575 w 13872"/>
              <a:gd name="connsiteY24-24488" fmla="*/ 4727 h 17230"/>
              <a:gd name="connsiteX25-24489" fmla="*/ 11742 w 13872"/>
              <a:gd name="connsiteY25-24490" fmla="*/ 7113 h 17230"/>
              <a:gd name="connsiteX26-24491" fmla="*/ 11983 w 13872"/>
              <a:gd name="connsiteY26-24492" fmla="*/ 7984 h 17230"/>
              <a:gd name="connsiteX27-24493" fmla="*/ 12341 w 13872"/>
              <a:gd name="connsiteY27-24494" fmla="*/ 9938 h 17230"/>
              <a:gd name="connsiteX28-24495" fmla="*/ 11967 w 13872"/>
              <a:gd name="connsiteY28-24496" fmla="*/ 9257 h 17230"/>
              <a:gd name="connsiteX29-24497" fmla="*/ 12227 w 13872"/>
              <a:gd name="connsiteY29-24498" fmla="*/ 14201 h 17230"/>
              <a:gd name="connsiteX30-24499" fmla="*/ 12140 w 13872"/>
              <a:gd name="connsiteY30-24500" fmla="*/ 16228 h 17230"/>
              <a:gd name="connsiteX31-24501" fmla="*/ 11862 w 13872"/>
              <a:gd name="connsiteY31-24502" fmla="*/ 13325 h 17230"/>
              <a:gd name="connsiteX32-24503" fmla="*/ 11714 w 13872"/>
              <a:gd name="connsiteY32-24504" fmla="*/ 11252 h 17230"/>
              <a:gd name="connsiteX33-24505" fmla="*/ 11057 w 13872"/>
              <a:gd name="connsiteY33-24506" fmla="*/ 6212 h 17230"/>
              <a:gd name="connsiteX34-24507" fmla="*/ 11403 w 13872"/>
              <a:gd name="connsiteY34-24508" fmla="*/ 11757 h 17230"/>
              <a:gd name="connsiteX35-24509" fmla="*/ 11603 w 13872"/>
              <a:gd name="connsiteY35-24510" fmla="*/ 14285 h 17230"/>
              <a:gd name="connsiteX36-24511" fmla="*/ 11432 w 13872"/>
              <a:gd name="connsiteY36-24512" fmla="*/ 16746 h 17230"/>
              <a:gd name="connsiteX37-24513" fmla="*/ 11240 w 13872"/>
              <a:gd name="connsiteY37-24514" fmla="*/ 13822 h 17230"/>
              <a:gd name="connsiteX38-24515" fmla="*/ 10836 w 13872"/>
              <a:gd name="connsiteY38-24516" fmla="*/ 16705 h 17230"/>
              <a:gd name="connsiteX39-24517" fmla="*/ 10439 w 13872"/>
              <a:gd name="connsiteY39-24518" fmla="*/ 17096 h 17230"/>
              <a:gd name="connsiteX40-24519" fmla="*/ 10680 w 13872"/>
              <a:gd name="connsiteY40-24520" fmla="*/ 15886 h 17230"/>
              <a:gd name="connsiteX41-24521" fmla="*/ 10649 w 13872"/>
              <a:gd name="connsiteY41-24522" fmla="*/ 14965 h 17230"/>
              <a:gd name="connsiteX42-24523" fmla="*/ 10887 w 13872"/>
              <a:gd name="connsiteY42-24524" fmla="*/ 15613 h 17230"/>
              <a:gd name="connsiteX43-24525" fmla="*/ 10555 w 13872"/>
              <a:gd name="connsiteY43-24526" fmla="*/ 15491 h 17230"/>
              <a:gd name="connsiteX44-24527" fmla="*/ 10410 w 13872"/>
              <a:gd name="connsiteY44-24528" fmla="*/ 16658 h 17230"/>
              <a:gd name="connsiteX45-24529" fmla="*/ 10616 w 13872"/>
              <a:gd name="connsiteY45-24530" fmla="*/ 14480 h 17230"/>
              <a:gd name="connsiteX46-24531" fmla="*/ 10885 w 13872"/>
              <a:gd name="connsiteY46-24532" fmla="*/ 14138 h 17230"/>
              <a:gd name="connsiteX47-24533" fmla="*/ 10852 w 13872"/>
              <a:gd name="connsiteY47-24534" fmla="*/ 8335 h 17230"/>
              <a:gd name="connsiteX48-24535" fmla="*/ 10750 w 13872"/>
              <a:gd name="connsiteY48-24536" fmla="*/ 12326 h 17230"/>
              <a:gd name="connsiteX49-24537" fmla="*/ 10512 w 13872"/>
              <a:gd name="connsiteY49-24538" fmla="*/ 13350 h 17230"/>
              <a:gd name="connsiteX50-24539" fmla="*/ 10387 w 13872"/>
              <a:gd name="connsiteY50-24540" fmla="*/ 5435 h 17230"/>
              <a:gd name="connsiteX51-24541" fmla="*/ 9461 w 13872"/>
              <a:gd name="connsiteY51-24542" fmla="*/ 3443 h 17230"/>
              <a:gd name="connsiteX52-24543" fmla="*/ 7284 w 13872"/>
              <a:gd name="connsiteY52-24544" fmla="*/ 4898 h 17230"/>
              <a:gd name="connsiteX53-24545" fmla="*/ 6889 w 13872"/>
              <a:gd name="connsiteY53-24546" fmla="*/ 5686 h 17230"/>
              <a:gd name="connsiteX54-24547" fmla="*/ 6556 w 13872"/>
              <a:gd name="connsiteY54-24548" fmla="*/ 6132 h 17230"/>
              <a:gd name="connsiteX55-24549" fmla="*/ 6464 w 13872"/>
              <a:gd name="connsiteY55-24550" fmla="*/ 6532 h 17230"/>
              <a:gd name="connsiteX56-24551" fmla="*/ 6030 w 13872"/>
              <a:gd name="connsiteY56-24552" fmla="*/ 6935 h 17230"/>
              <a:gd name="connsiteX57-24553" fmla="*/ 5428 w 13872"/>
              <a:gd name="connsiteY57-24554" fmla="*/ 7260 h 17230"/>
              <a:gd name="connsiteX58-24555" fmla="*/ 5559 w 13872"/>
              <a:gd name="connsiteY58-24556" fmla="*/ 7171 h 17230"/>
              <a:gd name="connsiteX59-24557" fmla="*/ 5936 w 13872"/>
              <a:gd name="connsiteY59-24558" fmla="*/ 7016 h 17230"/>
              <a:gd name="connsiteX60-24559" fmla="*/ 5438 w 13872"/>
              <a:gd name="connsiteY60-24560" fmla="*/ 7287 h 17230"/>
              <a:gd name="connsiteX61-24561" fmla="*/ 4474 w 13872"/>
              <a:gd name="connsiteY61-24562" fmla="*/ 8017 h 17230"/>
              <a:gd name="connsiteX62-24563" fmla="*/ 3918 w 13872"/>
              <a:gd name="connsiteY62-24564" fmla="*/ 8372 h 17230"/>
              <a:gd name="connsiteX63-24565" fmla="*/ 3198 w 13872"/>
              <a:gd name="connsiteY63-24566" fmla="*/ 8683 h 17230"/>
              <a:gd name="connsiteX64-24567" fmla="*/ 1548 w 13872"/>
              <a:gd name="connsiteY64-24568" fmla="*/ 9330 h 17230"/>
              <a:gd name="connsiteX65-24569" fmla="*/ 511 w 13872"/>
              <a:gd name="connsiteY65-24570" fmla="*/ 9936 h 17230"/>
              <a:gd name="connsiteX66-24571" fmla="*/ 359 w 13872"/>
              <a:gd name="connsiteY66-24572" fmla="*/ 8790 h 17230"/>
              <a:gd name="connsiteX67" fmla="*/ 138 w 13872"/>
              <a:gd name="connsiteY67" fmla="*/ 7008 h 17230"/>
              <a:gd name="connsiteX0-24573" fmla="*/ 109 w 13843"/>
              <a:gd name="connsiteY0-24574" fmla="*/ 7008 h 17230"/>
              <a:gd name="connsiteX1-24575" fmla="*/ 2370 w 13843"/>
              <a:gd name="connsiteY1-24576" fmla="*/ 6237 h 17230"/>
              <a:gd name="connsiteX2-24577" fmla="*/ 4241 w 13843"/>
              <a:gd name="connsiteY2-24578" fmla="*/ 5504 h 17230"/>
              <a:gd name="connsiteX3-24579" fmla="*/ 6507 w 13843"/>
              <a:gd name="connsiteY3-24580" fmla="*/ 3399 h 17230"/>
              <a:gd name="connsiteX4-24581" fmla="*/ 7079 w 13843"/>
              <a:gd name="connsiteY4-24582" fmla="*/ 2367 h 17230"/>
              <a:gd name="connsiteX5-24583" fmla="*/ 7253 w 13843"/>
              <a:gd name="connsiteY5-24584" fmla="*/ 2149 h 17230"/>
              <a:gd name="connsiteX6-24585" fmla="*/ 7474 w 13843"/>
              <a:gd name="connsiteY6-24586" fmla="*/ 826 h 17230"/>
              <a:gd name="connsiteX7-24587" fmla="*/ 7824 w 13843"/>
              <a:gd name="connsiteY7-24588" fmla="*/ 961 h 17230"/>
              <a:gd name="connsiteX8-24589" fmla="*/ 8180 w 13843"/>
              <a:gd name="connsiteY8-24590" fmla="*/ 1915 h 17230"/>
              <a:gd name="connsiteX9-24591" fmla="*/ 8912 w 13843"/>
              <a:gd name="connsiteY9-24592" fmla="*/ 752 h 17230"/>
              <a:gd name="connsiteX10-24593" fmla="*/ 8584 w 13843"/>
              <a:gd name="connsiteY10-24594" fmla="*/ 1546 h 17230"/>
              <a:gd name="connsiteX11-24595" fmla="*/ 9243 w 13843"/>
              <a:gd name="connsiteY11-24596" fmla="*/ 19 h 17230"/>
              <a:gd name="connsiteX12-24597" fmla="*/ 9729 w 13843"/>
              <a:gd name="connsiteY12-24598" fmla="*/ 14 h 17230"/>
              <a:gd name="connsiteX13-24599" fmla="*/ 9825 w 13843"/>
              <a:gd name="connsiteY13-24600" fmla="*/ 1200 h 17230"/>
              <a:gd name="connsiteX14-24601" fmla="*/ 11867 w 13843"/>
              <a:gd name="connsiteY14-24602" fmla="*/ 3664 h 17230"/>
              <a:gd name="connsiteX15-24603" fmla="*/ 13658 w 13843"/>
              <a:gd name="connsiteY15-24604" fmla="*/ 12081 h 17230"/>
              <a:gd name="connsiteX16-24605" fmla="*/ 13784 w 13843"/>
              <a:gd name="connsiteY16-24606" fmla="*/ 17145 h 17230"/>
              <a:gd name="connsiteX17-24607" fmla="*/ 13607 w 13843"/>
              <a:gd name="connsiteY17-24608" fmla="*/ 15125 h 17230"/>
              <a:gd name="connsiteX18-24609" fmla="*/ 13156 w 13843"/>
              <a:gd name="connsiteY18-24610" fmla="*/ 17058 h 17230"/>
              <a:gd name="connsiteX19-24611" fmla="*/ 13395 w 13843"/>
              <a:gd name="connsiteY19-24612" fmla="*/ 13248 h 17230"/>
              <a:gd name="connsiteX20-24613" fmla="*/ 12761 w 13843"/>
              <a:gd name="connsiteY20-24614" fmla="*/ 9413 h 17230"/>
              <a:gd name="connsiteX21-24615" fmla="*/ 12939 w 13843"/>
              <a:gd name="connsiteY21-24616" fmla="*/ 14495 h 17230"/>
              <a:gd name="connsiteX22-24617" fmla="*/ 12647 w 13843"/>
              <a:gd name="connsiteY22-24618" fmla="*/ 15200 h 17230"/>
              <a:gd name="connsiteX23-24619" fmla="*/ 12465 w 13843"/>
              <a:gd name="connsiteY23-24620" fmla="*/ 10366 h 17230"/>
              <a:gd name="connsiteX24-24621" fmla="*/ 11546 w 13843"/>
              <a:gd name="connsiteY24-24622" fmla="*/ 4727 h 17230"/>
              <a:gd name="connsiteX25-24623" fmla="*/ 11713 w 13843"/>
              <a:gd name="connsiteY25-24624" fmla="*/ 7113 h 17230"/>
              <a:gd name="connsiteX26-24625" fmla="*/ 11954 w 13843"/>
              <a:gd name="connsiteY26-24626" fmla="*/ 7984 h 17230"/>
              <a:gd name="connsiteX27-24627" fmla="*/ 12312 w 13843"/>
              <a:gd name="connsiteY27-24628" fmla="*/ 9938 h 17230"/>
              <a:gd name="connsiteX28-24629" fmla="*/ 11938 w 13843"/>
              <a:gd name="connsiteY28-24630" fmla="*/ 9257 h 17230"/>
              <a:gd name="connsiteX29-24631" fmla="*/ 12198 w 13843"/>
              <a:gd name="connsiteY29-24632" fmla="*/ 14201 h 17230"/>
              <a:gd name="connsiteX30-24633" fmla="*/ 12111 w 13843"/>
              <a:gd name="connsiteY30-24634" fmla="*/ 16228 h 17230"/>
              <a:gd name="connsiteX31-24635" fmla="*/ 11833 w 13843"/>
              <a:gd name="connsiteY31-24636" fmla="*/ 13325 h 17230"/>
              <a:gd name="connsiteX32-24637" fmla="*/ 11685 w 13843"/>
              <a:gd name="connsiteY32-24638" fmla="*/ 11252 h 17230"/>
              <a:gd name="connsiteX33-24639" fmla="*/ 11028 w 13843"/>
              <a:gd name="connsiteY33-24640" fmla="*/ 6212 h 17230"/>
              <a:gd name="connsiteX34-24641" fmla="*/ 11374 w 13843"/>
              <a:gd name="connsiteY34-24642" fmla="*/ 11757 h 17230"/>
              <a:gd name="connsiteX35-24643" fmla="*/ 11574 w 13843"/>
              <a:gd name="connsiteY35-24644" fmla="*/ 14285 h 17230"/>
              <a:gd name="connsiteX36-24645" fmla="*/ 11403 w 13843"/>
              <a:gd name="connsiteY36-24646" fmla="*/ 16746 h 17230"/>
              <a:gd name="connsiteX37-24647" fmla="*/ 11211 w 13843"/>
              <a:gd name="connsiteY37-24648" fmla="*/ 13822 h 17230"/>
              <a:gd name="connsiteX38-24649" fmla="*/ 10807 w 13843"/>
              <a:gd name="connsiteY38-24650" fmla="*/ 16705 h 17230"/>
              <a:gd name="connsiteX39-24651" fmla="*/ 10410 w 13843"/>
              <a:gd name="connsiteY39-24652" fmla="*/ 17096 h 17230"/>
              <a:gd name="connsiteX40-24653" fmla="*/ 10651 w 13843"/>
              <a:gd name="connsiteY40-24654" fmla="*/ 15886 h 17230"/>
              <a:gd name="connsiteX41-24655" fmla="*/ 10620 w 13843"/>
              <a:gd name="connsiteY41-24656" fmla="*/ 14965 h 17230"/>
              <a:gd name="connsiteX42-24657" fmla="*/ 10858 w 13843"/>
              <a:gd name="connsiteY42-24658" fmla="*/ 15613 h 17230"/>
              <a:gd name="connsiteX43-24659" fmla="*/ 10526 w 13843"/>
              <a:gd name="connsiteY43-24660" fmla="*/ 15491 h 17230"/>
              <a:gd name="connsiteX44-24661" fmla="*/ 10381 w 13843"/>
              <a:gd name="connsiteY44-24662" fmla="*/ 16658 h 17230"/>
              <a:gd name="connsiteX45-24663" fmla="*/ 10587 w 13843"/>
              <a:gd name="connsiteY45-24664" fmla="*/ 14480 h 17230"/>
              <a:gd name="connsiteX46-24665" fmla="*/ 10856 w 13843"/>
              <a:gd name="connsiteY46-24666" fmla="*/ 14138 h 17230"/>
              <a:gd name="connsiteX47-24667" fmla="*/ 10823 w 13843"/>
              <a:gd name="connsiteY47-24668" fmla="*/ 8335 h 17230"/>
              <a:gd name="connsiteX48-24669" fmla="*/ 10721 w 13843"/>
              <a:gd name="connsiteY48-24670" fmla="*/ 12326 h 17230"/>
              <a:gd name="connsiteX49-24671" fmla="*/ 10483 w 13843"/>
              <a:gd name="connsiteY49-24672" fmla="*/ 13350 h 17230"/>
              <a:gd name="connsiteX50-24673" fmla="*/ 10358 w 13843"/>
              <a:gd name="connsiteY50-24674" fmla="*/ 5435 h 17230"/>
              <a:gd name="connsiteX51-24675" fmla="*/ 9432 w 13843"/>
              <a:gd name="connsiteY51-24676" fmla="*/ 3443 h 17230"/>
              <a:gd name="connsiteX52-24677" fmla="*/ 7255 w 13843"/>
              <a:gd name="connsiteY52-24678" fmla="*/ 4898 h 17230"/>
              <a:gd name="connsiteX53-24679" fmla="*/ 6860 w 13843"/>
              <a:gd name="connsiteY53-24680" fmla="*/ 5686 h 17230"/>
              <a:gd name="connsiteX54-24681" fmla="*/ 6527 w 13843"/>
              <a:gd name="connsiteY54-24682" fmla="*/ 6132 h 17230"/>
              <a:gd name="connsiteX55-24683" fmla="*/ 6435 w 13843"/>
              <a:gd name="connsiteY55-24684" fmla="*/ 6532 h 17230"/>
              <a:gd name="connsiteX56-24685" fmla="*/ 6001 w 13843"/>
              <a:gd name="connsiteY56-24686" fmla="*/ 6935 h 17230"/>
              <a:gd name="connsiteX57-24687" fmla="*/ 5399 w 13843"/>
              <a:gd name="connsiteY57-24688" fmla="*/ 7260 h 17230"/>
              <a:gd name="connsiteX58-24689" fmla="*/ 5530 w 13843"/>
              <a:gd name="connsiteY58-24690" fmla="*/ 7171 h 17230"/>
              <a:gd name="connsiteX59-24691" fmla="*/ 5907 w 13843"/>
              <a:gd name="connsiteY59-24692" fmla="*/ 7016 h 17230"/>
              <a:gd name="connsiteX60-24693" fmla="*/ 5409 w 13843"/>
              <a:gd name="connsiteY60-24694" fmla="*/ 7287 h 17230"/>
              <a:gd name="connsiteX61-24695" fmla="*/ 4445 w 13843"/>
              <a:gd name="connsiteY61-24696" fmla="*/ 8017 h 17230"/>
              <a:gd name="connsiteX62-24697" fmla="*/ 3889 w 13843"/>
              <a:gd name="connsiteY62-24698" fmla="*/ 8372 h 17230"/>
              <a:gd name="connsiteX63-24699" fmla="*/ 3169 w 13843"/>
              <a:gd name="connsiteY63-24700" fmla="*/ 8683 h 17230"/>
              <a:gd name="connsiteX64-24701" fmla="*/ 1519 w 13843"/>
              <a:gd name="connsiteY64-24702" fmla="*/ 9330 h 17230"/>
              <a:gd name="connsiteX65-24703" fmla="*/ 482 w 13843"/>
              <a:gd name="connsiteY65-24704" fmla="*/ 9936 h 17230"/>
              <a:gd name="connsiteX66-24705" fmla="*/ 330 w 13843"/>
              <a:gd name="connsiteY66-24706" fmla="*/ 8790 h 17230"/>
              <a:gd name="connsiteX67-24707" fmla="*/ 109 w 13843"/>
              <a:gd name="connsiteY67-24708" fmla="*/ 7008 h 17230"/>
              <a:gd name="connsiteX0-24709" fmla="*/ 109 w 13843"/>
              <a:gd name="connsiteY0-24710" fmla="*/ 7008 h 17230"/>
              <a:gd name="connsiteX1-24711" fmla="*/ 2370 w 13843"/>
              <a:gd name="connsiteY1-24712" fmla="*/ 6237 h 17230"/>
              <a:gd name="connsiteX2-24713" fmla="*/ 4241 w 13843"/>
              <a:gd name="connsiteY2-24714" fmla="*/ 5504 h 17230"/>
              <a:gd name="connsiteX3-24715" fmla="*/ 6507 w 13843"/>
              <a:gd name="connsiteY3-24716" fmla="*/ 3399 h 17230"/>
              <a:gd name="connsiteX4-24717" fmla="*/ 7079 w 13843"/>
              <a:gd name="connsiteY4-24718" fmla="*/ 2367 h 17230"/>
              <a:gd name="connsiteX5-24719" fmla="*/ 7253 w 13843"/>
              <a:gd name="connsiteY5-24720" fmla="*/ 2149 h 17230"/>
              <a:gd name="connsiteX6-24721" fmla="*/ 7474 w 13843"/>
              <a:gd name="connsiteY6-24722" fmla="*/ 826 h 17230"/>
              <a:gd name="connsiteX7-24723" fmla="*/ 7824 w 13843"/>
              <a:gd name="connsiteY7-24724" fmla="*/ 961 h 17230"/>
              <a:gd name="connsiteX8-24725" fmla="*/ 8180 w 13843"/>
              <a:gd name="connsiteY8-24726" fmla="*/ 1915 h 17230"/>
              <a:gd name="connsiteX9-24727" fmla="*/ 8912 w 13843"/>
              <a:gd name="connsiteY9-24728" fmla="*/ 752 h 17230"/>
              <a:gd name="connsiteX10-24729" fmla="*/ 8584 w 13843"/>
              <a:gd name="connsiteY10-24730" fmla="*/ 1546 h 17230"/>
              <a:gd name="connsiteX11-24731" fmla="*/ 9243 w 13843"/>
              <a:gd name="connsiteY11-24732" fmla="*/ 19 h 17230"/>
              <a:gd name="connsiteX12-24733" fmla="*/ 9729 w 13843"/>
              <a:gd name="connsiteY12-24734" fmla="*/ 14 h 17230"/>
              <a:gd name="connsiteX13-24735" fmla="*/ 9825 w 13843"/>
              <a:gd name="connsiteY13-24736" fmla="*/ 1200 h 17230"/>
              <a:gd name="connsiteX14-24737" fmla="*/ 11867 w 13843"/>
              <a:gd name="connsiteY14-24738" fmla="*/ 3664 h 17230"/>
              <a:gd name="connsiteX15-24739" fmla="*/ 13658 w 13843"/>
              <a:gd name="connsiteY15-24740" fmla="*/ 12081 h 17230"/>
              <a:gd name="connsiteX16-24741" fmla="*/ 13784 w 13843"/>
              <a:gd name="connsiteY16-24742" fmla="*/ 17145 h 17230"/>
              <a:gd name="connsiteX17-24743" fmla="*/ 13607 w 13843"/>
              <a:gd name="connsiteY17-24744" fmla="*/ 15125 h 17230"/>
              <a:gd name="connsiteX18-24745" fmla="*/ 13156 w 13843"/>
              <a:gd name="connsiteY18-24746" fmla="*/ 17058 h 17230"/>
              <a:gd name="connsiteX19-24747" fmla="*/ 13395 w 13843"/>
              <a:gd name="connsiteY19-24748" fmla="*/ 13248 h 17230"/>
              <a:gd name="connsiteX20-24749" fmla="*/ 12761 w 13843"/>
              <a:gd name="connsiteY20-24750" fmla="*/ 9413 h 17230"/>
              <a:gd name="connsiteX21-24751" fmla="*/ 12939 w 13843"/>
              <a:gd name="connsiteY21-24752" fmla="*/ 14495 h 17230"/>
              <a:gd name="connsiteX22-24753" fmla="*/ 12647 w 13843"/>
              <a:gd name="connsiteY22-24754" fmla="*/ 15200 h 17230"/>
              <a:gd name="connsiteX23-24755" fmla="*/ 12465 w 13843"/>
              <a:gd name="connsiteY23-24756" fmla="*/ 10366 h 17230"/>
              <a:gd name="connsiteX24-24757" fmla="*/ 11546 w 13843"/>
              <a:gd name="connsiteY24-24758" fmla="*/ 4727 h 17230"/>
              <a:gd name="connsiteX25-24759" fmla="*/ 11713 w 13843"/>
              <a:gd name="connsiteY25-24760" fmla="*/ 7113 h 17230"/>
              <a:gd name="connsiteX26-24761" fmla="*/ 11954 w 13843"/>
              <a:gd name="connsiteY26-24762" fmla="*/ 7984 h 17230"/>
              <a:gd name="connsiteX27-24763" fmla="*/ 12312 w 13843"/>
              <a:gd name="connsiteY27-24764" fmla="*/ 9938 h 17230"/>
              <a:gd name="connsiteX28-24765" fmla="*/ 11938 w 13843"/>
              <a:gd name="connsiteY28-24766" fmla="*/ 9257 h 17230"/>
              <a:gd name="connsiteX29-24767" fmla="*/ 12198 w 13843"/>
              <a:gd name="connsiteY29-24768" fmla="*/ 14201 h 17230"/>
              <a:gd name="connsiteX30-24769" fmla="*/ 12111 w 13843"/>
              <a:gd name="connsiteY30-24770" fmla="*/ 16228 h 17230"/>
              <a:gd name="connsiteX31-24771" fmla="*/ 11833 w 13843"/>
              <a:gd name="connsiteY31-24772" fmla="*/ 13325 h 17230"/>
              <a:gd name="connsiteX32-24773" fmla="*/ 11685 w 13843"/>
              <a:gd name="connsiteY32-24774" fmla="*/ 11252 h 17230"/>
              <a:gd name="connsiteX33-24775" fmla="*/ 11028 w 13843"/>
              <a:gd name="connsiteY33-24776" fmla="*/ 6212 h 17230"/>
              <a:gd name="connsiteX34-24777" fmla="*/ 11374 w 13843"/>
              <a:gd name="connsiteY34-24778" fmla="*/ 11757 h 17230"/>
              <a:gd name="connsiteX35-24779" fmla="*/ 11574 w 13843"/>
              <a:gd name="connsiteY35-24780" fmla="*/ 14285 h 17230"/>
              <a:gd name="connsiteX36-24781" fmla="*/ 11403 w 13843"/>
              <a:gd name="connsiteY36-24782" fmla="*/ 16746 h 17230"/>
              <a:gd name="connsiteX37-24783" fmla="*/ 11211 w 13843"/>
              <a:gd name="connsiteY37-24784" fmla="*/ 13822 h 17230"/>
              <a:gd name="connsiteX38-24785" fmla="*/ 10807 w 13843"/>
              <a:gd name="connsiteY38-24786" fmla="*/ 16705 h 17230"/>
              <a:gd name="connsiteX39-24787" fmla="*/ 10410 w 13843"/>
              <a:gd name="connsiteY39-24788" fmla="*/ 17096 h 17230"/>
              <a:gd name="connsiteX40-24789" fmla="*/ 10651 w 13843"/>
              <a:gd name="connsiteY40-24790" fmla="*/ 15886 h 17230"/>
              <a:gd name="connsiteX41-24791" fmla="*/ 10620 w 13843"/>
              <a:gd name="connsiteY41-24792" fmla="*/ 14965 h 17230"/>
              <a:gd name="connsiteX42-24793" fmla="*/ 10843 w 13843"/>
              <a:gd name="connsiteY42-24794" fmla="*/ 15611 h 17230"/>
              <a:gd name="connsiteX43-24795" fmla="*/ 10526 w 13843"/>
              <a:gd name="connsiteY43-24796" fmla="*/ 15491 h 17230"/>
              <a:gd name="connsiteX44-24797" fmla="*/ 10381 w 13843"/>
              <a:gd name="connsiteY44-24798" fmla="*/ 16658 h 17230"/>
              <a:gd name="connsiteX45-24799" fmla="*/ 10587 w 13843"/>
              <a:gd name="connsiteY45-24800" fmla="*/ 14480 h 17230"/>
              <a:gd name="connsiteX46-24801" fmla="*/ 10856 w 13843"/>
              <a:gd name="connsiteY46-24802" fmla="*/ 14138 h 17230"/>
              <a:gd name="connsiteX47-24803" fmla="*/ 10823 w 13843"/>
              <a:gd name="connsiteY47-24804" fmla="*/ 8335 h 17230"/>
              <a:gd name="connsiteX48-24805" fmla="*/ 10721 w 13843"/>
              <a:gd name="connsiteY48-24806" fmla="*/ 12326 h 17230"/>
              <a:gd name="connsiteX49-24807" fmla="*/ 10483 w 13843"/>
              <a:gd name="connsiteY49-24808" fmla="*/ 13350 h 17230"/>
              <a:gd name="connsiteX50-24809" fmla="*/ 10358 w 13843"/>
              <a:gd name="connsiteY50-24810" fmla="*/ 5435 h 17230"/>
              <a:gd name="connsiteX51-24811" fmla="*/ 9432 w 13843"/>
              <a:gd name="connsiteY51-24812" fmla="*/ 3443 h 17230"/>
              <a:gd name="connsiteX52-24813" fmla="*/ 7255 w 13843"/>
              <a:gd name="connsiteY52-24814" fmla="*/ 4898 h 17230"/>
              <a:gd name="connsiteX53-24815" fmla="*/ 6860 w 13843"/>
              <a:gd name="connsiteY53-24816" fmla="*/ 5686 h 17230"/>
              <a:gd name="connsiteX54-24817" fmla="*/ 6527 w 13843"/>
              <a:gd name="connsiteY54-24818" fmla="*/ 6132 h 17230"/>
              <a:gd name="connsiteX55-24819" fmla="*/ 6435 w 13843"/>
              <a:gd name="connsiteY55-24820" fmla="*/ 6532 h 17230"/>
              <a:gd name="connsiteX56-24821" fmla="*/ 6001 w 13843"/>
              <a:gd name="connsiteY56-24822" fmla="*/ 6935 h 17230"/>
              <a:gd name="connsiteX57-24823" fmla="*/ 5399 w 13843"/>
              <a:gd name="connsiteY57-24824" fmla="*/ 7260 h 17230"/>
              <a:gd name="connsiteX58-24825" fmla="*/ 5530 w 13843"/>
              <a:gd name="connsiteY58-24826" fmla="*/ 7171 h 17230"/>
              <a:gd name="connsiteX59-24827" fmla="*/ 5907 w 13843"/>
              <a:gd name="connsiteY59-24828" fmla="*/ 7016 h 17230"/>
              <a:gd name="connsiteX60-24829" fmla="*/ 5409 w 13843"/>
              <a:gd name="connsiteY60-24830" fmla="*/ 7287 h 17230"/>
              <a:gd name="connsiteX61-24831" fmla="*/ 4445 w 13843"/>
              <a:gd name="connsiteY61-24832" fmla="*/ 8017 h 17230"/>
              <a:gd name="connsiteX62-24833" fmla="*/ 3889 w 13843"/>
              <a:gd name="connsiteY62-24834" fmla="*/ 8372 h 17230"/>
              <a:gd name="connsiteX63-24835" fmla="*/ 3169 w 13843"/>
              <a:gd name="connsiteY63-24836" fmla="*/ 8683 h 17230"/>
              <a:gd name="connsiteX64-24837" fmla="*/ 1519 w 13843"/>
              <a:gd name="connsiteY64-24838" fmla="*/ 9330 h 17230"/>
              <a:gd name="connsiteX65-24839" fmla="*/ 482 w 13843"/>
              <a:gd name="connsiteY65-24840" fmla="*/ 9936 h 17230"/>
              <a:gd name="connsiteX66-24841" fmla="*/ 330 w 13843"/>
              <a:gd name="connsiteY66-24842" fmla="*/ 8790 h 17230"/>
              <a:gd name="connsiteX67-24843" fmla="*/ 109 w 13843"/>
              <a:gd name="connsiteY67-24844" fmla="*/ 7008 h 17230"/>
              <a:gd name="connsiteX0-24845" fmla="*/ 109 w 13843"/>
              <a:gd name="connsiteY0-24846" fmla="*/ 7008 h 17230"/>
              <a:gd name="connsiteX1-24847" fmla="*/ 2370 w 13843"/>
              <a:gd name="connsiteY1-24848" fmla="*/ 6237 h 17230"/>
              <a:gd name="connsiteX2-24849" fmla="*/ 4241 w 13843"/>
              <a:gd name="connsiteY2-24850" fmla="*/ 5504 h 17230"/>
              <a:gd name="connsiteX3-24851" fmla="*/ 6507 w 13843"/>
              <a:gd name="connsiteY3-24852" fmla="*/ 3399 h 17230"/>
              <a:gd name="connsiteX4-24853" fmla="*/ 7079 w 13843"/>
              <a:gd name="connsiteY4-24854" fmla="*/ 2367 h 17230"/>
              <a:gd name="connsiteX5-24855" fmla="*/ 7253 w 13843"/>
              <a:gd name="connsiteY5-24856" fmla="*/ 2149 h 17230"/>
              <a:gd name="connsiteX6-24857" fmla="*/ 7474 w 13843"/>
              <a:gd name="connsiteY6-24858" fmla="*/ 826 h 17230"/>
              <a:gd name="connsiteX7-24859" fmla="*/ 7824 w 13843"/>
              <a:gd name="connsiteY7-24860" fmla="*/ 961 h 17230"/>
              <a:gd name="connsiteX8-24861" fmla="*/ 8180 w 13843"/>
              <a:gd name="connsiteY8-24862" fmla="*/ 1915 h 17230"/>
              <a:gd name="connsiteX9-24863" fmla="*/ 8912 w 13843"/>
              <a:gd name="connsiteY9-24864" fmla="*/ 752 h 17230"/>
              <a:gd name="connsiteX10-24865" fmla="*/ 8584 w 13843"/>
              <a:gd name="connsiteY10-24866" fmla="*/ 1546 h 17230"/>
              <a:gd name="connsiteX11-24867" fmla="*/ 9243 w 13843"/>
              <a:gd name="connsiteY11-24868" fmla="*/ 19 h 17230"/>
              <a:gd name="connsiteX12-24869" fmla="*/ 9729 w 13843"/>
              <a:gd name="connsiteY12-24870" fmla="*/ 14 h 17230"/>
              <a:gd name="connsiteX13-24871" fmla="*/ 9825 w 13843"/>
              <a:gd name="connsiteY13-24872" fmla="*/ 1200 h 17230"/>
              <a:gd name="connsiteX14-24873" fmla="*/ 11867 w 13843"/>
              <a:gd name="connsiteY14-24874" fmla="*/ 3664 h 17230"/>
              <a:gd name="connsiteX15-24875" fmla="*/ 13658 w 13843"/>
              <a:gd name="connsiteY15-24876" fmla="*/ 12081 h 17230"/>
              <a:gd name="connsiteX16-24877" fmla="*/ 13784 w 13843"/>
              <a:gd name="connsiteY16-24878" fmla="*/ 17145 h 17230"/>
              <a:gd name="connsiteX17-24879" fmla="*/ 13607 w 13843"/>
              <a:gd name="connsiteY17-24880" fmla="*/ 15125 h 17230"/>
              <a:gd name="connsiteX18-24881" fmla="*/ 13156 w 13843"/>
              <a:gd name="connsiteY18-24882" fmla="*/ 17058 h 17230"/>
              <a:gd name="connsiteX19-24883" fmla="*/ 13395 w 13843"/>
              <a:gd name="connsiteY19-24884" fmla="*/ 13248 h 17230"/>
              <a:gd name="connsiteX20-24885" fmla="*/ 12761 w 13843"/>
              <a:gd name="connsiteY20-24886" fmla="*/ 9413 h 17230"/>
              <a:gd name="connsiteX21-24887" fmla="*/ 12939 w 13843"/>
              <a:gd name="connsiteY21-24888" fmla="*/ 14495 h 17230"/>
              <a:gd name="connsiteX22-24889" fmla="*/ 12647 w 13843"/>
              <a:gd name="connsiteY22-24890" fmla="*/ 15200 h 17230"/>
              <a:gd name="connsiteX23-24891" fmla="*/ 12465 w 13843"/>
              <a:gd name="connsiteY23-24892" fmla="*/ 10366 h 17230"/>
              <a:gd name="connsiteX24-24893" fmla="*/ 11546 w 13843"/>
              <a:gd name="connsiteY24-24894" fmla="*/ 4727 h 17230"/>
              <a:gd name="connsiteX25-24895" fmla="*/ 11713 w 13843"/>
              <a:gd name="connsiteY25-24896" fmla="*/ 7113 h 17230"/>
              <a:gd name="connsiteX26-24897" fmla="*/ 11954 w 13843"/>
              <a:gd name="connsiteY26-24898" fmla="*/ 7984 h 17230"/>
              <a:gd name="connsiteX27-24899" fmla="*/ 12312 w 13843"/>
              <a:gd name="connsiteY27-24900" fmla="*/ 9938 h 17230"/>
              <a:gd name="connsiteX28-24901" fmla="*/ 11938 w 13843"/>
              <a:gd name="connsiteY28-24902" fmla="*/ 9257 h 17230"/>
              <a:gd name="connsiteX29-24903" fmla="*/ 12198 w 13843"/>
              <a:gd name="connsiteY29-24904" fmla="*/ 14201 h 17230"/>
              <a:gd name="connsiteX30-24905" fmla="*/ 12111 w 13843"/>
              <a:gd name="connsiteY30-24906" fmla="*/ 16228 h 17230"/>
              <a:gd name="connsiteX31-24907" fmla="*/ 11833 w 13843"/>
              <a:gd name="connsiteY31-24908" fmla="*/ 13325 h 17230"/>
              <a:gd name="connsiteX32-24909" fmla="*/ 11685 w 13843"/>
              <a:gd name="connsiteY32-24910" fmla="*/ 11252 h 17230"/>
              <a:gd name="connsiteX33-24911" fmla="*/ 11028 w 13843"/>
              <a:gd name="connsiteY33-24912" fmla="*/ 6212 h 17230"/>
              <a:gd name="connsiteX34-24913" fmla="*/ 11374 w 13843"/>
              <a:gd name="connsiteY34-24914" fmla="*/ 11757 h 17230"/>
              <a:gd name="connsiteX35-24915" fmla="*/ 11574 w 13843"/>
              <a:gd name="connsiteY35-24916" fmla="*/ 14285 h 17230"/>
              <a:gd name="connsiteX36-24917" fmla="*/ 11403 w 13843"/>
              <a:gd name="connsiteY36-24918" fmla="*/ 16746 h 17230"/>
              <a:gd name="connsiteX37-24919" fmla="*/ 11211 w 13843"/>
              <a:gd name="connsiteY37-24920" fmla="*/ 13822 h 17230"/>
              <a:gd name="connsiteX38-24921" fmla="*/ 10807 w 13843"/>
              <a:gd name="connsiteY38-24922" fmla="*/ 16705 h 17230"/>
              <a:gd name="connsiteX39-24923" fmla="*/ 10410 w 13843"/>
              <a:gd name="connsiteY39-24924" fmla="*/ 17096 h 17230"/>
              <a:gd name="connsiteX40-24925" fmla="*/ 10651 w 13843"/>
              <a:gd name="connsiteY40-24926" fmla="*/ 15886 h 17230"/>
              <a:gd name="connsiteX41-24927" fmla="*/ 10620 w 13843"/>
              <a:gd name="connsiteY41-24928" fmla="*/ 14965 h 17230"/>
              <a:gd name="connsiteX42-24929" fmla="*/ 10843 w 13843"/>
              <a:gd name="connsiteY42-24930" fmla="*/ 15611 h 17230"/>
              <a:gd name="connsiteX43-24931" fmla="*/ 10745 w 13843"/>
              <a:gd name="connsiteY43-24932" fmla="*/ 15421 h 17230"/>
              <a:gd name="connsiteX44-24933" fmla="*/ 10381 w 13843"/>
              <a:gd name="connsiteY44-24934" fmla="*/ 16658 h 17230"/>
              <a:gd name="connsiteX45-24935" fmla="*/ 10587 w 13843"/>
              <a:gd name="connsiteY45-24936" fmla="*/ 14480 h 17230"/>
              <a:gd name="connsiteX46-24937" fmla="*/ 10856 w 13843"/>
              <a:gd name="connsiteY46-24938" fmla="*/ 14138 h 17230"/>
              <a:gd name="connsiteX47-24939" fmla="*/ 10823 w 13843"/>
              <a:gd name="connsiteY47-24940" fmla="*/ 8335 h 17230"/>
              <a:gd name="connsiteX48-24941" fmla="*/ 10721 w 13843"/>
              <a:gd name="connsiteY48-24942" fmla="*/ 12326 h 17230"/>
              <a:gd name="connsiteX49-24943" fmla="*/ 10483 w 13843"/>
              <a:gd name="connsiteY49-24944" fmla="*/ 13350 h 17230"/>
              <a:gd name="connsiteX50-24945" fmla="*/ 10358 w 13843"/>
              <a:gd name="connsiteY50-24946" fmla="*/ 5435 h 17230"/>
              <a:gd name="connsiteX51-24947" fmla="*/ 9432 w 13843"/>
              <a:gd name="connsiteY51-24948" fmla="*/ 3443 h 17230"/>
              <a:gd name="connsiteX52-24949" fmla="*/ 7255 w 13843"/>
              <a:gd name="connsiteY52-24950" fmla="*/ 4898 h 17230"/>
              <a:gd name="connsiteX53-24951" fmla="*/ 6860 w 13843"/>
              <a:gd name="connsiteY53-24952" fmla="*/ 5686 h 17230"/>
              <a:gd name="connsiteX54-24953" fmla="*/ 6527 w 13843"/>
              <a:gd name="connsiteY54-24954" fmla="*/ 6132 h 17230"/>
              <a:gd name="connsiteX55-24955" fmla="*/ 6435 w 13843"/>
              <a:gd name="connsiteY55-24956" fmla="*/ 6532 h 17230"/>
              <a:gd name="connsiteX56-24957" fmla="*/ 6001 w 13843"/>
              <a:gd name="connsiteY56-24958" fmla="*/ 6935 h 17230"/>
              <a:gd name="connsiteX57-24959" fmla="*/ 5399 w 13843"/>
              <a:gd name="connsiteY57-24960" fmla="*/ 7260 h 17230"/>
              <a:gd name="connsiteX58-24961" fmla="*/ 5530 w 13843"/>
              <a:gd name="connsiteY58-24962" fmla="*/ 7171 h 17230"/>
              <a:gd name="connsiteX59-24963" fmla="*/ 5907 w 13843"/>
              <a:gd name="connsiteY59-24964" fmla="*/ 7016 h 17230"/>
              <a:gd name="connsiteX60-24965" fmla="*/ 5409 w 13843"/>
              <a:gd name="connsiteY60-24966" fmla="*/ 7287 h 17230"/>
              <a:gd name="connsiteX61-24967" fmla="*/ 4445 w 13843"/>
              <a:gd name="connsiteY61-24968" fmla="*/ 8017 h 17230"/>
              <a:gd name="connsiteX62-24969" fmla="*/ 3889 w 13843"/>
              <a:gd name="connsiteY62-24970" fmla="*/ 8372 h 17230"/>
              <a:gd name="connsiteX63-24971" fmla="*/ 3169 w 13843"/>
              <a:gd name="connsiteY63-24972" fmla="*/ 8683 h 17230"/>
              <a:gd name="connsiteX64-24973" fmla="*/ 1519 w 13843"/>
              <a:gd name="connsiteY64-24974" fmla="*/ 9330 h 17230"/>
              <a:gd name="connsiteX65-24975" fmla="*/ 482 w 13843"/>
              <a:gd name="connsiteY65-24976" fmla="*/ 9936 h 17230"/>
              <a:gd name="connsiteX66-24977" fmla="*/ 330 w 13843"/>
              <a:gd name="connsiteY66-24978" fmla="*/ 8790 h 17230"/>
              <a:gd name="connsiteX67-24979" fmla="*/ 109 w 13843"/>
              <a:gd name="connsiteY67-24980" fmla="*/ 7008 h 17230"/>
              <a:gd name="connsiteX0-24981" fmla="*/ 109 w 13843"/>
              <a:gd name="connsiteY0-24982" fmla="*/ 7008 h 17230"/>
              <a:gd name="connsiteX1-24983" fmla="*/ 2370 w 13843"/>
              <a:gd name="connsiteY1-24984" fmla="*/ 6237 h 17230"/>
              <a:gd name="connsiteX2-24985" fmla="*/ 4241 w 13843"/>
              <a:gd name="connsiteY2-24986" fmla="*/ 5504 h 17230"/>
              <a:gd name="connsiteX3-24987" fmla="*/ 6507 w 13843"/>
              <a:gd name="connsiteY3-24988" fmla="*/ 3399 h 17230"/>
              <a:gd name="connsiteX4-24989" fmla="*/ 7079 w 13843"/>
              <a:gd name="connsiteY4-24990" fmla="*/ 2367 h 17230"/>
              <a:gd name="connsiteX5-24991" fmla="*/ 7253 w 13843"/>
              <a:gd name="connsiteY5-24992" fmla="*/ 2149 h 17230"/>
              <a:gd name="connsiteX6-24993" fmla="*/ 7474 w 13843"/>
              <a:gd name="connsiteY6-24994" fmla="*/ 826 h 17230"/>
              <a:gd name="connsiteX7-24995" fmla="*/ 7824 w 13843"/>
              <a:gd name="connsiteY7-24996" fmla="*/ 961 h 17230"/>
              <a:gd name="connsiteX8-24997" fmla="*/ 8180 w 13843"/>
              <a:gd name="connsiteY8-24998" fmla="*/ 1915 h 17230"/>
              <a:gd name="connsiteX9-24999" fmla="*/ 8912 w 13843"/>
              <a:gd name="connsiteY9-25000" fmla="*/ 752 h 17230"/>
              <a:gd name="connsiteX10-25001" fmla="*/ 8584 w 13843"/>
              <a:gd name="connsiteY10-25002" fmla="*/ 1546 h 17230"/>
              <a:gd name="connsiteX11-25003" fmla="*/ 9243 w 13843"/>
              <a:gd name="connsiteY11-25004" fmla="*/ 19 h 17230"/>
              <a:gd name="connsiteX12-25005" fmla="*/ 9729 w 13843"/>
              <a:gd name="connsiteY12-25006" fmla="*/ 14 h 17230"/>
              <a:gd name="connsiteX13-25007" fmla="*/ 9825 w 13843"/>
              <a:gd name="connsiteY13-25008" fmla="*/ 1200 h 17230"/>
              <a:gd name="connsiteX14-25009" fmla="*/ 11867 w 13843"/>
              <a:gd name="connsiteY14-25010" fmla="*/ 3664 h 17230"/>
              <a:gd name="connsiteX15-25011" fmla="*/ 13658 w 13843"/>
              <a:gd name="connsiteY15-25012" fmla="*/ 12081 h 17230"/>
              <a:gd name="connsiteX16-25013" fmla="*/ 13784 w 13843"/>
              <a:gd name="connsiteY16-25014" fmla="*/ 17145 h 17230"/>
              <a:gd name="connsiteX17-25015" fmla="*/ 13607 w 13843"/>
              <a:gd name="connsiteY17-25016" fmla="*/ 15125 h 17230"/>
              <a:gd name="connsiteX18-25017" fmla="*/ 13156 w 13843"/>
              <a:gd name="connsiteY18-25018" fmla="*/ 17058 h 17230"/>
              <a:gd name="connsiteX19-25019" fmla="*/ 13395 w 13843"/>
              <a:gd name="connsiteY19-25020" fmla="*/ 13248 h 17230"/>
              <a:gd name="connsiteX20-25021" fmla="*/ 12761 w 13843"/>
              <a:gd name="connsiteY20-25022" fmla="*/ 9413 h 17230"/>
              <a:gd name="connsiteX21-25023" fmla="*/ 12939 w 13843"/>
              <a:gd name="connsiteY21-25024" fmla="*/ 14495 h 17230"/>
              <a:gd name="connsiteX22-25025" fmla="*/ 12647 w 13843"/>
              <a:gd name="connsiteY22-25026" fmla="*/ 15200 h 17230"/>
              <a:gd name="connsiteX23-25027" fmla="*/ 12465 w 13843"/>
              <a:gd name="connsiteY23-25028" fmla="*/ 10366 h 17230"/>
              <a:gd name="connsiteX24-25029" fmla="*/ 11546 w 13843"/>
              <a:gd name="connsiteY24-25030" fmla="*/ 4727 h 17230"/>
              <a:gd name="connsiteX25-25031" fmla="*/ 11713 w 13843"/>
              <a:gd name="connsiteY25-25032" fmla="*/ 7113 h 17230"/>
              <a:gd name="connsiteX26-25033" fmla="*/ 11954 w 13843"/>
              <a:gd name="connsiteY26-25034" fmla="*/ 7984 h 17230"/>
              <a:gd name="connsiteX27-25035" fmla="*/ 12312 w 13843"/>
              <a:gd name="connsiteY27-25036" fmla="*/ 9938 h 17230"/>
              <a:gd name="connsiteX28-25037" fmla="*/ 11938 w 13843"/>
              <a:gd name="connsiteY28-25038" fmla="*/ 9257 h 17230"/>
              <a:gd name="connsiteX29-25039" fmla="*/ 12198 w 13843"/>
              <a:gd name="connsiteY29-25040" fmla="*/ 14201 h 17230"/>
              <a:gd name="connsiteX30-25041" fmla="*/ 12111 w 13843"/>
              <a:gd name="connsiteY30-25042" fmla="*/ 16228 h 17230"/>
              <a:gd name="connsiteX31-25043" fmla="*/ 11833 w 13843"/>
              <a:gd name="connsiteY31-25044" fmla="*/ 13325 h 17230"/>
              <a:gd name="connsiteX32-25045" fmla="*/ 11685 w 13843"/>
              <a:gd name="connsiteY32-25046" fmla="*/ 11252 h 17230"/>
              <a:gd name="connsiteX33-25047" fmla="*/ 11028 w 13843"/>
              <a:gd name="connsiteY33-25048" fmla="*/ 6212 h 17230"/>
              <a:gd name="connsiteX34-25049" fmla="*/ 11374 w 13843"/>
              <a:gd name="connsiteY34-25050" fmla="*/ 11757 h 17230"/>
              <a:gd name="connsiteX35-25051" fmla="*/ 11574 w 13843"/>
              <a:gd name="connsiteY35-25052" fmla="*/ 14285 h 17230"/>
              <a:gd name="connsiteX36-25053" fmla="*/ 11403 w 13843"/>
              <a:gd name="connsiteY36-25054" fmla="*/ 16746 h 17230"/>
              <a:gd name="connsiteX37-25055" fmla="*/ 11211 w 13843"/>
              <a:gd name="connsiteY37-25056" fmla="*/ 13822 h 17230"/>
              <a:gd name="connsiteX38-25057" fmla="*/ 10807 w 13843"/>
              <a:gd name="connsiteY38-25058" fmla="*/ 16705 h 17230"/>
              <a:gd name="connsiteX39-25059" fmla="*/ 10410 w 13843"/>
              <a:gd name="connsiteY39-25060" fmla="*/ 17096 h 17230"/>
              <a:gd name="connsiteX40-25061" fmla="*/ 10651 w 13843"/>
              <a:gd name="connsiteY40-25062" fmla="*/ 15886 h 17230"/>
              <a:gd name="connsiteX41-25063" fmla="*/ 10717 w 13843"/>
              <a:gd name="connsiteY41-25064" fmla="*/ 14911 h 17230"/>
              <a:gd name="connsiteX42-25065" fmla="*/ 10843 w 13843"/>
              <a:gd name="connsiteY42-25066" fmla="*/ 15611 h 17230"/>
              <a:gd name="connsiteX43-25067" fmla="*/ 10745 w 13843"/>
              <a:gd name="connsiteY43-25068" fmla="*/ 15421 h 17230"/>
              <a:gd name="connsiteX44-25069" fmla="*/ 10381 w 13843"/>
              <a:gd name="connsiteY44-25070" fmla="*/ 16658 h 17230"/>
              <a:gd name="connsiteX45-25071" fmla="*/ 10587 w 13843"/>
              <a:gd name="connsiteY45-25072" fmla="*/ 14480 h 17230"/>
              <a:gd name="connsiteX46-25073" fmla="*/ 10856 w 13843"/>
              <a:gd name="connsiteY46-25074" fmla="*/ 14138 h 17230"/>
              <a:gd name="connsiteX47-25075" fmla="*/ 10823 w 13843"/>
              <a:gd name="connsiteY47-25076" fmla="*/ 8335 h 17230"/>
              <a:gd name="connsiteX48-25077" fmla="*/ 10721 w 13843"/>
              <a:gd name="connsiteY48-25078" fmla="*/ 12326 h 17230"/>
              <a:gd name="connsiteX49-25079" fmla="*/ 10483 w 13843"/>
              <a:gd name="connsiteY49-25080" fmla="*/ 13350 h 17230"/>
              <a:gd name="connsiteX50-25081" fmla="*/ 10358 w 13843"/>
              <a:gd name="connsiteY50-25082" fmla="*/ 5435 h 17230"/>
              <a:gd name="connsiteX51-25083" fmla="*/ 9432 w 13843"/>
              <a:gd name="connsiteY51-25084" fmla="*/ 3443 h 17230"/>
              <a:gd name="connsiteX52-25085" fmla="*/ 7255 w 13843"/>
              <a:gd name="connsiteY52-25086" fmla="*/ 4898 h 17230"/>
              <a:gd name="connsiteX53-25087" fmla="*/ 6860 w 13843"/>
              <a:gd name="connsiteY53-25088" fmla="*/ 5686 h 17230"/>
              <a:gd name="connsiteX54-25089" fmla="*/ 6527 w 13843"/>
              <a:gd name="connsiteY54-25090" fmla="*/ 6132 h 17230"/>
              <a:gd name="connsiteX55-25091" fmla="*/ 6435 w 13843"/>
              <a:gd name="connsiteY55-25092" fmla="*/ 6532 h 17230"/>
              <a:gd name="connsiteX56-25093" fmla="*/ 6001 w 13843"/>
              <a:gd name="connsiteY56-25094" fmla="*/ 6935 h 17230"/>
              <a:gd name="connsiteX57-25095" fmla="*/ 5399 w 13843"/>
              <a:gd name="connsiteY57-25096" fmla="*/ 7260 h 17230"/>
              <a:gd name="connsiteX58-25097" fmla="*/ 5530 w 13843"/>
              <a:gd name="connsiteY58-25098" fmla="*/ 7171 h 17230"/>
              <a:gd name="connsiteX59-25099" fmla="*/ 5907 w 13843"/>
              <a:gd name="connsiteY59-25100" fmla="*/ 7016 h 17230"/>
              <a:gd name="connsiteX60-25101" fmla="*/ 5409 w 13843"/>
              <a:gd name="connsiteY60-25102" fmla="*/ 7287 h 17230"/>
              <a:gd name="connsiteX61-25103" fmla="*/ 4445 w 13843"/>
              <a:gd name="connsiteY61-25104" fmla="*/ 8017 h 17230"/>
              <a:gd name="connsiteX62-25105" fmla="*/ 3889 w 13843"/>
              <a:gd name="connsiteY62-25106" fmla="*/ 8372 h 17230"/>
              <a:gd name="connsiteX63-25107" fmla="*/ 3169 w 13843"/>
              <a:gd name="connsiteY63-25108" fmla="*/ 8683 h 17230"/>
              <a:gd name="connsiteX64-25109" fmla="*/ 1519 w 13843"/>
              <a:gd name="connsiteY64-25110" fmla="*/ 9330 h 17230"/>
              <a:gd name="connsiteX65-25111" fmla="*/ 482 w 13843"/>
              <a:gd name="connsiteY65-25112" fmla="*/ 9936 h 17230"/>
              <a:gd name="connsiteX66-25113" fmla="*/ 330 w 13843"/>
              <a:gd name="connsiteY66-25114" fmla="*/ 8790 h 17230"/>
              <a:gd name="connsiteX67-25115" fmla="*/ 109 w 13843"/>
              <a:gd name="connsiteY67-25116" fmla="*/ 7008 h 17230"/>
              <a:gd name="connsiteX0-25117" fmla="*/ 109 w 13843"/>
              <a:gd name="connsiteY0-25118" fmla="*/ 7008 h 17230"/>
              <a:gd name="connsiteX1-25119" fmla="*/ 2370 w 13843"/>
              <a:gd name="connsiteY1-25120" fmla="*/ 6237 h 17230"/>
              <a:gd name="connsiteX2-25121" fmla="*/ 4241 w 13843"/>
              <a:gd name="connsiteY2-25122" fmla="*/ 5504 h 17230"/>
              <a:gd name="connsiteX3-25123" fmla="*/ 6507 w 13843"/>
              <a:gd name="connsiteY3-25124" fmla="*/ 3399 h 17230"/>
              <a:gd name="connsiteX4-25125" fmla="*/ 7079 w 13843"/>
              <a:gd name="connsiteY4-25126" fmla="*/ 2367 h 17230"/>
              <a:gd name="connsiteX5-25127" fmla="*/ 7253 w 13843"/>
              <a:gd name="connsiteY5-25128" fmla="*/ 2149 h 17230"/>
              <a:gd name="connsiteX6-25129" fmla="*/ 7474 w 13843"/>
              <a:gd name="connsiteY6-25130" fmla="*/ 826 h 17230"/>
              <a:gd name="connsiteX7-25131" fmla="*/ 7824 w 13843"/>
              <a:gd name="connsiteY7-25132" fmla="*/ 961 h 17230"/>
              <a:gd name="connsiteX8-25133" fmla="*/ 8180 w 13843"/>
              <a:gd name="connsiteY8-25134" fmla="*/ 1915 h 17230"/>
              <a:gd name="connsiteX9-25135" fmla="*/ 8912 w 13843"/>
              <a:gd name="connsiteY9-25136" fmla="*/ 752 h 17230"/>
              <a:gd name="connsiteX10-25137" fmla="*/ 8584 w 13843"/>
              <a:gd name="connsiteY10-25138" fmla="*/ 1546 h 17230"/>
              <a:gd name="connsiteX11-25139" fmla="*/ 9243 w 13843"/>
              <a:gd name="connsiteY11-25140" fmla="*/ 19 h 17230"/>
              <a:gd name="connsiteX12-25141" fmla="*/ 9729 w 13843"/>
              <a:gd name="connsiteY12-25142" fmla="*/ 14 h 17230"/>
              <a:gd name="connsiteX13-25143" fmla="*/ 9825 w 13843"/>
              <a:gd name="connsiteY13-25144" fmla="*/ 1200 h 17230"/>
              <a:gd name="connsiteX14-25145" fmla="*/ 11867 w 13843"/>
              <a:gd name="connsiteY14-25146" fmla="*/ 3664 h 17230"/>
              <a:gd name="connsiteX15-25147" fmla="*/ 13658 w 13843"/>
              <a:gd name="connsiteY15-25148" fmla="*/ 12081 h 17230"/>
              <a:gd name="connsiteX16-25149" fmla="*/ 13784 w 13843"/>
              <a:gd name="connsiteY16-25150" fmla="*/ 17145 h 17230"/>
              <a:gd name="connsiteX17-25151" fmla="*/ 13607 w 13843"/>
              <a:gd name="connsiteY17-25152" fmla="*/ 15125 h 17230"/>
              <a:gd name="connsiteX18-25153" fmla="*/ 13156 w 13843"/>
              <a:gd name="connsiteY18-25154" fmla="*/ 17058 h 17230"/>
              <a:gd name="connsiteX19-25155" fmla="*/ 13395 w 13843"/>
              <a:gd name="connsiteY19-25156" fmla="*/ 13248 h 17230"/>
              <a:gd name="connsiteX20-25157" fmla="*/ 12761 w 13843"/>
              <a:gd name="connsiteY20-25158" fmla="*/ 9413 h 17230"/>
              <a:gd name="connsiteX21-25159" fmla="*/ 12939 w 13843"/>
              <a:gd name="connsiteY21-25160" fmla="*/ 14495 h 17230"/>
              <a:gd name="connsiteX22-25161" fmla="*/ 12647 w 13843"/>
              <a:gd name="connsiteY22-25162" fmla="*/ 15200 h 17230"/>
              <a:gd name="connsiteX23-25163" fmla="*/ 12465 w 13843"/>
              <a:gd name="connsiteY23-25164" fmla="*/ 10366 h 17230"/>
              <a:gd name="connsiteX24-25165" fmla="*/ 11546 w 13843"/>
              <a:gd name="connsiteY24-25166" fmla="*/ 4727 h 17230"/>
              <a:gd name="connsiteX25-25167" fmla="*/ 11713 w 13843"/>
              <a:gd name="connsiteY25-25168" fmla="*/ 7113 h 17230"/>
              <a:gd name="connsiteX26-25169" fmla="*/ 11954 w 13843"/>
              <a:gd name="connsiteY26-25170" fmla="*/ 7984 h 17230"/>
              <a:gd name="connsiteX27-25171" fmla="*/ 12312 w 13843"/>
              <a:gd name="connsiteY27-25172" fmla="*/ 9938 h 17230"/>
              <a:gd name="connsiteX28-25173" fmla="*/ 11938 w 13843"/>
              <a:gd name="connsiteY28-25174" fmla="*/ 9257 h 17230"/>
              <a:gd name="connsiteX29-25175" fmla="*/ 12198 w 13843"/>
              <a:gd name="connsiteY29-25176" fmla="*/ 14201 h 17230"/>
              <a:gd name="connsiteX30-25177" fmla="*/ 12111 w 13843"/>
              <a:gd name="connsiteY30-25178" fmla="*/ 16228 h 17230"/>
              <a:gd name="connsiteX31-25179" fmla="*/ 11833 w 13843"/>
              <a:gd name="connsiteY31-25180" fmla="*/ 13325 h 17230"/>
              <a:gd name="connsiteX32-25181" fmla="*/ 11685 w 13843"/>
              <a:gd name="connsiteY32-25182" fmla="*/ 11252 h 17230"/>
              <a:gd name="connsiteX33-25183" fmla="*/ 11028 w 13843"/>
              <a:gd name="connsiteY33-25184" fmla="*/ 6212 h 17230"/>
              <a:gd name="connsiteX34-25185" fmla="*/ 11374 w 13843"/>
              <a:gd name="connsiteY34-25186" fmla="*/ 11757 h 17230"/>
              <a:gd name="connsiteX35-25187" fmla="*/ 11574 w 13843"/>
              <a:gd name="connsiteY35-25188" fmla="*/ 14285 h 17230"/>
              <a:gd name="connsiteX36-25189" fmla="*/ 11403 w 13843"/>
              <a:gd name="connsiteY36-25190" fmla="*/ 16746 h 17230"/>
              <a:gd name="connsiteX37-25191" fmla="*/ 11211 w 13843"/>
              <a:gd name="connsiteY37-25192" fmla="*/ 13822 h 17230"/>
              <a:gd name="connsiteX38-25193" fmla="*/ 10807 w 13843"/>
              <a:gd name="connsiteY38-25194" fmla="*/ 16705 h 17230"/>
              <a:gd name="connsiteX39-25195" fmla="*/ 10410 w 13843"/>
              <a:gd name="connsiteY39-25196" fmla="*/ 17096 h 17230"/>
              <a:gd name="connsiteX40-25197" fmla="*/ 10651 w 13843"/>
              <a:gd name="connsiteY40-25198" fmla="*/ 15886 h 17230"/>
              <a:gd name="connsiteX41-25199" fmla="*/ 10717 w 13843"/>
              <a:gd name="connsiteY41-25200" fmla="*/ 14911 h 17230"/>
              <a:gd name="connsiteX42-25201" fmla="*/ 10843 w 13843"/>
              <a:gd name="connsiteY42-25202" fmla="*/ 15611 h 17230"/>
              <a:gd name="connsiteX43-25203" fmla="*/ 10745 w 13843"/>
              <a:gd name="connsiteY43-25204" fmla="*/ 15421 h 17230"/>
              <a:gd name="connsiteX44-25205" fmla="*/ 10381 w 13843"/>
              <a:gd name="connsiteY44-25206" fmla="*/ 16658 h 17230"/>
              <a:gd name="connsiteX45-25207" fmla="*/ 10587 w 13843"/>
              <a:gd name="connsiteY45-25208" fmla="*/ 14480 h 17230"/>
              <a:gd name="connsiteX46-25209" fmla="*/ 10856 w 13843"/>
              <a:gd name="connsiteY46-25210" fmla="*/ 14138 h 17230"/>
              <a:gd name="connsiteX47-25211" fmla="*/ 10823 w 13843"/>
              <a:gd name="connsiteY47-25212" fmla="*/ 8335 h 17230"/>
              <a:gd name="connsiteX48-25213" fmla="*/ 9458 w 13843"/>
              <a:gd name="connsiteY48-25214" fmla="*/ 15327 h 17230"/>
              <a:gd name="connsiteX49-25215" fmla="*/ 10483 w 13843"/>
              <a:gd name="connsiteY49-25216" fmla="*/ 13350 h 17230"/>
              <a:gd name="connsiteX50-25217" fmla="*/ 10358 w 13843"/>
              <a:gd name="connsiteY50-25218" fmla="*/ 5435 h 17230"/>
              <a:gd name="connsiteX51-25219" fmla="*/ 9432 w 13843"/>
              <a:gd name="connsiteY51-25220" fmla="*/ 3443 h 17230"/>
              <a:gd name="connsiteX52-25221" fmla="*/ 7255 w 13843"/>
              <a:gd name="connsiteY52-25222" fmla="*/ 4898 h 17230"/>
              <a:gd name="connsiteX53-25223" fmla="*/ 6860 w 13843"/>
              <a:gd name="connsiteY53-25224" fmla="*/ 5686 h 17230"/>
              <a:gd name="connsiteX54-25225" fmla="*/ 6527 w 13843"/>
              <a:gd name="connsiteY54-25226" fmla="*/ 6132 h 17230"/>
              <a:gd name="connsiteX55-25227" fmla="*/ 6435 w 13843"/>
              <a:gd name="connsiteY55-25228" fmla="*/ 6532 h 17230"/>
              <a:gd name="connsiteX56-25229" fmla="*/ 6001 w 13843"/>
              <a:gd name="connsiteY56-25230" fmla="*/ 6935 h 17230"/>
              <a:gd name="connsiteX57-25231" fmla="*/ 5399 w 13843"/>
              <a:gd name="connsiteY57-25232" fmla="*/ 7260 h 17230"/>
              <a:gd name="connsiteX58-25233" fmla="*/ 5530 w 13843"/>
              <a:gd name="connsiteY58-25234" fmla="*/ 7171 h 17230"/>
              <a:gd name="connsiteX59-25235" fmla="*/ 5907 w 13843"/>
              <a:gd name="connsiteY59-25236" fmla="*/ 7016 h 17230"/>
              <a:gd name="connsiteX60-25237" fmla="*/ 5409 w 13843"/>
              <a:gd name="connsiteY60-25238" fmla="*/ 7287 h 17230"/>
              <a:gd name="connsiteX61-25239" fmla="*/ 4445 w 13843"/>
              <a:gd name="connsiteY61-25240" fmla="*/ 8017 h 17230"/>
              <a:gd name="connsiteX62-25241" fmla="*/ 3889 w 13843"/>
              <a:gd name="connsiteY62-25242" fmla="*/ 8372 h 17230"/>
              <a:gd name="connsiteX63-25243" fmla="*/ 3169 w 13843"/>
              <a:gd name="connsiteY63-25244" fmla="*/ 8683 h 17230"/>
              <a:gd name="connsiteX64-25245" fmla="*/ 1519 w 13843"/>
              <a:gd name="connsiteY64-25246" fmla="*/ 9330 h 17230"/>
              <a:gd name="connsiteX65-25247" fmla="*/ 482 w 13843"/>
              <a:gd name="connsiteY65-25248" fmla="*/ 9936 h 17230"/>
              <a:gd name="connsiteX66-25249" fmla="*/ 330 w 13843"/>
              <a:gd name="connsiteY66-25250" fmla="*/ 8790 h 17230"/>
              <a:gd name="connsiteX67-25251" fmla="*/ 109 w 13843"/>
              <a:gd name="connsiteY67-25252" fmla="*/ 7008 h 17230"/>
              <a:gd name="connsiteX0-25253" fmla="*/ 109 w 13843"/>
              <a:gd name="connsiteY0-25254" fmla="*/ 7008 h 17230"/>
              <a:gd name="connsiteX1-25255" fmla="*/ 2370 w 13843"/>
              <a:gd name="connsiteY1-25256" fmla="*/ 6237 h 17230"/>
              <a:gd name="connsiteX2-25257" fmla="*/ 4241 w 13843"/>
              <a:gd name="connsiteY2-25258" fmla="*/ 5504 h 17230"/>
              <a:gd name="connsiteX3-25259" fmla="*/ 6507 w 13843"/>
              <a:gd name="connsiteY3-25260" fmla="*/ 3399 h 17230"/>
              <a:gd name="connsiteX4-25261" fmla="*/ 7079 w 13843"/>
              <a:gd name="connsiteY4-25262" fmla="*/ 2367 h 17230"/>
              <a:gd name="connsiteX5-25263" fmla="*/ 7253 w 13843"/>
              <a:gd name="connsiteY5-25264" fmla="*/ 2149 h 17230"/>
              <a:gd name="connsiteX6-25265" fmla="*/ 7474 w 13843"/>
              <a:gd name="connsiteY6-25266" fmla="*/ 826 h 17230"/>
              <a:gd name="connsiteX7-25267" fmla="*/ 7824 w 13843"/>
              <a:gd name="connsiteY7-25268" fmla="*/ 961 h 17230"/>
              <a:gd name="connsiteX8-25269" fmla="*/ 8180 w 13843"/>
              <a:gd name="connsiteY8-25270" fmla="*/ 1915 h 17230"/>
              <a:gd name="connsiteX9-25271" fmla="*/ 8912 w 13843"/>
              <a:gd name="connsiteY9-25272" fmla="*/ 752 h 17230"/>
              <a:gd name="connsiteX10-25273" fmla="*/ 8584 w 13843"/>
              <a:gd name="connsiteY10-25274" fmla="*/ 1546 h 17230"/>
              <a:gd name="connsiteX11-25275" fmla="*/ 9243 w 13843"/>
              <a:gd name="connsiteY11-25276" fmla="*/ 19 h 17230"/>
              <a:gd name="connsiteX12-25277" fmla="*/ 9729 w 13843"/>
              <a:gd name="connsiteY12-25278" fmla="*/ 14 h 17230"/>
              <a:gd name="connsiteX13-25279" fmla="*/ 9825 w 13843"/>
              <a:gd name="connsiteY13-25280" fmla="*/ 1200 h 17230"/>
              <a:gd name="connsiteX14-25281" fmla="*/ 11867 w 13843"/>
              <a:gd name="connsiteY14-25282" fmla="*/ 3664 h 17230"/>
              <a:gd name="connsiteX15-25283" fmla="*/ 13658 w 13843"/>
              <a:gd name="connsiteY15-25284" fmla="*/ 12081 h 17230"/>
              <a:gd name="connsiteX16-25285" fmla="*/ 13784 w 13843"/>
              <a:gd name="connsiteY16-25286" fmla="*/ 17145 h 17230"/>
              <a:gd name="connsiteX17-25287" fmla="*/ 13607 w 13843"/>
              <a:gd name="connsiteY17-25288" fmla="*/ 15125 h 17230"/>
              <a:gd name="connsiteX18-25289" fmla="*/ 13156 w 13843"/>
              <a:gd name="connsiteY18-25290" fmla="*/ 17058 h 17230"/>
              <a:gd name="connsiteX19-25291" fmla="*/ 13395 w 13843"/>
              <a:gd name="connsiteY19-25292" fmla="*/ 13248 h 17230"/>
              <a:gd name="connsiteX20-25293" fmla="*/ 12761 w 13843"/>
              <a:gd name="connsiteY20-25294" fmla="*/ 9413 h 17230"/>
              <a:gd name="connsiteX21-25295" fmla="*/ 12939 w 13843"/>
              <a:gd name="connsiteY21-25296" fmla="*/ 14495 h 17230"/>
              <a:gd name="connsiteX22-25297" fmla="*/ 12647 w 13843"/>
              <a:gd name="connsiteY22-25298" fmla="*/ 15200 h 17230"/>
              <a:gd name="connsiteX23-25299" fmla="*/ 12465 w 13843"/>
              <a:gd name="connsiteY23-25300" fmla="*/ 10366 h 17230"/>
              <a:gd name="connsiteX24-25301" fmla="*/ 11546 w 13843"/>
              <a:gd name="connsiteY24-25302" fmla="*/ 4727 h 17230"/>
              <a:gd name="connsiteX25-25303" fmla="*/ 11713 w 13843"/>
              <a:gd name="connsiteY25-25304" fmla="*/ 7113 h 17230"/>
              <a:gd name="connsiteX26-25305" fmla="*/ 11954 w 13843"/>
              <a:gd name="connsiteY26-25306" fmla="*/ 7984 h 17230"/>
              <a:gd name="connsiteX27-25307" fmla="*/ 12312 w 13843"/>
              <a:gd name="connsiteY27-25308" fmla="*/ 9938 h 17230"/>
              <a:gd name="connsiteX28-25309" fmla="*/ 11938 w 13843"/>
              <a:gd name="connsiteY28-25310" fmla="*/ 9257 h 17230"/>
              <a:gd name="connsiteX29-25311" fmla="*/ 12198 w 13843"/>
              <a:gd name="connsiteY29-25312" fmla="*/ 14201 h 17230"/>
              <a:gd name="connsiteX30-25313" fmla="*/ 12111 w 13843"/>
              <a:gd name="connsiteY30-25314" fmla="*/ 16228 h 17230"/>
              <a:gd name="connsiteX31-25315" fmla="*/ 11833 w 13843"/>
              <a:gd name="connsiteY31-25316" fmla="*/ 13325 h 17230"/>
              <a:gd name="connsiteX32-25317" fmla="*/ 11685 w 13843"/>
              <a:gd name="connsiteY32-25318" fmla="*/ 11252 h 17230"/>
              <a:gd name="connsiteX33-25319" fmla="*/ 11028 w 13843"/>
              <a:gd name="connsiteY33-25320" fmla="*/ 6212 h 17230"/>
              <a:gd name="connsiteX34-25321" fmla="*/ 11374 w 13843"/>
              <a:gd name="connsiteY34-25322" fmla="*/ 11757 h 17230"/>
              <a:gd name="connsiteX35-25323" fmla="*/ 11574 w 13843"/>
              <a:gd name="connsiteY35-25324" fmla="*/ 14285 h 17230"/>
              <a:gd name="connsiteX36-25325" fmla="*/ 11403 w 13843"/>
              <a:gd name="connsiteY36-25326" fmla="*/ 16746 h 17230"/>
              <a:gd name="connsiteX37-25327" fmla="*/ 11211 w 13843"/>
              <a:gd name="connsiteY37-25328" fmla="*/ 13822 h 17230"/>
              <a:gd name="connsiteX38-25329" fmla="*/ 10807 w 13843"/>
              <a:gd name="connsiteY38-25330" fmla="*/ 16705 h 17230"/>
              <a:gd name="connsiteX39-25331" fmla="*/ 10410 w 13843"/>
              <a:gd name="connsiteY39-25332" fmla="*/ 17096 h 17230"/>
              <a:gd name="connsiteX40-25333" fmla="*/ 10651 w 13843"/>
              <a:gd name="connsiteY40-25334" fmla="*/ 15886 h 17230"/>
              <a:gd name="connsiteX41-25335" fmla="*/ 10717 w 13843"/>
              <a:gd name="connsiteY41-25336" fmla="*/ 14911 h 17230"/>
              <a:gd name="connsiteX42-25337" fmla="*/ 10843 w 13843"/>
              <a:gd name="connsiteY42-25338" fmla="*/ 15611 h 17230"/>
              <a:gd name="connsiteX43-25339" fmla="*/ 10745 w 13843"/>
              <a:gd name="connsiteY43-25340" fmla="*/ 15421 h 17230"/>
              <a:gd name="connsiteX44-25341" fmla="*/ 10381 w 13843"/>
              <a:gd name="connsiteY44-25342" fmla="*/ 16658 h 17230"/>
              <a:gd name="connsiteX45-25343" fmla="*/ 10587 w 13843"/>
              <a:gd name="connsiteY45-25344" fmla="*/ 14480 h 17230"/>
              <a:gd name="connsiteX46-25345" fmla="*/ 10856 w 13843"/>
              <a:gd name="connsiteY46-25346" fmla="*/ 14138 h 17230"/>
              <a:gd name="connsiteX47-25347" fmla="*/ 10823 w 13843"/>
              <a:gd name="connsiteY47-25348" fmla="*/ 8335 h 17230"/>
              <a:gd name="connsiteX48-25349" fmla="*/ 9458 w 13843"/>
              <a:gd name="connsiteY48-25350" fmla="*/ 15327 h 17230"/>
              <a:gd name="connsiteX49-25351" fmla="*/ 10483 w 13843"/>
              <a:gd name="connsiteY49-25352" fmla="*/ 13350 h 17230"/>
              <a:gd name="connsiteX50-25353" fmla="*/ 10744 w 13843"/>
              <a:gd name="connsiteY50-25354" fmla="*/ 10211 h 17230"/>
              <a:gd name="connsiteX51-25355" fmla="*/ 10358 w 13843"/>
              <a:gd name="connsiteY51-25356" fmla="*/ 5435 h 17230"/>
              <a:gd name="connsiteX52-25357" fmla="*/ 9432 w 13843"/>
              <a:gd name="connsiteY52-25358" fmla="*/ 3443 h 17230"/>
              <a:gd name="connsiteX53-25359" fmla="*/ 7255 w 13843"/>
              <a:gd name="connsiteY53-25360" fmla="*/ 4898 h 17230"/>
              <a:gd name="connsiteX54-25361" fmla="*/ 6860 w 13843"/>
              <a:gd name="connsiteY54-25362" fmla="*/ 5686 h 17230"/>
              <a:gd name="connsiteX55-25363" fmla="*/ 6527 w 13843"/>
              <a:gd name="connsiteY55-25364" fmla="*/ 6132 h 17230"/>
              <a:gd name="connsiteX56-25365" fmla="*/ 6435 w 13843"/>
              <a:gd name="connsiteY56-25366" fmla="*/ 6532 h 17230"/>
              <a:gd name="connsiteX57-25367" fmla="*/ 6001 w 13843"/>
              <a:gd name="connsiteY57-25368" fmla="*/ 6935 h 17230"/>
              <a:gd name="connsiteX58-25369" fmla="*/ 5399 w 13843"/>
              <a:gd name="connsiteY58-25370" fmla="*/ 7260 h 17230"/>
              <a:gd name="connsiteX59-25371" fmla="*/ 5530 w 13843"/>
              <a:gd name="connsiteY59-25372" fmla="*/ 7171 h 17230"/>
              <a:gd name="connsiteX60-25373" fmla="*/ 5907 w 13843"/>
              <a:gd name="connsiteY60-25374" fmla="*/ 7016 h 17230"/>
              <a:gd name="connsiteX61-25375" fmla="*/ 5409 w 13843"/>
              <a:gd name="connsiteY61-25376" fmla="*/ 7287 h 17230"/>
              <a:gd name="connsiteX62-25377" fmla="*/ 4445 w 13843"/>
              <a:gd name="connsiteY62-25378" fmla="*/ 8017 h 17230"/>
              <a:gd name="connsiteX63-25379" fmla="*/ 3889 w 13843"/>
              <a:gd name="connsiteY63-25380" fmla="*/ 8372 h 17230"/>
              <a:gd name="connsiteX64-25381" fmla="*/ 3169 w 13843"/>
              <a:gd name="connsiteY64-25382" fmla="*/ 8683 h 17230"/>
              <a:gd name="connsiteX65-25383" fmla="*/ 1519 w 13843"/>
              <a:gd name="connsiteY65-25384" fmla="*/ 9330 h 17230"/>
              <a:gd name="connsiteX66-25385" fmla="*/ 482 w 13843"/>
              <a:gd name="connsiteY66-25386" fmla="*/ 9936 h 17230"/>
              <a:gd name="connsiteX67-25387" fmla="*/ 330 w 13843"/>
              <a:gd name="connsiteY67-25388" fmla="*/ 8790 h 17230"/>
              <a:gd name="connsiteX68" fmla="*/ 109 w 13843"/>
              <a:gd name="connsiteY68" fmla="*/ 7008 h 17230"/>
              <a:gd name="connsiteX0-25389" fmla="*/ 109 w 13843"/>
              <a:gd name="connsiteY0-25390" fmla="*/ 7008 h 17230"/>
              <a:gd name="connsiteX1-25391" fmla="*/ 2370 w 13843"/>
              <a:gd name="connsiteY1-25392" fmla="*/ 6237 h 17230"/>
              <a:gd name="connsiteX2-25393" fmla="*/ 4241 w 13843"/>
              <a:gd name="connsiteY2-25394" fmla="*/ 5504 h 17230"/>
              <a:gd name="connsiteX3-25395" fmla="*/ 6507 w 13843"/>
              <a:gd name="connsiteY3-25396" fmla="*/ 3399 h 17230"/>
              <a:gd name="connsiteX4-25397" fmla="*/ 7079 w 13843"/>
              <a:gd name="connsiteY4-25398" fmla="*/ 2367 h 17230"/>
              <a:gd name="connsiteX5-25399" fmla="*/ 7253 w 13843"/>
              <a:gd name="connsiteY5-25400" fmla="*/ 2149 h 17230"/>
              <a:gd name="connsiteX6-25401" fmla="*/ 7474 w 13843"/>
              <a:gd name="connsiteY6-25402" fmla="*/ 826 h 17230"/>
              <a:gd name="connsiteX7-25403" fmla="*/ 7824 w 13843"/>
              <a:gd name="connsiteY7-25404" fmla="*/ 961 h 17230"/>
              <a:gd name="connsiteX8-25405" fmla="*/ 8180 w 13843"/>
              <a:gd name="connsiteY8-25406" fmla="*/ 1915 h 17230"/>
              <a:gd name="connsiteX9-25407" fmla="*/ 8912 w 13843"/>
              <a:gd name="connsiteY9-25408" fmla="*/ 752 h 17230"/>
              <a:gd name="connsiteX10-25409" fmla="*/ 8584 w 13843"/>
              <a:gd name="connsiteY10-25410" fmla="*/ 1546 h 17230"/>
              <a:gd name="connsiteX11-25411" fmla="*/ 9243 w 13843"/>
              <a:gd name="connsiteY11-25412" fmla="*/ 19 h 17230"/>
              <a:gd name="connsiteX12-25413" fmla="*/ 9729 w 13843"/>
              <a:gd name="connsiteY12-25414" fmla="*/ 14 h 17230"/>
              <a:gd name="connsiteX13-25415" fmla="*/ 9825 w 13843"/>
              <a:gd name="connsiteY13-25416" fmla="*/ 1200 h 17230"/>
              <a:gd name="connsiteX14-25417" fmla="*/ 11867 w 13843"/>
              <a:gd name="connsiteY14-25418" fmla="*/ 3664 h 17230"/>
              <a:gd name="connsiteX15-25419" fmla="*/ 13658 w 13843"/>
              <a:gd name="connsiteY15-25420" fmla="*/ 12081 h 17230"/>
              <a:gd name="connsiteX16-25421" fmla="*/ 13784 w 13843"/>
              <a:gd name="connsiteY16-25422" fmla="*/ 17145 h 17230"/>
              <a:gd name="connsiteX17-25423" fmla="*/ 13607 w 13843"/>
              <a:gd name="connsiteY17-25424" fmla="*/ 15125 h 17230"/>
              <a:gd name="connsiteX18-25425" fmla="*/ 13156 w 13843"/>
              <a:gd name="connsiteY18-25426" fmla="*/ 17058 h 17230"/>
              <a:gd name="connsiteX19-25427" fmla="*/ 13395 w 13843"/>
              <a:gd name="connsiteY19-25428" fmla="*/ 13248 h 17230"/>
              <a:gd name="connsiteX20-25429" fmla="*/ 12761 w 13843"/>
              <a:gd name="connsiteY20-25430" fmla="*/ 9413 h 17230"/>
              <a:gd name="connsiteX21-25431" fmla="*/ 12939 w 13843"/>
              <a:gd name="connsiteY21-25432" fmla="*/ 14495 h 17230"/>
              <a:gd name="connsiteX22-25433" fmla="*/ 12647 w 13843"/>
              <a:gd name="connsiteY22-25434" fmla="*/ 15200 h 17230"/>
              <a:gd name="connsiteX23-25435" fmla="*/ 12465 w 13843"/>
              <a:gd name="connsiteY23-25436" fmla="*/ 10366 h 17230"/>
              <a:gd name="connsiteX24-25437" fmla="*/ 11546 w 13843"/>
              <a:gd name="connsiteY24-25438" fmla="*/ 4727 h 17230"/>
              <a:gd name="connsiteX25-25439" fmla="*/ 11713 w 13843"/>
              <a:gd name="connsiteY25-25440" fmla="*/ 7113 h 17230"/>
              <a:gd name="connsiteX26-25441" fmla="*/ 11954 w 13843"/>
              <a:gd name="connsiteY26-25442" fmla="*/ 7984 h 17230"/>
              <a:gd name="connsiteX27-25443" fmla="*/ 12312 w 13843"/>
              <a:gd name="connsiteY27-25444" fmla="*/ 9938 h 17230"/>
              <a:gd name="connsiteX28-25445" fmla="*/ 11938 w 13843"/>
              <a:gd name="connsiteY28-25446" fmla="*/ 9257 h 17230"/>
              <a:gd name="connsiteX29-25447" fmla="*/ 12198 w 13843"/>
              <a:gd name="connsiteY29-25448" fmla="*/ 14201 h 17230"/>
              <a:gd name="connsiteX30-25449" fmla="*/ 12111 w 13843"/>
              <a:gd name="connsiteY30-25450" fmla="*/ 16228 h 17230"/>
              <a:gd name="connsiteX31-25451" fmla="*/ 11833 w 13843"/>
              <a:gd name="connsiteY31-25452" fmla="*/ 13325 h 17230"/>
              <a:gd name="connsiteX32-25453" fmla="*/ 11685 w 13843"/>
              <a:gd name="connsiteY32-25454" fmla="*/ 11252 h 17230"/>
              <a:gd name="connsiteX33-25455" fmla="*/ 11028 w 13843"/>
              <a:gd name="connsiteY33-25456" fmla="*/ 6212 h 17230"/>
              <a:gd name="connsiteX34-25457" fmla="*/ 11374 w 13843"/>
              <a:gd name="connsiteY34-25458" fmla="*/ 11757 h 17230"/>
              <a:gd name="connsiteX35-25459" fmla="*/ 11574 w 13843"/>
              <a:gd name="connsiteY35-25460" fmla="*/ 14285 h 17230"/>
              <a:gd name="connsiteX36-25461" fmla="*/ 11403 w 13843"/>
              <a:gd name="connsiteY36-25462" fmla="*/ 16746 h 17230"/>
              <a:gd name="connsiteX37-25463" fmla="*/ 11211 w 13843"/>
              <a:gd name="connsiteY37-25464" fmla="*/ 13822 h 17230"/>
              <a:gd name="connsiteX38-25465" fmla="*/ 10807 w 13843"/>
              <a:gd name="connsiteY38-25466" fmla="*/ 16705 h 17230"/>
              <a:gd name="connsiteX39-25467" fmla="*/ 10410 w 13843"/>
              <a:gd name="connsiteY39-25468" fmla="*/ 17096 h 17230"/>
              <a:gd name="connsiteX40-25469" fmla="*/ 10651 w 13843"/>
              <a:gd name="connsiteY40-25470" fmla="*/ 15886 h 17230"/>
              <a:gd name="connsiteX41-25471" fmla="*/ 10717 w 13843"/>
              <a:gd name="connsiteY41-25472" fmla="*/ 14911 h 17230"/>
              <a:gd name="connsiteX42-25473" fmla="*/ 10843 w 13843"/>
              <a:gd name="connsiteY42-25474" fmla="*/ 15611 h 17230"/>
              <a:gd name="connsiteX43-25475" fmla="*/ 10745 w 13843"/>
              <a:gd name="connsiteY43-25476" fmla="*/ 15421 h 17230"/>
              <a:gd name="connsiteX44-25477" fmla="*/ 10381 w 13843"/>
              <a:gd name="connsiteY44-25478" fmla="*/ 16658 h 17230"/>
              <a:gd name="connsiteX45-25479" fmla="*/ 10587 w 13843"/>
              <a:gd name="connsiteY45-25480" fmla="*/ 14480 h 17230"/>
              <a:gd name="connsiteX46-25481" fmla="*/ 10856 w 13843"/>
              <a:gd name="connsiteY46-25482" fmla="*/ 14138 h 17230"/>
              <a:gd name="connsiteX47-25483" fmla="*/ 10823 w 13843"/>
              <a:gd name="connsiteY47-25484" fmla="*/ 8335 h 17230"/>
              <a:gd name="connsiteX48-25485" fmla="*/ 9458 w 13843"/>
              <a:gd name="connsiteY48-25486" fmla="*/ 15327 h 17230"/>
              <a:gd name="connsiteX49-25487" fmla="*/ 10483 w 13843"/>
              <a:gd name="connsiteY49-25488" fmla="*/ 13350 h 17230"/>
              <a:gd name="connsiteX50-25489" fmla="*/ 10744 w 13843"/>
              <a:gd name="connsiteY50-25490" fmla="*/ 10211 h 17230"/>
              <a:gd name="connsiteX51-25491" fmla="*/ 10358 w 13843"/>
              <a:gd name="connsiteY51-25492" fmla="*/ 5435 h 17230"/>
              <a:gd name="connsiteX52-25493" fmla="*/ 9432 w 13843"/>
              <a:gd name="connsiteY52-25494" fmla="*/ 3443 h 17230"/>
              <a:gd name="connsiteX53-25495" fmla="*/ 7255 w 13843"/>
              <a:gd name="connsiteY53-25496" fmla="*/ 4898 h 17230"/>
              <a:gd name="connsiteX54-25497" fmla="*/ 6860 w 13843"/>
              <a:gd name="connsiteY54-25498" fmla="*/ 5686 h 17230"/>
              <a:gd name="connsiteX55-25499" fmla="*/ 6527 w 13843"/>
              <a:gd name="connsiteY55-25500" fmla="*/ 6132 h 17230"/>
              <a:gd name="connsiteX56-25501" fmla="*/ 6435 w 13843"/>
              <a:gd name="connsiteY56-25502" fmla="*/ 6532 h 17230"/>
              <a:gd name="connsiteX57-25503" fmla="*/ 6001 w 13843"/>
              <a:gd name="connsiteY57-25504" fmla="*/ 6935 h 17230"/>
              <a:gd name="connsiteX58-25505" fmla="*/ 5399 w 13843"/>
              <a:gd name="connsiteY58-25506" fmla="*/ 7260 h 17230"/>
              <a:gd name="connsiteX59-25507" fmla="*/ 5530 w 13843"/>
              <a:gd name="connsiteY59-25508" fmla="*/ 7171 h 17230"/>
              <a:gd name="connsiteX60-25509" fmla="*/ 5907 w 13843"/>
              <a:gd name="connsiteY60-25510" fmla="*/ 7016 h 17230"/>
              <a:gd name="connsiteX61-25511" fmla="*/ 5409 w 13843"/>
              <a:gd name="connsiteY61-25512" fmla="*/ 7287 h 17230"/>
              <a:gd name="connsiteX62-25513" fmla="*/ 4445 w 13843"/>
              <a:gd name="connsiteY62-25514" fmla="*/ 8017 h 17230"/>
              <a:gd name="connsiteX63-25515" fmla="*/ 3889 w 13843"/>
              <a:gd name="connsiteY63-25516" fmla="*/ 8372 h 17230"/>
              <a:gd name="connsiteX64-25517" fmla="*/ 3169 w 13843"/>
              <a:gd name="connsiteY64-25518" fmla="*/ 8683 h 17230"/>
              <a:gd name="connsiteX65-25519" fmla="*/ 1519 w 13843"/>
              <a:gd name="connsiteY65-25520" fmla="*/ 9330 h 17230"/>
              <a:gd name="connsiteX66-25521" fmla="*/ 482 w 13843"/>
              <a:gd name="connsiteY66-25522" fmla="*/ 9936 h 17230"/>
              <a:gd name="connsiteX67-25523" fmla="*/ 330 w 13843"/>
              <a:gd name="connsiteY67-25524" fmla="*/ 8790 h 17230"/>
              <a:gd name="connsiteX68-25525" fmla="*/ 109 w 13843"/>
              <a:gd name="connsiteY68-25526" fmla="*/ 7008 h 17230"/>
              <a:gd name="connsiteX0-25527" fmla="*/ 109 w 13843"/>
              <a:gd name="connsiteY0-25528" fmla="*/ 7008 h 17230"/>
              <a:gd name="connsiteX1-25529" fmla="*/ 2370 w 13843"/>
              <a:gd name="connsiteY1-25530" fmla="*/ 6237 h 17230"/>
              <a:gd name="connsiteX2-25531" fmla="*/ 4241 w 13843"/>
              <a:gd name="connsiteY2-25532" fmla="*/ 5504 h 17230"/>
              <a:gd name="connsiteX3-25533" fmla="*/ 6507 w 13843"/>
              <a:gd name="connsiteY3-25534" fmla="*/ 3399 h 17230"/>
              <a:gd name="connsiteX4-25535" fmla="*/ 7079 w 13843"/>
              <a:gd name="connsiteY4-25536" fmla="*/ 2367 h 17230"/>
              <a:gd name="connsiteX5-25537" fmla="*/ 7253 w 13843"/>
              <a:gd name="connsiteY5-25538" fmla="*/ 2149 h 17230"/>
              <a:gd name="connsiteX6-25539" fmla="*/ 7474 w 13843"/>
              <a:gd name="connsiteY6-25540" fmla="*/ 826 h 17230"/>
              <a:gd name="connsiteX7-25541" fmla="*/ 7824 w 13843"/>
              <a:gd name="connsiteY7-25542" fmla="*/ 961 h 17230"/>
              <a:gd name="connsiteX8-25543" fmla="*/ 8180 w 13843"/>
              <a:gd name="connsiteY8-25544" fmla="*/ 1915 h 17230"/>
              <a:gd name="connsiteX9-25545" fmla="*/ 8912 w 13843"/>
              <a:gd name="connsiteY9-25546" fmla="*/ 752 h 17230"/>
              <a:gd name="connsiteX10-25547" fmla="*/ 8584 w 13843"/>
              <a:gd name="connsiteY10-25548" fmla="*/ 1546 h 17230"/>
              <a:gd name="connsiteX11-25549" fmla="*/ 9243 w 13843"/>
              <a:gd name="connsiteY11-25550" fmla="*/ 19 h 17230"/>
              <a:gd name="connsiteX12-25551" fmla="*/ 9729 w 13843"/>
              <a:gd name="connsiteY12-25552" fmla="*/ 14 h 17230"/>
              <a:gd name="connsiteX13-25553" fmla="*/ 9825 w 13843"/>
              <a:gd name="connsiteY13-25554" fmla="*/ 1200 h 17230"/>
              <a:gd name="connsiteX14-25555" fmla="*/ 11867 w 13843"/>
              <a:gd name="connsiteY14-25556" fmla="*/ 3664 h 17230"/>
              <a:gd name="connsiteX15-25557" fmla="*/ 13658 w 13843"/>
              <a:gd name="connsiteY15-25558" fmla="*/ 12081 h 17230"/>
              <a:gd name="connsiteX16-25559" fmla="*/ 13784 w 13843"/>
              <a:gd name="connsiteY16-25560" fmla="*/ 17145 h 17230"/>
              <a:gd name="connsiteX17-25561" fmla="*/ 13607 w 13843"/>
              <a:gd name="connsiteY17-25562" fmla="*/ 15125 h 17230"/>
              <a:gd name="connsiteX18-25563" fmla="*/ 13156 w 13843"/>
              <a:gd name="connsiteY18-25564" fmla="*/ 17058 h 17230"/>
              <a:gd name="connsiteX19-25565" fmla="*/ 13395 w 13843"/>
              <a:gd name="connsiteY19-25566" fmla="*/ 13248 h 17230"/>
              <a:gd name="connsiteX20-25567" fmla="*/ 12761 w 13843"/>
              <a:gd name="connsiteY20-25568" fmla="*/ 9413 h 17230"/>
              <a:gd name="connsiteX21-25569" fmla="*/ 12939 w 13843"/>
              <a:gd name="connsiteY21-25570" fmla="*/ 14495 h 17230"/>
              <a:gd name="connsiteX22-25571" fmla="*/ 12647 w 13843"/>
              <a:gd name="connsiteY22-25572" fmla="*/ 15200 h 17230"/>
              <a:gd name="connsiteX23-25573" fmla="*/ 12465 w 13843"/>
              <a:gd name="connsiteY23-25574" fmla="*/ 10366 h 17230"/>
              <a:gd name="connsiteX24-25575" fmla="*/ 11546 w 13843"/>
              <a:gd name="connsiteY24-25576" fmla="*/ 4727 h 17230"/>
              <a:gd name="connsiteX25-25577" fmla="*/ 11713 w 13843"/>
              <a:gd name="connsiteY25-25578" fmla="*/ 7113 h 17230"/>
              <a:gd name="connsiteX26-25579" fmla="*/ 11954 w 13843"/>
              <a:gd name="connsiteY26-25580" fmla="*/ 7984 h 17230"/>
              <a:gd name="connsiteX27-25581" fmla="*/ 12312 w 13843"/>
              <a:gd name="connsiteY27-25582" fmla="*/ 9938 h 17230"/>
              <a:gd name="connsiteX28-25583" fmla="*/ 11938 w 13843"/>
              <a:gd name="connsiteY28-25584" fmla="*/ 9257 h 17230"/>
              <a:gd name="connsiteX29-25585" fmla="*/ 12198 w 13843"/>
              <a:gd name="connsiteY29-25586" fmla="*/ 14201 h 17230"/>
              <a:gd name="connsiteX30-25587" fmla="*/ 12111 w 13843"/>
              <a:gd name="connsiteY30-25588" fmla="*/ 16228 h 17230"/>
              <a:gd name="connsiteX31-25589" fmla="*/ 11833 w 13843"/>
              <a:gd name="connsiteY31-25590" fmla="*/ 13325 h 17230"/>
              <a:gd name="connsiteX32-25591" fmla="*/ 11685 w 13843"/>
              <a:gd name="connsiteY32-25592" fmla="*/ 11252 h 17230"/>
              <a:gd name="connsiteX33-25593" fmla="*/ 11028 w 13843"/>
              <a:gd name="connsiteY33-25594" fmla="*/ 6212 h 17230"/>
              <a:gd name="connsiteX34-25595" fmla="*/ 11374 w 13843"/>
              <a:gd name="connsiteY34-25596" fmla="*/ 11757 h 17230"/>
              <a:gd name="connsiteX35-25597" fmla="*/ 11574 w 13843"/>
              <a:gd name="connsiteY35-25598" fmla="*/ 14285 h 17230"/>
              <a:gd name="connsiteX36-25599" fmla="*/ 11403 w 13843"/>
              <a:gd name="connsiteY36-25600" fmla="*/ 16746 h 17230"/>
              <a:gd name="connsiteX37-25601" fmla="*/ 11211 w 13843"/>
              <a:gd name="connsiteY37-25602" fmla="*/ 13822 h 17230"/>
              <a:gd name="connsiteX38-25603" fmla="*/ 10807 w 13843"/>
              <a:gd name="connsiteY38-25604" fmla="*/ 16705 h 17230"/>
              <a:gd name="connsiteX39-25605" fmla="*/ 10410 w 13843"/>
              <a:gd name="connsiteY39-25606" fmla="*/ 17096 h 17230"/>
              <a:gd name="connsiteX40-25607" fmla="*/ 10651 w 13843"/>
              <a:gd name="connsiteY40-25608" fmla="*/ 15886 h 17230"/>
              <a:gd name="connsiteX41-25609" fmla="*/ 10717 w 13843"/>
              <a:gd name="connsiteY41-25610" fmla="*/ 14911 h 17230"/>
              <a:gd name="connsiteX42-25611" fmla="*/ 10843 w 13843"/>
              <a:gd name="connsiteY42-25612" fmla="*/ 15611 h 17230"/>
              <a:gd name="connsiteX43-25613" fmla="*/ 10745 w 13843"/>
              <a:gd name="connsiteY43-25614" fmla="*/ 15421 h 17230"/>
              <a:gd name="connsiteX44-25615" fmla="*/ 10381 w 13843"/>
              <a:gd name="connsiteY44-25616" fmla="*/ 16658 h 17230"/>
              <a:gd name="connsiteX45-25617" fmla="*/ 10587 w 13843"/>
              <a:gd name="connsiteY45-25618" fmla="*/ 14480 h 17230"/>
              <a:gd name="connsiteX46-25619" fmla="*/ 10856 w 13843"/>
              <a:gd name="connsiteY46-25620" fmla="*/ 14138 h 17230"/>
              <a:gd name="connsiteX47-25621" fmla="*/ 10823 w 13843"/>
              <a:gd name="connsiteY47-25622" fmla="*/ 8335 h 17230"/>
              <a:gd name="connsiteX48-25623" fmla="*/ 9458 w 13843"/>
              <a:gd name="connsiteY48-25624" fmla="*/ 15327 h 17230"/>
              <a:gd name="connsiteX49-25625" fmla="*/ 10483 w 13843"/>
              <a:gd name="connsiteY49-25626" fmla="*/ 13350 h 17230"/>
              <a:gd name="connsiteX50-25627" fmla="*/ 10116 w 13843"/>
              <a:gd name="connsiteY50-25628" fmla="*/ 10172 h 17230"/>
              <a:gd name="connsiteX51-25629" fmla="*/ 10358 w 13843"/>
              <a:gd name="connsiteY51-25630" fmla="*/ 5435 h 17230"/>
              <a:gd name="connsiteX52-25631" fmla="*/ 9432 w 13843"/>
              <a:gd name="connsiteY52-25632" fmla="*/ 3443 h 17230"/>
              <a:gd name="connsiteX53-25633" fmla="*/ 7255 w 13843"/>
              <a:gd name="connsiteY53-25634" fmla="*/ 4898 h 17230"/>
              <a:gd name="connsiteX54-25635" fmla="*/ 6860 w 13843"/>
              <a:gd name="connsiteY54-25636" fmla="*/ 5686 h 17230"/>
              <a:gd name="connsiteX55-25637" fmla="*/ 6527 w 13843"/>
              <a:gd name="connsiteY55-25638" fmla="*/ 6132 h 17230"/>
              <a:gd name="connsiteX56-25639" fmla="*/ 6435 w 13843"/>
              <a:gd name="connsiteY56-25640" fmla="*/ 6532 h 17230"/>
              <a:gd name="connsiteX57-25641" fmla="*/ 6001 w 13843"/>
              <a:gd name="connsiteY57-25642" fmla="*/ 6935 h 17230"/>
              <a:gd name="connsiteX58-25643" fmla="*/ 5399 w 13843"/>
              <a:gd name="connsiteY58-25644" fmla="*/ 7260 h 17230"/>
              <a:gd name="connsiteX59-25645" fmla="*/ 5530 w 13843"/>
              <a:gd name="connsiteY59-25646" fmla="*/ 7171 h 17230"/>
              <a:gd name="connsiteX60-25647" fmla="*/ 5907 w 13843"/>
              <a:gd name="connsiteY60-25648" fmla="*/ 7016 h 17230"/>
              <a:gd name="connsiteX61-25649" fmla="*/ 5409 w 13843"/>
              <a:gd name="connsiteY61-25650" fmla="*/ 7287 h 17230"/>
              <a:gd name="connsiteX62-25651" fmla="*/ 4445 w 13843"/>
              <a:gd name="connsiteY62-25652" fmla="*/ 8017 h 17230"/>
              <a:gd name="connsiteX63-25653" fmla="*/ 3889 w 13843"/>
              <a:gd name="connsiteY63-25654" fmla="*/ 8372 h 17230"/>
              <a:gd name="connsiteX64-25655" fmla="*/ 3169 w 13843"/>
              <a:gd name="connsiteY64-25656" fmla="*/ 8683 h 17230"/>
              <a:gd name="connsiteX65-25657" fmla="*/ 1519 w 13843"/>
              <a:gd name="connsiteY65-25658" fmla="*/ 9330 h 17230"/>
              <a:gd name="connsiteX66-25659" fmla="*/ 482 w 13843"/>
              <a:gd name="connsiteY66-25660" fmla="*/ 9936 h 17230"/>
              <a:gd name="connsiteX67-25661" fmla="*/ 330 w 13843"/>
              <a:gd name="connsiteY67-25662" fmla="*/ 8790 h 17230"/>
              <a:gd name="connsiteX68-25663" fmla="*/ 109 w 13843"/>
              <a:gd name="connsiteY68-25664" fmla="*/ 7008 h 17230"/>
              <a:gd name="connsiteX0-25665" fmla="*/ 109 w 13843"/>
              <a:gd name="connsiteY0-25666" fmla="*/ 7008 h 17230"/>
              <a:gd name="connsiteX1-25667" fmla="*/ 2370 w 13843"/>
              <a:gd name="connsiteY1-25668" fmla="*/ 6237 h 17230"/>
              <a:gd name="connsiteX2-25669" fmla="*/ 4241 w 13843"/>
              <a:gd name="connsiteY2-25670" fmla="*/ 5504 h 17230"/>
              <a:gd name="connsiteX3-25671" fmla="*/ 6507 w 13843"/>
              <a:gd name="connsiteY3-25672" fmla="*/ 3399 h 17230"/>
              <a:gd name="connsiteX4-25673" fmla="*/ 7079 w 13843"/>
              <a:gd name="connsiteY4-25674" fmla="*/ 2367 h 17230"/>
              <a:gd name="connsiteX5-25675" fmla="*/ 7253 w 13843"/>
              <a:gd name="connsiteY5-25676" fmla="*/ 2149 h 17230"/>
              <a:gd name="connsiteX6-25677" fmla="*/ 7474 w 13843"/>
              <a:gd name="connsiteY6-25678" fmla="*/ 826 h 17230"/>
              <a:gd name="connsiteX7-25679" fmla="*/ 7824 w 13843"/>
              <a:gd name="connsiteY7-25680" fmla="*/ 961 h 17230"/>
              <a:gd name="connsiteX8-25681" fmla="*/ 8180 w 13843"/>
              <a:gd name="connsiteY8-25682" fmla="*/ 1915 h 17230"/>
              <a:gd name="connsiteX9-25683" fmla="*/ 8912 w 13843"/>
              <a:gd name="connsiteY9-25684" fmla="*/ 752 h 17230"/>
              <a:gd name="connsiteX10-25685" fmla="*/ 8584 w 13843"/>
              <a:gd name="connsiteY10-25686" fmla="*/ 1546 h 17230"/>
              <a:gd name="connsiteX11-25687" fmla="*/ 9243 w 13843"/>
              <a:gd name="connsiteY11-25688" fmla="*/ 19 h 17230"/>
              <a:gd name="connsiteX12-25689" fmla="*/ 9729 w 13843"/>
              <a:gd name="connsiteY12-25690" fmla="*/ 14 h 17230"/>
              <a:gd name="connsiteX13-25691" fmla="*/ 9825 w 13843"/>
              <a:gd name="connsiteY13-25692" fmla="*/ 1200 h 17230"/>
              <a:gd name="connsiteX14-25693" fmla="*/ 11867 w 13843"/>
              <a:gd name="connsiteY14-25694" fmla="*/ 3664 h 17230"/>
              <a:gd name="connsiteX15-25695" fmla="*/ 13658 w 13843"/>
              <a:gd name="connsiteY15-25696" fmla="*/ 12081 h 17230"/>
              <a:gd name="connsiteX16-25697" fmla="*/ 13784 w 13843"/>
              <a:gd name="connsiteY16-25698" fmla="*/ 17145 h 17230"/>
              <a:gd name="connsiteX17-25699" fmla="*/ 13607 w 13843"/>
              <a:gd name="connsiteY17-25700" fmla="*/ 15125 h 17230"/>
              <a:gd name="connsiteX18-25701" fmla="*/ 13156 w 13843"/>
              <a:gd name="connsiteY18-25702" fmla="*/ 17058 h 17230"/>
              <a:gd name="connsiteX19-25703" fmla="*/ 13395 w 13843"/>
              <a:gd name="connsiteY19-25704" fmla="*/ 13248 h 17230"/>
              <a:gd name="connsiteX20-25705" fmla="*/ 12761 w 13843"/>
              <a:gd name="connsiteY20-25706" fmla="*/ 9413 h 17230"/>
              <a:gd name="connsiteX21-25707" fmla="*/ 12939 w 13843"/>
              <a:gd name="connsiteY21-25708" fmla="*/ 14495 h 17230"/>
              <a:gd name="connsiteX22-25709" fmla="*/ 12647 w 13843"/>
              <a:gd name="connsiteY22-25710" fmla="*/ 15200 h 17230"/>
              <a:gd name="connsiteX23-25711" fmla="*/ 12465 w 13843"/>
              <a:gd name="connsiteY23-25712" fmla="*/ 10366 h 17230"/>
              <a:gd name="connsiteX24-25713" fmla="*/ 11546 w 13843"/>
              <a:gd name="connsiteY24-25714" fmla="*/ 4727 h 17230"/>
              <a:gd name="connsiteX25-25715" fmla="*/ 11713 w 13843"/>
              <a:gd name="connsiteY25-25716" fmla="*/ 7113 h 17230"/>
              <a:gd name="connsiteX26-25717" fmla="*/ 11954 w 13843"/>
              <a:gd name="connsiteY26-25718" fmla="*/ 7984 h 17230"/>
              <a:gd name="connsiteX27-25719" fmla="*/ 12312 w 13843"/>
              <a:gd name="connsiteY27-25720" fmla="*/ 9938 h 17230"/>
              <a:gd name="connsiteX28-25721" fmla="*/ 11938 w 13843"/>
              <a:gd name="connsiteY28-25722" fmla="*/ 9257 h 17230"/>
              <a:gd name="connsiteX29-25723" fmla="*/ 12198 w 13843"/>
              <a:gd name="connsiteY29-25724" fmla="*/ 14201 h 17230"/>
              <a:gd name="connsiteX30-25725" fmla="*/ 12111 w 13843"/>
              <a:gd name="connsiteY30-25726" fmla="*/ 16228 h 17230"/>
              <a:gd name="connsiteX31-25727" fmla="*/ 11833 w 13843"/>
              <a:gd name="connsiteY31-25728" fmla="*/ 13325 h 17230"/>
              <a:gd name="connsiteX32-25729" fmla="*/ 11685 w 13843"/>
              <a:gd name="connsiteY32-25730" fmla="*/ 11252 h 17230"/>
              <a:gd name="connsiteX33-25731" fmla="*/ 11028 w 13843"/>
              <a:gd name="connsiteY33-25732" fmla="*/ 6212 h 17230"/>
              <a:gd name="connsiteX34-25733" fmla="*/ 11374 w 13843"/>
              <a:gd name="connsiteY34-25734" fmla="*/ 11757 h 17230"/>
              <a:gd name="connsiteX35-25735" fmla="*/ 11574 w 13843"/>
              <a:gd name="connsiteY35-25736" fmla="*/ 14285 h 17230"/>
              <a:gd name="connsiteX36-25737" fmla="*/ 11403 w 13843"/>
              <a:gd name="connsiteY36-25738" fmla="*/ 16746 h 17230"/>
              <a:gd name="connsiteX37-25739" fmla="*/ 11211 w 13843"/>
              <a:gd name="connsiteY37-25740" fmla="*/ 13822 h 17230"/>
              <a:gd name="connsiteX38-25741" fmla="*/ 10807 w 13843"/>
              <a:gd name="connsiteY38-25742" fmla="*/ 16705 h 17230"/>
              <a:gd name="connsiteX39-25743" fmla="*/ 10410 w 13843"/>
              <a:gd name="connsiteY39-25744" fmla="*/ 17096 h 17230"/>
              <a:gd name="connsiteX40-25745" fmla="*/ 10651 w 13843"/>
              <a:gd name="connsiteY40-25746" fmla="*/ 15886 h 17230"/>
              <a:gd name="connsiteX41-25747" fmla="*/ 10717 w 13843"/>
              <a:gd name="connsiteY41-25748" fmla="*/ 14911 h 17230"/>
              <a:gd name="connsiteX42-25749" fmla="*/ 10843 w 13843"/>
              <a:gd name="connsiteY42-25750" fmla="*/ 15611 h 17230"/>
              <a:gd name="connsiteX43-25751" fmla="*/ 10745 w 13843"/>
              <a:gd name="connsiteY43-25752" fmla="*/ 15421 h 17230"/>
              <a:gd name="connsiteX44-25753" fmla="*/ 10381 w 13843"/>
              <a:gd name="connsiteY44-25754" fmla="*/ 16658 h 17230"/>
              <a:gd name="connsiteX45-25755" fmla="*/ 10587 w 13843"/>
              <a:gd name="connsiteY45-25756" fmla="*/ 14480 h 17230"/>
              <a:gd name="connsiteX46-25757" fmla="*/ 10856 w 13843"/>
              <a:gd name="connsiteY46-25758" fmla="*/ 14138 h 17230"/>
              <a:gd name="connsiteX47-25759" fmla="*/ 10823 w 13843"/>
              <a:gd name="connsiteY47-25760" fmla="*/ 8335 h 17230"/>
              <a:gd name="connsiteX48-25761" fmla="*/ 9458 w 13843"/>
              <a:gd name="connsiteY48-25762" fmla="*/ 15327 h 17230"/>
              <a:gd name="connsiteX49-25763" fmla="*/ 9111 w 13843"/>
              <a:gd name="connsiteY49-25764" fmla="*/ 13356 h 17230"/>
              <a:gd name="connsiteX50-25765" fmla="*/ 10116 w 13843"/>
              <a:gd name="connsiteY50-25766" fmla="*/ 10172 h 17230"/>
              <a:gd name="connsiteX51-25767" fmla="*/ 10358 w 13843"/>
              <a:gd name="connsiteY51-25768" fmla="*/ 5435 h 17230"/>
              <a:gd name="connsiteX52-25769" fmla="*/ 9432 w 13843"/>
              <a:gd name="connsiteY52-25770" fmla="*/ 3443 h 17230"/>
              <a:gd name="connsiteX53-25771" fmla="*/ 7255 w 13843"/>
              <a:gd name="connsiteY53-25772" fmla="*/ 4898 h 17230"/>
              <a:gd name="connsiteX54-25773" fmla="*/ 6860 w 13843"/>
              <a:gd name="connsiteY54-25774" fmla="*/ 5686 h 17230"/>
              <a:gd name="connsiteX55-25775" fmla="*/ 6527 w 13843"/>
              <a:gd name="connsiteY55-25776" fmla="*/ 6132 h 17230"/>
              <a:gd name="connsiteX56-25777" fmla="*/ 6435 w 13843"/>
              <a:gd name="connsiteY56-25778" fmla="*/ 6532 h 17230"/>
              <a:gd name="connsiteX57-25779" fmla="*/ 6001 w 13843"/>
              <a:gd name="connsiteY57-25780" fmla="*/ 6935 h 17230"/>
              <a:gd name="connsiteX58-25781" fmla="*/ 5399 w 13843"/>
              <a:gd name="connsiteY58-25782" fmla="*/ 7260 h 17230"/>
              <a:gd name="connsiteX59-25783" fmla="*/ 5530 w 13843"/>
              <a:gd name="connsiteY59-25784" fmla="*/ 7171 h 17230"/>
              <a:gd name="connsiteX60-25785" fmla="*/ 5907 w 13843"/>
              <a:gd name="connsiteY60-25786" fmla="*/ 7016 h 17230"/>
              <a:gd name="connsiteX61-25787" fmla="*/ 5409 w 13843"/>
              <a:gd name="connsiteY61-25788" fmla="*/ 7287 h 17230"/>
              <a:gd name="connsiteX62-25789" fmla="*/ 4445 w 13843"/>
              <a:gd name="connsiteY62-25790" fmla="*/ 8017 h 17230"/>
              <a:gd name="connsiteX63-25791" fmla="*/ 3889 w 13843"/>
              <a:gd name="connsiteY63-25792" fmla="*/ 8372 h 17230"/>
              <a:gd name="connsiteX64-25793" fmla="*/ 3169 w 13843"/>
              <a:gd name="connsiteY64-25794" fmla="*/ 8683 h 17230"/>
              <a:gd name="connsiteX65-25795" fmla="*/ 1519 w 13843"/>
              <a:gd name="connsiteY65-25796" fmla="*/ 9330 h 17230"/>
              <a:gd name="connsiteX66-25797" fmla="*/ 482 w 13843"/>
              <a:gd name="connsiteY66-25798" fmla="*/ 9936 h 17230"/>
              <a:gd name="connsiteX67-25799" fmla="*/ 330 w 13843"/>
              <a:gd name="connsiteY67-25800" fmla="*/ 8790 h 17230"/>
              <a:gd name="connsiteX68-25801" fmla="*/ 109 w 13843"/>
              <a:gd name="connsiteY68-25802" fmla="*/ 7008 h 17230"/>
              <a:gd name="connsiteX0-25803" fmla="*/ 109 w 13843"/>
              <a:gd name="connsiteY0-25804" fmla="*/ 7008 h 17230"/>
              <a:gd name="connsiteX1-25805" fmla="*/ 2370 w 13843"/>
              <a:gd name="connsiteY1-25806" fmla="*/ 6237 h 17230"/>
              <a:gd name="connsiteX2-25807" fmla="*/ 4241 w 13843"/>
              <a:gd name="connsiteY2-25808" fmla="*/ 5504 h 17230"/>
              <a:gd name="connsiteX3-25809" fmla="*/ 6507 w 13843"/>
              <a:gd name="connsiteY3-25810" fmla="*/ 3399 h 17230"/>
              <a:gd name="connsiteX4-25811" fmla="*/ 7079 w 13843"/>
              <a:gd name="connsiteY4-25812" fmla="*/ 2367 h 17230"/>
              <a:gd name="connsiteX5-25813" fmla="*/ 7253 w 13843"/>
              <a:gd name="connsiteY5-25814" fmla="*/ 2149 h 17230"/>
              <a:gd name="connsiteX6-25815" fmla="*/ 7474 w 13843"/>
              <a:gd name="connsiteY6-25816" fmla="*/ 826 h 17230"/>
              <a:gd name="connsiteX7-25817" fmla="*/ 7824 w 13843"/>
              <a:gd name="connsiteY7-25818" fmla="*/ 961 h 17230"/>
              <a:gd name="connsiteX8-25819" fmla="*/ 8180 w 13843"/>
              <a:gd name="connsiteY8-25820" fmla="*/ 1915 h 17230"/>
              <a:gd name="connsiteX9-25821" fmla="*/ 8912 w 13843"/>
              <a:gd name="connsiteY9-25822" fmla="*/ 752 h 17230"/>
              <a:gd name="connsiteX10-25823" fmla="*/ 8584 w 13843"/>
              <a:gd name="connsiteY10-25824" fmla="*/ 1546 h 17230"/>
              <a:gd name="connsiteX11-25825" fmla="*/ 9243 w 13843"/>
              <a:gd name="connsiteY11-25826" fmla="*/ 19 h 17230"/>
              <a:gd name="connsiteX12-25827" fmla="*/ 9729 w 13843"/>
              <a:gd name="connsiteY12-25828" fmla="*/ 14 h 17230"/>
              <a:gd name="connsiteX13-25829" fmla="*/ 9825 w 13843"/>
              <a:gd name="connsiteY13-25830" fmla="*/ 1200 h 17230"/>
              <a:gd name="connsiteX14-25831" fmla="*/ 11867 w 13843"/>
              <a:gd name="connsiteY14-25832" fmla="*/ 3664 h 17230"/>
              <a:gd name="connsiteX15-25833" fmla="*/ 13658 w 13843"/>
              <a:gd name="connsiteY15-25834" fmla="*/ 12081 h 17230"/>
              <a:gd name="connsiteX16-25835" fmla="*/ 13784 w 13843"/>
              <a:gd name="connsiteY16-25836" fmla="*/ 17145 h 17230"/>
              <a:gd name="connsiteX17-25837" fmla="*/ 13607 w 13843"/>
              <a:gd name="connsiteY17-25838" fmla="*/ 15125 h 17230"/>
              <a:gd name="connsiteX18-25839" fmla="*/ 13156 w 13843"/>
              <a:gd name="connsiteY18-25840" fmla="*/ 17058 h 17230"/>
              <a:gd name="connsiteX19-25841" fmla="*/ 13395 w 13843"/>
              <a:gd name="connsiteY19-25842" fmla="*/ 13248 h 17230"/>
              <a:gd name="connsiteX20-25843" fmla="*/ 12761 w 13843"/>
              <a:gd name="connsiteY20-25844" fmla="*/ 9413 h 17230"/>
              <a:gd name="connsiteX21-25845" fmla="*/ 12939 w 13843"/>
              <a:gd name="connsiteY21-25846" fmla="*/ 14495 h 17230"/>
              <a:gd name="connsiteX22-25847" fmla="*/ 12647 w 13843"/>
              <a:gd name="connsiteY22-25848" fmla="*/ 15200 h 17230"/>
              <a:gd name="connsiteX23-25849" fmla="*/ 12465 w 13843"/>
              <a:gd name="connsiteY23-25850" fmla="*/ 10366 h 17230"/>
              <a:gd name="connsiteX24-25851" fmla="*/ 11546 w 13843"/>
              <a:gd name="connsiteY24-25852" fmla="*/ 4727 h 17230"/>
              <a:gd name="connsiteX25-25853" fmla="*/ 11713 w 13843"/>
              <a:gd name="connsiteY25-25854" fmla="*/ 7113 h 17230"/>
              <a:gd name="connsiteX26-25855" fmla="*/ 11954 w 13843"/>
              <a:gd name="connsiteY26-25856" fmla="*/ 7984 h 17230"/>
              <a:gd name="connsiteX27-25857" fmla="*/ 12312 w 13843"/>
              <a:gd name="connsiteY27-25858" fmla="*/ 9938 h 17230"/>
              <a:gd name="connsiteX28-25859" fmla="*/ 11938 w 13843"/>
              <a:gd name="connsiteY28-25860" fmla="*/ 9257 h 17230"/>
              <a:gd name="connsiteX29-25861" fmla="*/ 12198 w 13843"/>
              <a:gd name="connsiteY29-25862" fmla="*/ 14201 h 17230"/>
              <a:gd name="connsiteX30-25863" fmla="*/ 12111 w 13843"/>
              <a:gd name="connsiteY30-25864" fmla="*/ 16228 h 17230"/>
              <a:gd name="connsiteX31-25865" fmla="*/ 11833 w 13843"/>
              <a:gd name="connsiteY31-25866" fmla="*/ 13325 h 17230"/>
              <a:gd name="connsiteX32-25867" fmla="*/ 11685 w 13843"/>
              <a:gd name="connsiteY32-25868" fmla="*/ 11252 h 17230"/>
              <a:gd name="connsiteX33-25869" fmla="*/ 11028 w 13843"/>
              <a:gd name="connsiteY33-25870" fmla="*/ 6212 h 17230"/>
              <a:gd name="connsiteX34-25871" fmla="*/ 11374 w 13843"/>
              <a:gd name="connsiteY34-25872" fmla="*/ 11757 h 17230"/>
              <a:gd name="connsiteX35-25873" fmla="*/ 11574 w 13843"/>
              <a:gd name="connsiteY35-25874" fmla="*/ 14285 h 17230"/>
              <a:gd name="connsiteX36-25875" fmla="*/ 11403 w 13843"/>
              <a:gd name="connsiteY36-25876" fmla="*/ 16746 h 17230"/>
              <a:gd name="connsiteX37-25877" fmla="*/ 11211 w 13843"/>
              <a:gd name="connsiteY37-25878" fmla="*/ 13822 h 17230"/>
              <a:gd name="connsiteX38-25879" fmla="*/ 10807 w 13843"/>
              <a:gd name="connsiteY38-25880" fmla="*/ 16705 h 17230"/>
              <a:gd name="connsiteX39-25881" fmla="*/ 10410 w 13843"/>
              <a:gd name="connsiteY39-25882" fmla="*/ 17096 h 17230"/>
              <a:gd name="connsiteX40-25883" fmla="*/ 10651 w 13843"/>
              <a:gd name="connsiteY40-25884" fmla="*/ 15886 h 17230"/>
              <a:gd name="connsiteX41-25885" fmla="*/ 10717 w 13843"/>
              <a:gd name="connsiteY41-25886" fmla="*/ 14911 h 17230"/>
              <a:gd name="connsiteX42-25887" fmla="*/ 10843 w 13843"/>
              <a:gd name="connsiteY42-25888" fmla="*/ 15611 h 17230"/>
              <a:gd name="connsiteX43-25889" fmla="*/ 10745 w 13843"/>
              <a:gd name="connsiteY43-25890" fmla="*/ 15421 h 17230"/>
              <a:gd name="connsiteX44-25891" fmla="*/ 10381 w 13843"/>
              <a:gd name="connsiteY44-25892" fmla="*/ 16658 h 17230"/>
              <a:gd name="connsiteX45-25893" fmla="*/ 10587 w 13843"/>
              <a:gd name="connsiteY45-25894" fmla="*/ 14480 h 17230"/>
              <a:gd name="connsiteX46-25895" fmla="*/ 10856 w 13843"/>
              <a:gd name="connsiteY46-25896" fmla="*/ 14138 h 17230"/>
              <a:gd name="connsiteX47-25897" fmla="*/ 10823 w 13843"/>
              <a:gd name="connsiteY47-25898" fmla="*/ 8335 h 17230"/>
              <a:gd name="connsiteX48-25899" fmla="*/ 9458 w 13843"/>
              <a:gd name="connsiteY48-25900" fmla="*/ 15327 h 17230"/>
              <a:gd name="connsiteX49-25901" fmla="*/ 9111 w 13843"/>
              <a:gd name="connsiteY49-25902" fmla="*/ 13356 h 17230"/>
              <a:gd name="connsiteX50-25903" fmla="*/ 9699 w 13843"/>
              <a:gd name="connsiteY50-25904" fmla="*/ 11442 h 17230"/>
              <a:gd name="connsiteX51-25905" fmla="*/ 10116 w 13843"/>
              <a:gd name="connsiteY51-25906" fmla="*/ 10172 h 17230"/>
              <a:gd name="connsiteX52-25907" fmla="*/ 10358 w 13843"/>
              <a:gd name="connsiteY52-25908" fmla="*/ 5435 h 17230"/>
              <a:gd name="connsiteX53-25909" fmla="*/ 9432 w 13843"/>
              <a:gd name="connsiteY53-25910" fmla="*/ 3443 h 17230"/>
              <a:gd name="connsiteX54-25911" fmla="*/ 7255 w 13843"/>
              <a:gd name="connsiteY54-25912" fmla="*/ 4898 h 17230"/>
              <a:gd name="connsiteX55-25913" fmla="*/ 6860 w 13843"/>
              <a:gd name="connsiteY55-25914" fmla="*/ 5686 h 17230"/>
              <a:gd name="connsiteX56-25915" fmla="*/ 6527 w 13843"/>
              <a:gd name="connsiteY56-25916" fmla="*/ 6132 h 17230"/>
              <a:gd name="connsiteX57-25917" fmla="*/ 6435 w 13843"/>
              <a:gd name="connsiteY57-25918" fmla="*/ 6532 h 17230"/>
              <a:gd name="connsiteX58-25919" fmla="*/ 6001 w 13843"/>
              <a:gd name="connsiteY58-25920" fmla="*/ 6935 h 17230"/>
              <a:gd name="connsiteX59-25921" fmla="*/ 5399 w 13843"/>
              <a:gd name="connsiteY59-25922" fmla="*/ 7260 h 17230"/>
              <a:gd name="connsiteX60-25923" fmla="*/ 5530 w 13843"/>
              <a:gd name="connsiteY60-25924" fmla="*/ 7171 h 17230"/>
              <a:gd name="connsiteX61-25925" fmla="*/ 5907 w 13843"/>
              <a:gd name="connsiteY61-25926" fmla="*/ 7016 h 17230"/>
              <a:gd name="connsiteX62-25927" fmla="*/ 5409 w 13843"/>
              <a:gd name="connsiteY62-25928" fmla="*/ 7287 h 17230"/>
              <a:gd name="connsiteX63-25929" fmla="*/ 4445 w 13843"/>
              <a:gd name="connsiteY63-25930" fmla="*/ 8017 h 17230"/>
              <a:gd name="connsiteX64-25931" fmla="*/ 3889 w 13843"/>
              <a:gd name="connsiteY64-25932" fmla="*/ 8372 h 17230"/>
              <a:gd name="connsiteX65-25933" fmla="*/ 3169 w 13843"/>
              <a:gd name="connsiteY65-25934" fmla="*/ 8683 h 17230"/>
              <a:gd name="connsiteX66-25935" fmla="*/ 1519 w 13843"/>
              <a:gd name="connsiteY66-25936" fmla="*/ 9330 h 17230"/>
              <a:gd name="connsiteX67-25937" fmla="*/ 482 w 13843"/>
              <a:gd name="connsiteY67-25938" fmla="*/ 9936 h 17230"/>
              <a:gd name="connsiteX68-25939" fmla="*/ 330 w 13843"/>
              <a:gd name="connsiteY68-25940" fmla="*/ 8790 h 17230"/>
              <a:gd name="connsiteX69" fmla="*/ 109 w 13843"/>
              <a:gd name="connsiteY69" fmla="*/ 7008 h 17230"/>
              <a:gd name="connsiteX0-25941" fmla="*/ 109 w 13843"/>
              <a:gd name="connsiteY0-25942" fmla="*/ 7008 h 17230"/>
              <a:gd name="connsiteX1-25943" fmla="*/ 2370 w 13843"/>
              <a:gd name="connsiteY1-25944" fmla="*/ 6237 h 17230"/>
              <a:gd name="connsiteX2-25945" fmla="*/ 4241 w 13843"/>
              <a:gd name="connsiteY2-25946" fmla="*/ 5504 h 17230"/>
              <a:gd name="connsiteX3-25947" fmla="*/ 6507 w 13843"/>
              <a:gd name="connsiteY3-25948" fmla="*/ 3399 h 17230"/>
              <a:gd name="connsiteX4-25949" fmla="*/ 7079 w 13843"/>
              <a:gd name="connsiteY4-25950" fmla="*/ 2367 h 17230"/>
              <a:gd name="connsiteX5-25951" fmla="*/ 7253 w 13843"/>
              <a:gd name="connsiteY5-25952" fmla="*/ 2149 h 17230"/>
              <a:gd name="connsiteX6-25953" fmla="*/ 7474 w 13843"/>
              <a:gd name="connsiteY6-25954" fmla="*/ 826 h 17230"/>
              <a:gd name="connsiteX7-25955" fmla="*/ 7824 w 13843"/>
              <a:gd name="connsiteY7-25956" fmla="*/ 961 h 17230"/>
              <a:gd name="connsiteX8-25957" fmla="*/ 8180 w 13843"/>
              <a:gd name="connsiteY8-25958" fmla="*/ 1915 h 17230"/>
              <a:gd name="connsiteX9-25959" fmla="*/ 8912 w 13843"/>
              <a:gd name="connsiteY9-25960" fmla="*/ 752 h 17230"/>
              <a:gd name="connsiteX10-25961" fmla="*/ 8584 w 13843"/>
              <a:gd name="connsiteY10-25962" fmla="*/ 1546 h 17230"/>
              <a:gd name="connsiteX11-25963" fmla="*/ 9243 w 13843"/>
              <a:gd name="connsiteY11-25964" fmla="*/ 19 h 17230"/>
              <a:gd name="connsiteX12-25965" fmla="*/ 9729 w 13843"/>
              <a:gd name="connsiteY12-25966" fmla="*/ 14 h 17230"/>
              <a:gd name="connsiteX13-25967" fmla="*/ 9825 w 13843"/>
              <a:gd name="connsiteY13-25968" fmla="*/ 1200 h 17230"/>
              <a:gd name="connsiteX14-25969" fmla="*/ 11867 w 13843"/>
              <a:gd name="connsiteY14-25970" fmla="*/ 3664 h 17230"/>
              <a:gd name="connsiteX15-25971" fmla="*/ 13658 w 13843"/>
              <a:gd name="connsiteY15-25972" fmla="*/ 12081 h 17230"/>
              <a:gd name="connsiteX16-25973" fmla="*/ 13784 w 13843"/>
              <a:gd name="connsiteY16-25974" fmla="*/ 17145 h 17230"/>
              <a:gd name="connsiteX17-25975" fmla="*/ 13607 w 13843"/>
              <a:gd name="connsiteY17-25976" fmla="*/ 15125 h 17230"/>
              <a:gd name="connsiteX18-25977" fmla="*/ 13156 w 13843"/>
              <a:gd name="connsiteY18-25978" fmla="*/ 17058 h 17230"/>
              <a:gd name="connsiteX19-25979" fmla="*/ 13395 w 13843"/>
              <a:gd name="connsiteY19-25980" fmla="*/ 13248 h 17230"/>
              <a:gd name="connsiteX20-25981" fmla="*/ 12761 w 13843"/>
              <a:gd name="connsiteY20-25982" fmla="*/ 9413 h 17230"/>
              <a:gd name="connsiteX21-25983" fmla="*/ 12939 w 13843"/>
              <a:gd name="connsiteY21-25984" fmla="*/ 14495 h 17230"/>
              <a:gd name="connsiteX22-25985" fmla="*/ 12647 w 13843"/>
              <a:gd name="connsiteY22-25986" fmla="*/ 15200 h 17230"/>
              <a:gd name="connsiteX23-25987" fmla="*/ 12465 w 13843"/>
              <a:gd name="connsiteY23-25988" fmla="*/ 10366 h 17230"/>
              <a:gd name="connsiteX24-25989" fmla="*/ 11546 w 13843"/>
              <a:gd name="connsiteY24-25990" fmla="*/ 4727 h 17230"/>
              <a:gd name="connsiteX25-25991" fmla="*/ 11713 w 13843"/>
              <a:gd name="connsiteY25-25992" fmla="*/ 7113 h 17230"/>
              <a:gd name="connsiteX26-25993" fmla="*/ 11954 w 13843"/>
              <a:gd name="connsiteY26-25994" fmla="*/ 7984 h 17230"/>
              <a:gd name="connsiteX27-25995" fmla="*/ 12312 w 13843"/>
              <a:gd name="connsiteY27-25996" fmla="*/ 9938 h 17230"/>
              <a:gd name="connsiteX28-25997" fmla="*/ 11938 w 13843"/>
              <a:gd name="connsiteY28-25998" fmla="*/ 9257 h 17230"/>
              <a:gd name="connsiteX29-25999" fmla="*/ 12198 w 13843"/>
              <a:gd name="connsiteY29-26000" fmla="*/ 14201 h 17230"/>
              <a:gd name="connsiteX30-26001" fmla="*/ 12111 w 13843"/>
              <a:gd name="connsiteY30-26002" fmla="*/ 16228 h 17230"/>
              <a:gd name="connsiteX31-26003" fmla="*/ 11833 w 13843"/>
              <a:gd name="connsiteY31-26004" fmla="*/ 13325 h 17230"/>
              <a:gd name="connsiteX32-26005" fmla="*/ 11685 w 13843"/>
              <a:gd name="connsiteY32-26006" fmla="*/ 11252 h 17230"/>
              <a:gd name="connsiteX33-26007" fmla="*/ 11028 w 13843"/>
              <a:gd name="connsiteY33-26008" fmla="*/ 6212 h 17230"/>
              <a:gd name="connsiteX34-26009" fmla="*/ 11374 w 13843"/>
              <a:gd name="connsiteY34-26010" fmla="*/ 11757 h 17230"/>
              <a:gd name="connsiteX35-26011" fmla="*/ 11574 w 13843"/>
              <a:gd name="connsiteY35-26012" fmla="*/ 14285 h 17230"/>
              <a:gd name="connsiteX36-26013" fmla="*/ 11403 w 13843"/>
              <a:gd name="connsiteY36-26014" fmla="*/ 16746 h 17230"/>
              <a:gd name="connsiteX37-26015" fmla="*/ 11211 w 13843"/>
              <a:gd name="connsiteY37-26016" fmla="*/ 13822 h 17230"/>
              <a:gd name="connsiteX38-26017" fmla="*/ 10807 w 13843"/>
              <a:gd name="connsiteY38-26018" fmla="*/ 16705 h 17230"/>
              <a:gd name="connsiteX39-26019" fmla="*/ 10410 w 13843"/>
              <a:gd name="connsiteY39-26020" fmla="*/ 17096 h 17230"/>
              <a:gd name="connsiteX40-26021" fmla="*/ 10651 w 13843"/>
              <a:gd name="connsiteY40-26022" fmla="*/ 15886 h 17230"/>
              <a:gd name="connsiteX41-26023" fmla="*/ 10717 w 13843"/>
              <a:gd name="connsiteY41-26024" fmla="*/ 14911 h 17230"/>
              <a:gd name="connsiteX42-26025" fmla="*/ 10843 w 13843"/>
              <a:gd name="connsiteY42-26026" fmla="*/ 15611 h 17230"/>
              <a:gd name="connsiteX43-26027" fmla="*/ 10745 w 13843"/>
              <a:gd name="connsiteY43-26028" fmla="*/ 15421 h 17230"/>
              <a:gd name="connsiteX44-26029" fmla="*/ 10381 w 13843"/>
              <a:gd name="connsiteY44-26030" fmla="*/ 16658 h 17230"/>
              <a:gd name="connsiteX45-26031" fmla="*/ 10587 w 13843"/>
              <a:gd name="connsiteY45-26032" fmla="*/ 14480 h 17230"/>
              <a:gd name="connsiteX46-26033" fmla="*/ 10856 w 13843"/>
              <a:gd name="connsiteY46-26034" fmla="*/ 14138 h 17230"/>
              <a:gd name="connsiteX47-26035" fmla="*/ 10823 w 13843"/>
              <a:gd name="connsiteY47-26036" fmla="*/ 8335 h 17230"/>
              <a:gd name="connsiteX48-26037" fmla="*/ 10354 w 13843"/>
              <a:gd name="connsiteY48-26038" fmla="*/ 12175 h 17230"/>
              <a:gd name="connsiteX49-26039" fmla="*/ 9458 w 13843"/>
              <a:gd name="connsiteY49-26040" fmla="*/ 15327 h 17230"/>
              <a:gd name="connsiteX50-26041" fmla="*/ 9111 w 13843"/>
              <a:gd name="connsiteY50-26042" fmla="*/ 13356 h 17230"/>
              <a:gd name="connsiteX51-26043" fmla="*/ 9699 w 13843"/>
              <a:gd name="connsiteY51-26044" fmla="*/ 11442 h 17230"/>
              <a:gd name="connsiteX52-26045" fmla="*/ 10116 w 13843"/>
              <a:gd name="connsiteY52-26046" fmla="*/ 10172 h 17230"/>
              <a:gd name="connsiteX53-26047" fmla="*/ 10358 w 13843"/>
              <a:gd name="connsiteY53-26048" fmla="*/ 5435 h 17230"/>
              <a:gd name="connsiteX54-26049" fmla="*/ 9432 w 13843"/>
              <a:gd name="connsiteY54-26050" fmla="*/ 3443 h 17230"/>
              <a:gd name="connsiteX55-26051" fmla="*/ 7255 w 13843"/>
              <a:gd name="connsiteY55-26052" fmla="*/ 4898 h 17230"/>
              <a:gd name="connsiteX56-26053" fmla="*/ 6860 w 13843"/>
              <a:gd name="connsiteY56-26054" fmla="*/ 5686 h 17230"/>
              <a:gd name="connsiteX57-26055" fmla="*/ 6527 w 13843"/>
              <a:gd name="connsiteY57-26056" fmla="*/ 6132 h 17230"/>
              <a:gd name="connsiteX58-26057" fmla="*/ 6435 w 13843"/>
              <a:gd name="connsiteY58-26058" fmla="*/ 6532 h 17230"/>
              <a:gd name="connsiteX59-26059" fmla="*/ 6001 w 13843"/>
              <a:gd name="connsiteY59-26060" fmla="*/ 6935 h 17230"/>
              <a:gd name="connsiteX60-26061" fmla="*/ 5399 w 13843"/>
              <a:gd name="connsiteY60-26062" fmla="*/ 7260 h 17230"/>
              <a:gd name="connsiteX61-26063" fmla="*/ 5530 w 13843"/>
              <a:gd name="connsiteY61-26064" fmla="*/ 7171 h 17230"/>
              <a:gd name="connsiteX62-26065" fmla="*/ 5907 w 13843"/>
              <a:gd name="connsiteY62-26066" fmla="*/ 7016 h 17230"/>
              <a:gd name="connsiteX63-26067" fmla="*/ 5409 w 13843"/>
              <a:gd name="connsiteY63-26068" fmla="*/ 7287 h 17230"/>
              <a:gd name="connsiteX64-26069" fmla="*/ 4445 w 13843"/>
              <a:gd name="connsiteY64-26070" fmla="*/ 8017 h 17230"/>
              <a:gd name="connsiteX65-26071" fmla="*/ 3889 w 13843"/>
              <a:gd name="connsiteY65-26072" fmla="*/ 8372 h 17230"/>
              <a:gd name="connsiteX66-26073" fmla="*/ 3169 w 13843"/>
              <a:gd name="connsiteY66-26074" fmla="*/ 8683 h 17230"/>
              <a:gd name="connsiteX67-26075" fmla="*/ 1519 w 13843"/>
              <a:gd name="connsiteY67-26076" fmla="*/ 9330 h 17230"/>
              <a:gd name="connsiteX68-26077" fmla="*/ 482 w 13843"/>
              <a:gd name="connsiteY68-26078" fmla="*/ 9936 h 17230"/>
              <a:gd name="connsiteX69-26079" fmla="*/ 330 w 13843"/>
              <a:gd name="connsiteY69-26080" fmla="*/ 8790 h 17230"/>
              <a:gd name="connsiteX70" fmla="*/ 109 w 13843"/>
              <a:gd name="connsiteY70" fmla="*/ 7008 h 17230"/>
              <a:gd name="connsiteX0-26081" fmla="*/ 109 w 13843"/>
              <a:gd name="connsiteY0-26082" fmla="*/ 7008 h 17230"/>
              <a:gd name="connsiteX1-26083" fmla="*/ 2370 w 13843"/>
              <a:gd name="connsiteY1-26084" fmla="*/ 6237 h 17230"/>
              <a:gd name="connsiteX2-26085" fmla="*/ 4241 w 13843"/>
              <a:gd name="connsiteY2-26086" fmla="*/ 5504 h 17230"/>
              <a:gd name="connsiteX3-26087" fmla="*/ 6507 w 13843"/>
              <a:gd name="connsiteY3-26088" fmla="*/ 3399 h 17230"/>
              <a:gd name="connsiteX4-26089" fmla="*/ 7079 w 13843"/>
              <a:gd name="connsiteY4-26090" fmla="*/ 2367 h 17230"/>
              <a:gd name="connsiteX5-26091" fmla="*/ 7253 w 13843"/>
              <a:gd name="connsiteY5-26092" fmla="*/ 2149 h 17230"/>
              <a:gd name="connsiteX6-26093" fmla="*/ 7474 w 13843"/>
              <a:gd name="connsiteY6-26094" fmla="*/ 826 h 17230"/>
              <a:gd name="connsiteX7-26095" fmla="*/ 7824 w 13843"/>
              <a:gd name="connsiteY7-26096" fmla="*/ 961 h 17230"/>
              <a:gd name="connsiteX8-26097" fmla="*/ 8180 w 13843"/>
              <a:gd name="connsiteY8-26098" fmla="*/ 1915 h 17230"/>
              <a:gd name="connsiteX9-26099" fmla="*/ 8912 w 13843"/>
              <a:gd name="connsiteY9-26100" fmla="*/ 752 h 17230"/>
              <a:gd name="connsiteX10-26101" fmla="*/ 8584 w 13843"/>
              <a:gd name="connsiteY10-26102" fmla="*/ 1546 h 17230"/>
              <a:gd name="connsiteX11-26103" fmla="*/ 9243 w 13843"/>
              <a:gd name="connsiteY11-26104" fmla="*/ 19 h 17230"/>
              <a:gd name="connsiteX12-26105" fmla="*/ 9729 w 13843"/>
              <a:gd name="connsiteY12-26106" fmla="*/ 14 h 17230"/>
              <a:gd name="connsiteX13-26107" fmla="*/ 9825 w 13843"/>
              <a:gd name="connsiteY13-26108" fmla="*/ 1200 h 17230"/>
              <a:gd name="connsiteX14-26109" fmla="*/ 11867 w 13843"/>
              <a:gd name="connsiteY14-26110" fmla="*/ 3664 h 17230"/>
              <a:gd name="connsiteX15-26111" fmla="*/ 13658 w 13843"/>
              <a:gd name="connsiteY15-26112" fmla="*/ 12081 h 17230"/>
              <a:gd name="connsiteX16-26113" fmla="*/ 13784 w 13843"/>
              <a:gd name="connsiteY16-26114" fmla="*/ 17145 h 17230"/>
              <a:gd name="connsiteX17-26115" fmla="*/ 13607 w 13843"/>
              <a:gd name="connsiteY17-26116" fmla="*/ 15125 h 17230"/>
              <a:gd name="connsiteX18-26117" fmla="*/ 13156 w 13843"/>
              <a:gd name="connsiteY18-26118" fmla="*/ 17058 h 17230"/>
              <a:gd name="connsiteX19-26119" fmla="*/ 13395 w 13843"/>
              <a:gd name="connsiteY19-26120" fmla="*/ 13248 h 17230"/>
              <a:gd name="connsiteX20-26121" fmla="*/ 12761 w 13843"/>
              <a:gd name="connsiteY20-26122" fmla="*/ 9413 h 17230"/>
              <a:gd name="connsiteX21-26123" fmla="*/ 12939 w 13843"/>
              <a:gd name="connsiteY21-26124" fmla="*/ 14495 h 17230"/>
              <a:gd name="connsiteX22-26125" fmla="*/ 12647 w 13843"/>
              <a:gd name="connsiteY22-26126" fmla="*/ 15200 h 17230"/>
              <a:gd name="connsiteX23-26127" fmla="*/ 12465 w 13843"/>
              <a:gd name="connsiteY23-26128" fmla="*/ 10366 h 17230"/>
              <a:gd name="connsiteX24-26129" fmla="*/ 11546 w 13843"/>
              <a:gd name="connsiteY24-26130" fmla="*/ 4727 h 17230"/>
              <a:gd name="connsiteX25-26131" fmla="*/ 11713 w 13843"/>
              <a:gd name="connsiteY25-26132" fmla="*/ 7113 h 17230"/>
              <a:gd name="connsiteX26-26133" fmla="*/ 11954 w 13843"/>
              <a:gd name="connsiteY26-26134" fmla="*/ 7984 h 17230"/>
              <a:gd name="connsiteX27-26135" fmla="*/ 12312 w 13843"/>
              <a:gd name="connsiteY27-26136" fmla="*/ 9938 h 17230"/>
              <a:gd name="connsiteX28-26137" fmla="*/ 11938 w 13843"/>
              <a:gd name="connsiteY28-26138" fmla="*/ 9257 h 17230"/>
              <a:gd name="connsiteX29-26139" fmla="*/ 12198 w 13843"/>
              <a:gd name="connsiteY29-26140" fmla="*/ 14201 h 17230"/>
              <a:gd name="connsiteX30-26141" fmla="*/ 12111 w 13843"/>
              <a:gd name="connsiteY30-26142" fmla="*/ 16228 h 17230"/>
              <a:gd name="connsiteX31-26143" fmla="*/ 11833 w 13843"/>
              <a:gd name="connsiteY31-26144" fmla="*/ 13325 h 17230"/>
              <a:gd name="connsiteX32-26145" fmla="*/ 11685 w 13843"/>
              <a:gd name="connsiteY32-26146" fmla="*/ 11252 h 17230"/>
              <a:gd name="connsiteX33-26147" fmla="*/ 11028 w 13843"/>
              <a:gd name="connsiteY33-26148" fmla="*/ 6212 h 17230"/>
              <a:gd name="connsiteX34-26149" fmla="*/ 11374 w 13843"/>
              <a:gd name="connsiteY34-26150" fmla="*/ 11757 h 17230"/>
              <a:gd name="connsiteX35-26151" fmla="*/ 11574 w 13843"/>
              <a:gd name="connsiteY35-26152" fmla="*/ 14285 h 17230"/>
              <a:gd name="connsiteX36-26153" fmla="*/ 11403 w 13843"/>
              <a:gd name="connsiteY36-26154" fmla="*/ 16746 h 17230"/>
              <a:gd name="connsiteX37-26155" fmla="*/ 11211 w 13843"/>
              <a:gd name="connsiteY37-26156" fmla="*/ 13822 h 17230"/>
              <a:gd name="connsiteX38-26157" fmla="*/ 10807 w 13843"/>
              <a:gd name="connsiteY38-26158" fmla="*/ 16705 h 17230"/>
              <a:gd name="connsiteX39-26159" fmla="*/ 10410 w 13843"/>
              <a:gd name="connsiteY39-26160" fmla="*/ 17096 h 17230"/>
              <a:gd name="connsiteX40-26161" fmla="*/ 10651 w 13843"/>
              <a:gd name="connsiteY40-26162" fmla="*/ 15886 h 17230"/>
              <a:gd name="connsiteX41-26163" fmla="*/ 10717 w 13843"/>
              <a:gd name="connsiteY41-26164" fmla="*/ 14911 h 17230"/>
              <a:gd name="connsiteX42-26165" fmla="*/ 10843 w 13843"/>
              <a:gd name="connsiteY42-26166" fmla="*/ 15611 h 17230"/>
              <a:gd name="connsiteX43-26167" fmla="*/ 10745 w 13843"/>
              <a:gd name="connsiteY43-26168" fmla="*/ 15421 h 17230"/>
              <a:gd name="connsiteX44-26169" fmla="*/ 10381 w 13843"/>
              <a:gd name="connsiteY44-26170" fmla="*/ 16658 h 17230"/>
              <a:gd name="connsiteX45-26171" fmla="*/ 10587 w 13843"/>
              <a:gd name="connsiteY45-26172" fmla="*/ 14480 h 17230"/>
              <a:gd name="connsiteX46-26173" fmla="*/ 10856 w 13843"/>
              <a:gd name="connsiteY46-26174" fmla="*/ 14138 h 17230"/>
              <a:gd name="connsiteX47-26175" fmla="*/ 10823 w 13843"/>
              <a:gd name="connsiteY47-26176" fmla="*/ 8335 h 17230"/>
              <a:gd name="connsiteX48-26177" fmla="*/ 10354 w 13843"/>
              <a:gd name="connsiteY48-26178" fmla="*/ 12175 h 17230"/>
              <a:gd name="connsiteX49-26179" fmla="*/ 9458 w 13843"/>
              <a:gd name="connsiteY49-26180" fmla="*/ 15327 h 17230"/>
              <a:gd name="connsiteX50-26181" fmla="*/ 9969 w 13843"/>
              <a:gd name="connsiteY50-26182" fmla="*/ 11851 h 17230"/>
              <a:gd name="connsiteX51-26183" fmla="*/ 9111 w 13843"/>
              <a:gd name="connsiteY51-26184" fmla="*/ 13356 h 17230"/>
              <a:gd name="connsiteX52-26185" fmla="*/ 9699 w 13843"/>
              <a:gd name="connsiteY52-26186" fmla="*/ 11442 h 17230"/>
              <a:gd name="connsiteX53-26187" fmla="*/ 10116 w 13843"/>
              <a:gd name="connsiteY53-26188" fmla="*/ 10172 h 17230"/>
              <a:gd name="connsiteX54-26189" fmla="*/ 10358 w 13843"/>
              <a:gd name="connsiteY54-26190" fmla="*/ 5435 h 17230"/>
              <a:gd name="connsiteX55-26191" fmla="*/ 9432 w 13843"/>
              <a:gd name="connsiteY55-26192" fmla="*/ 3443 h 17230"/>
              <a:gd name="connsiteX56-26193" fmla="*/ 7255 w 13843"/>
              <a:gd name="connsiteY56-26194" fmla="*/ 4898 h 17230"/>
              <a:gd name="connsiteX57-26195" fmla="*/ 6860 w 13843"/>
              <a:gd name="connsiteY57-26196" fmla="*/ 5686 h 17230"/>
              <a:gd name="connsiteX58-26197" fmla="*/ 6527 w 13843"/>
              <a:gd name="connsiteY58-26198" fmla="*/ 6132 h 17230"/>
              <a:gd name="connsiteX59-26199" fmla="*/ 6435 w 13843"/>
              <a:gd name="connsiteY59-26200" fmla="*/ 6532 h 17230"/>
              <a:gd name="connsiteX60-26201" fmla="*/ 6001 w 13843"/>
              <a:gd name="connsiteY60-26202" fmla="*/ 6935 h 17230"/>
              <a:gd name="connsiteX61-26203" fmla="*/ 5399 w 13843"/>
              <a:gd name="connsiteY61-26204" fmla="*/ 7260 h 17230"/>
              <a:gd name="connsiteX62-26205" fmla="*/ 5530 w 13843"/>
              <a:gd name="connsiteY62-26206" fmla="*/ 7171 h 17230"/>
              <a:gd name="connsiteX63-26207" fmla="*/ 5907 w 13843"/>
              <a:gd name="connsiteY63-26208" fmla="*/ 7016 h 17230"/>
              <a:gd name="connsiteX64-26209" fmla="*/ 5409 w 13843"/>
              <a:gd name="connsiteY64-26210" fmla="*/ 7287 h 17230"/>
              <a:gd name="connsiteX65-26211" fmla="*/ 4445 w 13843"/>
              <a:gd name="connsiteY65-26212" fmla="*/ 8017 h 17230"/>
              <a:gd name="connsiteX66-26213" fmla="*/ 3889 w 13843"/>
              <a:gd name="connsiteY66-26214" fmla="*/ 8372 h 17230"/>
              <a:gd name="connsiteX67-26215" fmla="*/ 3169 w 13843"/>
              <a:gd name="connsiteY67-26216" fmla="*/ 8683 h 17230"/>
              <a:gd name="connsiteX68-26217" fmla="*/ 1519 w 13843"/>
              <a:gd name="connsiteY68-26218" fmla="*/ 9330 h 17230"/>
              <a:gd name="connsiteX69-26219" fmla="*/ 482 w 13843"/>
              <a:gd name="connsiteY69-26220" fmla="*/ 9936 h 17230"/>
              <a:gd name="connsiteX70-26221" fmla="*/ 330 w 13843"/>
              <a:gd name="connsiteY70-26222" fmla="*/ 8790 h 17230"/>
              <a:gd name="connsiteX71" fmla="*/ 109 w 13843"/>
              <a:gd name="connsiteY71" fmla="*/ 7008 h 17230"/>
              <a:gd name="connsiteX0-26223" fmla="*/ 109 w 13843"/>
              <a:gd name="connsiteY0-26224" fmla="*/ 7008 h 17230"/>
              <a:gd name="connsiteX1-26225" fmla="*/ 2370 w 13843"/>
              <a:gd name="connsiteY1-26226" fmla="*/ 6237 h 17230"/>
              <a:gd name="connsiteX2-26227" fmla="*/ 4241 w 13843"/>
              <a:gd name="connsiteY2-26228" fmla="*/ 5504 h 17230"/>
              <a:gd name="connsiteX3-26229" fmla="*/ 6507 w 13843"/>
              <a:gd name="connsiteY3-26230" fmla="*/ 3399 h 17230"/>
              <a:gd name="connsiteX4-26231" fmla="*/ 7079 w 13843"/>
              <a:gd name="connsiteY4-26232" fmla="*/ 2367 h 17230"/>
              <a:gd name="connsiteX5-26233" fmla="*/ 7253 w 13843"/>
              <a:gd name="connsiteY5-26234" fmla="*/ 2149 h 17230"/>
              <a:gd name="connsiteX6-26235" fmla="*/ 7474 w 13843"/>
              <a:gd name="connsiteY6-26236" fmla="*/ 826 h 17230"/>
              <a:gd name="connsiteX7-26237" fmla="*/ 7824 w 13843"/>
              <a:gd name="connsiteY7-26238" fmla="*/ 961 h 17230"/>
              <a:gd name="connsiteX8-26239" fmla="*/ 8180 w 13843"/>
              <a:gd name="connsiteY8-26240" fmla="*/ 1915 h 17230"/>
              <a:gd name="connsiteX9-26241" fmla="*/ 8912 w 13843"/>
              <a:gd name="connsiteY9-26242" fmla="*/ 752 h 17230"/>
              <a:gd name="connsiteX10-26243" fmla="*/ 8584 w 13843"/>
              <a:gd name="connsiteY10-26244" fmla="*/ 1546 h 17230"/>
              <a:gd name="connsiteX11-26245" fmla="*/ 9243 w 13843"/>
              <a:gd name="connsiteY11-26246" fmla="*/ 19 h 17230"/>
              <a:gd name="connsiteX12-26247" fmla="*/ 9729 w 13843"/>
              <a:gd name="connsiteY12-26248" fmla="*/ 14 h 17230"/>
              <a:gd name="connsiteX13-26249" fmla="*/ 9825 w 13843"/>
              <a:gd name="connsiteY13-26250" fmla="*/ 1200 h 17230"/>
              <a:gd name="connsiteX14-26251" fmla="*/ 11867 w 13843"/>
              <a:gd name="connsiteY14-26252" fmla="*/ 3664 h 17230"/>
              <a:gd name="connsiteX15-26253" fmla="*/ 13658 w 13843"/>
              <a:gd name="connsiteY15-26254" fmla="*/ 12081 h 17230"/>
              <a:gd name="connsiteX16-26255" fmla="*/ 13784 w 13843"/>
              <a:gd name="connsiteY16-26256" fmla="*/ 17145 h 17230"/>
              <a:gd name="connsiteX17-26257" fmla="*/ 13607 w 13843"/>
              <a:gd name="connsiteY17-26258" fmla="*/ 15125 h 17230"/>
              <a:gd name="connsiteX18-26259" fmla="*/ 13156 w 13843"/>
              <a:gd name="connsiteY18-26260" fmla="*/ 17058 h 17230"/>
              <a:gd name="connsiteX19-26261" fmla="*/ 13395 w 13843"/>
              <a:gd name="connsiteY19-26262" fmla="*/ 13248 h 17230"/>
              <a:gd name="connsiteX20-26263" fmla="*/ 12761 w 13843"/>
              <a:gd name="connsiteY20-26264" fmla="*/ 9413 h 17230"/>
              <a:gd name="connsiteX21-26265" fmla="*/ 12939 w 13843"/>
              <a:gd name="connsiteY21-26266" fmla="*/ 14495 h 17230"/>
              <a:gd name="connsiteX22-26267" fmla="*/ 12647 w 13843"/>
              <a:gd name="connsiteY22-26268" fmla="*/ 15200 h 17230"/>
              <a:gd name="connsiteX23-26269" fmla="*/ 12465 w 13843"/>
              <a:gd name="connsiteY23-26270" fmla="*/ 10366 h 17230"/>
              <a:gd name="connsiteX24-26271" fmla="*/ 11546 w 13843"/>
              <a:gd name="connsiteY24-26272" fmla="*/ 4727 h 17230"/>
              <a:gd name="connsiteX25-26273" fmla="*/ 11713 w 13843"/>
              <a:gd name="connsiteY25-26274" fmla="*/ 7113 h 17230"/>
              <a:gd name="connsiteX26-26275" fmla="*/ 11954 w 13843"/>
              <a:gd name="connsiteY26-26276" fmla="*/ 7984 h 17230"/>
              <a:gd name="connsiteX27-26277" fmla="*/ 12312 w 13843"/>
              <a:gd name="connsiteY27-26278" fmla="*/ 9938 h 17230"/>
              <a:gd name="connsiteX28-26279" fmla="*/ 11938 w 13843"/>
              <a:gd name="connsiteY28-26280" fmla="*/ 9257 h 17230"/>
              <a:gd name="connsiteX29-26281" fmla="*/ 12198 w 13843"/>
              <a:gd name="connsiteY29-26282" fmla="*/ 14201 h 17230"/>
              <a:gd name="connsiteX30-26283" fmla="*/ 12111 w 13843"/>
              <a:gd name="connsiteY30-26284" fmla="*/ 16228 h 17230"/>
              <a:gd name="connsiteX31-26285" fmla="*/ 11833 w 13843"/>
              <a:gd name="connsiteY31-26286" fmla="*/ 13325 h 17230"/>
              <a:gd name="connsiteX32-26287" fmla="*/ 11685 w 13843"/>
              <a:gd name="connsiteY32-26288" fmla="*/ 11252 h 17230"/>
              <a:gd name="connsiteX33-26289" fmla="*/ 11028 w 13843"/>
              <a:gd name="connsiteY33-26290" fmla="*/ 6212 h 17230"/>
              <a:gd name="connsiteX34-26291" fmla="*/ 11374 w 13843"/>
              <a:gd name="connsiteY34-26292" fmla="*/ 11757 h 17230"/>
              <a:gd name="connsiteX35-26293" fmla="*/ 11574 w 13843"/>
              <a:gd name="connsiteY35-26294" fmla="*/ 14285 h 17230"/>
              <a:gd name="connsiteX36-26295" fmla="*/ 11403 w 13843"/>
              <a:gd name="connsiteY36-26296" fmla="*/ 16746 h 17230"/>
              <a:gd name="connsiteX37-26297" fmla="*/ 11211 w 13843"/>
              <a:gd name="connsiteY37-26298" fmla="*/ 13822 h 17230"/>
              <a:gd name="connsiteX38-26299" fmla="*/ 10807 w 13843"/>
              <a:gd name="connsiteY38-26300" fmla="*/ 16705 h 17230"/>
              <a:gd name="connsiteX39-26301" fmla="*/ 10410 w 13843"/>
              <a:gd name="connsiteY39-26302" fmla="*/ 17096 h 17230"/>
              <a:gd name="connsiteX40-26303" fmla="*/ 10651 w 13843"/>
              <a:gd name="connsiteY40-26304" fmla="*/ 15886 h 17230"/>
              <a:gd name="connsiteX41-26305" fmla="*/ 10717 w 13843"/>
              <a:gd name="connsiteY41-26306" fmla="*/ 14911 h 17230"/>
              <a:gd name="connsiteX42-26307" fmla="*/ 10843 w 13843"/>
              <a:gd name="connsiteY42-26308" fmla="*/ 15611 h 17230"/>
              <a:gd name="connsiteX43-26309" fmla="*/ 10745 w 13843"/>
              <a:gd name="connsiteY43-26310" fmla="*/ 15421 h 17230"/>
              <a:gd name="connsiteX44-26311" fmla="*/ 10381 w 13843"/>
              <a:gd name="connsiteY44-26312" fmla="*/ 16658 h 17230"/>
              <a:gd name="connsiteX45-26313" fmla="*/ 10701 w 13843"/>
              <a:gd name="connsiteY45-26314" fmla="*/ 14934 h 17230"/>
              <a:gd name="connsiteX46-26315" fmla="*/ 10856 w 13843"/>
              <a:gd name="connsiteY46-26316" fmla="*/ 14138 h 17230"/>
              <a:gd name="connsiteX47-26317" fmla="*/ 10823 w 13843"/>
              <a:gd name="connsiteY47-26318" fmla="*/ 8335 h 17230"/>
              <a:gd name="connsiteX48-26319" fmla="*/ 10354 w 13843"/>
              <a:gd name="connsiteY48-26320" fmla="*/ 12175 h 17230"/>
              <a:gd name="connsiteX49-26321" fmla="*/ 9458 w 13843"/>
              <a:gd name="connsiteY49-26322" fmla="*/ 15327 h 17230"/>
              <a:gd name="connsiteX50-26323" fmla="*/ 9969 w 13843"/>
              <a:gd name="connsiteY50-26324" fmla="*/ 11851 h 17230"/>
              <a:gd name="connsiteX51-26325" fmla="*/ 9111 w 13843"/>
              <a:gd name="connsiteY51-26326" fmla="*/ 13356 h 17230"/>
              <a:gd name="connsiteX52-26327" fmla="*/ 9699 w 13843"/>
              <a:gd name="connsiteY52-26328" fmla="*/ 11442 h 17230"/>
              <a:gd name="connsiteX53-26329" fmla="*/ 10116 w 13843"/>
              <a:gd name="connsiteY53-26330" fmla="*/ 10172 h 17230"/>
              <a:gd name="connsiteX54-26331" fmla="*/ 10358 w 13843"/>
              <a:gd name="connsiteY54-26332" fmla="*/ 5435 h 17230"/>
              <a:gd name="connsiteX55-26333" fmla="*/ 9432 w 13843"/>
              <a:gd name="connsiteY55-26334" fmla="*/ 3443 h 17230"/>
              <a:gd name="connsiteX56-26335" fmla="*/ 7255 w 13843"/>
              <a:gd name="connsiteY56-26336" fmla="*/ 4898 h 17230"/>
              <a:gd name="connsiteX57-26337" fmla="*/ 6860 w 13843"/>
              <a:gd name="connsiteY57-26338" fmla="*/ 5686 h 17230"/>
              <a:gd name="connsiteX58-26339" fmla="*/ 6527 w 13843"/>
              <a:gd name="connsiteY58-26340" fmla="*/ 6132 h 17230"/>
              <a:gd name="connsiteX59-26341" fmla="*/ 6435 w 13843"/>
              <a:gd name="connsiteY59-26342" fmla="*/ 6532 h 17230"/>
              <a:gd name="connsiteX60-26343" fmla="*/ 6001 w 13843"/>
              <a:gd name="connsiteY60-26344" fmla="*/ 6935 h 17230"/>
              <a:gd name="connsiteX61-26345" fmla="*/ 5399 w 13843"/>
              <a:gd name="connsiteY61-26346" fmla="*/ 7260 h 17230"/>
              <a:gd name="connsiteX62-26347" fmla="*/ 5530 w 13843"/>
              <a:gd name="connsiteY62-26348" fmla="*/ 7171 h 17230"/>
              <a:gd name="connsiteX63-26349" fmla="*/ 5907 w 13843"/>
              <a:gd name="connsiteY63-26350" fmla="*/ 7016 h 17230"/>
              <a:gd name="connsiteX64-26351" fmla="*/ 5409 w 13843"/>
              <a:gd name="connsiteY64-26352" fmla="*/ 7287 h 17230"/>
              <a:gd name="connsiteX65-26353" fmla="*/ 4445 w 13843"/>
              <a:gd name="connsiteY65-26354" fmla="*/ 8017 h 17230"/>
              <a:gd name="connsiteX66-26355" fmla="*/ 3889 w 13843"/>
              <a:gd name="connsiteY66-26356" fmla="*/ 8372 h 17230"/>
              <a:gd name="connsiteX67-26357" fmla="*/ 3169 w 13843"/>
              <a:gd name="connsiteY67-26358" fmla="*/ 8683 h 17230"/>
              <a:gd name="connsiteX68-26359" fmla="*/ 1519 w 13843"/>
              <a:gd name="connsiteY68-26360" fmla="*/ 9330 h 17230"/>
              <a:gd name="connsiteX69-26361" fmla="*/ 482 w 13843"/>
              <a:gd name="connsiteY69-26362" fmla="*/ 9936 h 17230"/>
              <a:gd name="connsiteX70-26363" fmla="*/ 330 w 13843"/>
              <a:gd name="connsiteY70-26364" fmla="*/ 8790 h 17230"/>
              <a:gd name="connsiteX71-26365" fmla="*/ 109 w 13843"/>
              <a:gd name="connsiteY71-26366" fmla="*/ 7008 h 17230"/>
              <a:gd name="connsiteX0-26367" fmla="*/ 109 w 13843"/>
              <a:gd name="connsiteY0-26368" fmla="*/ 7008 h 17230"/>
              <a:gd name="connsiteX1-26369" fmla="*/ 2370 w 13843"/>
              <a:gd name="connsiteY1-26370" fmla="*/ 6237 h 17230"/>
              <a:gd name="connsiteX2-26371" fmla="*/ 4241 w 13843"/>
              <a:gd name="connsiteY2-26372" fmla="*/ 5504 h 17230"/>
              <a:gd name="connsiteX3-26373" fmla="*/ 6507 w 13843"/>
              <a:gd name="connsiteY3-26374" fmla="*/ 3399 h 17230"/>
              <a:gd name="connsiteX4-26375" fmla="*/ 7079 w 13843"/>
              <a:gd name="connsiteY4-26376" fmla="*/ 2367 h 17230"/>
              <a:gd name="connsiteX5-26377" fmla="*/ 7253 w 13843"/>
              <a:gd name="connsiteY5-26378" fmla="*/ 2149 h 17230"/>
              <a:gd name="connsiteX6-26379" fmla="*/ 7474 w 13843"/>
              <a:gd name="connsiteY6-26380" fmla="*/ 826 h 17230"/>
              <a:gd name="connsiteX7-26381" fmla="*/ 7824 w 13843"/>
              <a:gd name="connsiteY7-26382" fmla="*/ 961 h 17230"/>
              <a:gd name="connsiteX8-26383" fmla="*/ 8180 w 13843"/>
              <a:gd name="connsiteY8-26384" fmla="*/ 1915 h 17230"/>
              <a:gd name="connsiteX9-26385" fmla="*/ 8912 w 13843"/>
              <a:gd name="connsiteY9-26386" fmla="*/ 752 h 17230"/>
              <a:gd name="connsiteX10-26387" fmla="*/ 8584 w 13843"/>
              <a:gd name="connsiteY10-26388" fmla="*/ 1546 h 17230"/>
              <a:gd name="connsiteX11-26389" fmla="*/ 9243 w 13843"/>
              <a:gd name="connsiteY11-26390" fmla="*/ 19 h 17230"/>
              <a:gd name="connsiteX12-26391" fmla="*/ 9729 w 13843"/>
              <a:gd name="connsiteY12-26392" fmla="*/ 14 h 17230"/>
              <a:gd name="connsiteX13-26393" fmla="*/ 9825 w 13843"/>
              <a:gd name="connsiteY13-26394" fmla="*/ 1200 h 17230"/>
              <a:gd name="connsiteX14-26395" fmla="*/ 11867 w 13843"/>
              <a:gd name="connsiteY14-26396" fmla="*/ 3664 h 17230"/>
              <a:gd name="connsiteX15-26397" fmla="*/ 13658 w 13843"/>
              <a:gd name="connsiteY15-26398" fmla="*/ 12081 h 17230"/>
              <a:gd name="connsiteX16-26399" fmla="*/ 13784 w 13843"/>
              <a:gd name="connsiteY16-26400" fmla="*/ 17145 h 17230"/>
              <a:gd name="connsiteX17-26401" fmla="*/ 13607 w 13843"/>
              <a:gd name="connsiteY17-26402" fmla="*/ 15125 h 17230"/>
              <a:gd name="connsiteX18-26403" fmla="*/ 13156 w 13843"/>
              <a:gd name="connsiteY18-26404" fmla="*/ 17058 h 17230"/>
              <a:gd name="connsiteX19-26405" fmla="*/ 13395 w 13843"/>
              <a:gd name="connsiteY19-26406" fmla="*/ 13248 h 17230"/>
              <a:gd name="connsiteX20-26407" fmla="*/ 12761 w 13843"/>
              <a:gd name="connsiteY20-26408" fmla="*/ 9413 h 17230"/>
              <a:gd name="connsiteX21-26409" fmla="*/ 12939 w 13843"/>
              <a:gd name="connsiteY21-26410" fmla="*/ 14495 h 17230"/>
              <a:gd name="connsiteX22-26411" fmla="*/ 12647 w 13843"/>
              <a:gd name="connsiteY22-26412" fmla="*/ 15200 h 17230"/>
              <a:gd name="connsiteX23-26413" fmla="*/ 12465 w 13843"/>
              <a:gd name="connsiteY23-26414" fmla="*/ 10366 h 17230"/>
              <a:gd name="connsiteX24-26415" fmla="*/ 11546 w 13843"/>
              <a:gd name="connsiteY24-26416" fmla="*/ 4727 h 17230"/>
              <a:gd name="connsiteX25-26417" fmla="*/ 11713 w 13843"/>
              <a:gd name="connsiteY25-26418" fmla="*/ 7113 h 17230"/>
              <a:gd name="connsiteX26-26419" fmla="*/ 11954 w 13843"/>
              <a:gd name="connsiteY26-26420" fmla="*/ 7984 h 17230"/>
              <a:gd name="connsiteX27-26421" fmla="*/ 12312 w 13843"/>
              <a:gd name="connsiteY27-26422" fmla="*/ 9938 h 17230"/>
              <a:gd name="connsiteX28-26423" fmla="*/ 11938 w 13843"/>
              <a:gd name="connsiteY28-26424" fmla="*/ 9257 h 17230"/>
              <a:gd name="connsiteX29-26425" fmla="*/ 12198 w 13843"/>
              <a:gd name="connsiteY29-26426" fmla="*/ 14201 h 17230"/>
              <a:gd name="connsiteX30-26427" fmla="*/ 12111 w 13843"/>
              <a:gd name="connsiteY30-26428" fmla="*/ 16228 h 17230"/>
              <a:gd name="connsiteX31-26429" fmla="*/ 11833 w 13843"/>
              <a:gd name="connsiteY31-26430" fmla="*/ 13325 h 17230"/>
              <a:gd name="connsiteX32-26431" fmla="*/ 11685 w 13843"/>
              <a:gd name="connsiteY32-26432" fmla="*/ 11252 h 17230"/>
              <a:gd name="connsiteX33-26433" fmla="*/ 11028 w 13843"/>
              <a:gd name="connsiteY33-26434" fmla="*/ 6212 h 17230"/>
              <a:gd name="connsiteX34-26435" fmla="*/ 11374 w 13843"/>
              <a:gd name="connsiteY34-26436" fmla="*/ 11757 h 17230"/>
              <a:gd name="connsiteX35-26437" fmla="*/ 11574 w 13843"/>
              <a:gd name="connsiteY35-26438" fmla="*/ 14285 h 17230"/>
              <a:gd name="connsiteX36-26439" fmla="*/ 11403 w 13843"/>
              <a:gd name="connsiteY36-26440" fmla="*/ 16746 h 17230"/>
              <a:gd name="connsiteX37-26441" fmla="*/ 11211 w 13843"/>
              <a:gd name="connsiteY37-26442" fmla="*/ 13822 h 17230"/>
              <a:gd name="connsiteX38-26443" fmla="*/ 10807 w 13843"/>
              <a:gd name="connsiteY38-26444" fmla="*/ 16705 h 17230"/>
              <a:gd name="connsiteX39-26445" fmla="*/ 10410 w 13843"/>
              <a:gd name="connsiteY39-26446" fmla="*/ 17096 h 17230"/>
              <a:gd name="connsiteX40-26447" fmla="*/ 10651 w 13843"/>
              <a:gd name="connsiteY40-26448" fmla="*/ 15886 h 17230"/>
              <a:gd name="connsiteX41-26449" fmla="*/ 10717 w 13843"/>
              <a:gd name="connsiteY41-26450" fmla="*/ 14911 h 17230"/>
              <a:gd name="connsiteX42-26451" fmla="*/ 10843 w 13843"/>
              <a:gd name="connsiteY42-26452" fmla="*/ 15611 h 17230"/>
              <a:gd name="connsiteX43-26453" fmla="*/ 10745 w 13843"/>
              <a:gd name="connsiteY43-26454" fmla="*/ 15421 h 17230"/>
              <a:gd name="connsiteX44-26455" fmla="*/ 10381 w 13843"/>
              <a:gd name="connsiteY44-26456" fmla="*/ 16658 h 17230"/>
              <a:gd name="connsiteX45-26457" fmla="*/ 10701 w 13843"/>
              <a:gd name="connsiteY45-26458" fmla="*/ 14934 h 17230"/>
              <a:gd name="connsiteX46-26459" fmla="*/ 10589 w 13843"/>
              <a:gd name="connsiteY46-26460" fmla="*/ 14100 h 17230"/>
              <a:gd name="connsiteX47-26461" fmla="*/ 10823 w 13843"/>
              <a:gd name="connsiteY47-26462" fmla="*/ 8335 h 17230"/>
              <a:gd name="connsiteX48-26463" fmla="*/ 10354 w 13843"/>
              <a:gd name="connsiteY48-26464" fmla="*/ 12175 h 17230"/>
              <a:gd name="connsiteX49-26465" fmla="*/ 9458 w 13843"/>
              <a:gd name="connsiteY49-26466" fmla="*/ 15327 h 17230"/>
              <a:gd name="connsiteX50-26467" fmla="*/ 9969 w 13843"/>
              <a:gd name="connsiteY50-26468" fmla="*/ 11851 h 17230"/>
              <a:gd name="connsiteX51-26469" fmla="*/ 9111 w 13843"/>
              <a:gd name="connsiteY51-26470" fmla="*/ 13356 h 17230"/>
              <a:gd name="connsiteX52-26471" fmla="*/ 9699 w 13843"/>
              <a:gd name="connsiteY52-26472" fmla="*/ 11442 h 17230"/>
              <a:gd name="connsiteX53-26473" fmla="*/ 10116 w 13843"/>
              <a:gd name="connsiteY53-26474" fmla="*/ 10172 h 17230"/>
              <a:gd name="connsiteX54-26475" fmla="*/ 10358 w 13843"/>
              <a:gd name="connsiteY54-26476" fmla="*/ 5435 h 17230"/>
              <a:gd name="connsiteX55-26477" fmla="*/ 9432 w 13843"/>
              <a:gd name="connsiteY55-26478" fmla="*/ 3443 h 17230"/>
              <a:gd name="connsiteX56-26479" fmla="*/ 7255 w 13843"/>
              <a:gd name="connsiteY56-26480" fmla="*/ 4898 h 17230"/>
              <a:gd name="connsiteX57-26481" fmla="*/ 6860 w 13843"/>
              <a:gd name="connsiteY57-26482" fmla="*/ 5686 h 17230"/>
              <a:gd name="connsiteX58-26483" fmla="*/ 6527 w 13843"/>
              <a:gd name="connsiteY58-26484" fmla="*/ 6132 h 17230"/>
              <a:gd name="connsiteX59-26485" fmla="*/ 6435 w 13843"/>
              <a:gd name="connsiteY59-26486" fmla="*/ 6532 h 17230"/>
              <a:gd name="connsiteX60-26487" fmla="*/ 6001 w 13843"/>
              <a:gd name="connsiteY60-26488" fmla="*/ 6935 h 17230"/>
              <a:gd name="connsiteX61-26489" fmla="*/ 5399 w 13843"/>
              <a:gd name="connsiteY61-26490" fmla="*/ 7260 h 17230"/>
              <a:gd name="connsiteX62-26491" fmla="*/ 5530 w 13843"/>
              <a:gd name="connsiteY62-26492" fmla="*/ 7171 h 17230"/>
              <a:gd name="connsiteX63-26493" fmla="*/ 5907 w 13843"/>
              <a:gd name="connsiteY63-26494" fmla="*/ 7016 h 17230"/>
              <a:gd name="connsiteX64-26495" fmla="*/ 5409 w 13843"/>
              <a:gd name="connsiteY64-26496" fmla="*/ 7287 h 17230"/>
              <a:gd name="connsiteX65-26497" fmla="*/ 4445 w 13843"/>
              <a:gd name="connsiteY65-26498" fmla="*/ 8017 h 17230"/>
              <a:gd name="connsiteX66-26499" fmla="*/ 3889 w 13843"/>
              <a:gd name="connsiteY66-26500" fmla="*/ 8372 h 17230"/>
              <a:gd name="connsiteX67-26501" fmla="*/ 3169 w 13843"/>
              <a:gd name="connsiteY67-26502" fmla="*/ 8683 h 17230"/>
              <a:gd name="connsiteX68-26503" fmla="*/ 1519 w 13843"/>
              <a:gd name="connsiteY68-26504" fmla="*/ 9330 h 17230"/>
              <a:gd name="connsiteX69-26505" fmla="*/ 482 w 13843"/>
              <a:gd name="connsiteY69-26506" fmla="*/ 9936 h 17230"/>
              <a:gd name="connsiteX70-26507" fmla="*/ 330 w 13843"/>
              <a:gd name="connsiteY70-26508" fmla="*/ 8790 h 17230"/>
              <a:gd name="connsiteX71-26509" fmla="*/ 109 w 13843"/>
              <a:gd name="connsiteY71-26510" fmla="*/ 7008 h 17230"/>
              <a:gd name="connsiteX0-26511" fmla="*/ 109 w 13843"/>
              <a:gd name="connsiteY0-26512" fmla="*/ 7008 h 17230"/>
              <a:gd name="connsiteX1-26513" fmla="*/ 2370 w 13843"/>
              <a:gd name="connsiteY1-26514" fmla="*/ 6237 h 17230"/>
              <a:gd name="connsiteX2-26515" fmla="*/ 4241 w 13843"/>
              <a:gd name="connsiteY2-26516" fmla="*/ 5504 h 17230"/>
              <a:gd name="connsiteX3-26517" fmla="*/ 6507 w 13843"/>
              <a:gd name="connsiteY3-26518" fmla="*/ 3399 h 17230"/>
              <a:gd name="connsiteX4-26519" fmla="*/ 7079 w 13843"/>
              <a:gd name="connsiteY4-26520" fmla="*/ 2367 h 17230"/>
              <a:gd name="connsiteX5-26521" fmla="*/ 7253 w 13843"/>
              <a:gd name="connsiteY5-26522" fmla="*/ 2149 h 17230"/>
              <a:gd name="connsiteX6-26523" fmla="*/ 7474 w 13843"/>
              <a:gd name="connsiteY6-26524" fmla="*/ 826 h 17230"/>
              <a:gd name="connsiteX7-26525" fmla="*/ 7824 w 13843"/>
              <a:gd name="connsiteY7-26526" fmla="*/ 961 h 17230"/>
              <a:gd name="connsiteX8-26527" fmla="*/ 8180 w 13843"/>
              <a:gd name="connsiteY8-26528" fmla="*/ 1915 h 17230"/>
              <a:gd name="connsiteX9-26529" fmla="*/ 8912 w 13843"/>
              <a:gd name="connsiteY9-26530" fmla="*/ 752 h 17230"/>
              <a:gd name="connsiteX10-26531" fmla="*/ 8584 w 13843"/>
              <a:gd name="connsiteY10-26532" fmla="*/ 1546 h 17230"/>
              <a:gd name="connsiteX11-26533" fmla="*/ 9243 w 13843"/>
              <a:gd name="connsiteY11-26534" fmla="*/ 19 h 17230"/>
              <a:gd name="connsiteX12-26535" fmla="*/ 9729 w 13843"/>
              <a:gd name="connsiteY12-26536" fmla="*/ 14 h 17230"/>
              <a:gd name="connsiteX13-26537" fmla="*/ 9825 w 13843"/>
              <a:gd name="connsiteY13-26538" fmla="*/ 1200 h 17230"/>
              <a:gd name="connsiteX14-26539" fmla="*/ 11867 w 13843"/>
              <a:gd name="connsiteY14-26540" fmla="*/ 3664 h 17230"/>
              <a:gd name="connsiteX15-26541" fmla="*/ 13658 w 13843"/>
              <a:gd name="connsiteY15-26542" fmla="*/ 12081 h 17230"/>
              <a:gd name="connsiteX16-26543" fmla="*/ 13784 w 13843"/>
              <a:gd name="connsiteY16-26544" fmla="*/ 17145 h 17230"/>
              <a:gd name="connsiteX17-26545" fmla="*/ 13607 w 13843"/>
              <a:gd name="connsiteY17-26546" fmla="*/ 15125 h 17230"/>
              <a:gd name="connsiteX18-26547" fmla="*/ 13156 w 13843"/>
              <a:gd name="connsiteY18-26548" fmla="*/ 17058 h 17230"/>
              <a:gd name="connsiteX19-26549" fmla="*/ 13395 w 13843"/>
              <a:gd name="connsiteY19-26550" fmla="*/ 13248 h 17230"/>
              <a:gd name="connsiteX20-26551" fmla="*/ 12761 w 13843"/>
              <a:gd name="connsiteY20-26552" fmla="*/ 9413 h 17230"/>
              <a:gd name="connsiteX21-26553" fmla="*/ 12939 w 13843"/>
              <a:gd name="connsiteY21-26554" fmla="*/ 14495 h 17230"/>
              <a:gd name="connsiteX22-26555" fmla="*/ 12647 w 13843"/>
              <a:gd name="connsiteY22-26556" fmla="*/ 15200 h 17230"/>
              <a:gd name="connsiteX23-26557" fmla="*/ 12465 w 13843"/>
              <a:gd name="connsiteY23-26558" fmla="*/ 10366 h 17230"/>
              <a:gd name="connsiteX24-26559" fmla="*/ 11546 w 13843"/>
              <a:gd name="connsiteY24-26560" fmla="*/ 4727 h 17230"/>
              <a:gd name="connsiteX25-26561" fmla="*/ 11713 w 13843"/>
              <a:gd name="connsiteY25-26562" fmla="*/ 7113 h 17230"/>
              <a:gd name="connsiteX26-26563" fmla="*/ 11954 w 13843"/>
              <a:gd name="connsiteY26-26564" fmla="*/ 7984 h 17230"/>
              <a:gd name="connsiteX27-26565" fmla="*/ 12312 w 13843"/>
              <a:gd name="connsiteY27-26566" fmla="*/ 9938 h 17230"/>
              <a:gd name="connsiteX28-26567" fmla="*/ 11938 w 13843"/>
              <a:gd name="connsiteY28-26568" fmla="*/ 9257 h 17230"/>
              <a:gd name="connsiteX29-26569" fmla="*/ 12198 w 13843"/>
              <a:gd name="connsiteY29-26570" fmla="*/ 14201 h 17230"/>
              <a:gd name="connsiteX30-26571" fmla="*/ 12111 w 13843"/>
              <a:gd name="connsiteY30-26572" fmla="*/ 16228 h 17230"/>
              <a:gd name="connsiteX31-26573" fmla="*/ 11833 w 13843"/>
              <a:gd name="connsiteY31-26574" fmla="*/ 13325 h 17230"/>
              <a:gd name="connsiteX32-26575" fmla="*/ 11685 w 13843"/>
              <a:gd name="connsiteY32-26576" fmla="*/ 11252 h 17230"/>
              <a:gd name="connsiteX33-26577" fmla="*/ 11028 w 13843"/>
              <a:gd name="connsiteY33-26578" fmla="*/ 6212 h 17230"/>
              <a:gd name="connsiteX34-26579" fmla="*/ 11374 w 13843"/>
              <a:gd name="connsiteY34-26580" fmla="*/ 11757 h 17230"/>
              <a:gd name="connsiteX35-26581" fmla="*/ 11574 w 13843"/>
              <a:gd name="connsiteY35-26582" fmla="*/ 14285 h 17230"/>
              <a:gd name="connsiteX36-26583" fmla="*/ 11403 w 13843"/>
              <a:gd name="connsiteY36-26584" fmla="*/ 16746 h 17230"/>
              <a:gd name="connsiteX37-26585" fmla="*/ 11211 w 13843"/>
              <a:gd name="connsiteY37-26586" fmla="*/ 13822 h 17230"/>
              <a:gd name="connsiteX38-26587" fmla="*/ 10807 w 13843"/>
              <a:gd name="connsiteY38-26588" fmla="*/ 16705 h 17230"/>
              <a:gd name="connsiteX39-26589" fmla="*/ 10410 w 13843"/>
              <a:gd name="connsiteY39-26590" fmla="*/ 17096 h 17230"/>
              <a:gd name="connsiteX40-26591" fmla="*/ 10651 w 13843"/>
              <a:gd name="connsiteY40-26592" fmla="*/ 15886 h 17230"/>
              <a:gd name="connsiteX41-26593" fmla="*/ 10717 w 13843"/>
              <a:gd name="connsiteY41-26594" fmla="*/ 14911 h 17230"/>
              <a:gd name="connsiteX42-26595" fmla="*/ 10843 w 13843"/>
              <a:gd name="connsiteY42-26596" fmla="*/ 15611 h 17230"/>
              <a:gd name="connsiteX43-26597" fmla="*/ 10596 w 13843"/>
              <a:gd name="connsiteY43-26598" fmla="*/ 15534 h 17230"/>
              <a:gd name="connsiteX44-26599" fmla="*/ 10381 w 13843"/>
              <a:gd name="connsiteY44-26600" fmla="*/ 16658 h 17230"/>
              <a:gd name="connsiteX45-26601" fmla="*/ 10701 w 13843"/>
              <a:gd name="connsiteY45-26602" fmla="*/ 14934 h 17230"/>
              <a:gd name="connsiteX46-26603" fmla="*/ 10589 w 13843"/>
              <a:gd name="connsiteY46-26604" fmla="*/ 14100 h 17230"/>
              <a:gd name="connsiteX47-26605" fmla="*/ 10823 w 13843"/>
              <a:gd name="connsiteY47-26606" fmla="*/ 8335 h 17230"/>
              <a:gd name="connsiteX48-26607" fmla="*/ 10354 w 13843"/>
              <a:gd name="connsiteY48-26608" fmla="*/ 12175 h 17230"/>
              <a:gd name="connsiteX49-26609" fmla="*/ 9458 w 13843"/>
              <a:gd name="connsiteY49-26610" fmla="*/ 15327 h 17230"/>
              <a:gd name="connsiteX50-26611" fmla="*/ 9969 w 13843"/>
              <a:gd name="connsiteY50-26612" fmla="*/ 11851 h 17230"/>
              <a:gd name="connsiteX51-26613" fmla="*/ 9111 w 13843"/>
              <a:gd name="connsiteY51-26614" fmla="*/ 13356 h 17230"/>
              <a:gd name="connsiteX52-26615" fmla="*/ 9699 w 13843"/>
              <a:gd name="connsiteY52-26616" fmla="*/ 11442 h 17230"/>
              <a:gd name="connsiteX53-26617" fmla="*/ 10116 w 13843"/>
              <a:gd name="connsiteY53-26618" fmla="*/ 10172 h 17230"/>
              <a:gd name="connsiteX54-26619" fmla="*/ 10358 w 13843"/>
              <a:gd name="connsiteY54-26620" fmla="*/ 5435 h 17230"/>
              <a:gd name="connsiteX55-26621" fmla="*/ 9432 w 13843"/>
              <a:gd name="connsiteY55-26622" fmla="*/ 3443 h 17230"/>
              <a:gd name="connsiteX56-26623" fmla="*/ 7255 w 13843"/>
              <a:gd name="connsiteY56-26624" fmla="*/ 4898 h 17230"/>
              <a:gd name="connsiteX57-26625" fmla="*/ 6860 w 13843"/>
              <a:gd name="connsiteY57-26626" fmla="*/ 5686 h 17230"/>
              <a:gd name="connsiteX58-26627" fmla="*/ 6527 w 13843"/>
              <a:gd name="connsiteY58-26628" fmla="*/ 6132 h 17230"/>
              <a:gd name="connsiteX59-26629" fmla="*/ 6435 w 13843"/>
              <a:gd name="connsiteY59-26630" fmla="*/ 6532 h 17230"/>
              <a:gd name="connsiteX60-26631" fmla="*/ 6001 w 13843"/>
              <a:gd name="connsiteY60-26632" fmla="*/ 6935 h 17230"/>
              <a:gd name="connsiteX61-26633" fmla="*/ 5399 w 13843"/>
              <a:gd name="connsiteY61-26634" fmla="*/ 7260 h 17230"/>
              <a:gd name="connsiteX62-26635" fmla="*/ 5530 w 13843"/>
              <a:gd name="connsiteY62-26636" fmla="*/ 7171 h 17230"/>
              <a:gd name="connsiteX63-26637" fmla="*/ 5907 w 13843"/>
              <a:gd name="connsiteY63-26638" fmla="*/ 7016 h 17230"/>
              <a:gd name="connsiteX64-26639" fmla="*/ 5409 w 13843"/>
              <a:gd name="connsiteY64-26640" fmla="*/ 7287 h 17230"/>
              <a:gd name="connsiteX65-26641" fmla="*/ 4445 w 13843"/>
              <a:gd name="connsiteY65-26642" fmla="*/ 8017 h 17230"/>
              <a:gd name="connsiteX66-26643" fmla="*/ 3889 w 13843"/>
              <a:gd name="connsiteY66-26644" fmla="*/ 8372 h 17230"/>
              <a:gd name="connsiteX67-26645" fmla="*/ 3169 w 13843"/>
              <a:gd name="connsiteY67-26646" fmla="*/ 8683 h 17230"/>
              <a:gd name="connsiteX68-26647" fmla="*/ 1519 w 13843"/>
              <a:gd name="connsiteY68-26648" fmla="*/ 9330 h 17230"/>
              <a:gd name="connsiteX69-26649" fmla="*/ 482 w 13843"/>
              <a:gd name="connsiteY69-26650" fmla="*/ 9936 h 17230"/>
              <a:gd name="connsiteX70-26651" fmla="*/ 330 w 13843"/>
              <a:gd name="connsiteY70-26652" fmla="*/ 8790 h 17230"/>
              <a:gd name="connsiteX71-26653" fmla="*/ 109 w 13843"/>
              <a:gd name="connsiteY71-26654" fmla="*/ 7008 h 17230"/>
              <a:gd name="connsiteX0-26655" fmla="*/ 109 w 13843"/>
              <a:gd name="connsiteY0-26656" fmla="*/ 7008 h 17230"/>
              <a:gd name="connsiteX1-26657" fmla="*/ 2370 w 13843"/>
              <a:gd name="connsiteY1-26658" fmla="*/ 6237 h 17230"/>
              <a:gd name="connsiteX2-26659" fmla="*/ 4241 w 13843"/>
              <a:gd name="connsiteY2-26660" fmla="*/ 5504 h 17230"/>
              <a:gd name="connsiteX3-26661" fmla="*/ 6507 w 13843"/>
              <a:gd name="connsiteY3-26662" fmla="*/ 3399 h 17230"/>
              <a:gd name="connsiteX4-26663" fmla="*/ 7079 w 13843"/>
              <a:gd name="connsiteY4-26664" fmla="*/ 2367 h 17230"/>
              <a:gd name="connsiteX5-26665" fmla="*/ 7253 w 13843"/>
              <a:gd name="connsiteY5-26666" fmla="*/ 2149 h 17230"/>
              <a:gd name="connsiteX6-26667" fmla="*/ 7474 w 13843"/>
              <a:gd name="connsiteY6-26668" fmla="*/ 826 h 17230"/>
              <a:gd name="connsiteX7-26669" fmla="*/ 7824 w 13843"/>
              <a:gd name="connsiteY7-26670" fmla="*/ 961 h 17230"/>
              <a:gd name="connsiteX8-26671" fmla="*/ 8180 w 13843"/>
              <a:gd name="connsiteY8-26672" fmla="*/ 1915 h 17230"/>
              <a:gd name="connsiteX9-26673" fmla="*/ 8912 w 13843"/>
              <a:gd name="connsiteY9-26674" fmla="*/ 752 h 17230"/>
              <a:gd name="connsiteX10-26675" fmla="*/ 8584 w 13843"/>
              <a:gd name="connsiteY10-26676" fmla="*/ 1546 h 17230"/>
              <a:gd name="connsiteX11-26677" fmla="*/ 9243 w 13843"/>
              <a:gd name="connsiteY11-26678" fmla="*/ 19 h 17230"/>
              <a:gd name="connsiteX12-26679" fmla="*/ 9729 w 13843"/>
              <a:gd name="connsiteY12-26680" fmla="*/ 14 h 17230"/>
              <a:gd name="connsiteX13-26681" fmla="*/ 9825 w 13843"/>
              <a:gd name="connsiteY13-26682" fmla="*/ 1200 h 17230"/>
              <a:gd name="connsiteX14-26683" fmla="*/ 11867 w 13843"/>
              <a:gd name="connsiteY14-26684" fmla="*/ 3664 h 17230"/>
              <a:gd name="connsiteX15-26685" fmla="*/ 13658 w 13843"/>
              <a:gd name="connsiteY15-26686" fmla="*/ 12081 h 17230"/>
              <a:gd name="connsiteX16-26687" fmla="*/ 13784 w 13843"/>
              <a:gd name="connsiteY16-26688" fmla="*/ 17145 h 17230"/>
              <a:gd name="connsiteX17-26689" fmla="*/ 13607 w 13843"/>
              <a:gd name="connsiteY17-26690" fmla="*/ 15125 h 17230"/>
              <a:gd name="connsiteX18-26691" fmla="*/ 13156 w 13843"/>
              <a:gd name="connsiteY18-26692" fmla="*/ 17058 h 17230"/>
              <a:gd name="connsiteX19-26693" fmla="*/ 13395 w 13843"/>
              <a:gd name="connsiteY19-26694" fmla="*/ 13248 h 17230"/>
              <a:gd name="connsiteX20-26695" fmla="*/ 12761 w 13843"/>
              <a:gd name="connsiteY20-26696" fmla="*/ 9413 h 17230"/>
              <a:gd name="connsiteX21-26697" fmla="*/ 12939 w 13843"/>
              <a:gd name="connsiteY21-26698" fmla="*/ 14495 h 17230"/>
              <a:gd name="connsiteX22-26699" fmla="*/ 12647 w 13843"/>
              <a:gd name="connsiteY22-26700" fmla="*/ 15200 h 17230"/>
              <a:gd name="connsiteX23-26701" fmla="*/ 12465 w 13843"/>
              <a:gd name="connsiteY23-26702" fmla="*/ 10366 h 17230"/>
              <a:gd name="connsiteX24-26703" fmla="*/ 11546 w 13843"/>
              <a:gd name="connsiteY24-26704" fmla="*/ 4727 h 17230"/>
              <a:gd name="connsiteX25-26705" fmla="*/ 11713 w 13843"/>
              <a:gd name="connsiteY25-26706" fmla="*/ 7113 h 17230"/>
              <a:gd name="connsiteX26-26707" fmla="*/ 11954 w 13843"/>
              <a:gd name="connsiteY26-26708" fmla="*/ 7984 h 17230"/>
              <a:gd name="connsiteX27-26709" fmla="*/ 12312 w 13843"/>
              <a:gd name="connsiteY27-26710" fmla="*/ 9938 h 17230"/>
              <a:gd name="connsiteX28-26711" fmla="*/ 11938 w 13843"/>
              <a:gd name="connsiteY28-26712" fmla="*/ 9257 h 17230"/>
              <a:gd name="connsiteX29-26713" fmla="*/ 12198 w 13843"/>
              <a:gd name="connsiteY29-26714" fmla="*/ 14201 h 17230"/>
              <a:gd name="connsiteX30-26715" fmla="*/ 12111 w 13843"/>
              <a:gd name="connsiteY30-26716" fmla="*/ 16228 h 17230"/>
              <a:gd name="connsiteX31-26717" fmla="*/ 11833 w 13843"/>
              <a:gd name="connsiteY31-26718" fmla="*/ 13325 h 17230"/>
              <a:gd name="connsiteX32-26719" fmla="*/ 11685 w 13843"/>
              <a:gd name="connsiteY32-26720" fmla="*/ 11252 h 17230"/>
              <a:gd name="connsiteX33-26721" fmla="*/ 11028 w 13843"/>
              <a:gd name="connsiteY33-26722" fmla="*/ 6212 h 17230"/>
              <a:gd name="connsiteX34-26723" fmla="*/ 11374 w 13843"/>
              <a:gd name="connsiteY34-26724" fmla="*/ 11757 h 17230"/>
              <a:gd name="connsiteX35-26725" fmla="*/ 11574 w 13843"/>
              <a:gd name="connsiteY35-26726" fmla="*/ 14285 h 17230"/>
              <a:gd name="connsiteX36-26727" fmla="*/ 11403 w 13843"/>
              <a:gd name="connsiteY36-26728" fmla="*/ 16746 h 17230"/>
              <a:gd name="connsiteX37-26729" fmla="*/ 11211 w 13843"/>
              <a:gd name="connsiteY37-26730" fmla="*/ 13822 h 17230"/>
              <a:gd name="connsiteX38-26731" fmla="*/ 10807 w 13843"/>
              <a:gd name="connsiteY38-26732" fmla="*/ 16705 h 17230"/>
              <a:gd name="connsiteX39-26733" fmla="*/ 10410 w 13843"/>
              <a:gd name="connsiteY39-26734" fmla="*/ 17096 h 17230"/>
              <a:gd name="connsiteX40-26735" fmla="*/ 10651 w 13843"/>
              <a:gd name="connsiteY40-26736" fmla="*/ 15886 h 17230"/>
              <a:gd name="connsiteX41-26737" fmla="*/ 10717 w 13843"/>
              <a:gd name="connsiteY41-26738" fmla="*/ 14911 h 17230"/>
              <a:gd name="connsiteX42-26739" fmla="*/ 10843 w 13843"/>
              <a:gd name="connsiteY42-26740" fmla="*/ 15611 h 17230"/>
              <a:gd name="connsiteX43-26741" fmla="*/ 10596 w 13843"/>
              <a:gd name="connsiteY43-26742" fmla="*/ 15534 h 17230"/>
              <a:gd name="connsiteX44-26743" fmla="*/ 10381 w 13843"/>
              <a:gd name="connsiteY44-26744" fmla="*/ 16658 h 17230"/>
              <a:gd name="connsiteX45-26745" fmla="*/ 10390 w 13843"/>
              <a:gd name="connsiteY45-26746" fmla="*/ 14890 h 17230"/>
              <a:gd name="connsiteX46-26747" fmla="*/ 10589 w 13843"/>
              <a:gd name="connsiteY46-26748" fmla="*/ 14100 h 17230"/>
              <a:gd name="connsiteX47-26749" fmla="*/ 10823 w 13843"/>
              <a:gd name="connsiteY47-26750" fmla="*/ 8335 h 17230"/>
              <a:gd name="connsiteX48-26751" fmla="*/ 10354 w 13843"/>
              <a:gd name="connsiteY48-26752" fmla="*/ 12175 h 17230"/>
              <a:gd name="connsiteX49-26753" fmla="*/ 9458 w 13843"/>
              <a:gd name="connsiteY49-26754" fmla="*/ 15327 h 17230"/>
              <a:gd name="connsiteX50-26755" fmla="*/ 9969 w 13843"/>
              <a:gd name="connsiteY50-26756" fmla="*/ 11851 h 17230"/>
              <a:gd name="connsiteX51-26757" fmla="*/ 9111 w 13843"/>
              <a:gd name="connsiteY51-26758" fmla="*/ 13356 h 17230"/>
              <a:gd name="connsiteX52-26759" fmla="*/ 9699 w 13843"/>
              <a:gd name="connsiteY52-26760" fmla="*/ 11442 h 17230"/>
              <a:gd name="connsiteX53-26761" fmla="*/ 10116 w 13843"/>
              <a:gd name="connsiteY53-26762" fmla="*/ 10172 h 17230"/>
              <a:gd name="connsiteX54-26763" fmla="*/ 10358 w 13843"/>
              <a:gd name="connsiteY54-26764" fmla="*/ 5435 h 17230"/>
              <a:gd name="connsiteX55-26765" fmla="*/ 9432 w 13843"/>
              <a:gd name="connsiteY55-26766" fmla="*/ 3443 h 17230"/>
              <a:gd name="connsiteX56-26767" fmla="*/ 7255 w 13843"/>
              <a:gd name="connsiteY56-26768" fmla="*/ 4898 h 17230"/>
              <a:gd name="connsiteX57-26769" fmla="*/ 6860 w 13843"/>
              <a:gd name="connsiteY57-26770" fmla="*/ 5686 h 17230"/>
              <a:gd name="connsiteX58-26771" fmla="*/ 6527 w 13843"/>
              <a:gd name="connsiteY58-26772" fmla="*/ 6132 h 17230"/>
              <a:gd name="connsiteX59-26773" fmla="*/ 6435 w 13843"/>
              <a:gd name="connsiteY59-26774" fmla="*/ 6532 h 17230"/>
              <a:gd name="connsiteX60-26775" fmla="*/ 6001 w 13843"/>
              <a:gd name="connsiteY60-26776" fmla="*/ 6935 h 17230"/>
              <a:gd name="connsiteX61-26777" fmla="*/ 5399 w 13843"/>
              <a:gd name="connsiteY61-26778" fmla="*/ 7260 h 17230"/>
              <a:gd name="connsiteX62-26779" fmla="*/ 5530 w 13843"/>
              <a:gd name="connsiteY62-26780" fmla="*/ 7171 h 17230"/>
              <a:gd name="connsiteX63-26781" fmla="*/ 5907 w 13843"/>
              <a:gd name="connsiteY63-26782" fmla="*/ 7016 h 17230"/>
              <a:gd name="connsiteX64-26783" fmla="*/ 5409 w 13843"/>
              <a:gd name="connsiteY64-26784" fmla="*/ 7287 h 17230"/>
              <a:gd name="connsiteX65-26785" fmla="*/ 4445 w 13843"/>
              <a:gd name="connsiteY65-26786" fmla="*/ 8017 h 17230"/>
              <a:gd name="connsiteX66-26787" fmla="*/ 3889 w 13843"/>
              <a:gd name="connsiteY66-26788" fmla="*/ 8372 h 17230"/>
              <a:gd name="connsiteX67-26789" fmla="*/ 3169 w 13843"/>
              <a:gd name="connsiteY67-26790" fmla="*/ 8683 h 17230"/>
              <a:gd name="connsiteX68-26791" fmla="*/ 1519 w 13843"/>
              <a:gd name="connsiteY68-26792" fmla="*/ 9330 h 17230"/>
              <a:gd name="connsiteX69-26793" fmla="*/ 482 w 13843"/>
              <a:gd name="connsiteY69-26794" fmla="*/ 9936 h 17230"/>
              <a:gd name="connsiteX70-26795" fmla="*/ 330 w 13843"/>
              <a:gd name="connsiteY70-26796" fmla="*/ 8790 h 17230"/>
              <a:gd name="connsiteX71-26797" fmla="*/ 109 w 13843"/>
              <a:gd name="connsiteY71-26798" fmla="*/ 7008 h 17230"/>
              <a:gd name="connsiteX0-26799" fmla="*/ 109 w 13843"/>
              <a:gd name="connsiteY0-26800" fmla="*/ 7008 h 17230"/>
              <a:gd name="connsiteX1-26801" fmla="*/ 2370 w 13843"/>
              <a:gd name="connsiteY1-26802" fmla="*/ 6237 h 17230"/>
              <a:gd name="connsiteX2-26803" fmla="*/ 4241 w 13843"/>
              <a:gd name="connsiteY2-26804" fmla="*/ 5504 h 17230"/>
              <a:gd name="connsiteX3-26805" fmla="*/ 6507 w 13843"/>
              <a:gd name="connsiteY3-26806" fmla="*/ 3399 h 17230"/>
              <a:gd name="connsiteX4-26807" fmla="*/ 7079 w 13843"/>
              <a:gd name="connsiteY4-26808" fmla="*/ 2367 h 17230"/>
              <a:gd name="connsiteX5-26809" fmla="*/ 7253 w 13843"/>
              <a:gd name="connsiteY5-26810" fmla="*/ 2149 h 17230"/>
              <a:gd name="connsiteX6-26811" fmla="*/ 7474 w 13843"/>
              <a:gd name="connsiteY6-26812" fmla="*/ 826 h 17230"/>
              <a:gd name="connsiteX7-26813" fmla="*/ 7824 w 13843"/>
              <a:gd name="connsiteY7-26814" fmla="*/ 961 h 17230"/>
              <a:gd name="connsiteX8-26815" fmla="*/ 8180 w 13843"/>
              <a:gd name="connsiteY8-26816" fmla="*/ 1915 h 17230"/>
              <a:gd name="connsiteX9-26817" fmla="*/ 8912 w 13843"/>
              <a:gd name="connsiteY9-26818" fmla="*/ 752 h 17230"/>
              <a:gd name="connsiteX10-26819" fmla="*/ 8584 w 13843"/>
              <a:gd name="connsiteY10-26820" fmla="*/ 1546 h 17230"/>
              <a:gd name="connsiteX11-26821" fmla="*/ 9243 w 13843"/>
              <a:gd name="connsiteY11-26822" fmla="*/ 19 h 17230"/>
              <a:gd name="connsiteX12-26823" fmla="*/ 9729 w 13843"/>
              <a:gd name="connsiteY12-26824" fmla="*/ 14 h 17230"/>
              <a:gd name="connsiteX13-26825" fmla="*/ 9825 w 13843"/>
              <a:gd name="connsiteY13-26826" fmla="*/ 1200 h 17230"/>
              <a:gd name="connsiteX14-26827" fmla="*/ 11867 w 13843"/>
              <a:gd name="connsiteY14-26828" fmla="*/ 3664 h 17230"/>
              <a:gd name="connsiteX15-26829" fmla="*/ 13658 w 13843"/>
              <a:gd name="connsiteY15-26830" fmla="*/ 12081 h 17230"/>
              <a:gd name="connsiteX16-26831" fmla="*/ 13784 w 13843"/>
              <a:gd name="connsiteY16-26832" fmla="*/ 17145 h 17230"/>
              <a:gd name="connsiteX17-26833" fmla="*/ 13607 w 13843"/>
              <a:gd name="connsiteY17-26834" fmla="*/ 15125 h 17230"/>
              <a:gd name="connsiteX18-26835" fmla="*/ 13156 w 13843"/>
              <a:gd name="connsiteY18-26836" fmla="*/ 17058 h 17230"/>
              <a:gd name="connsiteX19-26837" fmla="*/ 13395 w 13843"/>
              <a:gd name="connsiteY19-26838" fmla="*/ 13248 h 17230"/>
              <a:gd name="connsiteX20-26839" fmla="*/ 12761 w 13843"/>
              <a:gd name="connsiteY20-26840" fmla="*/ 9413 h 17230"/>
              <a:gd name="connsiteX21-26841" fmla="*/ 12939 w 13843"/>
              <a:gd name="connsiteY21-26842" fmla="*/ 14495 h 17230"/>
              <a:gd name="connsiteX22-26843" fmla="*/ 12647 w 13843"/>
              <a:gd name="connsiteY22-26844" fmla="*/ 15200 h 17230"/>
              <a:gd name="connsiteX23-26845" fmla="*/ 12465 w 13843"/>
              <a:gd name="connsiteY23-26846" fmla="*/ 10366 h 17230"/>
              <a:gd name="connsiteX24-26847" fmla="*/ 11546 w 13843"/>
              <a:gd name="connsiteY24-26848" fmla="*/ 4727 h 17230"/>
              <a:gd name="connsiteX25-26849" fmla="*/ 11713 w 13843"/>
              <a:gd name="connsiteY25-26850" fmla="*/ 7113 h 17230"/>
              <a:gd name="connsiteX26-26851" fmla="*/ 11954 w 13843"/>
              <a:gd name="connsiteY26-26852" fmla="*/ 7984 h 17230"/>
              <a:gd name="connsiteX27-26853" fmla="*/ 12312 w 13843"/>
              <a:gd name="connsiteY27-26854" fmla="*/ 9938 h 17230"/>
              <a:gd name="connsiteX28-26855" fmla="*/ 11938 w 13843"/>
              <a:gd name="connsiteY28-26856" fmla="*/ 9257 h 17230"/>
              <a:gd name="connsiteX29-26857" fmla="*/ 12198 w 13843"/>
              <a:gd name="connsiteY29-26858" fmla="*/ 14201 h 17230"/>
              <a:gd name="connsiteX30-26859" fmla="*/ 12111 w 13843"/>
              <a:gd name="connsiteY30-26860" fmla="*/ 16228 h 17230"/>
              <a:gd name="connsiteX31-26861" fmla="*/ 11833 w 13843"/>
              <a:gd name="connsiteY31-26862" fmla="*/ 13325 h 17230"/>
              <a:gd name="connsiteX32-26863" fmla="*/ 11685 w 13843"/>
              <a:gd name="connsiteY32-26864" fmla="*/ 11252 h 17230"/>
              <a:gd name="connsiteX33-26865" fmla="*/ 11028 w 13843"/>
              <a:gd name="connsiteY33-26866" fmla="*/ 6212 h 17230"/>
              <a:gd name="connsiteX34-26867" fmla="*/ 11374 w 13843"/>
              <a:gd name="connsiteY34-26868" fmla="*/ 11757 h 17230"/>
              <a:gd name="connsiteX35-26869" fmla="*/ 11574 w 13843"/>
              <a:gd name="connsiteY35-26870" fmla="*/ 14285 h 17230"/>
              <a:gd name="connsiteX36-26871" fmla="*/ 11403 w 13843"/>
              <a:gd name="connsiteY36-26872" fmla="*/ 16746 h 17230"/>
              <a:gd name="connsiteX37-26873" fmla="*/ 11211 w 13843"/>
              <a:gd name="connsiteY37-26874" fmla="*/ 13822 h 17230"/>
              <a:gd name="connsiteX38-26875" fmla="*/ 10807 w 13843"/>
              <a:gd name="connsiteY38-26876" fmla="*/ 16705 h 17230"/>
              <a:gd name="connsiteX39-26877" fmla="*/ 10410 w 13843"/>
              <a:gd name="connsiteY39-26878" fmla="*/ 17096 h 17230"/>
              <a:gd name="connsiteX40-26879" fmla="*/ 10651 w 13843"/>
              <a:gd name="connsiteY40-26880" fmla="*/ 15886 h 17230"/>
              <a:gd name="connsiteX41-26881" fmla="*/ 10717 w 13843"/>
              <a:gd name="connsiteY41-26882" fmla="*/ 14911 h 17230"/>
              <a:gd name="connsiteX42-26883" fmla="*/ 10843 w 13843"/>
              <a:gd name="connsiteY42-26884" fmla="*/ 15611 h 17230"/>
              <a:gd name="connsiteX43-26885" fmla="*/ 10436 w 13843"/>
              <a:gd name="connsiteY43-26886" fmla="*/ 15612 h 17230"/>
              <a:gd name="connsiteX44-26887" fmla="*/ 10381 w 13843"/>
              <a:gd name="connsiteY44-26888" fmla="*/ 16658 h 17230"/>
              <a:gd name="connsiteX45-26889" fmla="*/ 10390 w 13843"/>
              <a:gd name="connsiteY45-26890" fmla="*/ 14890 h 17230"/>
              <a:gd name="connsiteX46-26891" fmla="*/ 10589 w 13843"/>
              <a:gd name="connsiteY46-26892" fmla="*/ 14100 h 17230"/>
              <a:gd name="connsiteX47-26893" fmla="*/ 10823 w 13843"/>
              <a:gd name="connsiteY47-26894" fmla="*/ 8335 h 17230"/>
              <a:gd name="connsiteX48-26895" fmla="*/ 10354 w 13843"/>
              <a:gd name="connsiteY48-26896" fmla="*/ 12175 h 17230"/>
              <a:gd name="connsiteX49-26897" fmla="*/ 9458 w 13843"/>
              <a:gd name="connsiteY49-26898" fmla="*/ 15327 h 17230"/>
              <a:gd name="connsiteX50-26899" fmla="*/ 9969 w 13843"/>
              <a:gd name="connsiteY50-26900" fmla="*/ 11851 h 17230"/>
              <a:gd name="connsiteX51-26901" fmla="*/ 9111 w 13843"/>
              <a:gd name="connsiteY51-26902" fmla="*/ 13356 h 17230"/>
              <a:gd name="connsiteX52-26903" fmla="*/ 9699 w 13843"/>
              <a:gd name="connsiteY52-26904" fmla="*/ 11442 h 17230"/>
              <a:gd name="connsiteX53-26905" fmla="*/ 10116 w 13843"/>
              <a:gd name="connsiteY53-26906" fmla="*/ 10172 h 17230"/>
              <a:gd name="connsiteX54-26907" fmla="*/ 10358 w 13843"/>
              <a:gd name="connsiteY54-26908" fmla="*/ 5435 h 17230"/>
              <a:gd name="connsiteX55-26909" fmla="*/ 9432 w 13843"/>
              <a:gd name="connsiteY55-26910" fmla="*/ 3443 h 17230"/>
              <a:gd name="connsiteX56-26911" fmla="*/ 7255 w 13843"/>
              <a:gd name="connsiteY56-26912" fmla="*/ 4898 h 17230"/>
              <a:gd name="connsiteX57-26913" fmla="*/ 6860 w 13843"/>
              <a:gd name="connsiteY57-26914" fmla="*/ 5686 h 17230"/>
              <a:gd name="connsiteX58-26915" fmla="*/ 6527 w 13843"/>
              <a:gd name="connsiteY58-26916" fmla="*/ 6132 h 17230"/>
              <a:gd name="connsiteX59-26917" fmla="*/ 6435 w 13843"/>
              <a:gd name="connsiteY59-26918" fmla="*/ 6532 h 17230"/>
              <a:gd name="connsiteX60-26919" fmla="*/ 6001 w 13843"/>
              <a:gd name="connsiteY60-26920" fmla="*/ 6935 h 17230"/>
              <a:gd name="connsiteX61-26921" fmla="*/ 5399 w 13843"/>
              <a:gd name="connsiteY61-26922" fmla="*/ 7260 h 17230"/>
              <a:gd name="connsiteX62-26923" fmla="*/ 5530 w 13843"/>
              <a:gd name="connsiteY62-26924" fmla="*/ 7171 h 17230"/>
              <a:gd name="connsiteX63-26925" fmla="*/ 5907 w 13843"/>
              <a:gd name="connsiteY63-26926" fmla="*/ 7016 h 17230"/>
              <a:gd name="connsiteX64-26927" fmla="*/ 5409 w 13843"/>
              <a:gd name="connsiteY64-26928" fmla="*/ 7287 h 17230"/>
              <a:gd name="connsiteX65-26929" fmla="*/ 4445 w 13843"/>
              <a:gd name="connsiteY65-26930" fmla="*/ 8017 h 17230"/>
              <a:gd name="connsiteX66-26931" fmla="*/ 3889 w 13843"/>
              <a:gd name="connsiteY66-26932" fmla="*/ 8372 h 17230"/>
              <a:gd name="connsiteX67-26933" fmla="*/ 3169 w 13843"/>
              <a:gd name="connsiteY67-26934" fmla="*/ 8683 h 17230"/>
              <a:gd name="connsiteX68-26935" fmla="*/ 1519 w 13843"/>
              <a:gd name="connsiteY68-26936" fmla="*/ 9330 h 17230"/>
              <a:gd name="connsiteX69-26937" fmla="*/ 482 w 13843"/>
              <a:gd name="connsiteY69-26938" fmla="*/ 9936 h 17230"/>
              <a:gd name="connsiteX70-26939" fmla="*/ 330 w 13843"/>
              <a:gd name="connsiteY70-26940" fmla="*/ 8790 h 17230"/>
              <a:gd name="connsiteX71-26941" fmla="*/ 109 w 13843"/>
              <a:gd name="connsiteY71-26942" fmla="*/ 7008 h 17230"/>
              <a:gd name="connsiteX0-26943" fmla="*/ 109 w 13843"/>
              <a:gd name="connsiteY0-26944" fmla="*/ 7008 h 17230"/>
              <a:gd name="connsiteX1-26945" fmla="*/ 2370 w 13843"/>
              <a:gd name="connsiteY1-26946" fmla="*/ 6237 h 17230"/>
              <a:gd name="connsiteX2-26947" fmla="*/ 4241 w 13843"/>
              <a:gd name="connsiteY2-26948" fmla="*/ 5504 h 17230"/>
              <a:gd name="connsiteX3-26949" fmla="*/ 6507 w 13843"/>
              <a:gd name="connsiteY3-26950" fmla="*/ 3399 h 17230"/>
              <a:gd name="connsiteX4-26951" fmla="*/ 7079 w 13843"/>
              <a:gd name="connsiteY4-26952" fmla="*/ 2367 h 17230"/>
              <a:gd name="connsiteX5-26953" fmla="*/ 7253 w 13843"/>
              <a:gd name="connsiteY5-26954" fmla="*/ 2149 h 17230"/>
              <a:gd name="connsiteX6-26955" fmla="*/ 7474 w 13843"/>
              <a:gd name="connsiteY6-26956" fmla="*/ 826 h 17230"/>
              <a:gd name="connsiteX7-26957" fmla="*/ 7824 w 13843"/>
              <a:gd name="connsiteY7-26958" fmla="*/ 961 h 17230"/>
              <a:gd name="connsiteX8-26959" fmla="*/ 8180 w 13843"/>
              <a:gd name="connsiteY8-26960" fmla="*/ 1915 h 17230"/>
              <a:gd name="connsiteX9-26961" fmla="*/ 8912 w 13843"/>
              <a:gd name="connsiteY9-26962" fmla="*/ 752 h 17230"/>
              <a:gd name="connsiteX10-26963" fmla="*/ 8584 w 13843"/>
              <a:gd name="connsiteY10-26964" fmla="*/ 1546 h 17230"/>
              <a:gd name="connsiteX11-26965" fmla="*/ 9243 w 13843"/>
              <a:gd name="connsiteY11-26966" fmla="*/ 19 h 17230"/>
              <a:gd name="connsiteX12-26967" fmla="*/ 9729 w 13843"/>
              <a:gd name="connsiteY12-26968" fmla="*/ 14 h 17230"/>
              <a:gd name="connsiteX13-26969" fmla="*/ 9825 w 13843"/>
              <a:gd name="connsiteY13-26970" fmla="*/ 1200 h 17230"/>
              <a:gd name="connsiteX14-26971" fmla="*/ 11867 w 13843"/>
              <a:gd name="connsiteY14-26972" fmla="*/ 3664 h 17230"/>
              <a:gd name="connsiteX15-26973" fmla="*/ 13658 w 13843"/>
              <a:gd name="connsiteY15-26974" fmla="*/ 12081 h 17230"/>
              <a:gd name="connsiteX16-26975" fmla="*/ 13784 w 13843"/>
              <a:gd name="connsiteY16-26976" fmla="*/ 17145 h 17230"/>
              <a:gd name="connsiteX17-26977" fmla="*/ 13607 w 13843"/>
              <a:gd name="connsiteY17-26978" fmla="*/ 15125 h 17230"/>
              <a:gd name="connsiteX18-26979" fmla="*/ 13156 w 13843"/>
              <a:gd name="connsiteY18-26980" fmla="*/ 17058 h 17230"/>
              <a:gd name="connsiteX19-26981" fmla="*/ 13395 w 13843"/>
              <a:gd name="connsiteY19-26982" fmla="*/ 13248 h 17230"/>
              <a:gd name="connsiteX20-26983" fmla="*/ 12761 w 13843"/>
              <a:gd name="connsiteY20-26984" fmla="*/ 9413 h 17230"/>
              <a:gd name="connsiteX21-26985" fmla="*/ 12939 w 13843"/>
              <a:gd name="connsiteY21-26986" fmla="*/ 14495 h 17230"/>
              <a:gd name="connsiteX22-26987" fmla="*/ 12647 w 13843"/>
              <a:gd name="connsiteY22-26988" fmla="*/ 15200 h 17230"/>
              <a:gd name="connsiteX23-26989" fmla="*/ 12465 w 13843"/>
              <a:gd name="connsiteY23-26990" fmla="*/ 10366 h 17230"/>
              <a:gd name="connsiteX24-26991" fmla="*/ 11546 w 13843"/>
              <a:gd name="connsiteY24-26992" fmla="*/ 4727 h 17230"/>
              <a:gd name="connsiteX25-26993" fmla="*/ 11713 w 13843"/>
              <a:gd name="connsiteY25-26994" fmla="*/ 7113 h 17230"/>
              <a:gd name="connsiteX26-26995" fmla="*/ 11954 w 13843"/>
              <a:gd name="connsiteY26-26996" fmla="*/ 7984 h 17230"/>
              <a:gd name="connsiteX27-26997" fmla="*/ 12312 w 13843"/>
              <a:gd name="connsiteY27-26998" fmla="*/ 9938 h 17230"/>
              <a:gd name="connsiteX28-26999" fmla="*/ 11938 w 13843"/>
              <a:gd name="connsiteY28-27000" fmla="*/ 9257 h 17230"/>
              <a:gd name="connsiteX29-27001" fmla="*/ 12198 w 13843"/>
              <a:gd name="connsiteY29-27002" fmla="*/ 14201 h 17230"/>
              <a:gd name="connsiteX30-27003" fmla="*/ 12111 w 13843"/>
              <a:gd name="connsiteY30-27004" fmla="*/ 16228 h 17230"/>
              <a:gd name="connsiteX31-27005" fmla="*/ 11833 w 13843"/>
              <a:gd name="connsiteY31-27006" fmla="*/ 13325 h 17230"/>
              <a:gd name="connsiteX32-27007" fmla="*/ 11685 w 13843"/>
              <a:gd name="connsiteY32-27008" fmla="*/ 11252 h 17230"/>
              <a:gd name="connsiteX33-27009" fmla="*/ 11028 w 13843"/>
              <a:gd name="connsiteY33-27010" fmla="*/ 6212 h 17230"/>
              <a:gd name="connsiteX34-27011" fmla="*/ 11374 w 13843"/>
              <a:gd name="connsiteY34-27012" fmla="*/ 11757 h 17230"/>
              <a:gd name="connsiteX35-27013" fmla="*/ 11574 w 13843"/>
              <a:gd name="connsiteY35-27014" fmla="*/ 14285 h 17230"/>
              <a:gd name="connsiteX36-27015" fmla="*/ 11403 w 13843"/>
              <a:gd name="connsiteY36-27016" fmla="*/ 16746 h 17230"/>
              <a:gd name="connsiteX37-27017" fmla="*/ 11211 w 13843"/>
              <a:gd name="connsiteY37-27018" fmla="*/ 13822 h 17230"/>
              <a:gd name="connsiteX38-27019" fmla="*/ 10807 w 13843"/>
              <a:gd name="connsiteY38-27020" fmla="*/ 16705 h 17230"/>
              <a:gd name="connsiteX39-27021" fmla="*/ 10410 w 13843"/>
              <a:gd name="connsiteY39-27022" fmla="*/ 17096 h 17230"/>
              <a:gd name="connsiteX40-27023" fmla="*/ 10651 w 13843"/>
              <a:gd name="connsiteY40-27024" fmla="*/ 15886 h 17230"/>
              <a:gd name="connsiteX41-27025" fmla="*/ 10717 w 13843"/>
              <a:gd name="connsiteY41-27026" fmla="*/ 14911 h 17230"/>
              <a:gd name="connsiteX42-27027" fmla="*/ 10843 w 13843"/>
              <a:gd name="connsiteY42-27028" fmla="*/ 15611 h 17230"/>
              <a:gd name="connsiteX43-27029" fmla="*/ 10436 w 13843"/>
              <a:gd name="connsiteY43-27030" fmla="*/ 15612 h 17230"/>
              <a:gd name="connsiteX44-27031" fmla="*/ 10129 w 13843"/>
              <a:gd name="connsiteY44-27032" fmla="*/ 16622 h 17230"/>
              <a:gd name="connsiteX45-27033" fmla="*/ 10390 w 13843"/>
              <a:gd name="connsiteY45-27034" fmla="*/ 14890 h 17230"/>
              <a:gd name="connsiteX46-27035" fmla="*/ 10589 w 13843"/>
              <a:gd name="connsiteY46-27036" fmla="*/ 14100 h 17230"/>
              <a:gd name="connsiteX47-27037" fmla="*/ 10823 w 13843"/>
              <a:gd name="connsiteY47-27038" fmla="*/ 8335 h 17230"/>
              <a:gd name="connsiteX48-27039" fmla="*/ 10354 w 13843"/>
              <a:gd name="connsiteY48-27040" fmla="*/ 12175 h 17230"/>
              <a:gd name="connsiteX49-27041" fmla="*/ 9458 w 13843"/>
              <a:gd name="connsiteY49-27042" fmla="*/ 15327 h 17230"/>
              <a:gd name="connsiteX50-27043" fmla="*/ 9969 w 13843"/>
              <a:gd name="connsiteY50-27044" fmla="*/ 11851 h 17230"/>
              <a:gd name="connsiteX51-27045" fmla="*/ 9111 w 13843"/>
              <a:gd name="connsiteY51-27046" fmla="*/ 13356 h 17230"/>
              <a:gd name="connsiteX52-27047" fmla="*/ 9699 w 13843"/>
              <a:gd name="connsiteY52-27048" fmla="*/ 11442 h 17230"/>
              <a:gd name="connsiteX53-27049" fmla="*/ 10116 w 13843"/>
              <a:gd name="connsiteY53-27050" fmla="*/ 10172 h 17230"/>
              <a:gd name="connsiteX54-27051" fmla="*/ 10358 w 13843"/>
              <a:gd name="connsiteY54-27052" fmla="*/ 5435 h 17230"/>
              <a:gd name="connsiteX55-27053" fmla="*/ 9432 w 13843"/>
              <a:gd name="connsiteY55-27054" fmla="*/ 3443 h 17230"/>
              <a:gd name="connsiteX56-27055" fmla="*/ 7255 w 13843"/>
              <a:gd name="connsiteY56-27056" fmla="*/ 4898 h 17230"/>
              <a:gd name="connsiteX57-27057" fmla="*/ 6860 w 13843"/>
              <a:gd name="connsiteY57-27058" fmla="*/ 5686 h 17230"/>
              <a:gd name="connsiteX58-27059" fmla="*/ 6527 w 13843"/>
              <a:gd name="connsiteY58-27060" fmla="*/ 6132 h 17230"/>
              <a:gd name="connsiteX59-27061" fmla="*/ 6435 w 13843"/>
              <a:gd name="connsiteY59-27062" fmla="*/ 6532 h 17230"/>
              <a:gd name="connsiteX60-27063" fmla="*/ 6001 w 13843"/>
              <a:gd name="connsiteY60-27064" fmla="*/ 6935 h 17230"/>
              <a:gd name="connsiteX61-27065" fmla="*/ 5399 w 13843"/>
              <a:gd name="connsiteY61-27066" fmla="*/ 7260 h 17230"/>
              <a:gd name="connsiteX62-27067" fmla="*/ 5530 w 13843"/>
              <a:gd name="connsiteY62-27068" fmla="*/ 7171 h 17230"/>
              <a:gd name="connsiteX63-27069" fmla="*/ 5907 w 13843"/>
              <a:gd name="connsiteY63-27070" fmla="*/ 7016 h 17230"/>
              <a:gd name="connsiteX64-27071" fmla="*/ 5409 w 13843"/>
              <a:gd name="connsiteY64-27072" fmla="*/ 7287 h 17230"/>
              <a:gd name="connsiteX65-27073" fmla="*/ 4445 w 13843"/>
              <a:gd name="connsiteY65-27074" fmla="*/ 8017 h 17230"/>
              <a:gd name="connsiteX66-27075" fmla="*/ 3889 w 13843"/>
              <a:gd name="connsiteY66-27076" fmla="*/ 8372 h 17230"/>
              <a:gd name="connsiteX67-27077" fmla="*/ 3169 w 13843"/>
              <a:gd name="connsiteY67-27078" fmla="*/ 8683 h 17230"/>
              <a:gd name="connsiteX68-27079" fmla="*/ 1519 w 13843"/>
              <a:gd name="connsiteY68-27080" fmla="*/ 9330 h 17230"/>
              <a:gd name="connsiteX69-27081" fmla="*/ 482 w 13843"/>
              <a:gd name="connsiteY69-27082" fmla="*/ 9936 h 17230"/>
              <a:gd name="connsiteX70-27083" fmla="*/ 330 w 13843"/>
              <a:gd name="connsiteY70-27084" fmla="*/ 8790 h 17230"/>
              <a:gd name="connsiteX71-27085" fmla="*/ 109 w 13843"/>
              <a:gd name="connsiteY71-27086" fmla="*/ 7008 h 17230"/>
              <a:gd name="connsiteX0-27087" fmla="*/ 109 w 13843"/>
              <a:gd name="connsiteY0-27088" fmla="*/ 7008 h 17230"/>
              <a:gd name="connsiteX1-27089" fmla="*/ 2370 w 13843"/>
              <a:gd name="connsiteY1-27090" fmla="*/ 6237 h 17230"/>
              <a:gd name="connsiteX2-27091" fmla="*/ 4241 w 13843"/>
              <a:gd name="connsiteY2-27092" fmla="*/ 5504 h 17230"/>
              <a:gd name="connsiteX3-27093" fmla="*/ 6507 w 13843"/>
              <a:gd name="connsiteY3-27094" fmla="*/ 3399 h 17230"/>
              <a:gd name="connsiteX4-27095" fmla="*/ 7079 w 13843"/>
              <a:gd name="connsiteY4-27096" fmla="*/ 2367 h 17230"/>
              <a:gd name="connsiteX5-27097" fmla="*/ 7253 w 13843"/>
              <a:gd name="connsiteY5-27098" fmla="*/ 2149 h 17230"/>
              <a:gd name="connsiteX6-27099" fmla="*/ 7474 w 13843"/>
              <a:gd name="connsiteY6-27100" fmla="*/ 826 h 17230"/>
              <a:gd name="connsiteX7-27101" fmla="*/ 7824 w 13843"/>
              <a:gd name="connsiteY7-27102" fmla="*/ 961 h 17230"/>
              <a:gd name="connsiteX8-27103" fmla="*/ 8180 w 13843"/>
              <a:gd name="connsiteY8-27104" fmla="*/ 1915 h 17230"/>
              <a:gd name="connsiteX9-27105" fmla="*/ 8912 w 13843"/>
              <a:gd name="connsiteY9-27106" fmla="*/ 752 h 17230"/>
              <a:gd name="connsiteX10-27107" fmla="*/ 8584 w 13843"/>
              <a:gd name="connsiteY10-27108" fmla="*/ 1546 h 17230"/>
              <a:gd name="connsiteX11-27109" fmla="*/ 9243 w 13843"/>
              <a:gd name="connsiteY11-27110" fmla="*/ 19 h 17230"/>
              <a:gd name="connsiteX12-27111" fmla="*/ 9729 w 13843"/>
              <a:gd name="connsiteY12-27112" fmla="*/ 14 h 17230"/>
              <a:gd name="connsiteX13-27113" fmla="*/ 9825 w 13843"/>
              <a:gd name="connsiteY13-27114" fmla="*/ 1200 h 17230"/>
              <a:gd name="connsiteX14-27115" fmla="*/ 11867 w 13843"/>
              <a:gd name="connsiteY14-27116" fmla="*/ 3664 h 17230"/>
              <a:gd name="connsiteX15-27117" fmla="*/ 13658 w 13843"/>
              <a:gd name="connsiteY15-27118" fmla="*/ 12081 h 17230"/>
              <a:gd name="connsiteX16-27119" fmla="*/ 13784 w 13843"/>
              <a:gd name="connsiteY16-27120" fmla="*/ 17145 h 17230"/>
              <a:gd name="connsiteX17-27121" fmla="*/ 13607 w 13843"/>
              <a:gd name="connsiteY17-27122" fmla="*/ 15125 h 17230"/>
              <a:gd name="connsiteX18-27123" fmla="*/ 13156 w 13843"/>
              <a:gd name="connsiteY18-27124" fmla="*/ 17058 h 17230"/>
              <a:gd name="connsiteX19-27125" fmla="*/ 13395 w 13843"/>
              <a:gd name="connsiteY19-27126" fmla="*/ 13248 h 17230"/>
              <a:gd name="connsiteX20-27127" fmla="*/ 12761 w 13843"/>
              <a:gd name="connsiteY20-27128" fmla="*/ 9413 h 17230"/>
              <a:gd name="connsiteX21-27129" fmla="*/ 12939 w 13843"/>
              <a:gd name="connsiteY21-27130" fmla="*/ 14495 h 17230"/>
              <a:gd name="connsiteX22-27131" fmla="*/ 12647 w 13843"/>
              <a:gd name="connsiteY22-27132" fmla="*/ 15200 h 17230"/>
              <a:gd name="connsiteX23-27133" fmla="*/ 12465 w 13843"/>
              <a:gd name="connsiteY23-27134" fmla="*/ 10366 h 17230"/>
              <a:gd name="connsiteX24-27135" fmla="*/ 11546 w 13843"/>
              <a:gd name="connsiteY24-27136" fmla="*/ 4727 h 17230"/>
              <a:gd name="connsiteX25-27137" fmla="*/ 11713 w 13843"/>
              <a:gd name="connsiteY25-27138" fmla="*/ 7113 h 17230"/>
              <a:gd name="connsiteX26-27139" fmla="*/ 11954 w 13843"/>
              <a:gd name="connsiteY26-27140" fmla="*/ 7984 h 17230"/>
              <a:gd name="connsiteX27-27141" fmla="*/ 12312 w 13843"/>
              <a:gd name="connsiteY27-27142" fmla="*/ 9938 h 17230"/>
              <a:gd name="connsiteX28-27143" fmla="*/ 11938 w 13843"/>
              <a:gd name="connsiteY28-27144" fmla="*/ 9257 h 17230"/>
              <a:gd name="connsiteX29-27145" fmla="*/ 12198 w 13843"/>
              <a:gd name="connsiteY29-27146" fmla="*/ 14201 h 17230"/>
              <a:gd name="connsiteX30-27147" fmla="*/ 12111 w 13843"/>
              <a:gd name="connsiteY30-27148" fmla="*/ 16228 h 17230"/>
              <a:gd name="connsiteX31-27149" fmla="*/ 11833 w 13843"/>
              <a:gd name="connsiteY31-27150" fmla="*/ 13325 h 17230"/>
              <a:gd name="connsiteX32-27151" fmla="*/ 11685 w 13843"/>
              <a:gd name="connsiteY32-27152" fmla="*/ 11252 h 17230"/>
              <a:gd name="connsiteX33-27153" fmla="*/ 11028 w 13843"/>
              <a:gd name="connsiteY33-27154" fmla="*/ 6212 h 17230"/>
              <a:gd name="connsiteX34-27155" fmla="*/ 11374 w 13843"/>
              <a:gd name="connsiteY34-27156" fmla="*/ 11757 h 17230"/>
              <a:gd name="connsiteX35-27157" fmla="*/ 11574 w 13843"/>
              <a:gd name="connsiteY35-27158" fmla="*/ 14285 h 17230"/>
              <a:gd name="connsiteX36-27159" fmla="*/ 11403 w 13843"/>
              <a:gd name="connsiteY36-27160" fmla="*/ 16746 h 17230"/>
              <a:gd name="connsiteX37-27161" fmla="*/ 11211 w 13843"/>
              <a:gd name="connsiteY37-27162" fmla="*/ 13822 h 17230"/>
              <a:gd name="connsiteX38-27163" fmla="*/ 10807 w 13843"/>
              <a:gd name="connsiteY38-27164" fmla="*/ 16705 h 17230"/>
              <a:gd name="connsiteX39-27165" fmla="*/ 10410 w 13843"/>
              <a:gd name="connsiteY39-27166" fmla="*/ 17096 h 17230"/>
              <a:gd name="connsiteX40-27167" fmla="*/ 10651 w 13843"/>
              <a:gd name="connsiteY40-27168" fmla="*/ 15886 h 17230"/>
              <a:gd name="connsiteX41-27169" fmla="*/ 10717 w 13843"/>
              <a:gd name="connsiteY41-27170" fmla="*/ 14911 h 17230"/>
              <a:gd name="connsiteX42-27171" fmla="*/ 10843 w 13843"/>
              <a:gd name="connsiteY42-27172" fmla="*/ 15611 h 17230"/>
              <a:gd name="connsiteX43-27173" fmla="*/ 10436 w 13843"/>
              <a:gd name="connsiteY43-27174" fmla="*/ 15612 h 17230"/>
              <a:gd name="connsiteX44-27175" fmla="*/ 10129 w 13843"/>
              <a:gd name="connsiteY44-27176" fmla="*/ 16622 h 17230"/>
              <a:gd name="connsiteX45-27177" fmla="*/ 10139 w 13843"/>
              <a:gd name="connsiteY45-27178" fmla="*/ 15898 h 17230"/>
              <a:gd name="connsiteX46-27179" fmla="*/ 10390 w 13843"/>
              <a:gd name="connsiteY46-27180" fmla="*/ 14890 h 17230"/>
              <a:gd name="connsiteX47-27181" fmla="*/ 10589 w 13843"/>
              <a:gd name="connsiteY47-27182" fmla="*/ 14100 h 17230"/>
              <a:gd name="connsiteX48-27183" fmla="*/ 10823 w 13843"/>
              <a:gd name="connsiteY48-27184" fmla="*/ 8335 h 17230"/>
              <a:gd name="connsiteX49-27185" fmla="*/ 10354 w 13843"/>
              <a:gd name="connsiteY49-27186" fmla="*/ 12175 h 17230"/>
              <a:gd name="connsiteX50-27187" fmla="*/ 9458 w 13843"/>
              <a:gd name="connsiteY50-27188" fmla="*/ 15327 h 17230"/>
              <a:gd name="connsiteX51-27189" fmla="*/ 9969 w 13843"/>
              <a:gd name="connsiteY51-27190" fmla="*/ 11851 h 17230"/>
              <a:gd name="connsiteX52-27191" fmla="*/ 9111 w 13843"/>
              <a:gd name="connsiteY52-27192" fmla="*/ 13356 h 17230"/>
              <a:gd name="connsiteX53-27193" fmla="*/ 9699 w 13843"/>
              <a:gd name="connsiteY53-27194" fmla="*/ 11442 h 17230"/>
              <a:gd name="connsiteX54-27195" fmla="*/ 10116 w 13843"/>
              <a:gd name="connsiteY54-27196" fmla="*/ 10172 h 17230"/>
              <a:gd name="connsiteX55-27197" fmla="*/ 10358 w 13843"/>
              <a:gd name="connsiteY55-27198" fmla="*/ 5435 h 17230"/>
              <a:gd name="connsiteX56-27199" fmla="*/ 9432 w 13843"/>
              <a:gd name="connsiteY56-27200" fmla="*/ 3443 h 17230"/>
              <a:gd name="connsiteX57-27201" fmla="*/ 7255 w 13843"/>
              <a:gd name="connsiteY57-27202" fmla="*/ 4898 h 17230"/>
              <a:gd name="connsiteX58-27203" fmla="*/ 6860 w 13843"/>
              <a:gd name="connsiteY58-27204" fmla="*/ 5686 h 17230"/>
              <a:gd name="connsiteX59-27205" fmla="*/ 6527 w 13843"/>
              <a:gd name="connsiteY59-27206" fmla="*/ 6132 h 17230"/>
              <a:gd name="connsiteX60-27207" fmla="*/ 6435 w 13843"/>
              <a:gd name="connsiteY60-27208" fmla="*/ 6532 h 17230"/>
              <a:gd name="connsiteX61-27209" fmla="*/ 6001 w 13843"/>
              <a:gd name="connsiteY61-27210" fmla="*/ 6935 h 17230"/>
              <a:gd name="connsiteX62-27211" fmla="*/ 5399 w 13843"/>
              <a:gd name="connsiteY62-27212" fmla="*/ 7260 h 17230"/>
              <a:gd name="connsiteX63-27213" fmla="*/ 5530 w 13843"/>
              <a:gd name="connsiteY63-27214" fmla="*/ 7171 h 17230"/>
              <a:gd name="connsiteX64-27215" fmla="*/ 5907 w 13843"/>
              <a:gd name="connsiteY64-27216" fmla="*/ 7016 h 17230"/>
              <a:gd name="connsiteX65-27217" fmla="*/ 5409 w 13843"/>
              <a:gd name="connsiteY65-27218" fmla="*/ 7287 h 17230"/>
              <a:gd name="connsiteX66-27219" fmla="*/ 4445 w 13843"/>
              <a:gd name="connsiteY66-27220" fmla="*/ 8017 h 17230"/>
              <a:gd name="connsiteX67-27221" fmla="*/ 3889 w 13843"/>
              <a:gd name="connsiteY67-27222" fmla="*/ 8372 h 17230"/>
              <a:gd name="connsiteX68-27223" fmla="*/ 3169 w 13843"/>
              <a:gd name="connsiteY68-27224" fmla="*/ 8683 h 17230"/>
              <a:gd name="connsiteX69-27225" fmla="*/ 1519 w 13843"/>
              <a:gd name="connsiteY69-27226" fmla="*/ 9330 h 17230"/>
              <a:gd name="connsiteX70-27227" fmla="*/ 482 w 13843"/>
              <a:gd name="connsiteY70-27228" fmla="*/ 9936 h 17230"/>
              <a:gd name="connsiteX71-27229" fmla="*/ 330 w 13843"/>
              <a:gd name="connsiteY71-27230" fmla="*/ 8790 h 17230"/>
              <a:gd name="connsiteX72" fmla="*/ 109 w 13843"/>
              <a:gd name="connsiteY72" fmla="*/ 7008 h 17230"/>
              <a:gd name="connsiteX0-27231" fmla="*/ 109 w 13843"/>
              <a:gd name="connsiteY0-27232" fmla="*/ 7008 h 17230"/>
              <a:gd name="connsiteX1-27233" fmla="*/ 2370 w 13843"/>
              <a:gd name="connsiteY1-27234" fmla="*/ 6237 h 17230"/>
              <a:gd name="connsiteX2-27235" fmla="*/ 4241 w 13843"/>
              <a:gd name="connsiteY2-27236" fmla="*/ 5504 h 17230"/>
              <a:gd name="connsiteX3-27237" fmla="*/ 6507 w 13843"/>
              <a:gd name="connsiteY3-27238" fmla="*/ 3399 h 17230"/>
              <a:gd name="connsiteX4-27239" fmla="*/ 7079 w 13843"/>
              <a:gd name="connsiteY4-27240" fmla="*/ 2367 h 17230"/>
              <a:gd name="connsiteX5-27241" fmla="*/ 7253 w 13843"/>
              <a:gd name="connsiteY5-27242" fmla="*/ 2149 h 17230"/>
              <a:gd name="connsiteX6-27243" fmla="*/ 7474 w 13843"/>
              <a:gd name="connsiteY6-27244" fmla="*/ 826 h 17230"/>
              <a:gd name="connsiteX7-27245" fmla="*/ 7824 w 13843"/>
              <a:gd name="connsiteY7-27246" fmla="*/ 961 h 17230"/>
              <a:gd name="connsiteX8-27247" fmla="*/ 8180 w 13843"/>
              <a:gd name="connsiteY8-27248" fmla="*/ 1915 h 17230"/>
              <a:gd name="connsiteX9-27249" fmla="*/ 8912 w 13843"/>
              <a:gd name="connsiteY9-27250" fmla="*/ 752 h 17230"/>
              <a:gd name="connsiteX10-27251" fmla="*/ 8584 w 13843"/>
              <a:gd name="connsiteY10-27252" fmla="*/ 1546 h 17230"/>
              <a:gd name="connsiteX11-27253" fmla="*/ 9243 w 13843"/>
              <a:gd name="connsiteY11-27254" fmla="*/ 19 h 17230"/>
              <a:gd name="connsiteX12-27255" fmla="*/ 9729 w 13843"/>
              <a:gd name="connsiteY12-27256" fmla="*/ 14 h 17230"/>
              <a:gd name="connsiteX13-27257" fmla="*/ 9825 w 13843"/>
              <a:gd name="connsiteY13-27258" fmla="*/ 1200 h 17230"/>
              <a:gd name="connsiteX14-27259" fmla="*/ 11867 w 13843"/>
              <a:gd name="connsiteY14-27260" fmla="*/ 3664 h 17230"/>
              <a:gd name="connsiteX15-27261" fmla="*/ 13658 w 13843"/>
              <a:gd name="connsiteY15-27262" fmla="*/ 12081 h 17230"/>
              <a:gd name="connsiteX16-27263" fmla="*/ 13784 w 13843"/>
              <a:gd name="connsiteY16-27264" fmla="*/ 17145 h 17230"/>
              <a:gd name="connsiteX17-27265" fmla="*/ 13607 w 13843"/>
              <a:gd name="connsiteY17-27266" fmla="*/ 15125 h 17230"/>
              <a:gd name="connsiteX18-27267" fmla="*/ 13156 w 13843"/>
              <a:gd name="connsiteY18-27268" fmla="*/ 17058 h 17230"/>
              <a:gd name="connsiteX19-27269" fmla="*/ 13395 w 13843"/>
              <a:gd name="connsiteY19-27270" fmla="*/ 13248 h 17230"/>
              <a:gd name="connsiteX20-27271" fmla="*/ 12761 w 13843"/>
              <a:gd name="connsiteY20-27272" fmla="*/ 9413 h 17230"/>
              <a:gd name="connsiteX21-27273" fmla="*/ 12939 w 13843"/>
              <a:gd name="connsiteY21-27274" fmla="*/ 14495 h 17230"/>
              <a:gd name="connsiteX22-27275" fmla="*/ 12647 w 13843"/>
              <a:gd name="connsiteY22-27276" fmla="*/ 15200 h 17230"/>
              <a:gd name="connsiteX23-27277" fmla="*/ 12465 w 13843"/>
              <a:gd name="connsiteY23-27278" fmla="*/ 10366 h 17230"/>
              <a:gd name="connsiteX24-27279" fmla="*/ 11546 w 13843"/>
              <a:gd name="connsiteY24-27280" fmla="*/ 4727 h 17230"/>
              <a:gd name="connsiteX25-27281" fmla="*/ 11713 w 13843"/>
              <a:gd name="connsiteY25-27282" fmla="*/ 7113 h 17230"/>
              <a:gd name="connsiteX26-27283" fmla="*/ 11954 w 13843"/>
              <a:gd name="connsiteY26-27284" fmla="*/ 7984 h 17230"/>
              <a:gd name="connsiteX27-27285" fmla="*/ 12312 w 13843"/>
              <a:gd name="connsiteY27-27286" fmla="*/ 9938 h 17230"/>
              <a:gd name="connsiteX28-27287" fmla="*/ 11938 w 13843"/>
              <a:gd name="connsiteY28-27288" fmla="*/ 9257 h 17230"/>
              <a:gd name="connsiteX29-27289" fmla="*/ 12198 w 13843"/>
              <a:gd name="connsiteY29-27290" fmla="*/ 14201 h 17230"/>
              <a:gd name="connsiteX30-27291" fmla="*/ 12111 w 13843"/>
              <a:gd name="connsiteY30-27292" fmla="*/ 16228 h 17230"/>
              <a:gd name="connsiteX31-27293" fmla="*/ 11833 w 13843"/>
              <a:gd name="connsiteY31-27294" fmla="*/ 13325 h 17230"/>
              <a:gd name="connsiteX32-27295" fmla="*/ 11685 w 13843"/>
              <a:gd name="connsiteY32-27296" fmla="*/ 11252 h 17230"/>
              <a:gd name="connsiteX33-27297" fmla="*/ 11028 w 13843"/>
              <a:gd name="connsiteY33-27298" fmla="*/ 6212 h 17230"/>
              <a:gd name="connsiteX34-27299" fmla="*/ 11374 w 13843"/>
              <a:gd name="connsiteY34-27300" fmla="*/ 11757 h 17230"/>
              <a:gd name="connsiteX35-27301" fmla="*/ 11574 w 13843"/>
              <a:gd name="connsiteY35-27302" fmla="*/ 14285 h 17230"/>
              <a:gd name="connsiteX36-27303" fmla="*/ 11403 w 13843"/>
              <a:gd name="connsiteY36-27304" fmla="*/ 16746 h 17230"/>
              <a:gd name="connsiteX37-27305" fmla="*/ 11211 w 13843"/>
              <a:gd name="connsiteY37-27306" fmla="*/ 13822 h 17230"/>
              <a:gd name="connsiteX38-27307" fmla="*/ 10807 w 13843"/>
              <a:gd name="connsiteY38-27308" fmla="*/ 16705 h 17230"/>
              <a:gd name="connsiteX39-27309" fmla="*/ 10410 w 13843"/>
              <a:gd name="connsiteY39-27310" fmla="*/ 17096 h 17230"/>
              <a:gd name="connsiteX40-27311" fmla="*/ 10651 w 13843"/>
              <a:gd name="connsiteY40-27312" fmla="*/ 15886 h 17230"/>
              <a:gd name="connsiteX41-27313" fmla="*/ 10717 w 13843"/>
              <a:gd name="connsiteY41-27314" fmla="*/ 14911 h 17230"/>
              <a:gd name="connsiteX42-27315" fmla="*/ 10843 w 13843"/>
              <a:gd name="connsiteY42-27316" fmla="*/ 15611 h 17230"/>
              <a:gd name="connsiteX43-27317" fmla="*/ 10411 w 13843"/>
              <a:gd name="connsiteY43-27318" fmla="*/ 15827 h 17230"/>
              <a:gd name="connsiteX44-27319" fmla="*/ 10129 w 13843"/>
              <a:gd name="connsiteY44-27320" fmla="*/ 16622 h 17230"/>
              <a:gd name="connsiteX45-27321" fmla="*/ 10139 w 13843"/>
              <a:gd name="connsiteY45-27322" fmla="*/ 15898 h 17230"/>
              <a:gd name="connsiteX46-27323" fmla="*/ 10390 w 13843"/>
              <a:gd name="connsiteY46-27324" fmla="*/ 14890 h 17230"/>
              <a:gd name="connsiteX47-27325" fmla="*/ 10589 w 13843"/>
              <a:gd name="connsiteY47-27326" fmla="*/ 14100 h 17230"/>
              <a:gd name="connsiteX48-27327" fmla="*/ 10823 w 13843"/>
              <a:gd name="connsiteY48-27328" fmla="*/ 8335 h 17230"/>
              <a:gd name="connsiteX49-27329" fmla="*/ 10354 w 13843"/>
              <a:gd name="connsiteY49-27330" fmla="*/ 12175 h 17230"/>
              <a:gd name="connsiteX50-27331" fmla="*/ 9458 w 13843"/>
              <a:gd name="connsiteY50-27332" fmla="*/ 15327 h 17230"/>
              <a:gd name="connsiteX51-27333" fmla="*/ 9969 w 13843"/>
              <a:gd name="connsiteY51-27334" fmla="*/ 11851 h 17230"/>
              <a:gd name="connsiteX52-27335" fmla="*/ 9111 w 13843"/>
              <a:gd name="connsiteY52-27336" fmla="*/ 13356 h 17230"/>
              <a:gd name="connsiteX53-27337" fmla="*/ 9699 w 13843"/>
              <a:gd name="connsiteY53-27338" fmla="*/ 11442 h 17230"/>
              <a:gd name="connsiteX54-27339" fmla="*/ 10116 w 13843"/>
              <a:gd name="connsiteY54-27340" fmla="*/ 10172 h 17230"/>
              <a:gd name="connsiteX55-27341" fmla="*/ 10358 w 13843"/>
              <a:gd name="connsiteY55-27342" fmla="*/ 5435 h 17230"/>
              <a:gd name="connsiteX56-27343" fmla="*/ 9432 w 13843"/>
              <a:gd name="connsiteY56-27344" fmla="*/ 3443 h 17230"/>
              <a:gd name="connsiteX57-27345" fmla="*/ 7255 w 13843"/>
              <a:gd name="connsiteY57-27346" fmla="*/ 4898 h 17230"/>
              <a:gd name="connsiteX58-27347" fmla="*/ 6860 w 13843"/>
              <a:gd name="connsiteY58-27348" fmla="*/ 5686 h 17230"/>
              <a:gd name="connsiteX59-27349" fmla="*/ 6527 w 13843"/>
              <a:gd name="connsiteY59-27350" fmla="*/ 6132 h 17230"/>
              <a:gd name="connsiteX60-27351" fmla="*/ 6435 w 13843"/>
              <a:gd name="connsiteY60-27352" fmla="*/ 6532 h 17230"/>
              <a:gd name="connsiteX61-27353" fmla="*/ 6001 w 13843"/>
              <a:gd name="connsiteY61-27354" fmla="*/ 6935 h 17230"/>
              <a:gd name="connsiteX62-27355" fmla="*/ 5399 w 13843"/>
              <a:gd name="connsiteY62-27356" fmla="*/ 7260 h 17230"/>
              <a:gd name="connsiteX63-27357" fmla="*/ 5530 w 13843"/>
              <a:gd name="connsiteY63-27358" fmla="*/ 7171 h 17230"/>
              <a:gd name="connsiteX64-27359" fmla="*/ 5907 w 13843"/>
              <a:gd name="connsiteY64-27360" fmla="*/ 7016 h 17230"/>
              <a:gd name="connsiteX65-27361" fmla="*/ 5409 w 13843"/>
              <a:gd name="connsiteY65-27362" fmla="*/ 7287 h 17230"/>
              <a:gd name="connsiteX66-27363" fmla="*/ 4445 w 13843"/>
              <a:gd name="connsiteY66-27364" fmla="*/ 8017 h 17230"/>
              <a:gd name="connsiteX67-27365" fmla="*/ 3889 w 13843"/>
              <a:gd name="connsiteY67-27366" fmla="*/ 8372 h 17230"/>
              <a:gd name="connsiteX68-27367" fmla="*/ 3169 w 13843"/>
              <a:gd name="connsiteY68-27368" fmla="*/ 8683 h 17230"/>
              <a:gd name="connsiteX69-27369" fmla="*/ 1519 w 13843"/>
              <a:gd name="connsiteY69-27370" fmla="*/ 9330 h 17230"/>
              <a:gd name="connsiteX70-27371" fmla="*/ 482 w 13843"/>
              <a:gd name="connsiteY70-27372" fmla="*/ 9936 h 17230"/>
              <a:gd name="connsiteX71-27373" fmla="*/ 330 w 13843"/>
              <a:gd name="connsiteY71-27374" fmla="*/ 8790 h 17230"/>
              <a:gd name="connsiteX72-27375" fmla="*/ 109 w 13843"/>
              <a:gd name="connsiteY72-27376" fmla="*/ 7008 h 17230"/>
              <a:gd name="connsiteX0-27377" fmla="*/ 109 w 13843"/>
              <a:gd name="connsiteY0-27378" fmla="*/ 7008 h 17230"/>
              <a:gd name="connsiteX1-27379" fmla="*/ 2370 w 13843"/>
              <a:gd name="connsiteY1-27380" fmla="*/ 6237 h 17230"/>
              <a:gd name="connsiteX2-27381" fmla="*/ 4241 w 13843"/>
              <a:gd name="connsiteY2-27382" fmla="*/ 5504 h 17230"/>
              <a:gd name="connsiteX3-27383" fmla="*/ 6507 w 13843"/>
              <a:gd name="connsiteY3-27384" fmla="*/ 3399 h 17230"/>
              <a:gd name="connsiteX4-27385" fmla="*/ 7079 w 13843"/>
              <a:gd name="connsiteY4-27386" fmla="*/ 2367 h 17230"/>
              <a:gd name="connsiteX5-27387" fmla="*/ 7253 w 13843"/>
              <a:gd name="connsiteY5-27388" fmla="*/ 2149 h 17230"/>
              <a:gd name="connsiteX6-27389" fmla="*/ 7474 w 13843"/>
              <a:gd name="connsiteY6-27390" fmla="*/ 826 h 17230"/>
              <a:gd name="connsiteX7-27391" fmla="*/ 7824 w 13843"/>
              <a:gd name="connsiteY7-27392" fmla="*/ 961 h 17230"/>
              <a:gd name="connsiteX8-27393" fmla="*/ 8180 w 13843"/>
              <a:gd name="connsiteY8-27394" fmla="*/ 1915 h 17230"/>
              <a:gd name="connsiteX9-27395" fmla="*/ 8912 w 13843"/>
              <a:gd name="connsiteY9-27396" fmla="*/ 752 h 17230"/>
              <a:gd name="connsiteX10-27397" fmla="*/ 8584 w 13843"/>
              <a:gd name="connsiteY10-27398" fmla="*/ 1546 h 17230"/>
              <a:gd name="connsiteX11-27399" fmla="*/ 9243 w 13843"/>
              <a:gd name="connsiteY11-27400" fmla="*/ 19 h 17230"/>
              <a:gd name="connsiteX12-27401" fmla="*/ 9729 w 13843"/>
              <a:gd name="connsiteY12-27402" fmla="*/ 14 h 17230"/>
              <a:gd name="connsiteX13-27403" fmla="*/ 9825 w 13843"/>
              <a:gd name="connsiteY13-27404" fmla="*/ 1200 h 17230"/>
              <a:gd name="connsiteX14-27405" fmla="*/ 11867 w 13843"/>
              <a:gd name="connsiteY14-27406" fmla="*/ 3664 h 17230"/>
              <a:gd name="connsiteX15-27407" fmla="*/ 13658 w 13843"/>
              <a:gd name="connsiteY15-27408" fmla="*/ 12081 h 17230"/>
              <a:gd name="connsiteX16-27409" fmla="*/ 13784 w 13843"/>
              <a:gd name="connsiteY16-27410" fmla="*/ 17145 h 17230"/>
              <a:gd name="connsiteX17-27411" fmla="*/ 13607 w 13843"/>
              <a:gd name="connsiteY17-27412" fmla="*/ 15125 h 17230"/>
              <a:gd name="connsiteX18-27413" fmla="*/ 13156 w 13843"/>
              <a:gd name="connsiteY18-27414" fmla="*/ 17058 h 17230"/>
              <a:gd name="connsiteX19-27415" fmla="*/ 13395 w 13843"/>
              <a:gd name="connsiteY19-27416" fmla="*/ 13248 h 17230"/>
              <a:gd name="connsiteX20-27417" fmla="*/ 12761 w 13843"/>
              <a:gd name="connsiteY20-27418" fmla="*/ 9413 h 17230"/>
              <a:gd name="connsiteX21-27419" fmla="*/ 12939 w 13843"/>
              <a:gd name="connsiteY21-27420" fmla="*/ 14495 h 17230"/>
              <a:gd name="connsiteX22-27421" fmla="*/ 12647 w 13843"/>
              <a:gd name="connsiteY22-27422" fmla="*/ 15200 h 17230"/>
              <a:gd name="connsiteX23-27423" fmla="*/ 12465 w 13843"/>
              <a:gd name="connsiteY23-27424" fmla="*/ 10366 h 17230"/>
              <a:gd name="connsiteX24-27425" fmla="*/ 11546 w 13843"/>
              <a:gd name="connsiteY24-27426" fmla="*/ 4727 h 17230"/>
              <a:gd name="connsiteX25-27427" fmla="*/ 11713 w 13843"/>
              <a:gd name="connsiteY25-27428" fmla="*/ 7113 h 17230"/>
              <a:gd name="connsiteX26-27429" fmla="*/ 11954 w 13843"/>
              <a:gd name="connsiteY26-27430" fmla="*/ 7984 h 17230"/>
              <a:gd name="connsiteX27-27431" fmla="*/ 12312 w 13843"/>
              <a:gd name="connsiteY27-27432" fmla="*/ 9938 h 17230"/>
              <a:gd name="connsiteX28-27433" fmla="*/ 11938 w 13843"/>
              <a:gd name="connsiteY28-27434" fmla="*/ 9257 h 17230"/>
              <a:gd name="connsiteX29-27435" fmla="*/ 12198 w 13843"/>
              <a:gd name="connsiteY29-27436" fmla="*/ 14201 h 17230"/>
              <a:gd name="connsiteX30-27437" fmla="*/ 12111 w 13843"/>
              <a:gd name="connsiteY30-27438" fmla="*/ 16228 h 17230"/>
              <a:gd name="connsiteX31-27439" fmla="*/ 11833 w 13843"/>
              <a:gd name="connsiteY31-27440" fmla="*/ 13325 h 17230"/>
              <a:gd name="connsiteX32-27441" fmla="*/ 11685 w 13843"/>
              <a:gd name="connsiteY32-27442" fmla="*/ 11252 h 17230"/>
              <a:gd name="connsiteX33-27443" fmla="*/ 11028 w 13843"/>
              <a:gd name="connsiteY33-27444" fmla="*/ 6212 h 17230"/>
              <a:gd name="connsiteX34-27445" fmla="*/ 11374 w 13843"/>
              <a:gd name="connsiteY34-27446" fmla="*/ 11757 h 17230"/>
              <a:gd name="connsiteX35-27447" fmla="*/ 11574 w 13843"/>
              <a:gd name="connsiteY35-27448" fmla="*/ 14285 h 17230"/>
              <a:gd name="connsiteX36-27449" fmla="*/ 11403 w 13843"/>
              <a:gd name="connsiteY36-27450" fmla="*/ 16746 h 17230"/>
              <a:gd name="connsiteX37-27451" fmla="*/ 11211 w 13843"/>
              <a:gd name="connsiteY37-27452" fmla="*/ 13822 h 17230"/>
              <a:gd name="connsiteX38-27453" fmla="*/ 10807 w 13843"/>
              <a:gd name="connsiteY38-27454" fmla="*/ 16705 h 17230"/>
              <a:gd name="connsiteX39-27455" fmla="*/ 10410 w 13843"/>
              <a:gd name="connsiteY39-27456" fmla="*/ 17096 h 17230"/>
              <a:gd name="connsiteX40-27457" fmla="*/ 10532 w 13843"/>
              <a:gd name="connsiteY40-27458" fmla="*/ 16543 h 17230"/>
              <a:gd name="connsiteX41-27459" fmla="*/ 10651 w 13843"/>
              <a:gd name="connsiteY41-27460" fmla="*/ 15886 h 17230"/>
              <a:gd name="connsiteX42-27461" fmla="*/ 10717 w 13843"/>
              <a:gd name="connsiteY42-27462" fmla="*/ 14911 h 17230"/>
              <a:gd name="connsiteX43-27463" fmla="*/ 10843 w 13843"/>
              <a:gd name="connsiteY43-27464" fmla="*/ 15611 h 17230"/>
              <a:gd name="connsiteX44-27465" fmla="*/ 10411 w 13843"/>
              <a:gd name="connsiteY44-27466" fmla="*/ 15827 h 17230"/>
              <a:gd name="connsiteX45-27467" fmla="*/ 10129 w 13843"/>
              <a:gd name="connsiteY45-27468" fmla="*/ 16622 h 17230"/>
              <a:gd name="connsiteX46-27469" fmla="*/ 10139 w 13843"/>
              <a:gd name="connsiteY46-27470" fmla="*/ 15898 h 17230"/>
              <a:gd name="connsiteX47-27471" fmla="*/ 10390 w 13843"/>
              <a:gd name="connsiteY47-27472" fmla="*/ 14890 h 17230"/>
              <a:gd name="connsiteX48-27473" fmla="*/ 10589 w 13843"/>
              <a:gd name="connsiteY48-27474" fmla="*/ 14100 h 17230"/>
              <a:gd name="connsiteX49-27475" fmla="*/ 10823 w 13843"/>
              <a:gd name="connsiteY49-27476" fmla="*/ 8335 h 17230"/>
              <a:gd name="connsiteX50-27477" fmla="*/ 10354 w 13843"/>
              <a:gd name="connsiteY50-27478" fmla="*/ 12175 h 17230"/>
              <a:gd name="connsiteX51-27479" fmla="*/ 9458 w 13843"/>
              <a:gd name="connsiteY51-27480" fmla="*/ 15327 h 17230"/>
              <a:gd name="connsiteX52-27481" fmla="*/ 9969 w 13843"/>
              <a:gd name="connsiteY52-27482" fmla="*/ 11851 h 17230"/>
              <a:gd name="connsiteX53-27483" fmla="*/ 9111 w 13843"/>
              <a:gd name="connsiteY53-27484" fmla="*/ 13356 h 17230"/>
              <a:gd name="connsiteX54-27485" fmla="*/ 9699 w 13843"/>
              <a:gd name="connsiteY54-27486" fmla="*/ 11442 h 17230"/>
              <a:gd name="connsiteX55-27487" fmla="*/ 10116 w 13843"/>
              <a:gd name="connsiteY55-27488" fmla="*/ 10172 h 17230"/>
              <a:gd name="connsiteX56-27489" fmla="*/ 10358 w 13843"/>
              <a:gd name="connsiteY56-27490" fmla="*/ 5435 h 17230"/>
              <a:gd name="connsiteX57-27491" fmla="*/ 9432 w 13843"/>
              <a:gd name="connsiteY57-27492" fmla="*/ 3443 h 17230"/>
              <a:gd name="connsiteX58-27493" fmla="*/ 7255 w 13843"/>
              <a:gd name="connsiteY58-27494" fmla="*/ 4898 h 17230"/>
              <a:gd name="connsiteX59-27495" fmla="*/ 6860 w 13843"/>
              <a:gd name="connsiteY59-27496" fmla="*/ 5686 h 17230"/>
              <a:gd name="connsiteX60-27497" fmla="*/ 6527 w 13843"/>
              <a:gd name="connsiteY60-27498" fmla="*/ 6132 h 17230"/>
              <a:gd name="connsiteX61-27499" fmla="*/ 6435 w 13843"/>
              <a:gd name="connsiteY61-27500" fmla="*/ 6532 h 17230"/>
              <a:gd name="connsiteX62-27501" fmla="*/ 6001 w 13843"/>
              <a:gd name="connsiteY62-27502" fmla="*/ 6935 h 17230"/>
              <a:gd name="connsiteX63-27503" fmla="*/ 5399 w 13843"/>
              <a:gd name="connsiteY63-27504" fmla="*/ 7260 h 17230"/>
              <a:gd name="connsiteX64-27505" fmla="*/ 5530 w 13843"/>
              <a:gd name="connsiteY64-27506" fmla="*/ 7171 h 17230"/>
              <a:gd name="connsiteX65-27507" fmla="*/ 5907 w 13843"/>
              <a:gd name="connsiteY65-27508" fmla="*/ 7016 h 17230"/>
              <a:gd name="connsiteX66-27509" fmla="*/ 5409 w 13843"/>
              <a:gd name="connsiteY66-27510" fmla="*/ 7287 h 17230"/>
              <a:gd name="connsiteX67-27511" fmla="*/ 4445 w 13843"/>
              <a:gd name="connsiteY67-27512" fmla="*/ 8017 h 17230"/>
              <a:gd name="connsiteX68-27513" fmla="*/ 3889 w 13843"/>
              <a:gd name="connsiteY68-27514" fmla="*/ 8372 h 17230"/>
              <a:gd name="connsiteX69-27515" fmla="*/ 3169 w 13843"/>
              <a:gd name="connsiteY69-27516" fmla="*/ 8683 h 17230"/>
              <a:gd name="connsiteX70-27517" fmla="*/ 1519 w 13843"/>
              <a:gd name="connsiteY70-27518" fmla="*/ 9330 h 17230"/>
              <a:gd name="connsiteX71-27519" fmla="*/ 482 w 13843"/>
              <a:gd name="connsiteY71-27520" fmla="*/ 9936 h 17230"/>
              <a:gd name="connsiteX72-27521" fmla="*/ 330 w 13843"/>
              <a:gd name="connsiteY72-27522" fmla="*/ 8790 h 17230"/>
              <a:gd name="connsiteX73" fmla="*/ 109 w 13843"/>
              <a:gd name="connsiteY73" fmla="*/ 7008 h 17230"/>
              <a:gd name="connsiteX0-27523" fmla="*/ 109 w 13843"/>
              <a:gd name="connsiteY0-27524" fmla="*/ 7008 h 17230"/>
              <a:gd name="connsiteX1-27525" fmla="*/ 2370 w 13843"/>
              <a:gd name="connsiteY1-27526" fmla="*/ 6237 h 17230"/>
              <a:gd name="connsiteX2-27527" fmla="*/ 4241 w 13843"/>
              <a:gd name="connsiteY2-27528" fmla="*/ 5504 h 17230"/>
              <a:gd name="connsiteX3-27529" fmla="*/ 6507 w 13843"/>
              <a:gd name="connsiteY3-27530" fmla="*/ 3399 h 17230"/>
              <a:gd name="connsiteX4-27531" fmla="*/ 7079 w 13843"/>
              <a:gd name="connsiteY4-27532" fmla="*/ 2367 h 17230"/>
              <a:gd name="connsiteX5-27533" fmla="*/ 7253 w 13843"/>
              <a:gd name="connsiteY5-27534" fmla="*/ 2149 h 17230"/>
              <a:gd name="connsiteX6-27535" fmla="*/ 7474 w 13843"/>
              <a:gd name="connsiteY6-27536" fmla="*/ 826 h 17230"/>
              <a:gd name="connsiteX7-27537" fmla="*/ 7824 w 13843"/>
              <a:gd name="connsiteY7-27538" fmla="*/ 961 h 17230"/>
              <a:gd name="connsiteX8-27539" fmla="*/ 8180 w 13843"/>
              <a:gd name="connsiteY8-27540" fmla="*/ 1915 h 17230"/>
              <a:gd name="connsiteX9-27541" fmla="*/ 8912 w 13843"/>
              <a:gd name="connsiteY9-27542" fmla="*/ 752 h 17230"/>
              <a:gd name="connsiteX10-27543" fmla="*/ 8584 w 13843"/>
              <a:gd name="connsiteY10-27544" fmla="*/ 1546 h 17230"/>
              <a:gd name="connsiteX11-27545" fmla="*/ 9243 w 13843"/>
              <a:gd name="connsiteY11-27546" fmla="*/ 19 h 17230"/>
              <a:gd name="connsiteX12-27547" fmla="*/ 9729 w 13843"/>
              <a:gd name="connsiteY12-27548" fmla="*/ 14 h 17230"/>
              <a:gd name="connsiteX13-27549" fmla="*/ 9825 w 13843"/>
              <a:gd name="connsiteY13-27550" fmla="*/ 1200 h 17230"/>
              <a:gd name="connsiteX14-27551" fmla="*/ 11867 w 13843"/>
              <a:gd name="connsiteY14-27552" fmla="*/ 3664 h 17230"/>
              <a:gd name="connsiteX15-27553" fmla="*/ 13658 w 13843"/>
              <a:gd name="connsiteY15-27554" fmla="*/ 12081 h 17230"/>
              <a:gd name="connsiteX16-27555" fmla="*/ 13784 w 13843"/>
              <a:gd name="connsiteY16-27556" fmla="*/ 17145 h 17230"/>
              <a:gd name="connsiteX17-27557" fmla="*/ 13607 w 13843"/>
              <a:gd name="connsiteY17-27558" fmla="*/ 15125 h 17230"/>
              <a:gd name="connsiteX18-27559" fmla="*/ 13156 w 13843"/>
              <a:gd name="connsiteY18-27560" fmla="*/ 17058 h 17230"/>
              <a:gd name="connsiteX19-27561" fmla="*/ 13395 w 13843"/>
              <a:gd name="connsiteY19-27562" fmla="*/ 13248 h 17230"/>
              <a:gd name="connsiteX20-27563" fmla="*/ 12761 w 13843"/>
              <a:gd name="connsiteY20-27564" fmla="*/ 9413 h 17230"/>
              <a:gd name="connsiteX21-27565" fmla="*/ 12939 w 13843"/>
              <a:gd name="connsiteY21-27566" fmla="*/ 14495 h 17230"/>
              <a:gd name="connsiteX22-27567" fmla="*/ 12647 w 13843"/>
              <a:gd name="connsiteY22-27568" fmla="*/ 15200 h 17230"/>
              <a:gd name="connsiteX23-27569" fmla="*/ 12465 w 13843"/>
              <a:gd name="connsiteY23-27570" fmla="*/ 10366 h 17230"/>
              <a:gd name="connsiteX24-27571" fmla="*/ 11546 w 13843"/>
              <a:gd name="connsiteY24-27572" fmla="*/ 4727 h 17230"/>
              <a:gd name="connsiteX25-27573" fmla="*/ 11713 w 13843"/>
              <a:gd name="connsiteY25-27574" fmla="*/ 7113 h 17230"/>
              <a:gd name="connsiteX26-27575" fmla="*/ 11954 w 13843"/>
              <a:gd name="connsiteY26-27576" fmla="*/ 7984 h 17230"/>
              <a:gd name="connsiteX27-27577" fmla="*/ 12312 w 13843"/>
              <a:gd name="connsiteY27-27578" fmla="*/ 9938 h 17230"/>
              <a:gd name="connsiteX28-27579" fmla="*/ 11938 w 13843"/>
              <a:gd name="connsiteY28-27580" fmla="*/ 9257 h 17230"/>
              <a:gd name="connsiteX29-27581" fmla="*/ 12198 w 13843"/>
              <a:gd name="connsiteY29-27582" fmla="*/ 14201 h 17230"/>
              <a:gd name="connsiteX30-27583" fmla="*/ 12111 w 13843"/>
              <a:gd name="connsiteY30-27584" fmla="*/ 16228 h 17230"/>
              <a:gd name="connsiteX31-27585" fmla="*/ 11833 w 13843"/>
              <a:gd name="connsiteY31-27586" fmla="*/ 13325 h 17230"/>
              <a:gd name="connsiteX32-27587" fmla="*/ 11685 w 13843"/>
              <a:gd name="connsiteY32-27588" fmla="*/ 11252 h 17230"/>
              <a:gd name="connsiteX33-27589" fmla="*/ 11028 w 13843"/>
              <a:gd name="connsiteY33-27590" fmla="*/ 6212 h 17230"/>
              <a:gd name="connsiteX34-27591" fmla="*/ 11374 w 13843"/>
              <a:gd name="connsiteY34-27592" fmla="*/ 11757 h 17230"/>
              <a:gd name="connsiteX35-27593" fmla="*/ 11574 w 13843"/>
              <a:gd name="connsiteY35-27594" fmla="*/ 14285 h 17230"/>
              <a:gd name="connsiteX36-27595" fmla="*/ 11403 w 13843"/>
              <a:gd name="connsiteY36-27596" fmla="*/ 16746 h 17230"/>
              <a:gd name="connsiteX37-27597" fmla="*/ 11211 w 13843"/>
              <a:gd name="connsiteY37-27598" fmla="*/ 13822 h 17230"/>
              <a:gd name="connsiteX38-27599" fmla="*/ 10807 w 13843"/>
              <a:gd name="connsiteY38-27600" fmla="*/ 16705 h 17230"/>
              <a:gd name="connsiteX39-27601" fmla="*/ 10410 w 13843"/>
              <a:gd name="connsiteY39-27602" fmla="*/ 17096 h 17230"/>
              <a:gd name="connsiteX40-27603" fmla="*/ 10532 w 13843"/>
              <a:gd name="connsiteY40-27604" fmla="*/ 16543 h 17230"/>
              <a:gd name="connsiteX41-27605" fmla="*/ 10651 w 13843"/>
              <a:gd name="connsiteY41-27606" fmla="*/ 15886 h 17230"/>
              <a:gd name="connsiteX42-27607" fmla="*/ 10717 w 13843"/>
              <a:gd name="connsiteY42-27608" fmla="*/ 14911 h 17230"/>
              <a:gd name="connsiteX43-27609" fmla="*/ 10843 w 13843"/>
              <a:gd name="connsiteY43-27610" fmla="*/ 15611 h 17230"/>
              <a:gd name="connsiteX44-27611" fmla="*/ 10411 w 13843"/>
              <a:gd name="connsiteY44-27612" fmla="*/ 15827 h 17230"/>
              <a:gd name="connsiteX45-27613" fmla="*/ 10129 w 13843"/>
              <a:gd name="connsiteY45-27614" fmla="*/ 16622 h 17230"/>
              <a:gd name="connsiteX46-27615" fmla="*/ 10139 w 13843"/>
              <a:gd name="connsiteY46-27616" fmla="*/ 15898 h 17230"/>
              <a:gd name="connsiteX47-27617" fmla="*/ 10390 w 13843"/>
              <a:gd name="connsiteY47-27618" fmla="*/ 14890 h 17230"/>
              <a:gd name="connsiteX48-27619" fmla="*/ 10589 w 13843"/>
              <a:gd name="connsiteY48-27620" fmla="*/ 14100 h 17230"/>
              <a:gd name="connsiteX49-27621" fmla="*/ 10823 w 13843"/>
              <a:gd name="connsiteY49-27622" fmla="*/ 8335 h 17230"/>
              <a:gd name="connsiteX50-27623" fmla="*/ 10354 w 13843"/>
              <a:gd name="connsiteY50-27624" fmla="*/ 12175 h 17230"/>
              <a:gd name="connsiteX51-27625" fmla="*/ 9458 w 13843"/>
              <a:gd name="connsiteY51-27626" fmla="*/ 15327 h 17230"/>
              <a:gd name="connsiteX52-27627" fmla="*/ 9969 w 13843"/>
              <a:gd name="connsiteY52-27628" fmla="*/ 11851 h 17230"/>
              <a:gd name="connsiteX53-27629" fmla="*/ 9111 w 13843"/>
              <a:gd name="connsiteY53-27630" fmla="*/ 13356 h 17230"/>
              <a:gd name="connsiteX54-27631" fmla="*/ 9699 w 13843"/>
              <a:gd name="connsiteY54-27632" fmla="*/ 11442 h 17230"/>
              <a:gd name="connsiteX55-27633" fmla="*/ 10116 w 13843"/>
              <a:gd name="connsiteY55-27634" fmla="*/ 10172 h 17230"/>
              <a:gd name="connsiteX56-27635" fmla="*/ 10358 w 13843"/>
              <a:gd name="connsiteY56-27636" fmla="*/ 5435 h 17230"/>
              <a:gd name="connsiteX57-27637" fmla="*/ 9432 w 13843"/>
              <a:gd name="connsiteY57-27638" fmla="*/ 3443 h 17230"/>
              <a:gd name="connsiteX58-27639" fmla="*/ 7255 w 13843"/>
              <a:gd name="connsiteY58-27640" fmla="*/ 4898 h 17230"/>
              <a:gd name="connsiteX59-27641" fmla="*/ 6860 w 13843"/>
              <a:gd name="connsiteY59-27642" fmla="*/ 5686 h 17230"/>
              <a:gd name="connsiteX60-27643" fmla="*/ 6527 w 13843"/>
              <a:gd name="connsiteY60-27644" fmla="*/ 6132 h 17230"/>
              <a:gd name="connsiteX61-27645" fmla="*/ 6435 w 13843"/>
              <a:gd name="connsiteY61-27646" fmla="*/ 6532 h 17230"/>
              <a:gd name="connsiteX62-27647" fmla="*/ 6001 w 13843"/>
              <a:gd name="connsiteY62-27648" fmla="*/ 6935 h 17230"/>
              <a:gd name="connsiteX63-27649" fmla="*/ 5399 w 13843"/>
              <a:gd name="connsiteY63-27650" fmla="*/ 7260 h 17230"/>
              <a:gd name="connsiteX64-27651" fmla="*/ 5530 w 13843"/>
              <a:gd name="connsiteY64-27652" fmla="*/ 7171 h 17230"/>
              <a:gd name="connsiteX65-27653" fmla="*/ 5907 w 13843"/>
              <a:gd name="connsiteY65-27654" fmla="*/ 7016 h 17230"/>
              <a:gd name="connsiteX66-27655" fmla="*/ 5409 w 13843"/>
              <a:gd name="connsiteY66-27656" fmla="*/ 7287 h 17230"/>
              <a:gd name="connsiteX67-27657" fmla="*/ 4445 w 13843"/>
              <a:gd name="connsiteY67-27658" fmla="*/ 8017 h 17230"/>
              <a:gd name="connsiteX68-27659" fmla="*/ 3889 w 13843"/>
              <a:gd name="connsiteY68-27660" fmla="*/ 8372 h 17230"/>
              <a:gd name="connsiteX69-27661" fmla="*/ 3169 w 13843"/>
              <a:gd name="connsiteY69-27662" fmla="*/ 8683 h 17230"/>
              <a:gd name="connsiteX70-27663" fmla="*/ 1519 w 13843"/>
              <a:gd name="connsiteY70-27664" fmla="*/ 9330 h 17230"/>
              <a:gd name="connsiteX71-27665" fmla="*/ 482 w 13843"/>
              <a:gd name="connsiteY71-27666" fmla="*/ 9936 h 17230"/>
              <a:gd name="connsiteX72-27667" fmla="*/ 330 w 13843"/>
              <a:gd name="connsiteY72-27668" fmla="*/ 8790 h 17230"/>
              <a:gd name="connsiteX73-27669" fmla="*/ 109 w 13843"/>
              <a:gd name="connsiteY73-27670" fmla="*/ 7008 h 17230"/>
              <a:gd name="connsiteX0-27671" fmla="*/ 109 w 13843"/>
              <a:gd name="connsiteY0-27672" fmla="*/ 7008 h 17230"/>
              <a:gd name="connsiteX1-27673" fmla="*/ 2370 w 13843"/>
              <a:gd name="connsiteY1-27674" fmla="*/ 6237 h 17230"/>
              <a:gd name="connsiteX2-27675" fmla="*/ 4241 w 13843"/>
              <a:gd name="connsiteY2-27676" fmla="*/ 5504 h 17230"/>
              <a:gd name="connsiteX3-27677" fmla="*/ 6507 w 13843"/>
              <a:gd name="connsiteY3-27678" fmla="*/ 3399 h 17230"/>
              <a:gd name="connsiteX4-27679" fmla="*/ 7079 w 13843"/>
              <a:gd name="connsiteY4-27680" fmla="*/ 2367 h 17230"/>
              <a:gd name="connsiteX5-27681" fmla="*/ 7253 w 13843"/>
              <a:gd name="connsiteY5-27682" fmla="*/ 2149 h 17230"/>
              <a:gd name="connsiteX6-27683" fmla="*/ 7474 w 13843"/>
              <a:gd name="connsiteY6-27684" fmla="*/ 826 h 17230"/>
              <a:gd name="connsiteX7-27685" fmla="*/ 7824 w 13843"/>
              <a:gd name="connsiteY7-27686" fmla="*/ 961 h 17230"/>
              <a:gd name="connsiteX8-27687" fmla="*/ 8180 w 13843"/>
              <a:gd name="connsiteY8-27688" fmla="*/ 1915 h 17230"/>
              <a:gd name="connsiteX9-27689" fmla="*/ 8912 w 13843"/>
              <a:gd name="connsiteY9-27690" fmla="*/ 752 h 17230"/>
              <a:gd name="connsiteX10-27691" fmla="*/ 8584 w 13843"/>
              <a:gd name="connsiteY10-27692" fmla="*/ 1546 h 17230"/>
              <a:gd name="connsiteX11-27693" fmla="*/ 9243 w 13843"/>
              <a:gd name="connsiteY11-27694" fmla="*/ 19 h 17230"/>
              <a:gd name="connsiteX12-27695" fmla="*/ 9729 w 13843"/>
              <a:gd name="connsiteY12-27696" fmla="*/ 14 h 17230"/>
              <a:gd name="connsiteX13-27697" fmla="*/ 9825 w 13843"/>
              <a:gd name="connsiteY13-27698" fmla="*/ 1200 h 17230"/>
              <a:gd name="connsiteX14-27699" fmla="*/ 11867 w 13843"/>
              <a:gd name="connsiteY14-27700" fmla="*/ 3664 h 17230"/>
              <a:gd name="connsiteX15-27701" fmla="*/ 13658 w 13843"/>
              <a:gd name="connsiteY15-27702" fmla="*/ 12081 h 17230"/>
              <a:gd name="connsiteX16-27703" fmla="*/ 13784 w 13843"/>
              <a:gd name="connsiteY16-27704" fmla="*/ 17145 h 17230"/>
              <a:gd name="connsiteX17-27705" fmla="*/ 13607 w 13843"/>
              <a:gd name="connsiteY17-27706" fmla="*/ 15125 h 17230"/>
              <a:gd name="connsiteX18-27707" fmla="*/ 13156 w 13843"/>
              <a:gd name="connsiteY18-27708" fmla="*/ 17058 h 17230"/>
              <a:gd name="connsiteX19-27709" fmla="*/ 13395 w 13843"/>
              <a:gd name="connsiteY19-27710" fmla="*/ 13248 h 17230"/>
              <a:gd name="connsiteX20-27711" fmla="*/ 12761 w 13843"/>
              <a:gd name="connsiteY20-27712" fmla="*/ 9413 h 17230"/>
              <a:gd name="connsiteX21-27713" fmla="*/ 12939 w 13843"/>
              <a:gd name="connsiteY21-27714" fmla="*/ 14495 h 17230"/>
              <a:gd name="connsiteX22-27715" fmla="*/ 12647 w 13843"/>
              <a:gd name="connsiteY22-27716" fmla="*/ 15200 h 17230"/>
              <a:gd name="connsiteX23-27717" fmla="*/ 12465 w 13843"/>
              <a:gd name="connsiteY23-27718" fmla="*/ 10366 h 17230"/>
              <a:gd name="connsiteX24-27719" fmla="*/ 11546 w 13843"/>
              <a:gd name="connsiteY24-27720" fmla="*/ 4727 h 17230"/>
              <a:gd name="connsiteX25-27721" fmla="*/ 11713 w 13843"/>
              <a:gd name="connsiteY25-27722" fmla="*/ 7113 h 17230"/>
              <a:gd name="connsiteX26-27723" fmla="*/ 11954 w 13843"/>
              <a:gd name="connsiteY26-27724" fmla="*/ 7984 h 17230"/>
              <a:gd name="connsiteX27-27725" fmla="*/ 12312 w 13843"/>
              <a:gd name="connsiteY27-27726" fmla="*/ 9938 h 17230"/>
              <a:gd name="connsiteX28-27727" fmla="*/ 11938 w 13843"/>
              <a:gd name="connsiteY28-27728" fmla="*/ 9257 h 17230"/>
              <a:gd name="connsiteX29-27729" fmla="*/ 12198 w 13843"/>
              <a:gd name="connsiteY29-27730" fmla="*/ 14201 h 17230"/>
              <a:gd name="connsiteX30-27731" fmla="*/ 12111 w 13843"/>
              <a:gd name="connsiteY30-27732" fmla="*/ 16228 h 17230"/>
              <a:gd name="connsiteX31-27733" fmla="*/ 11833 w 13843"/>
              <a:gd name="connsiteY31-27734" fmla="*/ 13325 h 17230"/>
              <a:gd name="connsiteX32-27735" fmla="*/ 11685 w 13843"/>
              <a:gd name="connsiteY32-27736" fmla="*/ 11252 h 17230"/>
              <a:gd name="connsiteX33-27737" fmla="*/ 11028 w 13843"/>
              <a:gd name="connsiteY33-27738" fmla="*/ 6212 h 17230"/>
              <a:gd name="connsiteX34-27739" fmla="*/ 11374 w 13843"/>
              <a:gd name="connsiteY34-27740" fmla="*/ 11757 h 17230"/>
              <a:gd name="connsiteX35-27741" fmla="*/ 11574 w 13843"/>
              <a:gd name="connsiteY35-27742" fmla="*/ 14285 h 17230"/>
              <a:gd name="connsiteX36-27743" fmla="*/ 11403 w 13843"/>
              <a:gd name="connsiteY36-27744" fmla="*/ 16746 h 17230"/>
              <a:gd name="connsiteX37-27745" fmla="*/ 11211 w 13843"/>
              <a:gd name="connsiteY37-27746" fmla="*/ 13822 h 17230"/>
              <a:gd name="connsiteX38-27747" fmla="*/ 10807 w 13843"/>
              <a:gd name="connsiteY38-27748" fmla="*/ 16705 h 17230"/>
              <a:gd name="connsiteX39-27749" fmla="*/ 10464 w 13843"/>
              <a:gd name="connsiteY39-27750" fmla="*/ 17020 h 17230"/>
              <a:gd name="connsiteX40-27751" fmla="*/ 10532 w 13843"/>
              <a:gd name="connsiteY40-27752" fmla="*/ 16543 h 17230"/>
              <a:gd name="connsiteX41-27753" fmla="*/ 10651 w 13843"/>
              <a:gd name="connsiteY41-27754" fmla="*/ 15886 h 17230"/>
              <a:gd name="connsiteX42-27755" fmla="*/ 10717 w 13843"/>
              <a:gd name="connsiteY42-27756" fmla="*/ 14911 h 17230"/>
              <a:gd name="connsiteX43-27757" fmla="*/ 10843 w 13843"/>
              <a:gd name="connsiteY43-27758" fmla="*/ 15611 h 17230"/>
              <a:gd name="connsiteX44-27759" fmla="*/ 10411 w 13843"/>
              <a:gd name="connsiteY44-27760" fmla="*/ 15827 h 17230"/>
              <a:gd name="connsiteX45-27761" fmla="*/ 10129 w 13843"/>
              <a:gd name="connsiteY45-27762" fmla="*/ 16622 h 17230"/>
              <a:gd name="connsiteX46-27763" fmla="*/ 10139 w 13843"/>
              <a:gd name="connsiteY46-27764" fmla="*/ 15898 h 17230"/>
              <a:gd name="connsiteX47-27765" fmla="*/ 10390 w 13843"/>
              <a:gd name="connsiteY47-27766" fmla="*/ 14890 h 17230"/>
              <a:gd name="connsiteX48-27767" fmla="*/ 10589 w 13843"/>
              <a:gd name="connsiteY48-27768" fmla="*/ 14100 h 17230"/>
              <a:gd name="connsiteX49-27769" fmla="*/ 10823 w 13843"/>
              <a:gd name="connsiteY49-27770" fmla="*/ 8335 h 17230"/>
              <a:gd name="connsiteX50-27771" fmla="*/ 10354 w 13843"/>
              <a:gd name="connsiteY50-27772" fmla="*/ 12175 h 17230"/>
              <a:gd name="connsiteX51-27773" fmla="*/ 9458 w 13843"/>
              <a:gd name="connsiteY51-27774" fmla="*/ 15327 h 17230"/>
              <a:gd name="connsiteX52-27775" fmla="*/ 9969 w 13843"/>
              <a:gd name="connsiteY52-27776" fmla="*/ 11851 h 17230"/>
              <a:gd name="connsiteX53-27777" fmla="*/ 9111 w 13843"/>
              <a:gd name="connsiteY53-27778" fmla="*/ 13356 h 17230"/>
              <a:gd name="connsiteX54-27779" fmla="*/ 9699 w 13843"/>
              <a:gd name="connsiteY54-27780" fmla="*/ 11442 h 17230"/>
              <a:gd name="connsiteX55-27781" fmla="*/ 10116 w 13843"/>
              <a:gd name="connsiteY55-27782" fmla="*/ 10172 h 17230"/>
              <a:gd name="connsiteX56-27783" fmla="*/ 10358 w 13843"/>
              <a:gd name="connsiteY56-27784" fmla="*/ 5435 h 17230"/>
              <a:gd name="connsiteX57-27785" fmla="*/ 9432 w 13843"/>
              <a:gd name="connsiteY57-27786" fmla="*/ 3443 h 17230"/>
              <a:gd name="connsiteX58-27787" fmla="*/ 7255 w 13843"/>
              <a:gd name="connsiteY58-27788" fmla="*/ 4898 h 17230"/>
              <a:gd name="connsiteX59-27789" fmla="*/ 6860 w 13843"/>
              <a:gd name="connsiteY59-27790" fmla="*/ 5686 h 17230"/>
              <a:gd name="connsiteX60-27791" fmla="*/ 6527 w 13843"/>
              <a:gd name="connsiteY60-27792" fmla="*/ 6132 h 17230"/>
              <a:gd name="connsiteX61-27793" fmla="*/ 6435 w 13843"/>
              <a:gd name="connsiteY61-27794" fmla="*/ 6532 h 17230"/>
              <a:gd name="connsiteX62-27795" fmla="*/ 6001 w 13843"/>
              <a:gd name="connsiteY62-27796" fmla="*/ 6935 h 17230"/>
              <a:gd name="connsiteX63-27797" fmla="*/ 5399 w 13843"/>
              <a:gd name="connsiteY63-27798" fmla="*/ 7260 h 17230"/>
              <a:gd name="connsiteX64-27799" fmla="*/ 5530 w 13843"/>
              <a:gd name="connsiteY64-27800" fmla="*/ 7171 h 17230"/>
              <a:gd name="connsiteX65-27801" fmla="*/ 5907 w 13843"/>
              <a:gd name="connsiteY65-27802" fmla="*/ 7016 h 17230"/>
              <a:gd name="connsiteX66-27803" fmla="*/ 5409 w 13843"/>
              <a:gd name="connsiteY66-27804" fmla="*/ 7287 h 17230"/>
              <a:gd name="connsiteX67-27805" fmla="*/ 4445 w 13843"/>
              <a:gd name="connsiteY67-27806" fmla="*/ 8017 h 17230"/>
              <a:gd name="connsiteX68-27807" fmla="*/ 3889 w 13843"/>
              <a:gd name="connsiteY68-27808" fmla="*/ 8372 h 17230"/>
              <a:gd name="connsiteX69-27809" fmla="*/ 3169 w 13843"/>
              <a:gd name="connsiteY69-27810" fmla="*/ 8683 h 17230"/>
              <a:gd name="connsiteX70-27811" fmla="*/ 1519 w 13843"/>
              <a:gd name="connsiteY70-27812" fmla="*/ 9330 h 17230"/>
              <a:gd name="connsiteX71-27813" fmla="*/ 482 w 13843"/>
              <a:gd name="connsiteY71-27814" fmla="*/ 9936 h 17230"/>
              <a:gd name="connsiteX72-27815" fmla="*/ 330 w 13843"/>
              <a:gd name="connsiteY72-27816" fmla="*/ 8790 h 17230"/>
              <a:gd name="connsiteX73-27817" fmla="*/ 109 w 13843"/>
              <a:gd name="connsiteY73-27818" fmla="*/ 7008 h 17230"/>
              <a:gd name="connsiteX0-27819" fmla="*/ 109 w 13843"/>
              <a:gd name="connsiteY0-27820" fmla="*/ 7008 h 17230"/>
              <a:gd name="connsiteX1-27821" fmla="*/ 2370 w 13843"/>
              <a:gd name="connsiteY1-27822" fmla="*/ 6237 h 17230"/>
              <a:gd name="connsiteX2-27823" fmla="*/ 4241 w 13843"/>
              <a:gd name="connsiteY2-27824" fmla="*/ 5504 h 17230"/>
              <a:gd name="connsiteX3-27825" fmla="*/ 6507 w 13843"/>
              <a:gd name="connsiteY3-27826" fmla="*/ 3399 h 17230"/>
              <a:gd name="connsiteX4-27827" fmla="*/ 7079 w 13843"/>
              <a:gd name="connsiteY4-27828" fmla="*/ 2367 h 17230"/>
              <a:gd name="connsiteX5-27829" fmla="*/ 7253 w 13843"/>
              <a:gd name="connsiteY5-27830" fmla="*/ 2149 h 17230"/>
              <a:gd name="connsiteX6-27831" fmla="*/ 7474 w 13843"/>
              <a:gd name="connsiteY6-27832" fmla="*/ 826 h 17230"/>
              <a:gd name="connsiteX7-27833" fmla="*/ 7824 w 13843"/>
              <a:gd name="connsiteY7-27834" fmla="*/ 961 h 17230"/>
              <a:gd name="connsiteX8-27835" fmla="*/ 8180 w 13843"/>
              <a:gd name="connsiteY8-27836" fmla="*/ 1915 h 17230"/>
              <a:gd name="connsiteX9-27837" fmla="*/ 8912 w 13843"/>
              <a:gd name="connsiteY9-27838" fmla="*/ 752 h 17230"/>
              <a:gd name="connsiteX10-27839" fmla="*/ 8584 w 13843"/>
              <a:gd name="connsiteY10-27840" fmla="*/ 1546 h 17230"/>
              <a:gd name="connsiteX11-27841" fmla="*/ 9243 w 13843"/>
              <a:gd name="connsiteY11-27842" fmla="*/ 19 h 17230"/>
              <a:gd name="connsiteX12-27843" fmla="*/ 9729 w 13843"/>
              <a:gd name="connsiteY12-27844" fmla="*/ 14 h 17230"/>
              <a:gd name="connsiteX13-27845" fmla="*/ 9825 w 13843"/>
              <a:gd name="connsiteY13-27846" fmla="*/ 1200 h 17230"/>
              <a:gd name="connsiteX14-27847" fmla="*/ 11867 w 13843"/>
              <a:gd name="connsiteY14-27848" fmla="*/ 3664 h 17230"/>
              <a:gd name="connsiteX15-27849" fmla="*/ 13658 w 13843"/>
              <a:gd name="connsiteY15-27850" fmla="*/ 12081 h 17230"/>
              <a:gd name="connsiteX16-27851" fmla="*/ 13784 w 13843"/>
              <a:gd name="connsiteY16-27852" fmla="*/ 17145 h 17230"/>
              <a:gd name="connsiteX17-27853" fmla="*/ 13607 w 13843"/>
              <a:gd name="connsiteY17-27854" fmla="*/ 15125 h 17230"/>
              <a:gd name="connsiteX18-27855" fmla="*/ 13156 w 13843"/>
              <a:gd name="connsiteY18-27856" fmla="*/ 17058 h 17230"/>
              <a:gd name="connsiteX19-27857" fmla="*/ 13395 w 13843"/>
              <a:gd name="connsiteY19-27858" fmla="*/ 13248 h 17230"/>
              <a:gd name="connsiteX20-27859" fmla="*/ 12761 w 13843"/>
              <a:gd name="connsiteY20-27860" fmla="*/ 9413 h 17230"/>
              <a:gd name="connsiteX21-27861" fmla="*/ 12939 w 13843"/>
              <a:gd name="connsiteY21-27862" fmla="*/ 14495 h 17230"/>
              <a:gd name="connsiteX22-27863" fmla="*/ 12647 w 13843"/>
              <a:gd name="connsiteY22-27864" fmla="*/ 15200 h 17230"/>
              <a:gd name="connsiteX23-27865" fmla="*/ 12465 w 13843"/>
              <a:gd name="connsiteY23-27866" fmla="*/ 10366 h 17230"/>
              <a:gd name="connsiteX24-27867" fmla="*/ 11546 w 13843"/>
              <a:gd name="connsiteY24-27868" fmla="*/ 4727 h 17230"/>
              <a:gd name="connsiteX25-27869" fmla="*/ 11713 w 13843"/>
              <a:gd name="connsiteY25-27870" fmla="*/ 7113 h 17230"/>
              <a:gd name="connsiteX26-27871" fmla="*/ 11954 w 13843"/>
              <a:gd name="connsiteY26-27872" fmla="*/ 7984 h 17230"/>
              <a:gd name="connsiteX27-27873" fmla="*/ 12312 w 13843"/>
              <a:gd name="connsiteY27-27874" fmla="*/ 9938 h 17230"/>
              <a:gd name="connsiteX28-27875" fmla="*/ 11938 w 13843"/>
              <a:gd name="connsiteY28-27876" fmla="*/ 9257 h 17230"/>
              <a:gd name="connsiteX29-27877" fmla="*/ 12198 w 13843"/>
              <a:gd name="connsiteY29-27878" fmla="*/ 14201 h 17230"/>
              <a:gd name="connsiteX30-27879" fmla="*/ 12111 w 13843"/>
              <a:gd name="connsiteY30-27880" fmla="*/ 16228 h 17230"/>
              <a:gd name="connsiteX31-27881" fmla="*/ 11833 w 13843"/>
              <a:gd name="connsiteY31-27882" fmla="*/ 13325 h 17230"/>
              <a:gd name="connsiteX32-27883" fmla="*/ 11685 w 13843"/>
              <a:gd name="connsiteY32-27884" fmla="*/ 11252 h 17230"/>
              <a:gd name="connsiteX33-27885" fmla="*/ 11028 w 13843"/>
              <a:gd name="connsiteY33-27886" fmla="*/ 6212 h 17230"/>
              <a:gd name="connsiteX34-27887" fmla="*/ 11374 w 13843"/>
              <a:gd name="connsiteY34-27888" fmla="*/ 11757 h 17230"/>
              <a:gd name="connsiteX35-27889" fmla="*/ 11574 w 13843"/>
              <a:gd name="connsiteY35-27890" fmla="*/ 14285 h 17230"/>
              <a:gd name="connsiteX36-27891" fmla="*/ 11403 w 13843"/>
              <a:gd name="connsiteY36-27892" fmla="*/ 16746 h 17230"/>
              <a:gd name="connsiteX37-27893" fmla="*/ 11211 w 13843"/>
              <a:gd name="connsiteY37-27894" fmla="*/ 13822 h 17230"/>
              <a:gd name="connsiteX38-27895" fmla="*/ 10807 w 13843"/>
              <a:gd name="connsiteY38-27896" fmla="*/ 16705 h 17230"/>
              <a:gd name="connsiteX39-27897" fmla="*/ 10464 w 13843"/>
              <a:gd name="connsiteY39-27898" fmla="*/ 17020 h 17230"/>
              <a:gd name="connsiteX40-27899" fmla="*/ 10532 w 13843"/>
              <a:gd name="connsiteY40-27900" fmla="*/ 16543 h 17230"/>
              <a:gd name="connsiteX41-27901" fmla="*/ 10849 w 13843"/>
              <a:gd name="connsiteY41-27902" fmla="*/ 15477 h 17230"/>
              <a:gd name="connsiteX42-27903" fmla="*/ 10717 w 13843"/>
              <a:gd name="connsiteY42-27904" fmla="*/ 14911 h 17230"/>
              <a:gd name="connsiteX43-27905" fmla="*/ 10843 w 13843"/>
              <a:gd name="connsiteY43-27906" fmla="*/ 15611 h 17230"/>
              <a:gd name="connsiteX44-27907" fmla="*/ 10411 w 13843"/>
              <a:gd name="connsiteY44-27908" fmla="*/ 15827 h 17230"/>
              <a:gd name="connsiteX45-27909" fmla="*/ 10129 w 13843"/>
              <a:gd name="connsiteY45-27910" fmla="*/ 16622 h 17230"/>
              <a:gd name="connsiteX46-27911" fmla="*/ 10139 w 13843"/>
              <a:gd name="connsiteY46-27912" fmla="*/ 15898 h 17230"/>
              <a:gd name="connsiteX47-27913" fmla="*/ 10390 w 13843"/>
              <a:gd name="connsiteY47-27914" fmla="*/ 14890 h 17230"/>
              <a:gd name="connsiteX48-27915" fmla="*/ 10589 w 13843"/>
              <a:gd name="connsiteY48-27916" fmla="*/ 14100 h 17230"/>
              <a:gd name="connsiteX49-27917" fmla="*/ 10823 w 13843"/>
              <a:gd name="connsiteY49-27918" fmla="*/ 8335 h 17230"/>
              <a:gd name="connsiteX50-27919" fmla="*/ 10354 w 13843"/>
              <a:gd name="connsiteY50-27920" fmla="*/ 12175 h 17230"/>
              <a:gd name="connsiteX51-27921" fmla="*/ 9458 w 13843"/>
              <a:gd name="connsiteY51-27922" fmla="*/ 15327 h 17230"/>
              <a:gd name="connsiteX52-27923" fmla="*/ 9969 w 13843"/>
              <a:gd name="connsiteY52-27924" fmla="*/ 11851 h 17230"/>
              <a:gd name="connsiteX53-27925" fmla="*/ 9111 w 13843"/>
              <a:gd name="connsiteY53-27926" fmla="*/ 13356 h 17230"/>
              <a:gd name="connsiteX54-27927" fmla="*/ 9699 w 13843"/>
              <a:gd name="connsiteY54-27928" fmla="*/ 11442 h 17230"/>
              <a:gd name="connsiteX55-27929" fmla="*/ 10116 w 13843"/>
              <a:gd name="connsiteY55-27930" fmla="*/ 10172 h 17230"/>
              <a:gd name="connsiteX56-27931" fmla="*/ 10358 w 13843"/>
              <a:gd name="connsiteY56-27932" fmla="*/ 5435 h 17230"/>
              <a:gd name="connsiteX57-27933" fmla="*/ 9432 w 13843"/>
              <a:gd name="connsiteY57-27934" fmla="*/ 3443 h 17230"/>
              <a:gd name="connsiteX58-27935" fmla="*/ 7255 w 13843"/>
              <a:gd name="connsiteY58-27936" fmla="*/ 4898 h 17230"/>
              <a:gd name="connsiteX59-27937" fmla="*/ 6860 w 13843"/>
              <a:gd name="connsiteY59-27938" fmla="*/ 5686 h 17230"/>
              <a:gd name="connsiteX60-27939" fmla="*/ 6527 w 13843"/>
              <a:gd name="connsiteY60-27940" fmla="*/ 6132 h 17230"/>
              <a:gd name="connsiteX61-27941" fmla="*/ 6435 w 13843"/>
              <a:gd name="connsiteY61-27942" fmla="*/ 6532 h 17230"/>
              <a:gd name="connsiteX62-27943" fmla="*/ 6001 w 13843"/>
              <a:gd name="connsiteY62-27944" fmla="*/ 6935 h 17230"/>
              <a:gd name="connsiteX63-27945" fmla="*/ 5399 w 13843"/>
              <a:gd name="connsiteY63-27946" fmla="*/ 7260 h 17230"/>
              <a:gd name="connsiteX64-27947" fmla="*/ 5530 w 13843"/>
              <a:gd name="connsiteY64-27948" fmla="*/ 7171 h 17230"/>
              <a:gd name="connsiteX65-27949" fmla="*/ 5907 w 13843"/>
              <a:gd name="connsiteY65-27950" fmla="*/ 7016 h 17230"/>
              <a:gd name="connsiteX66-27951" fmla="*/ 5409 w 13843"/>
              <a:gd name="connsiteY66-27952" fmla="*/ 7287 h 17230"/>
              <a:gd name="connsiteX67-27953" fmla="*/ 4445 w 13843"/>
              <a:gd name="connsiteY67-27954" fmla="*/ 8017 h 17230"/>
              <a:gd name="connsiteX68-27955" fmla="*/ 3889 w 13843"/>
              <a:gd name="connsiteY68-27956" fmla="*/ 8372 h 17230"/>
              <a:gd name="connsiteX69-27957" fmla="*/ 3169 w 13843"/>
              <a:gd name="connsiteY69-27958" fmla="*/ 8683 h 17230"/>
              <a:gd name="connsiteX70-27959" fmla="*/ 1519 w 13843"/>
              <a:gd name="connsiteY70-27960" fmla="*/ 9330 h 17230"/>
              <a:gd name="connsiteX71-27961" fmla="*/ 482 w 13843"/>
              <a:gd name="connsiteY71-27962" fmla="*/ 9936 h 17230"/>
              <a:gd name="connsiteX72-27963" fmla="*/ 330 w 13843"/>
              <a:gd name="connsiteY72-27964" fmla="*/ 8790 h 17230"/>
              <a:gd name="connsiteX73-27965" fmla="*/ 109 w 13843"/>
              <a:gd name="connsiteY73-27966" fmla="*/ 7008 h 17230"/>
              <a:gd name="connsiteX0-27967" fmla="*/ 109 w 13843"/>
              <a:gd name="connsiteY0-27968" fmla="*/ 7008 h 17230"/>
              <a:gd name="connsiteX1-27969" fmla="*/ 2370 w 13843"/>
              <a:gd name="connsiteY1-27970" fmla="*/ 6237 h 17230"/>
              <a:gd name="connsiteX2-27971" fmla="*/ 4241 w 13843"/>
              <a:gd name="connsiteY2-27972" fmla="*/ 5504 h 17230"/>
              <a:gd name="connsiteX3-27973" fmla="*/ 6507 w 13843"/>
              <a:gd name="connsiteY3-27974" fmla="*/ 3399 h 17230"/>
              <a:gd name="connsiteX4-27975" fmla="*/ 7079 w 13843"/>
              <a:gd name="connsiteY4-27976" fmla="*/ 2367 h 17230"/>
              <a:gd name="connsiteX5-27977" fmla="*/ 7253 w 13843"/>
              <a:gd name="connsiteY5-27978" fmla="*/ 2149 h 17230"/>
              <a:gd name="connsiteX6-27979" fmla="*/ 7474 w 13843"/>
              <a:gd name="connsiteY6-27980" fmla="*/ 826 h 17230"/>
              <a:gd name="connsiteX7-27981" fmla="*/ 7824 w 13843"/>
              <a:gd name="connsiteY7-27982" fmla="*/ 961 h 17230"/>
              <a:gd name="connsiteX8-27983" fmla="*/ 8180 w 13843"/>
              <a:gd name="connsiteY8-27984" fmla="*/ 1915 h 17230"/>
              <a:gd name="connsiteX9-27985" fmla="*/ 8912 w 13843"/>
              <a:gd name="connsiteY9-27986" fmla="*/ 752 h 17230"/>
              <a:gd name="connsiteX10-27987" fmla="*/ 8584 w 13843"/>
              <a:gd name="connsiteY10-27988" fmla="*/ 1546 h 17230"/>
              <a:gd name="connsiteX11-27989" fmla="*/ 9243 w 13843"/>
              <a:gd name="connsiteY11-27990" fmla="*/ 19 h 17230"/>
              <a:gd name="connsiteX12-27991" fmla="*/ 9729 w 13843"/>
              <a:gd name="connsiteY12-27992" fmla="*/ 14 h 17230"/>
              <a:gd name="connsiteX13-27993" fmla="*/ 9825 w 13843"/>
              <a:gd name="connsiteY13-27994" fmla="*/ 1200 h 17230"/>
              <a:gd name="connsiteX14-27995" fmla="*/ 11867 w 13843"/>
              <a:gd name="connsiteY14-27996" fmla="*/ 3664 h 17230"/>
              <a:gd name="connsiteX15-27997" fmla="*/ 13658 w 13843"/>
              <a:gd name="connsiteY15-27998" fmla="*/ 12081 h 17230"/>
              <a:gd name="connsiteX16-27999" fmla="*/ 13784 w 13843"/>
              <a:gd name="connsiteY16-28000" fmla="*/ 17145 h 17230"/>
              <a:gd name="connsiteX17-28001" fmla="*/ 13607 w 13843"/>
              <a:gd name="connsiteY17-28002" fmla="*/ 15125 h 17230"/>
              <a:gd name="connsiteX18-28003" fmla="*/ 13156 w 13843"/>
              <a:gd name="connsiteY18-28004" fmla="*/ 17058 h 17230"/>
              <a:gd name="connsiteX19-28005" fmla="*/ 13395 w 13843"/>
              <a:gd name="connsiteY19-28006" fmla="*/ 13248 h 17230"/>
              <a:gd name="connsiteX20-28007" fmla="*/ 12761 w 13843"/>
              <a:gd name="connsiteY20-28008" fmla="*/ 9413 h 17230"/>
              <a:gd name="connsiteX21-28009" fmla="*/ 12939 w 13843"/>
              <a:gd name="connsiteY21-28010" fmla="*/ 14495 h 17230"/>
              <a:gd name="connsiteX22-28011" fmla="*/ 12647 w 13843"/>
              <a:gd name="connsiteY22-28012" fmla="*/ 15200 h 17230"/>
              <a:gd name="connsiteX23-28013" fmla="*/ 12465 w 13843"/>
              <a:gd name="connsiteY23-28014" fmla="*/ 10366 h 17230"/>
              <a:gd name="connsiteX24-28015" fmla="*/ 11546 w 13843"/>
              <a:gd name="connsiteY24-28016" fmla="*/ 4727 h 17230"/>
              <a:gd name="connsiteX25-28017" fmla="*/ 11713 w 13843"/>
              <a:gd name="connsiteY25-28018" fmla="*/ 7113 h 17230"/>
              <a:gd name="connsiteX26-28019" fmla="*/ 11954 w 13843"/>
              <a:gd name="connsiteY26-28020" fmla="*/ 7984 h 17230"/>
              <a:gd name="connsiteX27-28021" fmla="*/ 12312 w 13843"/>
              <a:gd name="connsiteY27-28022" fmla="*/ 9938 h 17230"/>
              <a:gd name="connsiteX28-28023" fmla="*/ 11938 w 13843"/>
              <a:gd name="connsiteY28-28024" fmla="*/ 9257 h 17230"/>
              <a:gd name="connsiteX29-28025" fmla="*/ 12198 w 13843"/>
              <a:gd name="connsiteY29-28026" fmla="*/ 14201 h 17230"/>
              <a:gd name="connsiteX30-28027" fmla="*/ 12111 w 13843"/>
              <a:gd name="connsiteY30-28028" fmla="*/ 16228 h 17230"/>
              <a:gd name="connsiteX31-28029" fmla="*/ 11833 w 13843"/>
              <a:gd name="connsiteY31-28030" fmla="*/ 13325 h 17230"/>
              <a:gd name="connsiteX32-28031" fmla="*/ 11685 w 13843"/>
              <a:gd name="connsiteY32-28032" fmla="*/ 11252 h 17230"/>
              <a:gd name="connsiteX33-28033" fmla="*/ 11028 w 13843"/>
              <a:gd name="connsiteY33-28034" fmla="*/ 6212 h 17230"/>
              <a:gd name="connsiteX34-28035" fmla="*/ 11374 w 13843"/>
              <a:gd name="connsiteY34-28036" fmla="*/ 11757 h 17230"/>
              <a:gd name="connsiteX35-28037" fmla="*/ 11574 w 13843"/>
              <a:gd name="connsiteY35-28038" fmla="*/ 14285 h 17230"/>
              <a:gd name="connsiteX36-28039" fmla="*/ 11403 w 13843"/>
              <a:gd name="connsiteY36-28040" fmla="*/ 16746 h 17230"/>
              <a:gd name="connsiteX37-28041" fmla="*/ 11211 w 13843"/>
              <a:gd name="connsiteY37-28042" fmla="*/ 13822 h 17230"/>
              <a:gd name="connsiteX38-28043" fmla="*/ 10807 w 13843"/>
              <a:gd name="connsiteY38-28044" fmla="*/ 16705 h 17230"/>
              <a:gd name="connsiteX39-28045" fmla="*/ 10464 w 13843"/>
              <a:gd name="connsiteY39-28046" fmla="*/ 17020 h 17230"/>
              <a:gd name="connsiteX40-28047" fmla="*/ 10532 w 13843"/>
              <a:gd name="connsiteY40-28048" fmla="*/ 16543 h 17230"/>
              <a:gd name="connsiteX41-28049" fmla="*/ 10849 w 13843"/>
              <a:gd name="connsiteY41-28050" fmla="*/ 15477 h 17230"/>
              <a:gd name="connsiteX42-28051" fmla="*/ 10717 w 13843"/>
              <a:gd name="connsiteY42-28052" fmla="*/ 14911 h 17230"/>
              <a:gd name="connsiteX43-28053" fmla="*/ 10843 w 13843"/>
              <a:gd name="connsiteY43-28054" fmla="*/ 15611 h 17230"/>
              <a:gd name="connsiteX44-28055" fmla="*/ 10281 w 13843"/>
              <a:gd name="connsiteY44-28056" fmla="*/ 15775 h 17230"/>
              <a:gd name="connsiteX45-28057" fmla="*/ 10129 w 13843"/>
              <a:gd name="connsiteY45-28058" fmla="*/ 16622 h 17230"/>
              <a:gd name="connsiteX46-28059" fmla="*/ 10139 w 13843"/>
              <a:gd name="connsiteY46-28060" fmla="*/ 15898 h 17230"/>
              <a:gd name="connsiteX47-28061" fmla="*/ 10390 w 13843"/>
              <a:gd name="connsiteY47-28062" fmla="*/ 14890 h 17230"/>
              <a:gd name="connsiteX48-28063" fmla="*/ 10589 w 13843"/>
              <a:gd name="connsiteY48-28064" fmla="*/ 14100 h 17230"/>
              <a:gd name="connsiteX49-28065" fmla="*/ 10823 w 13843"/>
              <a:gd name="connsiteY49-28066" fmla="*/ 8335 h 17230"/>
              <a:gd name="connsiteX50-28067" fmla="*/ 10354 w 13843"/>
              <a:gd name="connsiteY50-28068" fmla="*/ 12175 h 17230"/>
              <a:gd name="connsiteX51-28069" fmla="*/ 9458 w 13843"/>
              <a:gd name="connsiteY51-28070" fmla="*/ 15327 h 17230"/>
              <a:gd name="connsiteX52-28071" fmla="*/ 9969 w 13843"/>
              <a:gd name="connsiteY52-28072" fmla="*/ 11851 h 17230"/>
              <a:gd name="connsiteX53-28073" fmla="*/ 9111 w 13843"/>
              <a:gd name="connsiteY53-28074" fmla="*/ 13356 h 17230"/>
              <a:gd name="connsiteX54-28075" fmla="*/ 9699 w 13843"/>
              <a:gd name="connsiteY54-28076" fmla="*/ 11442 h 17230"/>
              <a:gd name="connsiteX55-28077" fmla="*/ 10116 w 13843"/>
              <a:gd name="connsiteY55-28078" fmla="*/ 10172 h 17230"/>
              <a:gd name="connsiteX56-28079" fmla="*/ 10358 w 13843"/>
              <a:gd name="connsiteY56-28080" fmla="*/ 5435 h 17230"/>
              <a:gd name="connsiteX57-28081" fmla="*/ 9432 w 13843"/>
              <a:gd name="connsiteY57-28082" fmla="*/ 3443 h 17230"/>
              <a:gd name="connsiteX58-28083" fmla="*/ 7255 w 13843"/>
              <a:gd name="connsiteY58-28084" fmla="*/ 4898 h 17230"/>
              <a:gd name="connsiteX59-28085" fmla="*/ 6860 w 13843"/>
              <a:gd name="connsiteY59-28086" fmla="*/ 5686 h 17230"/>
              <a:gd name="connsiteX60-28087" fmla="*/ 6527 w 13843"/>
              <a:gd name="connsiteY60-28088" fmla="*/ 6132 h 17230"/>
              <a:gd name="connsiteX61-28089" fmla="*/ 6435 w 13843"/>
              <a:gd name="connsiteY61-28090" fmla="*/ 6532 h 17230"/>
              <a:gd name="connsiteX62-28091" fmla="*/ 6001 w 13843"/>
              <a:gd name="connsiteY62-28092" fmla="*/ 6935 h 17230"/>
              <a:gd name="connsiteX63-28093" fmla="*/ 5399 w 13843"/>
              <a:gd name="connsiteY63-28094" fmla="*/ 7260 h 17230"/>
              <a:gd name="connsiteX64-28095" fmla="*/ 5530 w 13843"/>
              <a:gd name="connsiteY64-28096" fmla="*/ 7171 h 17230"/>
              <a:gd name="connsiteX65-28097" fmla="*/ 5907 w 13843"/>
              <a:gd name="connsiteY65-28098" fmla="*/ 7016 h 17230"/>
              <a:gd name="connsiteX66-28099" fmla="*/ 5409 w 13843"/>
              <a:gd name="connsiteY66-28100" fmla="*/ 7287 h 17230"/>
              <a:gd name="connsiteX67-28101" fmla="*/ 4445 w 13843"/>
              <a:gd name="connsiteY67-28102" fmla="*/ 8017 h 17230"/>
              <a:gd name="connsiteX68-28103" fmla="*/ 3889 w 13843"/>
              <a:gd name="connsiteY68-28104" fmla="*/ 8372 h 17230"/>
              <a:gd name="connsiteX69-28105" fmla="*/ 3169 w 13843"/>
              <a:gd name="connsiteY69-28106" fmla="*/ 8683 h 17230"/>
              <a:gd name="connsiteX70-28107" fmla="*/ 1519 w 13843"/>
              <a:gd name="connsiteY70-28108" fmla="*/ 9330 h 17230"/>
              <a:gd name="connsiteX71-28109" fmla="*/ 482 w 13843"/>
              <a:gd name="connsiteY71-28110" fmla="*/ 9936 h 17230"/>
              <a:gd name="connsiteX72-28111" fmla="*/ 330 w 13843"/>
              <a:gd name="connsiteY72-28112" fmla="*/ 8790 h 17230"/>
              <a:gd name="connsiteX73-28113" fmla="*/ 109 w 13843"/>
              <a:gd name="connsiteY73-28114" fmla="*/ 7008 h 17230"/>
              <a:gd name="connsiteX0-28115" fmla="*/ 109 w 13843"/>
              <a:gd name="connsiteY0-28116" fmla="*/ 7008 h 17230"/>
              <a:gd name="connsiteX1-28117" fmla="*/ 2370 w 13843"/>
              <a:gd name="connsiteY1-28118" fmla="*/ 6237 h 17230"/>
              <a:gd name="connsiteX2-28119" fmla="*/ 4241 w 13843"/>
              <a:gd name="connsiteY2-28120" fmla="*/ 5504 h 17230"/>
              <a:gd name="connsiteX3-28121" fmla="*/ 6507 w 13843"/>
              <a:gd name="connsiteY3-28122" fmla="*/ 3399 h 17230"/>
              <a:gd name="connsiteX4-28123" fmla="*/ 7079 w 13843"/>
              <a:gd name="connsiteY4-28124" fmla="*/ 2367 h 17230"/>
              <a:gd name="connsiteX5-28125" fmla="*/ 7253 w 13843"/>
              <a:gd name="connsiteY5-28126" fmla="*/ 2149 h 17230"/>
              <a:gd name="connsiteX6-28127" fmla="*/ 7474 w 13843"/>
              <a:gd name="connsiteY6-28128" fmla="*/ 826 h 17230"/>
              <a:gd name="connsiteX7-28129" fmla="*/ 7824 w 13843"/>
              <a:gd name="connsiteY7-28130" fmla="*/ 961 h 17230"/>
              <a:gd name="connsiteX8-28131" fmla="*/ 8180 w 13843"/>
              <a:gd name="connsiteY8-28132" fmla="*/ 1915 h 17230"/>
              <a:gd name="connsiteX9-28133" fmla="*/ 8912 w 13843"/>
              <a:gd name="connsiteY9-28134" fmla="*/ 752 h 17230"/>
              <a:gd name="connsiteX10-28135" fmla="*/ 8584 w 13843"/>
              <a:gd name="connsiteY10-28136" fmla="*/ 1546 h 17230"/>
              <a:gd name="connsiteX11-28137" fmla="*/ 9243 w 13843"/>
              <a:gd name="connsiteY11-28138" fmla="*/ 19 h 17230"/>
              <a:gd name="connsiteX12-28139" fmla="*/ 9729 w 13843"/>
              <a:gd name="connsiteY12-28140" fmla="*/ 14 h 17230"/>
              <a:gd name="connsiteX13-28141" fmla="*/ 9825 w 13843"/>
              <a:gd name="connsiteY13-28142" fmla="*/ 1200 h 17230"/>
              <a:gd name="connsiteX14-28143" fmla="*/ 11867 w 13843"/>
              <a:gd name="connsiteY14-28144" fmla="*/ 3664 h 17230"/>
              <a:gd name="connsiteX15-28145" fmla="*/ 13658 w 13843"/>
              <a:gd name="connsiteY15-28146" fmla="*/ 12081 h 17230"/>
              <a:gd name="connsiteX16-28147" fmla="*/ 13784 w 13843"/>
              <a:gd name="connsiteY16-28148" fmla="*/ 17145 h 17230"/>
              <a:gd name="connsiteX17-28149" fmla="*/ 13607 w 13843"/>
              <a:gd name="connsiteY17-28150" fmla="*/ 15125 h 17230"/>
              <a:gd name="connsiteX18-28151" fmla="*/ 13156 w 13843"/>
              <a:gd name="connsiteY18-28152" fmla="*/ 17058 h 17230"/>
              <a:gd name="connsiteX19-28153" fmla="*/ 13395 w 13843"/>
              <a:gd name="connsiteY19-28154" fmla="*/ 13248 h 17230"/>
              <a:gd name="connsiteX20-28155" fmla="*/ 12761 w 13843"/>
              <a:gd name="connsiteY20-28156" fmla="*/ 9413 h 17230"/>
              <a:gd name="connsiteX21-28157" fmla="*/ 12939 w 13843"/>
              <a:gd name="connsiteY21-28158" fmla="*/ 14495 h 17230"/>
              <a:gd name="connsiteX22-28159" fmla="*/ 12647 w 13843"/>
              <a:gd name="connsiteY22-28160" fmla="*/ 15200 h 17230"/>
              <a:gd name="connsiteX23-28161" fmla="*/ 12465 w 13843"/>
              <a:gd name="connsiteY23-28162" fmla="*/ 10366 h 17230"/>
              <a:gd name="connsiteX24-28163" fmla="*/ 11546 w 13843"/>
              <a:gd name="connsiteY24-28164" fmla="*/ 4727 h 17230"/>
              <a:gd name="connsiteX25-28165" fmla="*/ 11713 w 13843"/>
              <a:gd name="connsiteY25-28166" fmla="*/ 7113 h 17230"/>
              <a:gd name="connsiteX26-28167" fmla="*/ 11954 w 13843"/>
              <a:gd name="connsiteY26-28168" fmla="*/ 7984 h 17230"/>
              <a:gd name="connsiteX27-28169" fmla="*/ 12312 w 13843"/>
              <a:gd name="connsiteY27-28170" fmla="*/ 9938 h 17230"/>
              <a:gd name="connsiteX28-28171" fmla="*/ 11938 w 13843"/>
              <a:gd name="connsiteY28-28172" fmla="*/ 9257 h 17230"/>
              <a:gd name="connsiteX29-28173" fmla="*/ 12198 w 13843"/>
              <a:gd name="connsiteY29-28174" fmla="*/ 14201 h 17230"/>
              <a:gd name="connsiteX30-28175" fmla="*/ 12111 w 13843"/>
              <a:gd name="connsiteY30-28176" fmla="*/ 16228 h 17230"/>
              <a:gd name="connsiteX31-28177" fmla="*/ 11833 w 13843"/>
              <a:gd name="connsiteY31-28178" fmla="*/ 13325 h 17230"/>
              <a:gd name="connsiteX32-28179" fmla="*/ 11685 w 13843"/>
              <a:gd name="connsiteY32-28180" fmla="*/ 11252 h 17230"/>
              <a:gd name="connsiteX33-28181" fmla="*/ 11028 w 13843"/>
              <a:gd name="connsiteY33-28182" fmla="*/ 6212 h 17230"/>
              <a:gd name="connsiteX34-28183" fmla="*/ 11374 w 13843"/>
              <a:gd name="connsiteY34-28184" fmla="*/ 11757 h 17230"/>
              <a:gd name="connsiteX35-28185" fmla="*/ 11574 w 13843"/>
              <a:gd name="connsiteY35-28186" fmla="*/ 14285 h 17230"/>
              <a:gd name="connsiteX36-28187" fmla="*/ 11403 w 13843"/>
              <a:gd name="connsiteY36-28188" fmla="*/ 16746 h 17230"/>
              <a:gd name="connsiteX37-28189" fmla="*/ 11211 w 13843"/>
              <a:gd name="connsiteY37-28190" fmla="*/ 13822 h 17230"/>
              <a:gd name="connsiteX38-28191" fmla="*/ 10807 w 13843"/>
              <a:gd name="connsiteY38-28192" fmla="*/ 16705 h 17230"/>
              <a:gd name="connsiteX39-28193" fmla="*/ 10464 w 13843"/>
              <a:gd name="connsiteY39-28194" fmla="*/ 17020 h 17230"/>
              <a:gd name="connsiteX40-28195" fmla="*/ 10532 w 13843"/>
              <a:gd name="connsiteY40-28196" fmla="*/ 16543 h 17230"/>
              <a:gd name="connsiteX41-28197" fmla="*/ 10849 w 13843"/>
              <a:gd name="connsiteY41-28198" fmla="*/ 15477 h 17230"/>
              <a:gd name="connsiteX42-28199" fmla="*/ 10717 w 13843"/>
              <a:gd name="connsiteY42-28200" fmla="*/ 14911 h 17230"/>
              <a:gd name="connsiteX43-28201" fmla="*/ 10671 w 13843"/>
              <a:gd name="connsiteY43-28202" fmla="*/ 15401 h 17230"/>
              <a:gd name="connsiteX44-28203" fmla="*/ 10281 w 13843"/>
              <a:gd name="connsiteY44-28204" fmla="*/ 15775 h 17230"/>
              <a:gd name="connsiteX45-28205" fmla="*/ 10129 w 13843"/>
              <a:gd name="connsiteY45-28206" fmla="*/ 16622 h 17230"/>
              <a:gd name="connsiteX46-28207" fmla="*/ 10139 w 13843"/>
              <a:gd name="connsiteY46-28208" fmla="*/ 15898 h 17230"/>
              <a:gd name="connsiteX47-28209" fmla="*/ 10390 w 13843"/>
              <a:gd name="connsiteY47-28210" fmla="*/ 14890 h 17230"/>
              <a:gd name="connsiteX48-28211" fmla="*/ 10589 w 13843"/>
              <a:gd name="connsiteY48-28212" fmla="*/ 14100 h 17230"/>
              <a:gd name="connsiteX49-28213" fmla="*/ 10823 w 13843"/>
              <a:gd name="connsiteY49-28214" fmla="*/ 8335 h 17230"/>
              <a:gd name="connsiteX50-28215" fmla="*/ 10354 w 13843"/>
              <a:gd name="connsiteY50-28216" fmla="*/ 12175 h 17230"/>
              <a:gd name="connsiteX51-28217" fmla="*/ 9458 w 13843"/>
              <a:gd name="connsiteY51-28218" fmla="*/ 15327 h 17230"/>
              <a:gd name="connsiteX52-28219" fmla="*/ 9969 w 13843"/>
              <a:gd name="connsiteY52-28220" fmla="*/ 11851 h 17230"/>
              <a:gd name="connsiteX53-28221" fmla="*/ 9111 w 13843"/>
              <a:gd name="connsiteY53-28222" fmla="*/ 13356 h 17230"/>
              <a:gd name="connsiteX54-28223" fmla="*/ 9699 w 13843"/>
              <a:gd name="connsiteY54-28224" fmla="*/ 11442 h 17230"/>
              <a:gd name="connsiteX55-28225" fmla="*/ 10116 w 13843"/>
              <a:gd name="connsiteY55-28226" fmla="*/ 10172 h 17230"/>
              <a:gd name="connsiteX56-28227" fmla="*/ 10358 w 13843"/>
              <a:gd name="connsiteY56-28228" fmla="*/ 5435 h 17230"/>
              <a:gd name="connsiteX57-28229" fmla="*/ 9432 w 13843"/>
              <a:gd name="connsiteY57-28230" fmla="*/ 3443 h 17230"/>
              <a:gd name="connsiteX58-28231" fmla="*/ 7255 w 13843"/>
              <a:gd name="connsiteY58-28232" fmla="*/ 4898 h 17230"/>
              <a:gd name="connsiteX59-28233" fmla="*/ 6860 w 13843"/>
              <a:gd name="connsiteY59-28234" fmla="*/ 5686 h 17230"/>
              <a:gd name="connsiteX60-28235" fmla="*/ 6527 w 13843"/>
              <a:gd name="connsiteY60-28236" fmla="*/ 6132 h 17230"/>
              <a:gd name="connsiteX61-28237" fmla="*/ 6435 w 13843"/>
              <a:gd name="connsiteY61-28238" fmla="*/ 6532 h 17230"/>
              <a:gd name="connsiteX62-28239" fmla="*/ 6001 w 13843"/>
              <a:gd name="connsiteY62-28240" fmla="*/ 6935 h 17230"/>
              <a:gd name="connsiteX63-28241" fmla="*/ 5399 w 13843"/>
              <a:gd name="connsiteY63-28242" fmla="*/ 7260 h 17230"/>
              <a:gd name="connsiteX64-28243" fmla="*/ 5530 w 13843"/>
              <a:gd name="connsiteY64-28244" fmla="*/ 7171 h 17230"/>
              <a:gd name="connsiteX65-28245" fmla="*/ 5907 w 13843"/>
              <a:gd name="connsiteY65-28246" fmla="*/ 7016 h 17230"/>
              <a:gd name="connsiteX66-28247" fmla="*/ 5409 w 13843"/>
              <a:gd name="connsiteY66-28248" fmla="*/ 7287 h 17230"/>
              <a:gd name="connsiteX67-28249" fmla="*/ 4445 w 13843"/>
              <a:gd name="connsiteY67-28250" fmla="*/ 8017 h 17230"/>
              <a:gd name="connsiteX68-28251" fmla="*/ 3889 w 13843"/>
              <a:gd name="connsiteY68-28252" fmla="*/ 8372 h 17230"/>
              <a:gd name="connsiteX69-28253" fmla="*/ 3169 w 13843"/>
              <a:gd name="connsiteY69-28254" fmla="*/ 8683 h 17230"/>
              <a:gd name="connsiteX70-28255" fmla="*/ 1519 w 13843"/>
              <a:gd name="connsiteY70-28256" fmla="*/ 9330 h 17230"/>
              <a:gd name="connsiteX71-28257" fmla="*/ 482 w 13843"/>
              <a:gd name="connsiteY71-28258" fmla="*/ 9936 h 17230"/>
              <a:gd name="connsiteX72-28259" fmla="*/ 330 w 13843"/>
              <a:gd name="connsiteY72-28260" fmla="*/ 8790 h 17230"/>
              <a:gd name="connsiteX73-28261" fmla="*/ 109 w 13843"/>
              <a:gd name="connsiteY73-28262" fmla="*/ 7008 h 17230"/>
              <a:gd name="connsiteX0-28263" fmla="*/ 109 w 13843"/>
              <a:gd name="connsiteY0-28264" fmla="*/ 7008 h 17230"/>
              <a:gd name="connsiteX1-28265" fmla="*/ 2370 w 13843"/>
              <a:gd name="connsiteY1-28266" fmla="*/ 6237 h 17230"/>
              <a:gd name="connsiteX2-28267" fmla="*/ 4241 w 13843"/>
              <a:gd name="connsiteY2-28268" fmla="*/ 5504 h 17230"/>
              <a:gd name="connsiteX3-28269" fmla="*/ 6507 w 13843"/>
              <a:gd name="connsiteY3-28270" fmla="*/ 3399 h 17230"/>
              <a:gd name="connsiteX4-28271" fmla="*/ 7079 w 13843"/>
              <a:gd name="connsiteY4-28272" fmla="*/ 2367 h 17230"/>
              <a:gd name="connsiteX5-28273" fmla="*/ 7253 w 13843"/>
              <a:gd name="connsiteY5-28274" fmla="*/ 2149 h 17230"/>
              <a:gd name="connsiteX6-28275" fmla="*/ 7474 w 13843"/>
              <a:gd name="connsiteY6-28276" fmla="*/ 826 h 17230"/>
              <a:gd name="connsiteX7-28277" fmla="*/ 7824 w 13843"/>
              <a:gd name="connsiteY7-28278" fmla="*/ 961 h 17230"/>
              <a:gd name="connsiteX8-28279" fmla="*/ 8180 w 13843"/>
              <a:gd name="connsiteY8-28280" fmla="*/ 1915 h 17230"/>
              <a:gd name="connsiteX9-28281" fmla="*/ 8912 w 13843"/>
              <a:gd name="connsiteY9-28282" fmla="*/ 752 h 17230"/>
              <a:gd name="connsiteX10-28283" fmla="*/ 8584 w 13843"/>
              <a:gd name="connsiteY10-28284" fmla="*/ 1546 h 17230"/>
              <a:gd name="connsiteX11-28285" fmla="*/ 9243 w 13843"/>
              <a:gd name="connsiteY11-28286" fmla="*/ 19 h 17230"/>
              <a:gd name="connsiteX12-28287" fmla="*/ 9729 w 13843"/>
              <a:gd name="connsiteY12-28288" fmla="*/ 14 h 17230"/>
              <a:gd name="connsiteX13-28289" fmla="*/ 9825 w 13843"/>
              <a:gd name="connsiteY13-28290" fmla="*/ 1200 h 17230"/>
              <a:gd name="connsiteX14-28291" fmla="*/ 11867 w 13843"/>
              <a:gd name="connsiteY14-28292" fmla="*/ 3664 h 17230"/>
              <a:gd name="connsiteX15-28293" fmla="*/ 13658 w 13843"/>
              <a:gd name="connsiteY15-28294" fmla="*/ 12081 h 17230"/>
              <a:gd name="connsiteX16-28295" fmla="*/ 13784 w 13843"/>
              <a:gd name="connsiteY16-28296" fmla="*/ 17145 h 17230"/>
              <a:gd name="connsiteX17-28297" fmla="*/ 13607 w 13843"/>
              <a:gd name="connsiteY17-28298" fmla="*/ 15125 h 17230"/>
              <a:gd name="connsiteX18-28299" fmla="*/ 13156 w 13843"/>
              <a:gd name="connsiteY18-28300" fmla="*/ 17058 h 17230"/>
              <a:gd name="connsiteX19-28301" fmla="*/ 13395 w 13843"/>
              <a:gd name="connsiteY19-28302" fmla="*/ 13248 h 17230"/>
              <a:gd name="connsiteX20-28303" fmla="*/ 12761 w 13843"/>
              <a:gd name="connsiteY20-28304" fmla="*/ 9413 h 17230"/>
              <a:gd name="connsiteX21-28305" fmla="*/ 12939 w 13843"/>
              <a:gd name="connsiteY21-28306" fmla="*/ 14495 h 17230"/>
              <a:gd name="connsiteX22-28307" fmla="*/ 12647 w 13843"/>
              <a:gd name="connsiteY22-28308" fmla="*/ 15200 h 17230"/>
              <a:gd name="connsiteX23-28309" fmla="*/ 12465 w 13843"/>
              <a:gd name="connsiteY23-28310" fmla="*/ 10366 h 17230"/>
              <a:gd name="connsiteX24-28311" fmla="*/ 11546 w 13843"/>
              <a:gd name="connsiteY24-28312" fmla="*/ 4727 h 17230"/>
              <a:gd name="connsiteX25-28313" fmla="*/ 11713 w 13843"/>
              <a:gd name="connsiteY25-28314" fmla="*/ 7113 h 17230"/>
              <a:gd name="connsiteX26-28315" fmla="*/ 11954 w 13843"/>
              <a:gd name="connsiteY26-28316" fmla="*/ 7984 h 17230"/>
              <a:gd name="connsiteX27-28317" fmla="*/ 12312 w 13843"/>
              <a:gd name="connsiteY27-28318" fmla="*/ 9938 h 17230"/>
              <a:gd name="connsiteX28-28319" fmla="*/ 11938 w 13843"/>
              <a:gd name="connsiteY28-28320" fmla="*/ 9257 h 17230"/>
              <a:gd name="connsiteX29-28321" fmla="*/ 12198 w 13843"/>
              <a:gd name="connsiteY29-28322" fmla="*/ 14201 h 17230"/>
              <a:gd name="connsiteX30-28323" fmla="*/ 12111 w 13843"/>
              <a:gd name="connsiteY30-28324" fmla="*/ 16228 h 17230"/>
              <a:gd name="connsiteX31-28325" fmla="*/ 11833 w 13843"/>
              <a:gd name="connsiteY31-28326" fmla="*/ 13325 h 17230"/>
              <a:gd name="connsiteX32-28327" fmla="*/ 11685 w 13843"/>
              <a:gd name="connsiteY32-28328" fmla="*/ 11252 h 17230"/>
              <a:gd name="connsiteX33-28329" fmla="*/ 11028 w 13843"/>
              <a:gd name="connsiteY33-28330" fmla="*/ 6212 h 17230"/>
              <a:gd name="connsiteX34-28331" fmla="*/ 11374 w 13843"/>
              <a:gd name="connsiteY34-28332" fmla="*/ 11757 h 17230"/>
              <a:gd name="connsiteX35-28333" fmla="*/ 11574 w 13843"/>
              <a:gd name="connsiteY35-28334" fmla="*/ 14285 h 17230"/>
              <a:gd name="connsiteX36-28335" fmla="*/ 11403 w 13843"/>
              <a:gd name="connsiteY36-28336" fmla="*/ 16746 h 17230"/>
              <a:gd name="connsiteX37-28337" fmla="*/ 11211 w 13843"/>
              <a:gd name="connsiteY37-28338" fmla="*/ 13822 h 17230"/>
              <a:gd name="connsiteX38-28339" fmla="*/ 10807 w 13843"/>
              <a:gd name="connsiteY38-28340" fmla="*/ 16705 h 17230"/>
              <a:gd name="connsiteX39-28341" fmla="*/ 10464 w 13843"/>
              <a:gd name="connsiteY39-28342" fmla="*/ 17020 h 17230"/>
              <a:gd name="connsiteX40-28343" fmla="*/ 10543 w 13843"/>
              <a:gd name="connsiteY40-28344" fmla="*/ 16578 h 17230"/>
              <a:gd name="connsiteX41-28345" fmla="*/ 10849 w 13843"/>
              <a:gd name="connsiteY41-28346" fmla="*/ 15477 h 17230"/>
              <a:gd name="connsiteX42-28347" fmla="*/ 10717 w 13843"/>
              <a:gd name="connsiteY42-28348" fmla="*/ 14911 h 17230"/>
              <a:gd name="connsiteX43-28349" fmla="*/ 10671 w 13843"/>
              <a:gd name="connsiteY43-28350" fmla="*/ 15401 h 17230"/>
              <a:gd name="connsiteX44-28351" fmla="*/ 10281 w 13843"/>
              <a:gd name="connsiteY44-28352" fmla="*/ 15775 h 17230"/>
              <a:gd name="connsiteX45-28353" fmla="*/ 10129 w 13843"/>
              <a:gd name="connsiteY45-28354" fmla="*/ 16622 h 17230"/>
              <a:gd name="connsiteX46-28355" fmla="*/ 10139 w 13843"/>
              <a:gd name="connsiteY46-28356" fmla="*/ 15898 h 17230"/>
              <a:gd name="connsiteX47-28357" fmla="*/ 10390 w 13843"/>
              <a:gd name="connsiteY47-28358" fmla="*/ 14890 h 17230"/>
              <a:gd name="connsiteX48-28359" fmla="*/ 10589 w 13843"/>
              <a:gd name="connsiteY48-28360" fmla="*/ 14100 h 17230"/>
              <a:gd name="connsiteX49-28361" fmla="*/ 10823 w 13843"/>
              <a:gd name="connsiteY49-28362" fmla="*/ 8335 h 17230"/>
              <a:gd name="connsiteX50-28363" fmla="*/ 10354 w 13843"/>
              <a:gd name="connsiteY50-28364" fmla="*/ 12175 h 17230"/>
              <a:gd name="connsiteX51-28365" fmla="*/ 9458 w 13843"/>
              <a:gd name="connsiteY51-28366" fmla="*/ 15327 h 17230"/>
              <a:gd name="connsiteX52-28367" fmla="*/ 9969 w 13843"/>
              <a:gd name="connsiteY52-28368" fmla="*/ 11851 h 17230"/>
              <a:gd name="connsiteX53-28369" fmla="*/ 9111 w 13843"/>
              <a:gd name="connsiteY53-28370" fmla="*/ 13356 h 17230"/>
              <a:gd name="connsiteX54-28371" fmla="*/ 9699 w 13843"/>
              <a:gd name="connsiteY54-28372" fmla="*/ 11442 h 17230"/>
              <a:gd name="connsiteX55-28373" fmla="*/ 10116 w 13843"/>
              <a:gd name="connsiteY55-28374" fmla="*/ 10172 h 17230"/>
              <a:gd name="connsiteX56-28375" fmla="*/ 10358 w 13843"/>
              <a:gd name="connsiteY56-28376" fmla="*/ 5435 h 17230"/>
              <a:gd name="connsiteX57-28377" fmla="*/ 9432 w 13843"/>
              <a:gd name="connsiteY57-28378" fmla="*/ 3443 h 17230"/>
              <a:gd name="connsiteX58-28379" fmla="*/ 7255 w 13843"/>
              <a:gd name="connsiteY58-28380" fmla="*/ 4898 h 17230"/>
              <a:gd name="connsiteX59-28381" fmla="*/ 6860 w 13843"/>
              <a:gd name="connsiteY59-28382" fmla="*/ 5686 h 17230"/>
              <a:gd name="connsiteX60-28383" fmla="*/ 6527 w 13843"/>
              <a:gd name="connsiteY60-28384" fmla="*/ 6132 h 17230"/>
              <a:gd name="connsiteX61-28385" fmla="*/ 6435 w 13843"/>
              <a:gd name="connsiteY61-28386" fmla="*/ 6532 h 17230"/>
              <a:gd name="connsiteX62-28387" fmla="*/ 6001 w 13843"/>
              <a:gd name="connsiteY62-28388" fmla="*/ 6935 h 17230"/>
              <a:gd name="connsiteX63-28389" fmla="*/ 5399 w 13843"/>
              <a:gd name="connsiteY63-28390" fmla="*/ 7260 h 17230"/>
              <a:gd name="connsiteX64-28391" fmla="*/ 5530 w 13843"/>
              <a:gd name="connsiteY64-28392" fmla="*/ 7171 h 17230"/>
              <a:gd name="connsiteX65-28393" fmla="*/ 5907 w 13843"/>
              <a:gd name="connsiteY65-28394" fmla="*/ 7016 h 17230"/>
              <a:gd name="connsiteX66-28395" fmla="*/ 5409 w 13843"/>
              <a:gd name="connsiteY66-28396" fmla="*/ 7287 h 17230"/>
              <a:gd name="connsiteX67-28397" fmla="*/ 4445 w 13843"/>
              <a:gd name="connsiteY67-28398" fmla="*/ 8017 h 17230"/>
              <a:gd name="connsiteX68-28399" fmla="*/ 3889 w 13843"/>
              <a:gd name="connsiteY68-28400" fmla="*/ 8372 h 17230"/>
              <a:gd name="connsiteX69-28401" fmla="*/ 3169 w 13843"/>
              <a:gd name="connsiteY69-28402" fmla="*/ 8683 h 17230"/>
              <a:gd name="connsiteX70-28403" fmla="*/ 1519 w 13843"/>
              <a:gd name="connsiteY70-28404" fmla="*/ 9330 h 17230"/>
              <a:gd name="connsiteX71-28405" fmla="*/ 482 w 13843"/>
              <a:gd name="connsiteY71-28406" fmla="*/ 9936 h 17230"/>
              <a:gd name="connsiteX72-28407" fmla="*/ 330 w 13843"/>
              <a:gd name="connsiteY72-28408" fmla="*/ 8790 h 17230"/>
              <a:gd name="connsiteX73-28409" fmla="*/ 109 w 13843"/>
              <a:gd name="connsiteY73-28410" fmla="*/ 7008 h 17230"/>
              <a:gd name="connsiteX0-28411" fmla="*/ 109 w 13843"/>
              <a:gd name="connsiteY0-28412" fmla="*/ 7008 h 17230"/>
              <a:gd name="connsiteX1-28413" fmla="*/ 2370 w 13843"/>
              <a:gd name="connsiteY1-28414" fmla="*/ 6237 h 17230"/>
              <a:gd name="connsiteX2-28415" fmla="*/ 4241 w 13843"/>
              <a:gd name="connsiteY2-28416" fmla="*/ 5504 h 17230"/>
              <a:gd name="connsiteX3-28417" fmla="*/ 6507 w 13843"/>
              <a:gd name="connsiteY3-28418" fmla="*/ 3399 h 17230"/>
              <a:gd name="connsiteX4-28419" fmla="*/ 7079 w 13843"/>
              <a:gd name="connsiteY4-28420" fmla="*/ 2367 h 17230"/>
              <a:gd name="connsiteX5-28421" fmla="*/ 7253 w 13843"/>
              <a:gd name="connsiteY5-28422" fmla="*/ 2149 h 17230"/>
              <a:gd name="connsiteX6-28423" fmla="*/ 7474 w 13843"/>
              <a:gd name="connsiteY6-28424" fmla="*/ 826 h 17230"/>
              <a:gd name="connsiteX7-28425" fmla="*/ 7824 w 13843"/>
              <a:gd name="connsiteY7-28426" fmla="*/ 961 h 17230"/>
              <a:gd name="connsiteX8-28427" fmla="*/ 8180 w 13843"/>
              <a:gd name="connsiteY8-28428" fmla="*/ 1915 h 17230"/>
              <a:gd name="connsiteX9-28429" fmla="*/ 8912 w 13843"/>
              <a:gd name="connsiteY9-28430" fmla="*/ 752 h 17230"/>
              <a:gd name="connsiteX10-28431" fmla="*/ 8584 w 13843"/>
              <a:gd name="connsiteY10-28432" fmla="*/ 1546 h 17230"/>
              <a:gd name="connsiteX11-28433" fmla="*/ 9243 w 13843"/>
              <a:gd name="connsiteY11-28434" fmla="*/ 19 h 17230"/>
              <a:gd name="connsiteX12-28435" fmla="*/ 9729 w 13843"/>
              <a:gd name="connsiteY12-28436" fmla="*/ 14 h 17230"/>
              <a:gd name="connsiteX13-28437" fmla="*/ 9825 w 13843"/>
              <a:gd name="connsiteY13-28438" fmla="*/ 1200 h 17230"/>
              <a:gd name="connsiteX14-28439" fmla="*/ 11867 w 13843"/>
              <a:gd name="connsiteY14-28440" fmla="*/ 3664 h 17230"/>
              <a:gd name="connsiteX15-28441" fmla="*/ 13658 w 13843"/>
              <a:gd name="connsiteY15-28442" fmla="*/ 12081 h 17230"/>
              <a:gd name="connsiteX16-28443" fmla="*/ 13784 w 13843"/>
              <a:gd name="connsiteY16-28444" fmla="*/ 17145 h 17230"/>
              <a:gd name="connsiteX17-28445" fmla="*/ 13607 w 13843"/>
              <a:gd name="connsiteY17-28446" fmla="*/ 15125 h 17230"/>
              <a:gd name="connsiteX18-28447" fmla="*/ 13156 w 13843"/>
              <a:gd name="connsiteY18-28448" fmla="*/ 17058 h 17230"/>
              <a:gd name="connsiteX19-28449" fmla="*/ 13395 w 13843"/>
              <a:gd name="connsiteY19-28450" fmla="*/ 13248 h 17230"/>
              <a:gd name="connsiteX20-28451" fmla="*/ 12761 w 13843"/>
              <a:gd name="connsiteY20-28452" fmla="*/ 9413 h 17230"/>
              <a:gd name="connsiteX21-28453" fmla="*/ 12939 w 13843"/>
              <a:gd name="connsiteY21-28454" fmla="*/ 14495 h 17230"/>
              <a:gd name="connsiteX22-28455" fmla="*/ 12647 w 13843"/>
              <a:gd name="connsiteY22-28456" fmla="*/ 15200 h 17230"/>
              <a:gd name="connsiteX23-28457" fmla="*/ 12465 w 13843"/>
              <a:gd name="connsiteY23-28458" fmla="*/ 10366 h 17230"/>
              <a:gd name="connsiteX24-28459" fmla="*/ 11546 w 13843"/>
              <a:gd name="connsiteY24-28460" fmla="*/ 4727 h 17230"/>
              <a:gd name="connsiteX25-28461" fmla="*/ 11713 w 13843"/>
              <a:gd name="connsiteY25-28462" fmla="*/ 7113 h 17230"/>
              <a:gd name="connsiteX26-28463" fmla="*/ 11954 w 13843"/>
              <a:gd name="connsiteY26-28464" fmla="*/ 7984 h 17230"/>
              <a:gd name="connsiteX27-28465" fmla="*/ 12312 w 13843"/>
              <a:gd name="connsiteY27-28466" fmla="*/ 9938 h 17230"/>
              <a:gd name="connsiteX28-28467" fmla="*/ 11938 w 13843"/>
              <a:gd name="connsiteY28-28468" fmla="*/ 9257 h 17230"/>
              <a:gd name="connsiteX29-28469" fmla="*/ 12198 w 13843"/>
              <a:gd name="connsiteY29-28470" fmla="*/ 14201 h 17230"/>
              <a:gd name="connsiteX30-28471" fmla="*/ 12111 w 13843"/>
              <a:gd name="connsiteY30-28472" fmla="*/ 16228 h 17230"/>
              <a:gd name="connsiteX31-28473" fmla="*/ 11833 w 13843"/>
              <a:gd name="connsiteY31-28474" fmla="*/ 13325 h 17230"/>
              <a:gd name="connsiteX32-28475" fmla="*/ 11685 w 13843"/>
              <a:gd name="connsiteY32-28476" fmla="*/ 11252 h 17230"/>
              <a:gd name="connsiteX33-28477" fmla="*/ 11028 w 13843"/>
              <a:gd name="connsiteY33-28478" fmla="*/ 6212 h 17230"/>
              <a:gd name="connsiteX34-28479" fmla="*/ 11374 w 13843"/>
              <a:gd name="connsiteY34-28480" fmla="*/ 11757 h 17230"/>
              <a:gd name="connsiteX35-28481" fmla="*/ 11574 w 13843"/>
              <a:gd name="connsiteY35-28482" fmla="*/ 14285 h 17230"/>
              <a:gd name="connsiteX36-28483" fmla="*/ 11403 w 13843"/>
              <a:gd name="connsiteY36-28484" fmla="*/ 16746 h 17230"/>
              <a:gd name="connsiteX37-28485" fmla="*/ 11211 w 13843"/>
              <a:gd name="connsiteY37-28486" fmla="*/ 13822 h 17230"/>
              <a:gd name="connsiteX38-28487" fmla="*/ 10807 w 13843"/>
              <a:gd name="connsiteY38-28488" fmla="*/ 16705 h 17230"/>
              <a:gd name="connsiteX39-28489" fmla="*/ 10464 w 13843"/>
              <a:gd name="connsiteY39-28490" fmla="*/ 17020 h 17230"/>
              <a:gd name="connsiteX40-28491" fmla="*/ 10543 w 13843"/>
              <a:gd name="connsiteY40-28492" fmla="*/ 16578 h 17230"/>
              <a:gd name="connsiteX41-28493" fmla="*/ 10849 w 13843"/>
              <a:gd name="connsiteY41-28494" fmla="*/ 15477 h 17230"/>
              <a:gd name="connsiteX42-28495" fmla="*/ 10717 w 13843"/>
              <a:gd name="connsiteY42-28496" fmla="*/ 14911 h 17230"/>
              <a:gd name="connsiteX43-28497" fmla="*/ 10671 w 13843"/>
              <a:gd name="connsiteY43-28498" fmla="*/ 15401 h 17230"/>
              <a:gd name="connsiteX44-28499" fmla="*/ 10281 w 13843"/>
              <a:gd name="connsiteY44-28500" fmla="*/ 15775 h 17230"/>
              <a:gd name="connsiteX45-28501" fmla="*/ 10129 w 13843"/>
              <a:gd name="connsiteY45-28502" fmla="*/ 16622 h 17230"/>
              <a:gd name="connsiteX46-28503" fmla="*/ 10139 w 13843"/>
              <a:gd name="connsiteY46-28504" fmla="*/ 15898 h 17230"/>
              <a:gd name="connsiteX47-28505" fmla="*/ 10390 w 13843"/>
              <a:gd name="connsiteY47-28506" fmla="*/ 14890 h 17230"/>
              <a:gd name="connsiteX48-28507" fmla="*/ 10589 w 13843"/>
              <a:gd name="connsiteY48-28508" fmla="*/ 14100 h 17230"/>
              <a:gd name="connsiteX49-28509" fmla="*/ 10823 w 13843"/>
              <a:gd name="connsiteY49-28510" fmla="*/ 8335 h 17230"/>
              <a:gd name="connsiteX50-28511" fmla="*/ 10354 w 13843"/>
              <a:gd name="connsiteY50-28512" fmla="*/ 12175 h 17230"/>
              <a:gd name="connsiteX51-28513" fmla="*/ 9458 w 13843"/>
              <a:gd name="connsiteY51-28514" fmla="*/ 15327 h 17230"/>
              <a:gd name="connsiteX52-28515" fmla="*/ 9969 w 13843"/>
              <a:gd name="connsiteY52-28516" fmla="*/ 11851 h 17230"/>
              <a:gd name="connsiteX53-28517" fmla="*/ 9111 w 13843"/>
              <a:gd name="connsiteY53-28518" fmla="*/ 13356 h 17230"/>
              <a:gd name="connsiteX54-28519" fmla="*/ 9699 w 13843"/>
              <a:gd name="connsiteY54-28520" fmla="*/ 11442 h 17230"/>
              <a:gd name="connsiteX55-28521" fmla="*/ 10116 w 13843"/>
              <a:gd name="connsiteY55-28522" fmla="*/ 10172 h 17230"/>
              <a:gd name="connsiteX56-28523" fmla="*/ 10358 w 13843"/>
              <a:gd name="connsiteY56-28524" fmla="*/ 5435 h 17230"/>
              <a:gd name="connsiteX57-28525" fmla="*/ 9432 w 13843"/>
              <a:gd name="connsiteY57-28526" fmla="*/ 3443 h 17230"/>
              <a:gd name="connsiteX58-28527" fmla="*/ 7255 w 13843"/>
              <a:gd name="connsiteY58-28528" fmla="*/ 4898 h 17230"/>
              <a:gd name="connsiteX59-28529" fmla="*/ 6860 w 13843"/>
              <a:gd name="connsiteY59-28530" fmla="*/ 5686 h 17230"/>
              <a:gd name="connsiteX60-28531" fmla="*/ 6527 w 13843"/>
              <a:gd name="connsiteY60-28532" fmla="*/ 6132 h 17230"/>
              <a:gd name="connsiteX61-28533" fmla="*/ 6435 w 13843"/>
              <a:gd name="connsiteY61-28534" fmla="*/ 6532 h 17230"/>
              <a:gd name="connsiteX62-28535" fmla="*/ 6001 w 13843"/>
              <a:gd name="connsiteY62-28536" fmla="*/ 6935 h 17230"/>
              <a:gd name="connsiteX63-28537" fmla="*/ 5399 w 13843"/>
              <a:gd name="connsiteY63-28538" fmla="*/ 7260 h 17230"/>
              <a:gd name="connsiteX64-28539" fmla="*/ 5530 w 13843"/>
              <a:gd name="connsiteY64-28540" fmla="*/ 7171 h 17230"/>
              <a:gd name="connsiteX65-28541" fmla="*/ 5907 w 13843"/>
              <a:gd name="connsiteY65-28542" fmla="*/ 7016 h 17230"/>
              <a:gd name="connsiteX66-28543" fmla="*/ 5409 w 13843"/>
              <a:gd name="connsiteY66-28544" fmla="*/ 7287 h 17230"/>
              <a:gd name="connsiteX67-28545" fmla="*/ 4445 w 13843"/>
              <a:gd name="connsiteY67-28546" fmla="*/ 8017 h 17230"/>
              <a:gd name="connsiteX68-28547" fmla="*/ 3889 w 13843"/>
              <a:gd name="connsiteY68-28548" fmla="*/ 8372 h 17230"/>
              <a:gd name="connsiteX69-28549" fmla="*/ 3169 w 13843"/>
              <a:gd name="connsiteY69-28550" fmla="*/ 8683 h 17230"/>
              <a:gd name="connsiteX70-28551" fmla="*/ 1519 w 13843"/>
              <a:gd name="connsiteY70-28552" fmla="*/ 9330 h 17230"/>
              <a:gd name="connsiteX71-28553" fmla="*/ 482 w 13843"/>
              <a:gd name="connsiteY71-28554" fmla="*/ 9936 h 17230"/>
              <a:gd name="connsiteX72-28555" fmla="*/ 330 w 13843"/>
              <a:gd name="connsiteY72-28556" fmla="*/ 8790 h 17230"/>
              <a:gd name="connsiteX73-28557" fmla="*/ 109 w 13843"/>
              <a:gd name="connsiteY73-28558" fmla="*/ 7008 h 17230"/>
              <a:gd name="connsiteX0-28559" fmla="*/ 109 w 13843"/>
              <a:gd name="connsiteY0-28560" fmla="*/ 7008 h 17230"/>
              <a:gd name="connsiteX1-28561" fmla="*/ 2370 w 13843"/>
              <a:gd name="connsiteY1-28562" fmla="*/ 6237 h 17230"/>
              <a:gd name="connsiteX2-28563" fmla="*/ 4241 w 13843"/>
              <a:gd name="connsiteY2-28564" fmla="*/ 5504 h 17230"/>
              <a:gd name="connsiteX3-28565" fmla="*/ 6507 w 13843"/>
              <a:gd name="connsiteY3-28566" fmla="*/ 3399 h 17230"/>
              <a:gd name="connsiteX4-28567" fmla="*/ 7079 w 13843"/>
              <a:gd name="connsiteY4-28568" fmla="*/ 2367 h 17230"/>
              <a:gd name="connsiteX5-28569" fmla="*/ 7253 w 13843"/>
              <a:gd name="connsiteY5-28570" fmla="*/ 2149 h 17230"/>
              <a:gd name="connsiteX6-28571" fmla="*/ 7474 w 13843"/>
              <a:gd name="connsiteY6-28572" fmla="*/ 826 h 17230"/>
              <a:gd name="connsiteX7-28573" fmla="*/ 7824 w 13843"/>
              <a:gd name="connsiteY7-28574" fmla="*/ 961 h 17230"/>
              <a:gd name="connsiteX8-28575" fmla="*/ 8180 w 13843"/>
              <a:gd name="connsiteY8-28576" fmla="*/ 1915 h 17230"/>
              <a:gd name="connsiteX9-28577" fmla="*/ 8912 w 13843"/>
              <a:gd name="connsiteY9-28578" fmla="*/ 752 h 17230"/>
              <a:gd name="connsiteX10-28579" fmla="*/ 8584 w 13843"/>
              <a:gd name="connsiteY10-28580" fmla="*/ 1546 h 17230"/>
              <a:gd name="connsiteX11-28581" fmla="*/ 9243 w 13843"/>
              <a:gd name="connsiteY11-28582" fmla="*/ 19 h 17230"/>
              <a:gd name="connsiteX12-28583" fmla="*/ 9729 w 13843"/>
              <a:gd name="connsiteY12-28584" fmla="*/ 14 h 17230"/>
              <a:gd name="connsiteX13-28585" fmla="*/ 9825 w 13843"/>
              <a:gd name="connsiteY13-28586" fmla="*/ 1200 h 17230"/>
              <a:gd name="connsiteX14-28587" fmla="*/ 11867 w 13843"/>
              <a:gd name="connsiteY14-28588" fmla="*/ 3664 h 17230"/>
              <a:gd name="connsiteX15-28589" fmla="*/ 13658 w 13843"/>
              <a:gd name="connsiteY15-28590" fmla="*/ 12081 h 17230"/>
              <a:gd name="connsiteX16-28591" fmla="*/ 13784 w 13843"/>
              <a:gd name="connsiteY16-28592" fmla="*/ 17145 h 17230"/>
              <a:gd name="connsiteX17-28593" fmla="*/ 13607 w 13843"/>
              <a:gd name="connsiteY17-28594" fmla="*/ 15125 h 17230"/>
              <a:gd name="connsiteX18-28595" fmla="*/ 13156 w 13843"/>
              <a:gd name="connsiteY18-28596" fmla="*/ 17058 h 17230"/>
              <a:gd name="connsiteX19-28597" fmla="*/ 13395 w 13843"/>
              <a:gd name="connsiteY19-28598" fmla="*/ 13248 h 17230"/>
              <a:gd name="connsiteX20-28599" fmla="*/ 12761 w 13843"/>
              <a:gd name="connsiteY20-28600" fmla="*/ 9413 h 17230"/>
              <a:gd name="connsiteX21-28601" fmla="*/ 12939 w 13843"/>
              <a:gd name="connsiteY21-28602" fmla="*/ 14495 h 17230"/>
              <a:gd name="connsiteX22-28603" fmla="*/ 12647 w 13843"/>
              <a:gd name="connsiteY22-28604" fmla="*/ 15200 h 17230"/>
              <a:gd name="connsiteX23-28605" fmla="*/ 12465 w 13843"/>
              <a:gd name="connsiteY23-28606" fmla="*/ 10366 h 17230"/>
              <a:gd name="connsiteX24-28607" fmla="*/ 11546 w 13843"/>
              <a:gd name="connsiteY24-28608" fmla="*/ 4727 h 17230"/>
              <a:gd name="connsiteX25-28609" fmla="*/ 11713 w 13843"/>
              <a:gd name="connsiteY25-28610" fmla="*/ 7113 h 17230"/>
              <a:gd name="connsiteX26-28611" fmla="*/ 11954 w 13843"/>
              <a:gd name="connsiteY26-28612" fmla="*/ 7984 h 17230"/>
              <a:gd name="connsiteX27-28613" fmla="*/ 12312 w 13843"/>
              <a:gd name="connsiteY27-28614" fmla="*/ 9938 h 17230"/>
              <a:gd name="connsiteX28-28615" fmla="*/ 11938 w 13843"/>
              <a:gd name="connsiteY28-28616" fmla="*/ 9257 h 17230"/>
              <a:gd name="connsiteX29-28617" fmla="*/ 12198 w 13843"/>
              <a:gd name="connsiteY29-28618" fmla="*/ 14201 h 17230"/>
              <a:gd name="connsiteX30-28619" fmla="*/ 12111 w 13843"/>
              <a:gd name="connsiteY30-28620" fmla="*/ 16228 h 17230"/>
              <a:gd name="connsiteX31-28621" fmla="*/ 11833 w 13843"/>
              <a:gd name="connsiteY31-28622" fmla="*/ 13325 h 17230"/>
              <a:gd name="connsiteX32-28623" fmla="*/ 11685 w 13843"/>
              <a:gd name="connsiteY32-28624" fmla="*/ 11252 h 17230"/>
              <a:gd name="connsiteX33-28625" fmla="*/ 11028 w 13843"/>
              <a:gd name="connsiteY33-28626" fmla="*/ 6212 h 17230"/>
              <a:gd name="connsiteX34-28627" fmla="*/ 11374 w 13843"/>
              <a:gd name="connsiteY34-28628" fmla="*/ 11757 h 17230"/>
              <a:gd name="connsiteX35-28629" fmla="*/ 11574 w 13843"/>
              <a:gd name="connsiteY35-28630" fmla="*/ 14285 h 17230"/>
              <a:gd name="connsiteX36-28631" fmla="*/ 11403 w 13843"/>
              <a:gd name="connsiteY36-28632" fmla="*/ 16746 h 17230"/>
              <a:gd name="connsiteX37-28633" fmla="*/ 11211 w 13843"/>
              <a:gd name="connsiteY37-28634" fmla="*/ 13822 h 17230"/>
              <a:gd name="connsiteX38-28635" fmla="*/ 10807 w 13843"/>
              <a:gd name="connsiteY38-28636" fmla="*/ 16705 h 17230"/>
              <a:gd name="connsiteX39-28637" fmla="*/ 10464 w 13843"/>
              <a:gd name="connsiteY39-28638" fmla="*/ 17020 h 17230"/>
              <a:gd name="connsiteX40-28639" fmla="*/ 10543 w 13843"/>
              <a:gd name="connsiteY40-28640" fmla="*/ 16578 h 17230"/>
              <a:gd name="connsiteX41-28641" fmla="*/ 10849 w 13843"/>
              <a:gd name="connsiteY41-28642" fmla="*/ 15477 h 17230"/>
              <a:gd name="connsiteX42-28643" fmla="*/ 10717 w 13843"/>
              <a:gd name="connsiteY42-28644" fmla="*/ 14911 h 17230"/>
              <a:gd name="connsiteX43-28645" fmla="*/ 10671 w 13843"/>
              <a:gd name="connsiteY43-28646" fmla="*/ 15401 h 17230"/>
              <a:gd name="connsiteX44-28647" fmla="*/ 10281 w 13843"/>
              <a:gd name="connsiteY44-28648" fmla="*/ 15775 h 17230"/>
              <a:gd name="connsiteX45-28649" fmla="*/ 10129 w 13843"/>
              <a:gd name="connsiteY45-28650" fmla="*/ 16622 h 17230"/>
              <a:gd name="connsiteX46-28651" fmla="*/ 10139 w 13843"/>
              <a:gd name="connsiteY46-28652" fmla="*/ 15898 h 17230"/>
              <a:gd name="connsiteX47-28653" fmla="*/ 10390 w 13843"/>
              <a:gd name="connsiteY47-28654" fmla="*/ 14890 h 17230"/>
              <a:gd name="connsiteX48-28655" fmla="*/ 10589 w 13843"/>
              <a:gd name="connsiteY48-28656" fmla="*/ 14100 h 17230"/>
              <a:gd name="connsiteX49-28657" fmla="*/ 10823 w 13843"/>
              <a:gd name="connsiteY49-28658" fmla="*/ 8335 h 17230"/>
              <a:gd name="connsiteX50-28659" fmla="*/ 10354 w 13843"/>
              <a:gd name="connsiteY50-28660" fmla="*/ 12175 h 17230"/>
              <a:gd name="connsiteX51-28661" fmla="*/ 9458 w 13843"/>
              <a:gd name="connsiteY51-28662" fmla="*/ 15327 h 17230"/>
              <a:gd name="connsiteX52-28663" fmla="*/ 9969 w 13843"/>
              <a:gd name="connsiteY52-28664" fmla="*/ 11851 h 17230"/>
              <a:gd name="connsiteX53-28665" fmla="*/ 9111 w 13843"/>
              <a:gd name="connsiteY53-28666" fmla="*/ 13356 h 17230"/>
              <a:gd name="connsiteX54-28667" fmla="*/ 9699 w 13843"/>
              <a:gd name="connsiteY54-28668" fmla="*/ 11442 h 17230"/>
              <a:gd name="connsiteX55-28669" fmla="*/ 10116 w 13843"/>
              <a:gd name="connsiteY55-28670" fmla="*/ 10172 h 17230"/>
              <a:gd name="connsiteX56-28671" fmla="*/ 10358 w 13843"/>
              <a:gd name="connsiteY56-28672" fmla="*/ 5435 h 17230"/>
              <a:gd name="connsiteX57-28673" fmla="*/ 9432 w 13843"/>
              <a:gd name="connsiteY57-28674" fmla="*/ 3443 h 17230"/>
              <a:gd name="connsiteX58-28675" fmla="*/ 7255 w 13843"/>
              <a:gd name="connsiteY58-28676" fmla="*/ 4898 h 17230"/>
              <a:gd name="connsiteX59-28677" fmla="*/ 6860 w 13843"/>
              <a:gd name="connsiteY59-28678" fmla="*/ 5686 h 17230"/>
              <a:gd name="connsiteX60-28679" fmla="*/ 6527 w 13843"/>
              <a:gd name="connsiteY60-28680" fmla="*/ 6132 h 17230"/>
              <a:gd name="connsiteX61-28681" fmla="*/ 6435 w 13843"/>
              <a:gd name="connsiteY61-28682" fmla="*/ 6532 h 17230"/>
              <a:gd name="connsiteX62-28683" fmla="*/ 6001 w 13843"/>
              <a:gd name="connsiteY62-28684" fmla="*/ 6935 h 17230"/>
              <a:gd name="connsiteX63-28685" fmla="*/ 5399 w 13843"/>
              <a:gd name="connsiteY63-28686" fmla="*/ 7260 h 17230"/>
              <a:gd name="connsiteX64-28687" fmla="*/ 5530 w 13843"/>
              <a:gd name="connsiteY64-28688" fmla="*/ 7171 h 17230"/>
              <a:gd name="connsiteX65-28689" fmla="*/ 5907 w 13843"/>
              <a:gd name="connsiteY65-28690" fmla="*/ 7016 h 17230"/>
              <a:gd name="connsiteX66-28691" fmla="*/ 5409 w 13843"/>
              <a:gd name="connsiteY66-28692" fmla="*/ 7287 h 17230"/>
              <a:gd name="connsiteX67-28693" fmla="*/ 4445 w 13843"/>
              <a:gd name="connsiteY67-28694" fmla="*/ 8017 h 17230"/>
              <a:gd name="connsiteX68-28695" fmla="*/ 3889 w 13843"/>
              <a:gd name="connsiteY68-28696" fmla="*/ 8372 h 17230"/>
              <a:gd name="connsiteX69-28697" fmla="*/ 3169 w 13843"/>
              <a:gd name="connsiteY69-28698" fmla="*/ 8683 h 17230"/>
              <a:gd name="connsiteX70-28699" fmla="*/ 1519 w 13843"/>
              <a:gd name="connsiteY70-28700" fmla="*/ 9330 h 17230"/>
              <a:gd name="connsiteX71-28701" fmla="*/ 482 w 13843"/>
              <a:gd name="connsiteY71-28702" fmla="*/ 9936 h 17230"/>
              <a:gd name="connsiteX72-28703" fmla="*/ 330 w 13843"/>
              <a:gd name="connsiteY72-28704" fmla="*/ 8790 h 17230"/>
              <a:gd name="connsiteX73-28705" fmla="*/ 109 w 13843"/>
              <a:gd name="connsiteY73-28706" fmla="*/ 7008 h 17230"/>
              <a:gd name="connsiteX0-28707" fmla="*/ 109 w 13843"/>
              <a:gd name="connsiteY0-28708" fmla="*/ 7008 h 17230"/>
              <a:gd name="connsiteX1-28709" fmla="*/ 2370 w 13843"/>
              <a:gd name="connsiteY1-28710" fmla="*/ 6237 h 17230"/>
              <a:gd name="connsiteX2-28711" fmla="*/ 4241 w 13843"/>
              <a:gd name="connsiteY2-28712" fmla="*/ 5504 h 17230"/>
              <a:gd name="connsiteX3-28713" fmla="*/ 6507 w 13843"/>
              <a:gd name="connsiteY3-28714" fmla="*/ 3399 h 17230"/>
              <a:gd name="connsiteX4-28715" fmla="*/ 7079 w 13843"/>
              <a:gd name="connsiteY4-28716" fmla="*/ 2367 h 17230"/>
              <a:gd name="connsiteX5-28717" fmla="*/ 7253 w 13843"/>
              <a:gd name="connsiteY5-28718" fmla="*/ 2149 h 17230"/>
              <a:gd name="connsiteX6-28719" fmla="*/ 7474 w 13843"/>
              <a:gd name="connsiteY6-28720" fmla="*/ 826 h 17230"/>
              <a:gd name="connsiteX7-28721" fmla="*/ 7824 w 13843"/>
              <a:gd name="connsiteY7-28722" fmla="*/ 961 h 17230"/>
              <a:gd name="connsiteX8-28723" fmla="*/ 8180 w 13843"/>
              <a:gd name="connsiteY8-28724" fmla="*/ 1915 h 17230"/>
              <a:gd name="connsiteX9-28725" fmla="*/ 8912 w 13843"/>
              <a:gd name="connsiteY9-28726" fmla="*/ 752 h 17230"/>
              <a:gd name="connsiteX10-28727" fmla="*/ 8584 w 13843"/>
              <a:gd name="connsiteY10-28728" fmla="*/ 1546 h 17230"/>
              <a:gd name="connsiteX11-28729" fmla="*/ 9243 w 13843"/>
              <a:gd name="connsiteY11-28730" fmla="*/ 19 h 17230"/>
              <a:gd name="connsiteX12-28731" fmla="*/ 9729 w 13843"/>
              <a:gd name="connsiteY12-28732" fmla="*/ 14 h 17230"/>
              <a:gd name="connsiteX13-28733" fmla="*/ 9825 w 13843"/>
              <a:gd name="connsiteY13-28734" fmla="*/ 1200 h 17230"/>
              <a:gd name="connsiteX14-28735" fmla="*/ 11867 w 13843"/>
              <a:gd name="connsiteY14-28736" fmla="*/ 3664 h 17230"/>
              <a:gd name="connsiteX15-28737" fmla="*/ 13658 w 13843"/>
              <a:gd name="connsiteY15-28738" fmla="*/ 12081 h 17230"/>
              <a:gd name="connsiteX16-28739" fmla="*/ 13784 w 13843"/>
              <a:gd name="connsiteY16-28740" fmla="*/ 17145 h 17230"/>
              <a:gd name="connsiteX17-28741" fmla="*/ 13607 w 13843"/>
              <a:gd name="connsiteY17-28742" fmla="*/ 15125 h 17230"/>
              <a:gd name="connsiteX18-28743" fmla="*/ 13156 w 13843"/>
              <a:gd name="connsiteY18-28744" fmla="*/ 17058 h 17230"/>
              <a:gd name="connsiteX19-28745" fmla="*/ 13395 w 13843"/>
              <a:gd name="connsiteY19-28746" fmla="*/ 13248 h 17230"/>
              <a:gd name="connsiteX20-28747" fmla="*/ 12761 w 13843"/>
              <a:gd name="connsiteY20-28748" fmla="*/ 9413 h 17230"/>
              <a:gd name="connsiteX21-28749" fmla="*/ 12939 w 13843"/>
              <a:gd name="connsiteY21-28750" fmla="*/ 14495 h 17230"/>
              <a:gd name="connsiteX22-28751" fmla="*/ 12647 w 13843"/>
              <a:gd name="connsiteY22-28752" fmla="*/ 15200 h 17230"/>
              <a:gd name="connsiteX23-28753" fmla="*/ 12465 w 13843"/>
              <a:gd name="connsiteY23-28754" fmla="*/ 10366 h 17230"/>
              <a:gd name="connsiteX24-28755" fmla="*/ 11546 w 13843"/>
              <a:gd name="connsiteY24-28756" fmla="*/ 4727 h 17230"/>
              <a:gd name="connsiteX25-28757" fmla="*/ 11713 w 13843"/>
              <a:gd name="connsiteY25-28758" fmla="*/ 7113 h 17230"/>
              <a:gd name="connsiteX26-28759" fmla="*/ 11954 w 13843"/>
              <a:gd name="connsiteY26-28760" fmla="*/ 7984 h 17230"/>
              <a:gd name="connsiteX27-28761" fmla="*/ 12312 w 13843"/>
              <a:gd name="connsiteY27-28762" fmla="*/ 9938 h 17230"/>
              <a:gd name="connsiteX28-28763" fmla="*/ 11938 w 13843"/>
              <a:gd name="connsiteY28-28764" fmla="*/ 9257 h 17230"/>
              <a:gd name="connsiteX29-28765" fmla="*/ 12198 w 13843"/>
              <a:gd name="connsiteY29-28766" fmla="*/ 14201 h 17230"/>
              <a:gd name="connsiteX30-28767" fmla="*/ 12111 w 13843"/>
              <a:gd name="connsiteY30-28768" fmla="*/ 16228 h 17230"/>
              <a:gd name="connsiteX31-28769" fmla="*/ 11833 w 13843"/>
              <a:gd name="connsiteY31-28770" fmla="*/ 13325 h 17230"/>
              <a:gd name="connsiteX32-28771" fmla="*/ 11685 w 13843"/>
              <a:gd name="connsiteY32-28772" fmla="*/ 11252 h 17230"/>
              <a:gd name="connsiteX33-28773" fmla="*/ 11028 w 13843"/>
              <a:gd name="connsiteY33-28774" fmla="*/ 6212 h 17230"/>
              <a:gd name="connsiteX34-28775" fmla="*/ 11374 w 13843"/>
              <a:gd name="connsiteY34-28776" fmla="*/ 11757 h 17230"/>
              <a:gd name="connsiteX35-28777" fmla="*/ 11574 w 13843"/>
              <a:gd name="connsiteY35-28778" fmla="*/ 14285 h 17230"/>
              <a:gd name="connsiteX36-28779" fmla="*/ 11403 w 13843"/>
              <a:gd name="connsiteY36-28780" fmla="*/ 16746 h 17230"/>
              <a:gd name="connsiteX37-28781" fmla="*/ 11211 w 13843"/>
              <a:gd name="connsiteY37-28782" fmla="*/ 13822 h 17230"/>
              <a:gd name="connsiteX38-28783" fmla="*/ 10807 w 13843"/>
              <a:gd name="connsiteY38-28784" fmla="*/ 16705 h 17230"/>
              <a:gd name="connsiteX39-28785" fmla="*/ 10464 w 13843"/>
              <a:gd name="connsiteY39-28786" fmla="*/ 17020 h 17230"/>
              <a:gd name="connsiteX40-28787" fmla="*/ 10543 w 13843"/>
              <a:gd name="connsiteY40-28788" fmla="*/ 16578 h 17230"/>
              <a:gd name="connsiteX41-28789" fmla="*/ 10656 w 13843"/>
              <a:gd name="connsiteY41-28790" fmla="*/ 15449 h 17230"/>
              <a:gd name="connsiteX42-28791" fmla="*/ 10717 w 13843"/>
              <a:gd name="connsiteY42-28792" fmla="*/ 14911 h 17230"/>
              <a:gd name="connsiteX43-28793" fmla="*/ 10671 w 13843"/>
              <a:gd name="connsiteY43-28794" fmla="*/ 15401 h 17230"/>
              <a:gd name="connsiteX44-28795" fmla="*/ 10281 w 13843"/>
              <a:gd name="connsiteY44-28796" fmla="*/ 15775 h 17230"/>
              <a:gd name="connsiteX45-28797" fmla="*/ 10129 w 13843"/>
              <a:gd name="connsiteY45-28798" fmla="*/ 16622 h 17230"/>
              <a:gd name="connsiteX46-28799" fmla="*/ 10139 w 13843"/>
              <a:gd name="connsiteY46-28800" fmla="*/ 15898 h 17230"/>
              <a:gd name="connsiteX47-28801" fmla="*/ 10390 w 13843"/>
              <a:gd name="connsiteY47-28802" fmla="*/ 14890 h 17230"/>
              <a:gd name="connsiteX48-28803" fmla="*/ 10589 w 13843"/>
              <a:gd name="connsiteY48-28804" fmla="*/ 14100 h 17230"/>
              <a:gd name="connsiteX49-28805" fmla="*/ 10823 w 13843"/>
              <a:gd name="connsiteY49-28806" fmla="*/ 8335 h 17230"/>
              <a:gd name="connsiteX50-28807" fmla="*/ 10354 w 13843"/>
              <a:gd name="connsiteY50-28808" fmla="*/ 12175 h 17230"/>
              <a:gd name="connsiteX51-28809" fmla="*/ 9458 w 13843"/>
              <a:gd name="connsiteY51-28810" fmla="*/ 15327 h 17230"/>
              <a:gd name="connsiteX52-28811" fmla="*/ 9969 w 13843"/>
              <a:gd name="connsiteY52-28812" fmla="*/ 11851 h 17230"/>
              <a:gd name="connsiteX53-28813" fmla="*/ 9111 w 13843"/>
              <a:gd name="connsiteY53-28814" fmla="*/ 13356 h 17230"/>
              <a:gd name="connsiteX54-28815" fmla="*/ 9699 w 13843"/>
              <a:gd name="connsiteY54-28816" fmla="*/ 11442 h 17230"/>
              <a:gd name="connsiteX55-28817" fmla="*/ 10116 w 13843"/>
              <a:gd name="connsiteY55-28818" fmla="*/ 10172 h 17230"/>
              <a:gd name="connsiteX56-28819" fmla="*/ 10358 w 13843"/>
              <a:gd name="connsiteY56-28820" fmla="*/ 5435 h 17230"/>
              <a:gd name="connsiteX57-28821" fmla="*/ 9432 w 13843"/>
              <a:gd name="connsiteY57-28822" fmla="*/ 3443 h 17230"/>
              <a:gd name="connsiteX58-28823" fmla="*/ 7255 w 13843"/>
              <a:gd name="connsiteY58-28824" fmla="*/ 4898 h 17230"/>
              <a:gd name="connsiteX59-28825" fmla="*/ 6860 w 13843"/>
              <a:gd name="connsiteY59-28826" fmla="*/ 5686 h 17230"/>
              <a:gd name="connsiteX60-28827" fmla="*/ 6527 w 13843"/>
              <a:gd name="connsiteY60-28828" fmla="*/ 6132 h 17230"/>
              <a:gd name="connsiteX61-28829" fmla="*/ 6435 w 13843"/>
              <a:gd name="connsiteY61-28830" fmla="*/ 6532 h 17230"/>
              <a:gd name="connsiteX62-28831" fmla="*/ 6001 w 13843"/>
              <a:gd name="connsiteY62-28832" fmla="*/ 6935 h 17230"/>
              <a:gd name="connsiteX63-28833" fmla="*/ 5399 w 13843"/>
              <a:gd name="connsiteY63-28834" fmla="*/ 7260 h 17230"/>
              <a:gd name="connsiteX64-28835" fmla="*/ 5530 w 13843"/>
              <a:gd name="connsiteY64-28836" fmla="*/ 7171 h 17230"/>
              <a:gd name="connsiteX65-28837" fmla="*/ 5907 w 13843"/>
              <a:gd name="connsiteY65-28838" fmla="*/ 7016 h 17230"/>
              <a:gd name="connsiteX66-28839" fmla="*/ 5409 w 13843"/>
              <a:gd name="connsiteY66-28840" fmla="*/ 7287 h 17230"/>
              <a:gd name="connsiteX67-28841" fmla="*/ 4445 w 13843"/>
              <a:gd name="connsiteY67-28842" fmla="*/ 8017 h 17230"/>
              <a:gd name="connsiteX68-28843" fmla="*/ 3889 w 13843"/>
              <a:gd name="connsiteY68-28844" fmla="*/ 8372 h 17230"/>
              <a:gd name="connsiteX69-28845" fmla="*/ 3169 w 13843"/>
              <a:gd name="connsiteY69-28846" fmla="*/ 8683 h 17230"/>
              <a:gd name="connsiteX70-28847" fmla="*/ 1519 w 13843"/>
              <a:gd name="connsiteY70-28848" fmla="*/ 9330 h 17230"/>
              <a:gd name="connsiteX71-28849" fmla="*/ 482 w 13843"/>
              <a:gd name="connsiteY71-28850" fmla="*/ 9936 h 17230"/>
              <a:gd name="connsiteX72-28851" fmla="*/ 330 w 13843"/>
              <a:gd name="connsiteY72-28852" fmla="*/ 8790 h 17230"/>
              <a:gd name="connsiteX73-28853" fmla="*/ 109 w 13843"/>
              <a:gd name="connsiteY73-28854" fmla="*/ 7008 h 17230"/>
              <a:gd name="connsiteX0-28855" fmla="*/ 109 w 13843"/>
              <a:gd name="connsiteY0-28856" fmla="*/ 7008 h 17230"/>
              <a:gd name="connsiteX1-28857" fmla="*/ 2370 w 13843"/>
              <a:gd name="connsiteY1-28858" fmla="*/ 6237 h 17230"/>
              <a:gd name="connsiteX2-28859" fmla="*/ 4241 w 13843"/>
              <a:gd name="connsiteY2-28860" fmla="*/ 5504 h 17230"/>
              <a:gd name="connsiteX3-28861" fmla="*/ 6507 w 13843"/>
              <a:gd name="connsiteY3-28862" fmla="*/ 3399 h 17230"/>
              <a:gd name="connsiteX4-28863" fmla="*/ 7079 w 13843"/>
              <a:gd name="connsiteY4-28864" fmla="*/ 2367 h 17230"/>
              <a:gd name="connsiteX5-28865" fmla="*/ 7253 w 13843"/>
              <a:gd name="connsiteY5-28866" fmla="*/ 2149 h 17230"/>
              <a:gd name="connsiteX6-28867" fmla="*/ 7474 w 13843"/>
              <a:gd name="connsiteY6-28868" fmla="*/ 826 h 17230"/>
              <a:gd name="connsiteX7-28869" fmla="*/ 7824 w 13843"/>
              <a:gd name="connsiteY7-28870" fmla="*/ 961 h 17230"/>
              <a:gd name="connsiteX8-28871" fmla="*/ 8180 w 13843"/>
              <a:gd name="connsiteY8-28872" fmla="*/ 1915 h 17230"/>
              <a:gd name="connsiteX9-28873" fmla="*/ 8912 w 13843"/>
              <a:gd name="connsiteY9-28874" fmla="*/ 752 h 17230"/>
              <a:gd name="connsiteX10-28875" fmla="*/ 8584 w 13843"/>
              <a:gd name="connsiteY10-28876" fmla="*/ 1546 h 17230"/>
              <a:gd name="connsiteX11-28877" fmla="*/ 9243 w 13843"/>
              <a:gd name="connsiteY11-28878" fmla="*/ 19 h 17230"/>
              <a:gd name="connsiteX12-28879" fmla="*/ 9729 w 13843"/>
              <a:gd name="connsiteY12-28880" fmla="*/ 14 h 17230"/>
              <a:gd name="connsiteX13-28881" fmla="*/ 9825 w 13843"/>
              <a:gd name="connsiteY13-28882" fmla="*/ 1200 h 17230"/>
              <a:gd name="connsiteX14-28883" fmla="*/ 11867 w 13843"/>
              <a:gd name="connsiteY14-28884" fmla="*/ 3664 h 17230"/>
              <a:gd name="connsiteX15-28885" fmla="*/ 13658 w 13843"/>
              <a:gd name="connsiteY15-28886" fmla="*/ 12081 h 17230"/>
              <a:gd name="connsiteX16-28887" fmla="*/ 13784 w 13843"/>
              <a:gd name="connsiteY16-28888" fmla="*/ 17145 h 17230"/>
              <a:gd name="connsiteX17-28889" fmla="*/ 13607 w 13843"/>
              <a:gd name="connsiteY17-28890" fmla="*/ 15125 h 17230"/>
              <a:gd name="connsiteX18-28891" fmla="*/ 13156 w 13843"/>
              <a:gd name="connsiteY18-28892" fmla="*/ 17058 h 17230"/>
              <a:gd name="connsiteX19-28893" fmla="*/ 13395 w 13843"/>
              <a:gd name="connsiteY19-28894" fmla="*/ 13248 h 17230"/>
              <a:gd name="connsiteX20-28895" fmla="*/ 12761 w 13843"/>
              <a:gd name="connsiteY20-28896" fmla="*/ 9413 h 17230"/>
              <a:gd name="connsiteX21-28897" fmla="*/ 13104 w 13843"/>
              <a:gd name="connsiteY21-28898" fmla="*/ 13426 h 17230"/>
              <a:gd name="connsiteX22-28899" fmla="*/ 12939 w 13843"/>
              <a:gd name="connsiteY22-28900" fmla="*/ 14495 h 17230"/>
              <a:gd name="connsiteX23-28901" fmla="*/ 12647 w 13843"/>
              <a:gd name="connsiteY23-28902" fmla="*/ 15200 h 17230"/>
              <a:gd name="connsiteX24-28903" fmla="*/ 12465 w 13843"/>
              <a:gd name="connsiteY24-28904" fmla="*/ 10366 h 17230"/>
              <a:gd name="connsiteX25-28905" fmla="*/ 11546 w 13843"/>
              <a:gd name="connsiteY25-28906" fmla="*/ 4727 h 17230"/>
              <a:gd name="connsiteX26-28907" fmla="*/ 11713 w 13843"/>
              <a:gd name="connsiteY26-28908" fmla="*/ 7113 h 17230"/>
              <a:gd name="connsiteX27-28909" fmla="*/ 11954 w 13843"/>
              <a:gd name="connsiteY27-28910" fmla="*/ 7984 h 17230"/>
              <a:gd name="connsiteX28-28911" fmla="*/ 12312 w 13843"/>
              <a:gd name="connsiteY28-28912" fmla="*/ 9938 h 17230"/>
              <a:gd name="connsiteX29-28913" fmla="*/ 11938 w 13843"/>
              <a:gd name="connsiteY29-28914" fmla="*/ 9257 h 17230"/>
              <a:gd name="connsiteX30-28915" fmla="*/ 12198 w 13843"/>
              <a:gd name="connsiteY30-28916" fmla="*/ 14201 h 17230"/>
              <a:gd name="connsiteX31-28917" fmla="*/ 12111 w 13843"/>
              <a:gd name="connsiteY31-28918" fmla="*/ 16228 h 17230"/>
              <a:gd name="connsiteX32-28919" fmla="*/ 11833 w 13843"/>
              <a:gd name="connsiteY32-28920" fmla="*/ 13325 h 17230"/>
              <a:gd name="connsiteX33-28921" fmla="*/ 11685 w 13843"/>
              <a:gd name="connsiteY33-28922" fmla="*/ 11252 h 17230"/>
              <a:gd name="connsiteX34-28923" fmla="*/ 11028 w 13843"/>
              <a:gd name="connsiteY34-28924" fmla="*/ 6212 h 17230"/>
              <a:gd name="connsiteX35-28925" fmla="*/ 11374 w 13843"/>
              <a:gd name="connsiteY35-28926" fmla="*/ 11757 h 17230"/>
              <a:gd name="connsiteX36-28927" fmla="*/ 11574 w 13843"/>
              <a:gd name="connsiteY36-28928" fmla="*/ 14285 h 17230"/>
              <a:gd name="connsiteX37-28929" fmla="*/ 11403 w 13843"/>
              <a:gd name="connsiteY37-28930" fmla="*/ 16746 h 17230"/>
              <a:gd name="connsiteX38-28931" fmla="*/ 11211 w 13843"/>
              <a:gd name="connsiteY38-28932" fmla="*/ 13822 h 17230"/>
              <a:gd name="connsiteX39-28933" fmla="*/ 10807 w 13843"/>
              <a:gd name="connsiteY39-28934" fmla="*/ 16705 h 17230"/>
              <a:gd name="connsiteX40-28935" fmla="*/ 10464 w 13843"/>
              <a:gd name="connsiteY40-28936" fmla="*/ 17020 h 17230"/>
              <a:gd name="connsiteX41-28937" fmla="*/ 10543 w 13843"/>
              <a:gd name="connsiteY41-28938" fmla="*/ 16578 h 17230"/>
              <a:gd name="connsiteX42-28939" fmla="*/ 10656 w 13843"/>
              <a:gd name="connsiteY42-28940" fmla="*/ 15449 h 17230"/>
              <a:gd name="connsiteX43-28941" fmla="*/ 10717 w 13843"/>
              <a:gd name="connsiteY43-28942" fmla="*/ 14911 h 17230"/>
              <a:gd name="connsiteX44-28943" fmla="*/ 10671 w 13843"/>
              <a:gd name="connsiteY44-28944" fmla="*/ 15401 h 17230"/>
              <a:gd name="connsiteX45-28945" fmla="*/ 10281 w 13843"/>
              <a:gd name="connsiteY45-28946" fmla="*/ 15775 h 17230"/>
              <a:gd name="connsiteX46-28947" fmla="*/ 10129 w 13843"/>
              <a:gd name="connsiteY46-28948" fmla="*/ 16622 h 17230"/>
              <a:gd name="connsiteX47-28949" fmla="*/ 10139 w 13843"/>
              <a:gd name="connsiteY47-28950" fmla="*/ 15898 h 17230"/>
              <a:gd name="connsiteX48-28951" fmla="*/ 10390 w 13843"/>
              <a:gd name="connsiteY48-28952" fmla="*/ 14890 h 17230"/>
              <a:gd name="connsiteX49-28953" fmla="*/ 10589 w 13843"/>
              <a:gd name="connsiteY49-28954" fmla="*/ 14100 h 17230"/>
              <a:gd name="connsiteX50-28955" fmla="*/ 10823 w 13843"/>
              <a:gd name="connsiteY50-28956" fmla="*/ 8335 h 17230"/>
              <a:gd name="connsiteX51-28957" fmla="*/ 10354 w 13843"/>
              <a:gd name="connsiteY51-28958" fmla="*/ 12175 h 17230"/>
              <a:gd name="connsiteX52-28959" fmla="*/ 9458 w 13843"/>
              <a:gd name="connsiteY52-28960" fmla="*/ 15327 h 17230"/>
              <a:gd name="connsiteX53-28961" fmla="*/ 9969 w 13843"/>
              <a:gd name="connsiteY53-28962" fmla="*/ 11851 h 17230"/>
              <a:gd name="connsiteX54-28963" fmla="*/ 9111 w 13843"/>
              <a:gd name="connsiteY54-28964" fmla="*/ 13356 h 17230"/>
              <a:gd name="connsiteX55-28965" fmla="*/ 9699 w 13843"/>
              <a:gd name="connsiteY55-28966" fmla="*/ 11442 h 17230"/>
              <a:gd name="connsiteX56-28967" fmla="*/ 10116 w 13843"/>
              <a:gd name="connsiteY56-28968" fmla="*/ 10172 h 17230"/>
              <a:gd name="connsiteX57-28969" fmla="*/ 10358 w 13843"/>
              <a:gd name="connsiteY57-28970" fmla="*/ 5435 h 17230"/>
              <a:gd name="connsiteX58-28971" fmla="*/ 9432 w 13843"/>
              <a:gd name="connsiteY58-28972" fmla="*/ 3443 h 17230"/>
              <a:gd name="connsiteX59-28973" fmla="*/ 7255 w 13843"/>
              <a:gd name="connsiteY59-28974" fmla="*/ 4898 h 17230"/>
              <a:gd name="connsiteX60-28975" fmla="*/ 6860 w 13843"/>
              <a:gd name="connsiteY60-28976" fmla="*/ 5686 h 17230"/>
              <a:gd name="connsiteX61-28977" fmla="*/ 6527 w 13843"/>
              <a:gd name="connsiteY61-28978" fmla="*/ 6132 h 17230"/>
              <a:gd name="connsiteX62-28979" fmla="*/ 6435 w 13843"/>
              <a:gd name="connsiteY62-28980" fmla="*/ 6532 h 17230"/>
              <a:gd name="connsiteX63-28981" fmla="*/ 6001 w 13843"/>
              <a:gd name="connsiteY63-28982" fmla="*/ 6935 h 17230"/>
              <a:gd name="connsiteX64-28983" fmla="*/ 5399 w 13843"/>
              <a:gd name="connsiteY64-28984" fmla="*/ 7260 h 17230"/>
              <a:gd name="connsiteX65-28985" fmla="*/ 5530 w 13843"/>
              <a:gd name="connsiteY65-28986" fmla="*/ 7171 h 17230"/>
              <a:gd name="connsiteX66-28987" fmla="*/ 5907 w 13843"/>
              <a:gd name="connsiteY66-28988" fmla="*/ 7016 h 17230"/>
              <a:gd name="connsiteX67-28989" fmla="*/ 5409 w 13843"/>
              <a:gd name="connsiteY67-28990" fmla="*/ 7287 h 17230"/>
              <a:gd name="connsiteX68-28991" fmla="*/ 4445 w 13843"/>
              <a:gd name="connsiteY68-28992" fmla="*/ 8017 h 17230"/>
              <a:gd name="connsiteX69-28993" fmla="*/ 3889 w 13843"/>
              <a:gd name="connsiteY69-28994" fmla="*/ 8372 h 17230"/>
              <a:gd name="connsiteX70-28995" fmla="*/ 3169 w 13843"/>
              <a:gd name="connsiteY70-28996" fmla="*/ 8683 h 17230"/>
              <a:gd name="connsiteX71-28997" fmla="*/ 1519 w 13843"/>
              <a:gd name="connsiteY71-28998" fmla="*/ 9330 h 17230"/>
              <a:gd name="connsiteX72-28999" fmla="*/ 482 w 13843"/>
              <a:gd name="connsiteY72-29000" fmla="*/ 9936 h 17230"/>
              <a:gd name="connsiteX73-29001" fmla="*/ 330 w 13843"/>
              <a:gd name="connsiteY73-29002" fmla="*/ 8790 h 17230"/>
              <a:gd name="connsiteX74" fmla="*/ 109 w 13843"/>
              <a:gd name="connsiteY74" fmla="*/ 7008 h 17230"/>
              <a:gd name="connsiteX0-29003" fmla="*/ 109 w 13843"/>
              <a:gd name="connsiteY0-29004" fmla="*/ 7008 h 17230"/>
              <a:gd name="connsiteX1-29005" fmla="*/ 2370 w 13843"/>
              <a:gd name="connsiteY1-29006" fmla="*/ 6237 h 17230"/>
              <a:gd name="connsiteX2-29007" fmla="*/ 4241 w 13843"/>
              <a:gd name="connsiteY2-29008" fmla="*/ 5504 h 17230"/>
              <a:gd name="connsiteX3-29009" fmla="*/ 6507 w 13843"/>
              <a:gd name="connsiteY3-29010" fmla="*/ 3399 h 17230"/>
              <a:gd name="connsiteX4-29011" fmla="*/ 7079 w 13843"/>
              <a:gd name="connsiteY4-29012" fmla="*/ 2367 h 17230"/>
              <a:gd name="connsiteX5-29013" fmla="*/ 7253 w 13843"/>
              <a:gd name="connsiteY5-29014" fmla="*/ 2149 h 17230"/>
              <a:gd name="connsiteX6-29015" fmla="*/ 7474 w 13843"/>
              <a:gd name="connsiteY6-29016" fmla="*/ 826 h 17230"/>
              <a:gd name="connsiteX7-29017" fmla="*/ 7824 w 13843"/>
              <a:gd name="connsiteY7-29018" fmla="*/ 961 h 17230"/>
              <a:gd name="connsiteX8-29019" fmla="*/ 8180 w 13843"/>
              <a:gd name="connsiteY8-29020" fmla="*/ 1915 h 17230"/>
              <a:gd name="connsiteX9-29021" fmla="*/ 8912 w 13843"/>
              <a:gd name="connsiteY9-29022" fmla="*/ 752 h 17230"/>
              <a:gd name="connsiteX10-29023" fmla="*/ 8584 w 13843"/>
              <a:gd name="connsiteY10-29024" fmla="*/ 1546 h 17230"/>
              <a:gd name="connsiteX11-29025" fmla="*/ 9243 w 13843"/>
              <a:gd name="connsiteY11-29026" fmla="*/ 19 h 17230"/>
              <a:gd name="connsiteX12-29027" fmla="*/ 9729 w 13843"/>
              <a:gd name="connsiteY12-29028" fmla="*/ 14 h 17230"/>
              <a:gd name="connsiteX13-29029" fmla="*/ 9825 w 13843"/>
              <a:gd name="connsiteY13-29030" fmla="*/ 1200 h 17230"/>
              <a:gd name="connsiteX14-29031" fmla="*/ 11867 w 13843"/>
              <a:gd name="connsiteY14-29032" fmla="*/ 3664 h 17230"/>
              <a:gd name="connsiteX15-29033" fmla="*/ 13658 w 13843"/>
              <a:gd name="connsiteY15-29034" fmla="*/ 12081 h 17230"/>
              <a:gd name="connsiteX16-29035" fmla="*/ 13784 w 13843"/>
              <a:gd name="connsiteY16-29036" fmla="*/ 17145 h 17230"/>
              <a:gd name="connsiteX17-29037" fmla="*/ 13607 w 13843"/>
              <a:gd name="connsiteY17-29038" fmla="*/ 15125 h 17230"/>
              <a:gd name="connsiteX18-29039" fmla="*/ 13156 w 13843"/>
              <a:gd name="connsiteY18-29040" fmla="*/ 17058 h 17230"/>
              <a:gd name="connsiteX19-29041" fmla="*/ 13395 w 13843"/>
              <a:gd name="connsiteY19-29042" fmla="*/ 13248 h 17230"/>
              <a:gd name="connsiteX20-29043" fmla="*/ 12761 w 13843"/>
              <a:gd name="connsiteY20-29044" fmla="*/ 9413 h 17230"/>
              <a:gd name="connsiteX21-29045" fmla="*/ 13104 w 13843"/>
              <a:gd name="connsiteY21-29046" fmla="*/ 13426 h 17230"/>
              <a:gd name="connsiteX22-29047" fmla="*/ 12856 w 13843"/>
              <a:gd name="connsiteY22-29048" fmla="*/ 13642 h 17230"/>
              <a:gd name="connsiteX23-29049" fmla="*/ 12647 w 13843"/>
              <a:gd name="connsiteY23-29050" fmla="*/ 15200 h 17230"/>
              <a:gd name="connsiteX24-29051" fmla="*/ 12465 w 13843"/>
              <a:gd name="connsiteY24-29052" fmla="*/ 10366 h 17230"/>
              <a:gd name="connsiteX25-29053" fmla="*/ 11546 w 13843"/>
              <a:gd name="connsiteY25-29054" fmla="*/ 4727 h 17230"/>
              <a:gd name="connsiteX26-29055" fmla="*/ 11713 w 13843"/>
              <a:gd name="connsiteY26-29056" fmla="*/ 7113 h 17230"/>
              <a:gd name="connsiteX27-29057" fmla="*/ 11954 w 13843"/>
              <a:gd name="connsiteY27-29058" fmla="*/ 7984 h 17230"/>
              <a:gd name="connsiteX28-29059" fmla="*/ 12312 w 13843"/>
              <a:gd name="connsiteY28-29060" fmla="*/ 9938 h 17230"/>
              <a:gd name="connsiteX29-29061" fmla="*/ 11938 w 13843"/>
              <a:gd name="connsiteY29-29062" fmla="*/ 9257 h 17230"/>
              <a:gd name="connsiteX30-29063" fmla="*/ 12198 w 13843"/>
              <a:gd name="connsiteY30-29064" fmla="*/ 14201 h 17230"/>
              <a:gd name="connsiteX31-29065" fmla="*/ 12111 w 13843"/>
              <a:gd name="connsiteY31-29066" fmla="*/ 16228 h 17230"/>
              <a:gd name="connsiteX32-29067" fmla="*/ 11833 w 13843"/>
              <a:gd name="connsiteY32-29068" fmla="*/ 13325 h 17230"/>
              <a:gd name="connsiteX33-29069" fmla="*/ 11685 w 13843"/>
              <a:gd name="connsiteY33-29070" fmla="*/ 11252 h 17230"/>
              <a:gd name="connsiteX34-29071" fmla="*/ 11028 w 13843"/>
              <a:gd name="connsiteY34-29072" fmla="*/ 6212 h 17230"/>
              <a:gd name="connsiteX35-29073" fmla="*/ 11374 w 13843"/>
              <a:gd name="connsiteY35-29074" fmla="*/ 11757 h 17230"/>
              <a:gd name="connsiteX36-29075" fmla="*/ 11574 w 13843"/>
              <a:gd name="connsiteY36-29076" fmla="*/ 14285 h 17230"/>
              <a:gd name="connsiteX37-29077" fmla="*/ 11403 w 13843"/>
              <a:gd name="connsiteY37-29078" fmla="*/ 16746 h 17230"/>
              <a:gd name="connsiteX38-29079" fmla="*/ 11211 w 13843"/>
              <a:gd name="connsiteY38-29080" fmla="*/ 13822 h 17230"/>
              <a:gd name="connsiteX39-29081" fmla="*/ 10807 w 13843"/>
              <a:gd name="connsiteY39-29082" fmla="*/ 16705 h 17230"/>
              <a:gd name="connsiteX40-29083" fmla="*/ 10464 w 13843"/>
              <a:gd name="connsiteY40-29084" fmla="*/ 17020 h 17230"/>
              <a:gd name="connsiteX41-29085" fmla="*/ 10543 w 13843"/>
              <a:gd name="connsiteY41-29086" fmla="*/ 16578 h 17230"/>
              <a:gd name="connsiteX42-29087" fmla="*/ 10656 w 13843"/>
              <a:gd name="connsiteY42-29088" fmla="*/ 15449 h 17230"/>
              <a:gd name="connsiteX43-29089" fmla="*/ 10717 w 13843"/>
              <a:gd name="connsiteY43-29090" fmla="*/ 14911 h 17230"/>
              <a:gd name="connsiteX44-29091" fmla="*/ 10671 w 13843"/>
              <a:gd name="connsiteY44-29092" fmla="*/ 15401 h 17230"/>
              <a:gd name="connsiteX45-29093" fmla="*/ 10281 w 13843"/>
              <a:gd name="connsiteY45-29094" fmla="*/ 15775 h 17230"/>
              <a:gd name="connsiteX46-29095" fmla="*/ 10129 w 13843"/>
              <a:gd name="connsiteY46-29096" fmla="*/ 16622 h 17230"/>
              <a:gd name="connsiteX47-29097" fmla="*/ 10139 w 13843"/>
              <a:gd name="connsiteY47-29098" fmla="*/ 15898 h 17230"/>
              <a:gd name="connsiteX48-29099" fmla="*/ 10390 w 13843"/>
              <a:gd name="connsiteY48-29100" fmla="*/ 14890 h 17230"/>
              <a:gd name="connsiteX49-29101" fmla="*/ 10589 w 13843"/>
              <a:gd name="connsiteY49-29102" fmla="*/ 14100 h 17230"/>
              <a:gd name="connsiteX50-29103" fmla="*/ 10823 w 13843"/>
              <a:gd name="connsiteY50-29104" fmla="*/ 8335 h 17230"/>
              <a:gd name="connsiteX51-29105" fmla="*/ 10354 w 13843"/>
              <a:gd name="connsiteY51-29106" fmla="*/ 12175 h 17230"/>
              <a:gd name="connsiteX52-29107" fmla="*/ 9458 w 13843"/>
              <a:gd name="connsiteY52-29108" fmla="*/ 15327 h 17230"/>
              <a:gd name="connsiteX53-29109" fmla="*/ 9969 w 13843"/>
              <a:gd name="connsiteY53-29110" fmla="*/ 11851 h 17230"/>
              <a:gd name="connsiteX54-29111" fmla="*/ 9111 w 13843"/>
              <a:gd name="connsiteY54-29112" fmla="*/ 13356 h 17230"/>
              <a:gd name="connsiteX55-29113" fmla="*/ 9699 w 13843"/>
              <a:gd name="connsiteY55-29114" fmla="*/ 11442 h 17230"/>
              <a:gd name="connsiteX56-29115" fmla="*/ 10116 w 13843"/>
              <a:gd name="connsiteY56-29116" fmla="*/ 10172 h 17230"/>
              <a:gd name="connsiteX57-29117" fmla="*/ 10358 w 13843"/>
              <a:gd name="connsiteY57-29118" fmla="*/ 5435 h 17230"/>
              <a:gd name="connsiteX58-29119" fmla="*/ 9432 w 13843"/>
              <a:gd name="connsiteY58-29120" fmla="*/ 3443 h 17230"/>
              <a:gd name="connsiteX59-29121" fmla="*/ 7255 w 13843"/>
              <a:gd name="connsiteY59-29122" fmla="*/ 4898 h 17230"/>
              <a:gd name="connsiteX60-29123" fmla="*/ 6860 w 13843"/>
              <a:gd name="connsiteY60-29124" fmla="*/ 5686 h 17230"/>
              <a:gd name="connsiteX61-29125" fmla="*/ 6527 w 13843"/>
              <a:gd name="connsiteY61-29126" fmla="*/ 6132 h 17230"/>
              <a:gd name="connsiteX62-29127" fmla="*/ 6435 w 13843"/>
              <a:gd name="connsiteY62-29128" fmla="*/ 6532 h 17230"/>
              <a:gd name="connsiteX63-29129" fmla="*/ 6001 w 13843"/>
              <a:gd name="connsiteY63-29130" fmla="*/ 6935 h 17230"/>
              <a:gd name="connsiteX64-29131" fmla="*/ 5399 w 13843"/>
              <a:gd name="connsiteY64-29132" fmla="*/ 7260 h 17230"/>
              <a:gd name="connsiteX65-29133" fmla="*/ 5530 w 13843"/>
              <a:gd name="connsiteY65-29134" fmla="*/ 7171 h 17230"/>
              <a:gd name="connsiteX66-29135" fmla="*/ 5907 w 13843"/>
              <a:gd name="connsiteY66-29136" fmla="*/ 7016 h 17230"/>
              <a:gd name="connsiteX67-29137" fmla="*/ 5409 w 13843"/>
              <a:gd name="connsiteY67-29138" fmla="*/ 7287 h 17230"/>
              <a:gd name="connsiteX68-29139" fmla="*/ 4445 w 13843"/>
              <a:gd name="connsiteY68-29140" fmla="*/ 8017 h 17230"/>
              <a:gd name="connsiteX69-29141" fmla="*/ 3889 w 13843"/>
              <a:gd name="connsiteY69-29142" fmla="*/ 8372 h 17230"/>
              <a:gd name="connsiteX70-29143" fmla="*/ 3169 w 13843"/>
              <a:gd name="connsiteY70-29144" fmla="*/ 8683 h 17230"/>
              <a:gd name="connsiteX71-29145" fmla="*/ 1519 w 13843"/>
              <a:gd name="connsiteY71-29146" fmla="*/ 9330 h 17230"/>
              <a:gd name="connsiteX72-29147" fmla="*/ 482 w 13843"/>
              <a:gd name="connsiteY72-29148" fmla="*/ 9936 h 17230"/>
              <a:gd name="connsiteX73-29149" fmla="*/ 330 w 13843"/>
              <a:gd name="connsiteY73-29150" fmla="*/ 8790 h 17230"/>
              <a:gd name="connsiteX74-29151" fmla="*/ 109 w 13843"/>
              <a:gd name="connsiteY74-29152" fmla="*/ 7008 h 17230"/>
              <a:gd name="connsiteX0-29153" fmla="*/ 109 w 13843"/>
              <a:gd name="connsiteY0-29154" fmla="*/ 7008 h 17230"/>
              <a:gd name="connsiteX1-29155" fmla="*/ 2370 w 13843"/>
              <a:gd name="connsiteY1-29156" fmla="*/ 6237 h 17230"/>
              <a:gd name="connsiteX2-29157" fmla="*/ 4241 w 13843"/>
              <a:gd name="connsiteY2-29158" fmla="*/ 5504 h 17230"/>
              <a:gd name="connsiteX3-29159" fmla="*/ 6507 w 13843"/>
              <a:gd name="connsiteY3-29160" fmla="*/ 3399 h 17230"/>
              <a:gd name="connsiteX4-29161" fmla="*/ 7079 w 13843"/>
              <a:gd name="connsiteY4-29162" fmla="*/ 2367 h 17230"/>
              <a:gd name="connsiteX5-29163" fmla="*/ 7253 w 13843"/>
              <a:gd name="connsiteY5-29164" fmla="*/ 2149 h 17230"/>
              <a:gd name="connsiteX6-29165" fmla="*/ 7474 w 13843"/>
              <a:gd name="connsiteY6-29166" fmla="*/ 826 h 17230"/>
              <a:gd name="connsiteX7-29167" fmla="*/ 7824 w 13843"/>
              <a:gd name="connsiteY7-29168" fmla="*/ 961 h 17230"/>
              <a:gd name="connsiteX8-29169" fmla="*/ 8180 w 13843"/>
              <a:gd name="connsiteY8-29170" fmla="*/ 1915 h 17230"/>
              <a:gd name="connsiteX9-29171" fmla="*/ 8912 w 13843"/>
              <a:gd name="connsiteY9-29172" fmla="*/ 752 h 17230"/>
              <a:gd name="connsiteX10-29173" fmla="*/ 8584 w 13843"/>
              <a:gd name="connsiteY10-29174" fmla="*/ 1546 h 17230"/>
              <a:gd name="connsiteX11-29175" fmla="*/ 9243 w 13843"/>
              <a:gd name="connsiteY11-29176" fmla="*/ 19 h 17230"/>
              <a:gd name="connsiteX12-29177" fmla="*/ 9729 w 13843"/>
              <a:gd name="connsiteY12-29178" fmla="*/ 14 h 17230"/>
              <a:gd name="connsiteX13-29179" fmla="*/ 9825 w 13843"/>
              <a:gd name="connsiteY13-29180" fmla="*/ 1200 h 17230"/>
              <a:gd name="connsiteX14-29181" fmla="*/ 11867 w 13843"/>
              <a:gd name="connsiteY14-29182" fmla="*/ 3664 h 17230"/>
              <a:gd name="connsiteX15-29183" fmla="*/ 13658 w 13843"/>
              <a:gd name="connsiteY15-29184" fmla="*/ 12081 h 17230"/>
              <a:gd name="connsiteX16-29185" fmla="*/ 13784 w 13843"/>
              <a:gd name="connsiteY16-29186" fmla="*/ 17145 h 17230"/>
              <a:gd name="connsiteX17-29187" fmla="*/ 13607 w 13843"/>
              <a:gd name="connsiteY17-29188" fmla="*/ 15125 h 17230"/>
              <a:gd name="connsiteX18-29189" fmla="*/ 13156 w 13843"/>
              <a:gd name="connsiteY18-29190" fmla="*/ 17058 h 17230"/>
              <a:gd name="connsiteX19-29191" fmla="*/ 13395 w 13843"/>
              <a:gd name="connsiteY19-29192" fmla="*/ 13248 h 17230"/>
              <a:gd name="connsiteX20-29193" fmla="*/ 12761 w 13843"/>
              <a:gd name="connsiteY20-29194" fmla="*/ 9413 h 17230"/>
              <a:gd name="connsiteX21-29195" fmla="*/ 13104 w 13843"/>
              <a:gd name="connsiteY21-29196" fmla="*/ 13426 h 17230"/>
              <a:gd name="connsiteX22-29197" fmla="*/ 12856 w 13843"/>
              <a:gd name="connsiteY22-29198" fmla="*/ 13642 h 17230"/>
              <a:gd name="connsiteX23-29199" fmla="*/ 12647 w 13843"/>
              <a:gd name="connsiteY23-29200" fmla="*/ 15200 h 17230"/>
              <a:gd name="connsiteX24-29201" fmla="*/ 12465 w 13843"/>
              <a:gd name="connsiteY24-29202" fmla="*/ 10366 h 17230"/>
              <a:gd name="connsiteX25-29203" fmla="*/ 11546 w 13843"/>
              <a:gd name="connsiteY25-29204" fmla="*/ 4727 h 17230"/>
              <a:gd name="connsiteX26-29205" fmla="*/ 11713 w 13843"/>
              <a:gd name="connsiteY26-29206" fmla="*/ 7113 h 17230"/>
              <a:gd name="connsiteX27-29207" fmla="*/ 11954 w 13843"/>
              <a:gd name="connsiteY27-29208" fmla="*/ 7984 h 17230"/>
              <a:gd name="connsiteX28-29209" fmla="*/ 12312 w 13843"/>
              <a:gd name="connsiteY28-29210" fmla="*/ 9938 h 17230"/>
              <a:gd name="connsiteX29-29211" fmla="*/ 11938 w 13843"/>
              <a:gd name="connsiteY29-29212" fmla="*/ 9257 h 17230"/>
              <a:gd name="connsiteX30-29213" fmla="*/ 12198 w 13843"/>
              <a:gd name="connsiteY30-29214" fmla="*/ 14201 h 17230"/>
              <a:gd name="connsiteX31-29215" fmla="*/ 12111 w 13843"/>
              <a:gd name="connsiteY31-29216" fmla="*/ 16228 h 17230"/>
              <a:gd name="connsiteX32-29217" fmla="*/ 11833 w 13843"/>
              <a:gd name="connsiteY32-29218" fmla="*/ 13325 h 17230"/>
              <a:gd name="connsiteX33-29219" fmla="*/ 11685 w 13843"/>
              <a:gd name="connsiteY33-29220" fmla="*/ 11252 h 17230"/>
              <a:gd name="connsiteX34-29221" fmla="*/ 11028 w 13843"/>
              <a:gd name="connsiteY34-29222" fmla="*/ 6212 h 17230"/>
              <a:gd name="connsiteX35-29223" fmla="*/ 11374 w 13843"/>
              <a:gd name="connsiteY35-29224" fmla="*/ 11757 h 17230"/>
              <a:gd name="connsiteX36-29225" fmla="*/ 11574 w 13843"/>
              <a:gd name="connsiteY36-29226" fmla="*/ 14285 h 17230"/>
              <a:gd name="connsiteX37-29227" fmla="*/ 11403 w 13843"/>
              <a:gd name="connsiteY37-29228" fmla="*/ 16746 h 17230"/>
              <a:gd name="connsiteX38-29229" fmla="*/ 11211 w 13843"/>
              <a:gd name="connsiteY38-29230" fmla="*/ 13822 h 17230"/>
              <a:gd name="connsiteX39-29231" fmla="*/ 10807 w 13843"/>
              <a:gd name="connsiteY39-29232" fmla="*/ 16705 h 17230"/>
              <a:gd name="connsiteX40-29233" fmla="*/ 10464 w 13843"/>
              <a:gd name="connsiteY40-29234" fmla="*/ 17020 h 17230"/>
              <a:gd name="connsiteX41-29235" fmla="*/ 10543 w 13843"/>
              <a:gd name="connsiteY41-29236" fmla="*/ 16578 h 17230"/>
              <a:gd name="connsiteX42-29237" fmla="*/ 10656 w 13843"/>
              <a:gd name="connsiteY42-29238" fmla="*/ 15449 h 17230"/>
              <a:gd name="connsiteX43-29239" fmla="*/ 10782 w 13843"/>
              <a:gd name="connsiteY43-29240" fmla="*/ 14870 h 17230"/>
              <a:gd name="connsiteX44-29241" fmla="*/ 10671 w 13843"/>
              <a:gd name="connsiteY44-29242" fmla="*/ 15401 h 17230"/>
              <a:gd name="connsiteX45-29243" fmla="*/ 10281 w 13843"/>
              <a:gd name="connsiteY45-29244" fmla="*/ 15775 h 17230"/>
              <a:gd name="connsiteX46-29245" fmla="*/ 10129 w 13843"/>
              <a:gd name="connsiteY46-29246" fmla="*/ 16622 h 17230"/>
              <a:gd name="connsiteX47-29247" fmla="*/ 10139 w 13843"/>
              <a:gd name="connsiteY47-29248" fmla="*/ 15898 h 17230"/>
              <a:gd name="connsiteX48-29249" fmla="*/ 10390 w 13843"/>
              <a:gd name="connsiteY48-29250" fmla="*/ 14890 h 17230"/>
              <a:gd name="connsiteX49-29251" fmla="*/ 10589 w 13843"/>
              <a:gd name="connsiteY49-29252" fmla="*/ 14100 h 17230"/>
              <a:gd name="connsiteX50-29253" fmla="*/ 10823 w 13843"/>
              <a:gd name="connsiteY50-29254" fmla="*/ 8335 h 17230"/>
              <a:gd name="connsiteX51-29255" fmla="*/ 10354 w 13843"/>
              <a:gd name="connsiteY51-29256" fmla="*/ 12175 h 17230"/>
              <a:gd name="connsiteX52-29257" fmla="*/ 9458 w 13843"/>
              <a:gd name="connsiteY52-29258" fmla="*/ 15327 h 17230"/>
              <a:gd name="connsiteX53-29259" fmla="*/ 9969 w 13843"/>
              <a:gd name="connsiteY53-29260" fmla="*/ 11851 h 17230"/>
              <a:gd name="connsiteX54-29261" fmla="*/ 9111 w 13843"/>
              <a:gd name="connsiteY54-29262" fmla="*/ 13356 h 17230"/>
              <a:gd name="connsiteX55-29263" fmla="*/ 9699 w 13843"/>
              <a:gd name="connsiteY55-29264" fmla="*/ 11442 h 17230"/>
              <a:gd name="connsiteX56-29265" fmla="*/ 10116 w 13843"/>
              <a:gd name="connsiteY56-29266" fmla="*/ 10172 h 17230"/>
              <a:gd name="connsiteX57-29267" fmla="*/ 10358 w 13843"/>
              <a:gd name="connsiteY57-29268" fmla="*/ 5435 h 17230"/>
              <a:gd name="connsiteX58-29269" fmla="*/ 9432 w 13843"/>
              <a:gd name="connsiteY58-29270" fmla="*/ 3443 h 17230"/>
              <a:gd name="connsiteX59-29271" fmla="*/ 7255 w 13843"/>
              <a:gd name="connsiteY59-29272" fmla="*/ 4898 h 17230"/>
              <a:gd name="connsiteX60-29273" fmla="*/ 6860 w 13843"/>
              <a:gd name="connsiteY60-29274" fmla="*/ 5686 h 17230"/>
              <a:gd name="connsiteX61-29275" fmla="*/ 6527 w 13843"/>
              <a:gd name="connsiteY61-29276" fmla="*/ 6132 h 17230"/>
              <a:gd name="connsiteX62-29277" fmla="*/ 6435 w 13843"/>
              <a:gd name="connsiteY62-29278" fmla="*/ 6532 h 17230"/>
              <a:gd name="connsiteX63-29279" fmla="*/ 6001 w 13843"/>
              <a:gd name="connsiteY63-29280" fmla="*/ 6935 h 17230"/>
              <a:gd name="connsiteX64-29281" fmla="*/ 5399 w 13843"/>
              <a:gd name="connsiteY64-29282" fmla="*/ 7260 h 17230"/>
              <a:gd name="connsiteX65-29283" fmla="*/ 5530 w 13843"/>
              <a:gd name="connsiteY65-29284" fmla="*/ 7171 h 17230"/>
              <a:gd name="connsiteX66-29285" fmla="*/ 5907 w 13843"/>
              <a:gd name="connsiteY66-29286" fmla="*/ 7016 h 17230"/>
              <a:gd name="connsiteX67-29287" fmla="*/ 5409 w 13843"/>
              <a:gd name="connsiteY67-29288" fmla="*/ 7287 h 17230"/>
              <a:gd name="connsiteX68-29289" fmla="*/ 4445 w 13843"/>
              <a:gd name="connsiteY68-29290" fmla="*/ 8017 h 17230"/>
              <a:gd name="connsiteX69-29291" fmla="*/ 3889 w 13843"/>
              <a:gd name="connsiteY69-29292" fmla="*/ 8372 h 17230"/>
              <a:gd name="connsiteX70-29293" fmla="*/ 3169 w 13843"/>
              <a:gd name="connsiteY70-29294" fmla="*/ 8683 h 17230"/>
              <a:gd name="connsiteX71-29295" fmla="*/ 1519 w 13843"/>
              <a:gd name="connsiteY71-29296" fmla="*/ 9330 h 17230"/>
              <a:gd name="connsiteX72-29297" fmla="*/ 482 w 13843"/>
              <a:gd name="connsiteY72-29298" fmla="*/ 9936 h 17230"/>
              <a:gd name="connsiteX73-29299" fmla="*/ 330 w 13843"/>
              <a:gd name="connsiteY73-29300" fmla="*/ 8790 h 17230"/>
              <a:gd name="connsiteX74-29301" fmla="*/ 109 w 13843"/>
              <a:gd name="connsiteY74-29302" fmla="*/ 7008 h 17230"/>
              <a:gd name="connsiteX0-29303" fmla="*/ 109 w 13843"/>
              <a:gd name="connsiteY0-29304" fmla="*/ 7008 h 17230"/>
              <a:gd name="connsiteX1-29305" fmla="*/ 2370 w 13843"/>
              <a:gd name="connsiteY1-29306" fmla="*/ 6237 h 17230"/>
              <a:gd name="connsiteX2-29307" fmla="*/ 4241 w 13843"/>
              <a:gd name="connsiteY2-29308" fmla="*/ 5504 h 17230"/>
              <a:gd name="connsiteX3-29309" fmla="*/ 6507 w 13843"/>
              <a:gd name="connsiteY3-29310" fmla="*/ 3399 h 17230"/>
              <a:gd name="connsiteX4-29311" fmla="*/ 7079 w 13843"/>
              <a:gd name="connsiteY4-29312" fmla="*/ 2367 h 17230"/>
              <a:gd name="connsiteX5-29313" fmla="*/ 7253 w 13843"/>
              <a:gd name="connsiteY5-29314" fmla="*/ 2149 h 17230"/>
              <a:gd name="connsiteX6-29315" fmla="*/ 7474 w 13843"/>
              <a:gd name="connsiteY6-29316" fmla="*/ 826 h 17230"/>
              <a:gd name="connsiteX7-29317" fmla="*/ 7824 w 13843"/>
              <a:gd name="connsiteY7-29318" fmla="*/ 961 h 17230"/>
              <a:gd name="connsiteX8-29319" fmla="*/ 8180 w 13843"/>
              <a:gd name="connsiteY8-29320" fmla="*/ 1915 h 17230"/>
              <a:gd name="connsiteX9-29321" fmla="*/ 8912 w 13843"/>
              <a:gd name="connsiteY9-29322" fmla="*/ 752 h 17230"/>
              <a:gd name="connsiteX10-29323" fmla="*/ 8584 w 13843"/>
              <a:gd name="connsiteY10-29324" fmla="*/ 1546 h 17230"/>
              <a:gd name="connsiteX11-29325" fmla="*/ 9243 w 13843"/>
              <a:gd name="connsiteY11-29326" fmla="*/ 19 h 17230"/>
              <a:gd name="connsiteX12-29327" fmla="*/ 9729 w 13843"/>
              <a:gd name="connsiteY12-29328" fmla="*/ 14 h 17230"/>
              <a:gd name="connsiteX13-29329" fmla="*/ 9825 w 13843"/>
              <a:gd name="connsiteY13-29330" fmla="*/ 1200 h 17230"/>
              <a:gd name="connsiteX14-29331" fmla="*/ 11867 w 13843"/>
              <a:gd name="connsiteY14-29332" fmla="*/ 3664 h 17230"/>
              <a:gd name="connsiteX15-29333" fmla="*/ 13658 w 13843"/>
              <a:gd name="connsiteY15-29334" fmla="*/ 12081 h 17230"/>
              <a:gd name="connsiteX16-29335" fmla="*/ 13784 w 13843"/>
              <a:gd name="connsiteY16-29336" fmla="*/ 17145 h 17230"/>
              <a:gd name="connsiteX17-29337" fmla="*/ 13607 w 13843"/>
              <a:gd name="connsiteY17-29338" fmla="*/ 15125 h 17230"/>
              <a:gd name="connsiteX18-29339" fmla="*/ 13156 w 13843"/>
              <a:gd name="connsiteY18-29340" fmla="*/ 17058 h 17230"/>
              <a:gd name="connsiteX19-29341" fmla="*/ 13395 w 13843"/>
              <a:gd name="connsiteY19-29342" fmla="*/ 13248 h 17230"/>
              <a:gd name="connsiteX20-29343" fmla="*/ 12761 w 13843"/>
              <a:gd name="connsiteY20-29344" fmla="*/ 9413 h 17230"/>
              <a:gd name="connsiteX21-29345" fmla="*/ 13104 w 13843"/>
              <a:gd name="connsiteY21-29346" fmla="*/ 13426 h 17230"/>
              <a:gd name="connsiteX22-29347" fmla="*/ 12856 w 13843"/>
              <a:gd name="connsiteY22-29348" fmla="*/ 13642 h 17230"/>
              <a:gd name="connsiteX23-29349" fmla="*/ 12647 w 13843"/>
              <a:gd name="connsiteY23-29350" fmla="*/ 15200 h 17230"/>
              <a:gd name="connsiteX24-29351" fmla="*/ 12465 w 13843"/>
              <a:gd name="connsiteY24-29352" fmla="*/ 10366 h 17230"/>
              <a:gd name="connsiteX25-29353" fmla="*/ 11546 w 13843"/>
              <a:gd name="connsiteY25-29354" fmla="*/ 4727 h 17230"/>
              <a:gd name="connsiteX26-29355" fmla="*/ 11713 w 13843"/>
              <a:gd name="connsiteY26-29356" fmla="*/ 7113 h 17230"/>
              <a:gd name="connsiteX27-29357" fmla="*/ 11954 w 13843"/>
              <a:gd name="connsiteY27-29358" fmla="*/ 7984 h 17230"/>
              <a:gd name="connsiteX28-29359" fmla="*/ 12312 w 13843"/>
              <a:gd name="connsiteY28-29360" fmla="*/ 9938 h 17230"/>
              <a:gd name="connsiteX29-29361" fmla="*/ 11938 w 13843"/>
              <a:gd name="connsiteY29-29362" fmla="*/ 9257 h 17230"/>
              <a:gd name="connsiteX30-29363" fmla="*/ 12198 w 13843"/>
              <a:gd name="connsiteY30-29364" fmla="*/ 14201 h 17230"/>
              <a:gd name="connsiteX31-29365" fmla="*/ 12042 w 13843"/>
              <a:gd name="connsiteY31-29366" fmla="*/ 16611 h 17230"/>
              <a:gd name="connsiteX32-29367" fmla="*/ 11833 w 13843"/>
              <a:gd name="connsiteY32-29368" fmla="*/ 13325 h 17230"/>
              <a:gd name="connsiteX33-29369" fmla="*/ 11685 w 13843"/>
              <a:gd name="connsiteY33-29370" fmla="*/ 11252 h 17230"/>
              <a:gd name="connsiteX34-29371" fmla="*/ 11028 w 13843"/>
              <a:gd name="connsiteY34-29372" fmla="*/ 6212 h 17230"/>
              <a:gd name="connsiteX35-29373" fmla="*/ 11374 w 13843"/>
              <a:gd name="connsiteY35-29374" fmla="*/ 11757 h 17230"/>
              <a:gd name="connsiteX36-29375" fmla="*/ 11574 w 13843"/>
              <a:gd name="connsiteY36-29376" fmla="*/ 14285 h 17230"/>
              <a:gd name="connsiteX37-29377" fmla="*/ 11403 w 13843"/>
              <a:gd name="connsiteY37-29378" fmla="*/ 16746 h 17230"/>
              <a:gd name="connsiteX38-29379" fmla="*/ 11211 w 13843"/>
              <a:gd name="connsiteY38-29380" fmla="*/ 13822 h 17230"/>
              <a:gd name="connsiteX39-29381" fmla="*/ 10807 w 13843"/>
              <a:gd name="connsiteY39-29382" fmla="*/ 16705 h 17230"/>
              <a:gd name="connsiteX40-29383" fmla="*/ 10464 w 13843"/>
              <a:gd name="connsiteY40-29384" fmla="*/ 17020 h 17230"/>
              <a:gd name="connsiteX41-29385" fmla="*/ 10543 w 13843"/>
              <a:gd name="connsiteY41-29386" fmla="*/ 16578 h 17230"/>
              <a:gd name="connsiteX42-29387" fmla="*/ 10656 w 13843"/>
              <a:gd name="connsiteY42-29388" fmla="*/ 15449 h 17230"/>
              <a:gd name="connsiteX43-29389" fmla="*/ 10782 w 13843"/>
              <a:gd name="connsiteY43-29390" fmla="*/ 14870 h 17230"/>
              <a:gd name="connsiteX44-29391" fmla="*/ 10671 w 13843"/>
              <a:gd name="connsiteY44-29392" fmla="*/ 15401 h 17230"/>
              <a:gd name="connsiteX45-29393" fmla="*/ 10281 w 13843"/>
              <a:gd name="connsiteY45-29394" fmla="*/ 15775 h 17230"/>
              <a:gd name="connsiteX46-29395" fmla="*/ 10129 w 13843"/>
              <a:gd name="connsiteY46-29396" fmla="*/ 16622 h 17230"/>
              <a:gd name="connsiteX47-29397" fmla="*/ 10139 w 13843"/>
              <a:gd name="connsiteY47-29398" fmla="*/ 15898 h 17230"/>
              <a:gd name="connsiteX48-29399" fmla="*/ 10390 w 13843"/>
              <a:gd name="connsiteY48-29400" fmla="*/ 14890 h 17230"/>
              <a:gd name="connsiteX49-29401" fmla="*/ 10589 w 13843"/>
              <a:gd name="connsiteY49-29402" fmla="*/ 14100 h 17230"/>
              <a:gd name="connsiteX50-29403" fmla="*/ 10823 w 13843"/>
              <a:gd name="connsiteY50-29404" fmla="*/ 8335 h 17230"/>
              <a:gd name="connsiteX51-29405" fmla="*/ 10354 w 13843"/>
              <a:gd name="connsiteY51-29406" fmla="*/ 12175 h 17230"/>
              <a:gd name="connsiteX52-29407" fmla="*/ 9458 w 13843"/>
              <a:gd name="connsiteY52-29408" fmla="*/ 15327 h 17230"/>
              <a:gd name="connsiteX53-29409" fmla="*/ 9969 w 13843"/>
              <a:gd name="connsiteY53-29410" fmla="*/ 11851 h 17230"/>
              <a:gd name="connsiteX54-29411" fmla="*/ 9111 w 13843"/>
              <a:gd name="connsiteY54-29412" fmla="*/ 13356 h 17230"/>
              <a:gd name="connsiteX55-29413" fmla="*/ 9699 w 13843"/>
              <a:gd name="connsiteY55-29414" fmla="*/ 11442 h 17230"/>
              <a:gd name="connsiteX56-29415" fmla="*/ 10116 w 13843"/>
              <a:gd name="connsiteY56-29416" fmla="*/ 10172 h 17230"/>
              <a:gd name="connsiteX57-29417" fmla="*/ 10358 w 13843"/>
              <a:gd name="connsiteY57-29418" fmla="*/ 5435 h 17230"/>
              <a:gd name="connsiteX58-29419" fmla="*/ 9432 w 13843"/>
              <a:gd name="connsiteY58-29420" fmla="*/ 3443 h 17230"/>
              <a:gd name="connsiteX59-29421" fmla="*/ 7255 w 13843"/>
              <a:gd name="connsiteY59-29422" fmla="*/ 4898 h 17230"/>
              <a:gd name="connsiteX60-29423" fmla="*/ 6860 w 13843"/>
              <a:gd name="connsiteY60-29424" fmla="*/ 5686 h 17230"/>
              <a:gd name="connsiteX61-29425" fmla="*/ 6527 w 13843"/>
              <a:gd name="connsiteY61-29426" fmla="*/ 6132 h 17230"/>
              <a:gd name="connsiteX62-29427" fmla="*/ 6435 w 13843"/>
              <a:gd name="connsiteY62-29428" fmla="*/ 6532 h 17230"/>
              <a:gd name="connsiteX63-29429" fmla="*/ 6001 w 13843"/>
              <a:gd name="connsiteY63-29430" fmla="*/ 6935 h 17230"/>
              <a:gd name="connsiteX64-29431" fmla="*/ 5399 w 13843"/>
              <a:gd name="connsiteY64-29432" fmla="*/ 7260 h 17230"/>
              <a:gd name="connsiteX65-29433" fmla="*/ 5530 w 13843"/>
              <a:gd name="connsiteY65-29434" fmla="*/ 7171 h 17230"/>
              <a:gd name="connsiteX66-29435" fmla="*/ 5907 w 13843"/>
              <a:gd name="connsiteY66-29436" fmla="*/ 7016 h 17230"/>
              <a:gd name="connsiteX67-29437" fmla="*/ 5409 w 13843"/>
              <a:gd name="connsiteY67-29438" fmla="*/ 7287 h 17230"/>
              <a:gd name="connsiteX68-29439" fmla="*/ 4445 w 13843"/>
              <a:gd name="connsiteY68-29440" fmla="*/ 8017 h 17230"/>
              <a:gd name="connsiteX69-29441" fmla="*/ 3889 w 13843"/>
              <a:gd name="connsiteY69-29442" fmla="*/ 8372 h 17230"/>
              <a:gd name="connsiteX70-29443" fmla="*/ 3169 w 13843"/>
              <a:gd name="connsiteY70-29444" fmla="*/ 8683 h 17230"/>
              <a:gd name="connsiteX71-29445" fmla="*/ 1519 w 13843"/>
              <a:gd name="connsiteY71-29446" fmla="*/ 9330 h 17230"/>
              <a:gd name="connsiteX72-29447" fmla="*/ 482 w 13843"/>
              <a:gd name="connsiteY72-29448" fmla="*/ 9936 h 17230"/>
              <a:gd name="connsiteX73-29449" fmla="*/ 330 w 13843"/>
              <a:gd name="connsiteY73-29450" fmla="*/ 8790 h 17230"/>
              <a:gd name="connsiteX74-29451" fmla="*/ 109 w 13843"/>
              <a:gd name="connsiteY74-29452" fmla="*/ 7008 h 17230"/>
              <a:gd name="connsiteX0-29453" fmla="*/ 109 w 13843"/>
              <a:gd name="connsiteY0-29454" fmla="*/ 7008 h 17230"/>
              <a:gd name="connsiteX1-29455" fmla="*/ 2370 w 13843"/>
              <a:gd name="connsiteY1-29456" fmla="*/ 6237 h 17230"/>
              <a:gd name="connsiteX2-29457" fmla="*/ 4241 w 13843"/>
              <a:gd name="connsiteY2-29458" fmla="*/ 5504 h 17230"/>
              <a:gd name="connsiteX3-29459" fmla="*/ 6507 w 13843"/>
              <a:gd name="connsiteY3-29460" fmla="*/ 3399 h 17230"/>
              <a:gd name="connsiteX4-29461" fmla="*/ 7079 w 13843"/>
              <a:gd name="connsiteY4-29462" fmla="*/ 2367 h 17230"/>
              <a:gd name="connsiteX5-29463" fmla="*/ 7253 w 13843"/>
              <a:gd name="connsiteY5-29464" fmla="*/ 2149 h 17230"/>
              <a:gd name="connsiteX6-29465" fmla="*/ 7474 w 13843"/>
              <a:gd name="connsiteY6-29466" fmla="*/ 826 h 17230"/>
              <a:gd name="connsiteX7-29467" fmla="*/ 7824 w 13843"/>
              <a:gd name="connsiteY7-29468" fmla="*/ 961 h 17230"/>
              <a:gd name="connsiteX8-29469" fmla="*/ 8180 w 13843"/>
              <a:gd name="connsiteY8-29470" fmla="*/ 1915 h 17230"/>
              <a:gd name="connsiteX9-29471" fmla="*/ 8912 w 13843"/>
              <a:gd name="connsiteY9-29472" fmla="*/ 752 h 17230"/>
              <a:gd name="connsiteX10-29473" fmla="*/ 8584 w 13843"/>
              <a:gd name="connsiteY10-29474" fmla="*/ 1546 h 17230"/>
              <a:gd name="connsiteX11-29475" fmla="*/ 9243 w 13843"/>
              <a:gd name="connsiteY11-29476" fmla="*/ 19 h 17230"/>
              <a:gd name="connsiteX12-29477" fmla="*/ 9729 w 13843"/>
              <a:gd name="connsiteY12-29478" fmla="*/ 14 h 17230"/>
              <a:gd name="connsiteX13-29479" fmla="*/ 9825 w 13843"/>
              <a:gd name="connsiteY13-29480" fmla="*/ 1200 h 17230"/>
              <a:gd name="connsiteX14-29481" fmla="*/ 11867 w 13843"/>
              <a:gd name="connsiteY14-29482" fmla="*/ 3664 h 17230"/>
              <a:gd name="connsiteX15-29483" fmla="*/ 13658 w 13843"/>
              <a:gd name="connsiteY15-29484" fmla="*/ 12081 h 17230"/>
              <a:gd name="connsiteX16-29485" fmla="*/ 13784 w 13843"/>
              <a:gd name="connsiteY16-29486" fmla="*/ 17145 h 17230"/>
              <a:gd name="connsiteX17-29487" fmla="*/ 13607 w 13843"/>
              <a:gd name="connsiteY17-29488" fmla="*/ 15125 h 17230"/>
              <a:gd name="connsiteX18-29489" fmla="*/ 13156 w 13843"/>
              <a:gd name="connsiteY18-29490" fmla="*/ 17058 h 17230"/>
              <a:gd name="connsiteX19-29491" fmla="*/ 13395 w 13843"/>
              <a:gd name="connsiteY19-29492" fmla="*/ 13248 h 17230"/>
              <a:gd name="connsiteX20-29493" fmla="*/ 12761 w 13843"/>
              <a:gd name="connsiteY20-29494" fmla="*/ 9413 h 17230"/>
              <a:gd name="connsiteX21-29495" fmla="*/ 13104 w 13843"/>
              <a:gd name="connsiteY21-29496" fmla="*/ 13426 h 17230"/>
              <a:gd name="connsiteX22-29497" fmla="*/ 12856 w 13843"/>
              <a:gd name="connsiteY22-29498" fmla="*/ 13642 h 17230"/>
              <a:gd name="connsiteX23-29499" fmla="*/ 12647 w 13843"/>
              <a:gd name="connsiteY23-29500" fmla="*/ 15200 h 17230"/>
              <a:gd name="connsiteX24-29501" fmla="*/ 12465 w 13843"/>
              <a:gd name="connsiteY24-29502" fmla="*/ 10366 h 17230"/>
              <a:gd name="connsiteX25-29503" fmla="*/ 11546 w 13843"/>
              <a:gd name="connsiteY25-29504" fmla="*/ 4727 h 17230"/>
              <a:gd name="connsiteX26-29505" fmla="*/ 11713 w 13843"/>
              <a:gd name="connsiteY26-29506" fmla="*/ 7113 h 17230"/>
              <a:gd name="connsiteX27-29507" fmla="*/ 11954 w 13843"/>
              <a:gd name="connsiteY27-29508" fmla="*/ 7984 h 17230"/>
              <a:gd name="connsiteX28-29509" fmla="*/ 12312 w 13843"/>
              <a:gd name="connsiteY28-29510" fmla="*/ 9938 h 17230"/>
              <a:gd name="connsiteX29-29511" fmla="*/ 11938 w 13843"/>
              <a:gd name="connsiteY29-29512" fmla="*/ 9257 h 17230"/>
              <a:gd name="connsiteX30-29513" fmla="*/ 12198 w 13843"/>
              <a:gd name="connsiteY30-29514" fmla="*/ 14201 h 17230"/>
              <a:gd name="connsiteX31-29515" fmla="*/ 12042 w 13843"/>
              <a:gd name="connsiteY31-29516" fmla="*/ 16611 h 17230"/>
              <a:gd name="connsiteX32-29517" fmla="*/ 11833 w 13843"/>
              <a:gd name="connsiteY32-29518" fmla="*/ 13325 h 17230"/>
              <a:gd name="connsiteX33-29519" fmla="*/ 11685 w 13843"/>
              <a:gd name="connsiteY33-29520" fmla="*/ 11252 h 17230"/>
              <a:gd name="connsiteX34-29521" fmla="*/ 11028 w 13843"/>
              <a:gd name="connsiteY34-29522" fmla="*/ 6212 h 17230"/>
              <a:gd name="connsiteX35-29523" fmla="*/ 11374 w 13843"/>
              <a:gd name="connsiteY35-29524" fmla="*/ 11757 h 17230"/>
              <a:gd name="connsiteX36-29525" fmla="*/ 11574 w 13843"/>
              <a:gd name="connsiteY36-29526" fmla="*/ 14285 h 17230"/>
              <a:gd name="connsiteX37-29527" fmla="*/ 11403 w 13843"/>
              <a:gd name="connsiteY37-29528" fmla="*/ 16746 h 17230"/>
              <a:gd name="connsiteX38-29529" fmla="*/ 11211 w 13843"/>
              <a:gd name="connsiteY38-29530" fmla="*/ 13822 h 17230"/>
              <a:gd name="connsiteX39-29531" fmla="*/ 10807 w 13843"/>
              <a:gd name="connsiteY39-29532" fmla="*/ 16705 h 17230"/>
              <a:gd name="connsiteX40-29533" fmla="*/ 10464 w 13843"/>
              <a:gd name="connsiteY40-29534" fmla="*/ 17020 h 17230"/>
              <a:gd name="connsiteX41-29535" fmla="*/ 10543 w 13843"/>
              <a:gd name="connsiteY41-29536" fmla="*/ 16578 h 17230"/>
              <a:gd name="connsiteX42-29537" fmla="*/ 10656 w 13843"/>
              <a:gd name="connsiteY42-29538" fmla="*/ 15449 h 17230"/>
              <a:gd name="connsiteX43-29539" fmla="*/ 10782 w 13843"/>
              <a:gd name="connsiteY43-29540" fmla="*/ 14870 h 17230"/>
              <a:gd name="connsiteX44-29541" fmla="*/ 10671 w 13843"/>
              <a:gd name="connsiteY44-29542" fmla="*/ 15401 h 17230"/>
              <a:gd name="connsiteX45-29543" fmla="*/ 10281 w 13843"/>
              <a:gd name="connsiteY45-29544" fmla="*/ 15775 h 17230"/>
              <a:gd name="connsiteX46-29545" fmla="*/ 10129 w 13843"/>
              <a:gd name="connsiteY46-29546" fmla="*/ 16622 h 17230"/>
              <a:gd name="connsiteX47-29547" fmla="*/ 10139 w 13843"/>
              <a:gd name="connsiteY47-29548" fmla="*/ 15898 h 17230"/>
              <a:gd name="connsiteX48-29549" fmla="*/ 10390 w 13843"/>
              <a:gd name="connsiteY48-29550" fmla="*/ 14890 h 17230"/>
              <a:gd name="connsiteX49-29551" fmla="*/ 10589 w 13843"/>
              <a:gd name="connsiteY49-29552" fmla="*/ 14100 h 17230"/>
              <a:gd name="connsiteX50-29553" fmla="*/ 10823 w 13843"/>
              <a:gd name="connsiteY50-29554" fmla="*/ 8335 h 17230"/>
              <a:gd name="connsiteX51-29555" fmla="*/ 10354 w 13843"/>
              <a:gd name="connsiteY51-29556" fmla="*/ 12175 h 17230"/>
              <a:gd name="connsiteX52-29557" fmla="*/ 9680 w 13843"/>
              <a:gd name="connsiteY52-29558" fmla="*/ 15374 h 17230"/>
              <a:gd name="connsiteX53-29559" fmla="*/ 9969 w 13843"/>
              <a:gd name="connsiteY53-29560" fmla="*/ 11851 h 17230"/>
              <a:gd name="connsiteX54-29561" fmla="*/ 9111 w 13843"/>
              <a:gd name="connsiteY54-29562" fmla="*/ 13356 h 17230"/>
              <a:gd name="connsiteX55-29563" fmla="*/ 9699 w 13843"/>
              <a:gd name="connsiteY55-29564" fmla="*/ 11442 h 17230"/>
              <a:gd name="connsiteX56-29565" fmla="*/ 10116 w 13843"/>
              <a:gd name="connsiteY56-29566" fmla="*/ 10172 h 17230"/>
              <a:gd name="connsiteX57-29567" fmla="*/ 10358 w 13843"/>
              <a:gd name="connsiteY57-29568" fmla="*/ 5435 h 17230"/>
              <a:gd name="connsiteX58-29569" fmla="*/ 9432 w 13843"/>
              <a:gd name="connsiteY58-29570" fmla="*/ 3443 h 17230"/>
              <a:gd name="connsiteX59-29571" fmla="*/ 7255 w 13843"/>
              <a:gd name="connsiteY59-29572" fmla="*/ 4898 h 17230"/>
              <a:gd name="connsiteX60-29573" fmla="*/ 6860 w 13843"/>
              <a:gd name="connsiteY60-29574" fmla="*/ 5686 h 17230"/>
              <a:gd name="connsiteX61-29575" fmla="*/ 6527 w 13843"/>
              <a:gd name="connsiteY61-29576" fmla="*/ 6132 h 17230"/>
              <a:gd name="connsiteX62-29577" fmla="*/ 6435 w 13843"/>
              <a:gd name="connsiteY62-29578" fmla="*/ 6532 h 17230"/>
              <a:gd name="connsiteX63-29579" fmla="*/ 6001 w 13843"/>
              <a:gd name="connsiteY63-29580" fmla="*/ 6935 h 17230"/>
              <a:gd name="connsiteX64-29581" fmla="*/ 5399 w 13843"/>
              <a:gd name="connsiteY64-29582" fmla="*/ 7260 h 17230"/>
              <a:gd name="connsiteX65-29583" fmla="*/ 5530 w 13843"/>
              <a:gd name="connsiteY65-29584" fmla="*/ 7171 h 17230"/>
              <a:gd name="connsiteX66-29585" fmla="*/ 5907 w 13843"/>
              <a:gd name="connsiteY66-29586" fmla="*/ 7016 h 17230"/>
              <a:gd name="connsiteX67-29587" fmla="*/ 5409 w 13843"/>
              <a:gd name="connsiteY67-29588" fmla="*/ 7287 h 17230"/>
              <a:gd name="connsiteX68-29589" fmla="*/ 4445 w 13843"/>
              <a:gd name="connsiteY68-29590" fmla="*/ 8017 h 17230"/>
              <a:gd name="connsiteX69-29591" fmla="*/ 3889 w 13843"/>
              <a:gd name="connsiteY69-29592" fmla="*/ 8372 h 17230"/>
              <a:gd name="connsiteX70-29593" fmla="*/ 3169 w 13843"/>
              <a:gd name="connsiteY70-29594" fmla="*/ 8683 h 17230"/>
              <a:gd name="connsiteX71-29595" fmla="*/ 1519 w 13843"/>
              <a:gd name="connsiteY71-29596" fmla="*/ 9330 h 17230"/>
              <a:gd name="connsiteX72-29597" fmla="*/ 482 w 13843"/>
              <a:gd name="connsiteY72-29598" fmla="*/ 9936 h 17230"/>
              <a:gd name="connsiteX73-29599" fmla="*/ 330 w 13843"/>
              <a:gd name="connsiteY73-29600" fmla="*/ 8790 h 17230"/>
              <a:gd name="connsiteX74-29601" fmla="*/ 109 w 13843"/>
              <a:gd name="connsiteY74-29602" fmla="*/ 7008 h 17230"/>
              <a:gd name="connsiteX0-29603" fmla="*/ 109 w 13843"/>
              <a:gd name="connsiteY0-29604" fmla="*/ 7008 h 17230"/>
              <a:gd name="connsiteX1-29605" fmla="*/ 2370 w 13843"/>
              <a:gd name="connsiteY1-29606" fmla="*/ 6237 h 17230"/>
              <a:gd name="connsiteX2-29607" fmla="*/ 4241 w 13843"/>
              <a:gd name="connsiteY2-29608" fmla="*/ 5504 h 17230"/>
              <a:gd name="connsiteX3-29609" fmla="*/ 6507 w 13843"/>
              <a:gd name="connsiteY3-29610" fmla="*/ 3399 h 17230"/>
              <a:gd name="connsiteX4-29611" fmla="*/ 7079 w 13843"/>
              <a:gd name="connsiteY4-29612" fmla="*/ 2367 h 17230"/>
              <a:gd name="connsiteX5-29613" fmla="*/ 7253 w 13843"/>
              <a:gd name="connsiteY5-29614" fmla="*/ 2149 h 17230"/>
              <a:gd name="connsiteX6-29615" fmla="*/ 7474 w 13843"/>
              <a:gd name="connsiteY6-29616" fmla="*/ 826 h 17230"/>
              <a:gd name="connsiteX7-29617" fmla="*/ 7824 w 13843"/>
              <a:gd name="connsiteY7-29618" fmla="*/ 961 h 17230"/>
              <a:gd name="connsiteX8-29619" fmla="*/ 8180 w 13843"/>
              <a:gd name="connsiteY8-29620" fmla="*/ 1915 h 17230"/>
              <a:gd name="connsiteX9-29621" fmla="*/ 8912 w 13843"/>
              <a:gd name="connsiteY9-29622" fmla="*/ 752 h 17230"/>
              <a:gd name="connsiteX10-29623" fmla="*/ 8584 w 13843"/>
              <a:gd name="connsiteY10-29624" fmla="*/ 1546 h 17230"/>
              <a:gd name="connsiteX11-29625" fmla="*/ 9243 w 13843"/>
              <a:gd name="connsiteY11-29626" fmla="*/ 19 h 17230"/>
              <a:gd name="connsiteX12-29627" fmla="*/ 9729 w 13843"/>
              <a:gd name="connsiteY12-29628" fmla="*/ 14 h 17230"/>
              <a:gd name="connsiteX13-29629" fmla="*/ 9825 w 13843"/>
              <a:gd name="connsiteY13-29630" fmla="*/ 1200 h 17230"/>
              <a:gd name="connsiteX14-29631" fmla="*/ 11867 w 13843"/>
              <a:gd name="connsiteY14-29632" fmla="*/ 3664 h 17230"/>
              <a:gd name="connsiteX15-29633" fmla="*/ 13658 w 13843"/>
              <a:gd name="connsiteY15-29634" fmla="*/ 12081 h 17230"/>
              <a:gd name="connsiteX16-29635" fmla="*/ 13784 w 13843"/>
              <a:gd name="connsiteY16-29636" fmla="*/ 17145 h 17230"/>
              <a:gd name="connsiteX17-29637" fmla="*/ 13607 w 13843"/>
              <a:gd name="connsiteY17-29638" fmla="*/ 15125 h 17230"/>
              <a:gd name="connsiteX18-29639" fmla="*/ 13156 w 13843"/>
              <a:gd name="connsiteY18-29640" fmla="*/ 17058 h 17230"/>
              <a:gd name="connsiteX19-29641" fmla="*/ 13395 w 13843"/>
              <a:gd name="connsiteY19-29642" fmla="*/ 13248 h 17230"/>
              <a:gd name="connsiteX20-29643" fmla="*/ 12761 w 13843"/>
              <a:gd name="connsiteY20-29644" fmla="*/ 9413 h 17230"/>
              <a:gd name="connsiteX21-29645" fmla="*/ 13104 w 13843"/>
              <a:gd name="connsiteY21-29646" fmla="*/ 13426 h 17230"/>
              <a:gd name="connsiteX22-29647" fmla="*/ 12856 w 13843"/>
              <a:gd name="connsiteY22-29648" fmla="*/ 13642 h 17230"/>
              <a:gd name="connsiteX23-29649" fmla="*/ 12599 w 13843"/>
              <a:gd name="connsiteY23-29650" fmla="*/ 15592 h 17230"/>
              <a:gd name="connsiteX24-29651" fmla="*/ 12465 w 13843"/>
              <a:gd name="connsiteY24-29652" fmla="*/ 10366 h 17230"/>
              <a:gd name="connsiteX25-29653" fmla="*/ 11546 w 13843"/>
              <a:gd name="connsiteY25-29654" fmla="*/ 4727 h 17230"/>
              <a:gd name="connsiteX26-29655" fmla="*/ 11713 w 13843"/>
              <a:gd name="connsiteY26-29656" fmla="*/ 7113 h 17230"/>
              <a:gd name="connsiteX27-29657" fmla="*/ 11954 w 13843"/>
              <a:gd name="connsiteY27-29658" fmla="*/ 7984 h 17230"/>
              <a:gd name="connsiteX28-29659" fmla="*/ 12312 w 13843"/>
              <a:gd name="connsiteY28-29660" fmla="*/ 9938 h 17230"/>
              <a:gd name="connsiteX29-29661" fmla="*/ 11938 w 13843"/>
              <a:gd name="connsiteY29-29662" fmla="*/ 9257 h 17230"/>
              <a:gd name="connsiteX30-29663" fmla="*/ 12198 w 13843"/>
              <a:gd name="connsiteY30-29664" fmla="*/ 14201 h 17230"/>
              <a:gd name="connsiteX31-29665" fmla="*/ 12042 w 13843"/>
              <a:gd name="connsiteY31-29666" fmla="*/ 16611 h 17230"/>
              <a:gd name="connsiteX32-29667" fmla="*/ 11833 w 13843"/>
              <a:gd name="connsiteY32-29668" fmla="*/ 13325 h 17230"/>
              <a:gd name="connsiteX33-29669" fmla="*/ 11685 w 13843"/>
              <a:gd name="connsiteY33-29670" fmla="*/ 11252 h 17230"/>
              <a:gd name="connsiteX34-29671" fmla="*/ 11028 w 13843"/>
              <a:gd name="connsiteY34-29672" fmla="*/ 6212 h 17230"/>
              <a:gd name="connsiteX35-29673" fmla="*/ 11374 w 13843"/>
              <a:gd name="connsiteY35-29674" fmla="*/ 11757 h 17230"/>
              <a:gd name="connsiteX36-29675" fmla="*/ 11574 w 13843"/>
              <a:gd name="connsiteY36-29676" fmla="*/ 14285 h 17230"/>
              <a:gd name="connsiteX37-29677" fmla="*/ 11403 w 13843"/>
              <a:gd name="connsiteY37-29678" fmla="*/ 16746 h 17230"/>
              <a:gd name="connsiteX38-29679" fmla="*/ 11211 w 13843"/>
              <a:gd name="connsiteY38-29680" fmla="*/ 13822 h 17230"/>
              <a:gd name="connsiteX39-29681" fmla="*/ 10807 w 13843"/>
              <a:gd name="connsiteY39-29682" fmla="*/ 16705 h 17230"/>
              <a:gd name="connsiteX40-29683" fmla="*/ 10464 w 13843"/>
              <a:gd name="connsiteY40-29684" fmla="*/ 17020 h 17230"/>
              <a:gd name="connsiteX41-29685" fmla="*/ 10543 w 13843"/>
              <a:gd name="connsiteY41-29686" fmla="*/ 16578 h 17230"/>
              <a:gd name="connsiteX42-29687" fmla="*/ 10656 w 13843"/>
              <a:gd name="connsiteY42-29688" fmla="*/ 15449 h 17230"/>
              <a:gd name="connsiteX43-29689" fmla="*/ 10782 w 13843"/>
              <a:gd name="connsiteY43-29690" fmla="*/ 14870 h 17230"/>
              <a:gd name="connsiteX44-29691" fmla="*/ 10671 w 13843"/>
              <a:gd name="connsiteY44-29692" fmla="*/ 15401 h 17230"/>
              <a:gd name="connsiteX45-29693" fmla="*/ 10281 w 13843"/>
              <a:gd name="connsiteY45-29694" fmla="*/ 15775 h 17230"/>
              <a:gd name="connsiteX46-29695" fmla="*/ 10129 w 13843"/>
              <a:gd name="connsiteY46-29696" fmla="*/ 16622 h 17230"/>
              <a:gd name="connsiteX47-29697" fmla="*/ 10139 w 13843"/>
              <a:gd name="connsiteY47-29698" fmla="*/ 15898 h 17230"/>
              <a:gd name="connsiteX48-29699" fmla="*/ 10390 w 13843"/>
              <a:gd name="connsiteY48-29700" fmla="*/ 14890 h 17230"/>
              <a:gd name="connsiteX49-29701" fmla="*/ 10589 w 13843"/>
              <a:gd name="connsiteY49-29702" fmla="*/ 14100 h 17230"/>
              <a:gd name="connsiteX50-29703" fmla="*/ 10823 w 13843"/>
              <a:gd name="connsiteY50-29704" fmla="*/ 8335 h 17230"/>
              <a:gd name="connsiteX51-29705" fmla="*/ 10354 w 13843"/>
              <a:gd name="connsiteY51-29706" fmla="*/ 12175 h 17230"/>
              <a:gd name="connsiteX52-29707" fmla="*/ 9680 w 13843"/>
              <a:gd name="connsiteY52-29708" fmla="*/ 15374 h 17230"/>
              <a:gd name="connsiteX53-29709" fmla="*/ 9969 w 13843"/>
              <a:gd name="connsiteY53-29710" fmla="*/ 11851 h 17230"/>
              <a:gd name="connsiteX54-29711" fmla="*/ 9111 w 13843"/>
              <a:gd name="connsiteY54-29712" fmla="*/ 13356 h 17230"/>
              <a:gd name="connsiteX55-29713" fmla="*/ 9699 w 13843"/>
              <a:gd name="connsiteY55-29714" fmla="*/ 11442 h 17230"/>
              <a:gd name="connsiteX56-29715" fmla="*/ 10116 w 13843"/>
              <a:gd name="connsiteY56-29716" fmla="*/ 10172 h 17230"/>
              <a:gd name="connsiteX57-29717" fmla="*/ 10358 w 13843"/>
              <a:gd name="connsiteY57-29718" fmla="*/ 5435 h 17230"/>
              <a:gd name="connsiteX58-29719" fmla="*/ 9432 w 13843"/>
              <a:gd name="connsiteY58-29720" fmla="*/ 3443 h 17230"/>
              <a:gd name="connsiteX59-29721" fmla="*/ 7255 w 13843"/>
              <a:gd name="connsiteY59-29722" fmla="*/ 4898 h 17230"/>
              <a:gd name="connsiteX60-29723" fmla="*/ 6860 w 13843"/>
              <a:gd name="connsiteY60-29724" fmla="*/ 5686 h 17230"/>
              <a:gd name="connsiteX61-29725" fmla="*/ 6527 w 13843"/>
              <a:gd name="connsiteY61-29726" fmla="*/ 6132 h 17230"/>
              <a:gd name="connsiteX62-29727" fmla="*/ 6435 w 13843"/>
              <a:gd name="connsiteY62-29728" fmla="*/ 6532 h 17230"/>
              <a:gd name="connsiteX63-29729" fmla="*/ 6001 w 13843"/>
              <a:gd name="connsiteY63-29730" fmla="*/ 6935 h 17230"/>
              <a:gd name="connsiteX64-29731" fmla="*/ 5399 w 13843"/>
              <a:gd name="connsiteY64-29732" fmla="*/ 7260 h 17230"/>
              <a:gd name="connsiteX65-29733" fmla="*/ 5530 w 13843"/>
              <a:gd name="connsiteY65-29734" fmla="*/ 7171 h 17230"/>
              <a:gd name="connsiteX66-29735" fmla="*/ 5907 w 13843"/>
              <a:gd name="connsiteY66-29736" fmla="*/ 7016 h 17230"/>
              <a:gd name="connsiteX67-29737" fmla="*/ 5409 w 13843"/>
              <a:gd name="connsiteY67-29738" fmla="*/ 7287 h 17230"/>
              <a:gd name="connsiteX68-29739" fmla="*/ 4445 w 13843"/>
              <a:gd name="connsiteY68-29740" fmla="*/ 8017 h 17230"/>
              <a:gd name="connsiteX69-29741" fmla="*/ 3889 w 13843"/>
              <a:gd name="connsiteY69-29742" fmla="*/ 8372 h 17230"/>
              <a:gd name="connsiteX70-29743" fmla="*/ 3169 w 13843"/>
              <a:gd name="connsiteY70-29744" fmla="*/ 8683 h 17230"/>
              <a:gd name="connsiteX71-29745" fmla="*/ 1519 w 13843"/>
              <a:gd name="connsiteY71-29746" fmla="*/ 9330 h 17230"/>
              <a:gd name="connsiteX72-29747" fmla="*/ 482 w 13843"/>
              <a:gd name="connsiteY72-29748" fmla="*/ 9936 h 17230"/>
              <a:gd name="connsiteX73-29749" fmla="*/ 330 w 13843"/>
              <a:gd name="connsiteY73-29750" fmla="*/ 8790 h 17230"/>
              <a:gd name="connsiteX74-29751" fmla="*/ 109 w 13843"/>
              <a:gd name="connsiteY74-29752" fmla="*/ 7008 h 17230"/>
              <a:gd name="connsiteX0-29753" fmla="*/ 109 w 13951"/>
              <a:gd name="connsiteY0-29754" fmla="*/ 7008 h 17213"/>
              <a:gd name="connsiteX1-29755" fmla="*/ 2370 w 13951"/>
              <a:gd name="connsiteY1-29756" fmla="*/ 6237 h 17213"/>
              <a:gd name="connsiteX2-29757" fmla="*/ 4241 w 13951"/>
              <a:gd name="connsiteY2-29758" fmla="*/ 5504 h 17213"/>
              <a:gd name="connsiteX3-29759" fmla="*/ 6507 w 13951"/>
              <a:gd name="connsiteY3-29760" fmla="*/ 3399 h 17213"/>
              <a:gd name="connsiteX4-29761" fmla="*/ 7079 w 13951"/>
              <a:gd name="connsiteY4-29762" fmla="*/ 2367 h 17213"/>
              <a:gd name="connsiteX5-29763" fmla="*/ 7253 w 13951"/>
              <a:gd name="connsiteY5-29764" fmla="*/ 2149 h 17213"/>
              <a:gd name="connsiteX6-29765" fmla="*/ 7474 w 13951"/>
              <a:gd name="connsiteY6-29766" fmla="*/ 826 h 17213"/>
              <a:gd name="connsiteX7-29767" fmla="*/ 7824 w 13951"/>
              <a:gd name="connsiteY7-29768" fmla="*/ 961 h 17213"/>
              <a:gd name="connsiteX8-29769" fmla="*/ 8180 w 13951"/>
              <a:gd name="connsiteY8-29770" fmla="*/ 1915 h 17213"/>
              <a:gd name="connsiteX9-29771" fmla="*/ 8912 w 13951"/>
              <a:gd name="connsiteY9-29772" fmla="*/ 752 h 17213"/>
              <a:gd name="connsiteX10-29773" fmla="*/ 8584 w 13951"/>
              <a:gd name="connsiteY10-29774" fmla="*/ 1546 h 17213"/>
              <a:gd name="connsiteX11-29775" fmla="*/ 9243 w 13951"/>
              <a:gd name="connsiteY11-29776" fmla="*/ 19 h 17213"/>
              <a:gd name="connsiteX12-29777" fmla="*/ 9729 w 13951"/>
              <a:gd name="connsiteY12-29778" fmla="*/ 14 h 17213"/>
              <a:gd name="connsiteX13-29779" fmla="*/ 9825 w 13951"/>
              <a:gd name="connsiteY13-29780" fmla="*/ 1200 h 17213"/>
              <a:gd name="connsiteX14-29781" fmla="*/ 11867 w 13951"/>
              <a:gd name="connsiteY14-29782" fmla="*/ 3664 h 17213"/>
              <a:gd name="connsiteX15-29783" fmla="*/ 13658 w 13951"/>
              <a:gd name="connsiteY15-29784" fmla="*/ 12081 h 17213"/>
              <a:gd name="connsiteX16-29785" fmla="*/ 13946 w 13951"/>
              <a:gd name="connsiteY16-29786" fmla="*/ 17127 h 17213"/>
              <a:gd name="connsiteX17-29787" fmla="*/ 13607 w 13951"/>
              <a:gd name="connsiteY17-29788" fmla="*/ 15125 h 17213"/>
              <a:gd name="connsiteX18-29789" fmla="*/ 13156 w 13951"/>
              <a:gd name="connsiteY18-29790" fmla="*/ 17058 h 17213"/>
              <a:gd name="connsiteX19-29791" fmla="*/ 13395 w 13951"/>
              <a:gd name="connsiteY19-29792" fmla="*/ 13248 h 17213"/>
              <a:gd name="connsiteX20-29793" fmla="*/ 12761 w 13951"/>
              <a:gd name="connsiteY20-29794" fmla="*/ 9413 h 17213"/>
              <a:gd name="connsiteX21-29795" fmla="*/ 13104 w 13951"/>
              <a:gd name="connsiteY21-29796" fmla="*/ 13426 h 17213"/>
              <a:gd name="connsiteX22-29797" fmla="*/ 12856 w 13951"/>
              <a:gd name="connsiteY22-29798" fmla="*/ 13642 h 17213"/>
              <a:gd name="connsiteX23-29799" fmla="*/ 12599 w 13951"/>
              <a:gd name="connsiteY23-29800" fmla="*/ 15592 h 17213"/>
              <a:gd name="connsiteX24-29801" fmla="*/ 12465 w 13951"/>
              <a:gd name="connsiteY24-29802" fmla="*/ 10366 h 17213"/>
              <a:gd name="connsiteX25-29803" fmla="*/ 11546 w 13951"/>
              <a:gd name="connsiteY25-29804" fmla="*/ 4727 h 17213"/>
              <a:gd name="connsiteX26-29805" fmla="*/ 11713 w 13951"/>
              <a:gd name="connsiteY26-29806" fmla="*/ 7113 h 17213"/>
              <a:gd name="connsiteX27-29807" fmla="*/ 11954 w 13951"/>
              <a:gd name="connsiteY27-29808" fmla="*/ 7984 h 17213"/>
              <a:gd name="connsiteX28-29809" fmla="*/ 12312 w 13951"/>
              <a:gd name="connsiteY28-29810" fmla="*/ 9938 h 17213"/>
              <a:gd name="connsiteX29-29811" fmla="*/ 11938 w 13951"/>
              <a:gd name="connsiteY29-29812" fmla="*/ 9257 h 17213"/>
              <a:gd name="connsiteX30-29813" fmla="*/ 12198 w 13951"/>
              <a:gd name="connsiteY30-29814" fmla="*/ 14201 h 17213"/>
              <a:gd name="connsiteX31-29815" fmla="*/ 12042 w 13951"/>
              <a:gd name="connsiteY31-29816" fmla="*/ 16611 h 17213"/>
              <a:gd name="connsiteX32-29817" fmla="*/ 11833 w 13951"/>
              <a:gd name="connsiteY32-29818" fmla="*/ 13325 h 17213"/>
              <a:gd name="connsiteX33-29819" fmla="*/ 11685 w 13951"/>
              <a:gd name="connsiteY33-29820" fmla="*/ 11252 h 17213"/>
              <a:gd name="connsiteX34-29821" fmla="*/ 11028 w 13951"/>
              <a:gd name="connsiteY34-29822" fmla="*/ 6212 h 17213"/>
              <a:gd name="connsiteX35-29823" fmla="*/ 11374 w 13951"/>
              <a:gd name="connsiteY35-29824" fmla="*/ 11757 h 17213"/>
              <a:gd name="connsiteX36-29825" fmla="*/ 11574 w 13951"/>
              <a:gd name="connsiteY36-29826" fmla="*/ 14285 h 17213"/>
              <a:gd name="connsiteX37-29827" fmla="*/ 11403 w 13951"/>
              <a:gd name="connsiteY37-29828" fmla="*/ 16746 h 17213"/>
              <a:gd name="connsiteX38-29829" fmla="*/ 11211 w 13951"/>
              <a:gd name="connsiteY38-29830" fmla="*/ 13822 h 17213"/>
              <a:gd name="connsiteX39-29831" fmla="*/ 10807 w 13951"/>
              <a:gd name="connsiteY39-29832" fmla="*/ 16705 h 17213"/>
              <a:gd name="connsiteX40-29833" fmla="*/ 10464 w 13951"/>
              <a:gd name="connsiteY40-29834" fmla="*/ 17020 h 17213"/>
              <a:gd name="connsiteX41-29835" fmla="*/ 10543 w 13951"/>
              <a:gd name="connsiteY41-29836" fmla="*/ 16578 h 17213"/>
              <a:gd name="connsiteX42-29837" fmla="*/ 10656 w 13951"/>
              <a:gd name="connsiteY42-29838" fmla="*/ 15449 h 17213"/>
              <a:gd name="connsiteX43-29839" fmla="*/ 10782 w 13951"/>
              <a:gd name="connsiteY43-29840" fmla="*/ 14870 h 17213"/>
              <a:gd name="connsiteX44-29841" fmla="*/ 10671 w 13951"/>
              <a:gd name="connsiteY44-29842" fmla="*/ 15401 h 17213"/>
              <a:gd name="connsiteX45-29843" fmla="*/ 10281 w 13951"/>
              <a:gd name="connsiteY45-29844" fmla="*/ 15775 h 17213"/>
              <a:gd name="connsiteX46-29845" fmla="*/ 10129 w 13951"/>
              <a:gd name="connsiteY46-29846" fmla="*/ 16622 h 17213"/>
              <a:gd name="connsiteX47-29847" fmla="*/ 10139 w 13951"/>
              <a:gd name="connsiteY47-29848" fmla="*/ 15898 h 17213"/>
              <a:gd name="connsiteX48-29849" fmla="*/ 10390 w 13951"/>
              <a:gd name="connsiteY48-29850" fmla="*/ 14890 h 17213"/>
              <a:gd name="connsiteX49-29851" fmla="*/ 10589 w 13951"/>
              <a:gd name="connsiteY49-29852" fmla="*/ 14100 h 17213"/>
              <a:gd name="connsiteX50-29853" fmla="*/ 10823 w 13951"/>
              <a:gd name="connsiteY50-29854" fmla="*/ 8335 h 17213"/>
              <a:gd name="connsiteX51-29855" fmla="*/ 10354 w 13951"/>
              <a:gd name="connsiteY51-29856" fmla="*/ 12175 h 17213"/>
              <a:gd name="connsiteX52-29857" fmla="*/ 9680 w 13951"/>
              <a:gd name="connsiteY52-29858" fmla="*/ 15374 h 17213"/>
              <a:gd name="connsiteX53-29859" fmla="*/ 9969 w 13951"/>
              <a:gd name="connsiteY53-29860" fmla="*/ 11851 h 17213"/>
              <a:gd name="connsiteX54-29861" fmla="*/ 9111 w 13951"/>
              <a:gd name="connsiteY54-29862" fmla="*/ 13356 h 17213"/>
              <a:gd name="connsiteX55-29863" fmla="*/ 9699 w 13951"/>
              <a:gd name="connsiteY55-29864" fmla="*/ 11442 h 17213"/>
              <a:gd name="connsiteX56-29865" fmla="*/ 10116 w 13951"/>
              <a:gd name="connsiteY56-29866" fmla="*/ 10172 h 17213"/>
              <a:gd name="connsiteX57-29867" fmla="*/ 10358 w 13951"/>
              <a:gd name="connsiteY57-29868" fmla="*/ 5435 h 17213"/>
              <a:gd name="connsiteX58-29869" fmla="*/ 9432 w 13951"/>
              <a:gd name="connsiteY58-29870" fmla="*/ 3443 h 17213"/>
              <a:gd name="connsiteX59-29871" fmla="*/ 7255 w 13951"/>
              <a:gd name="connsiteY59-29872" fmla="*/ 4898 h 17213"/>
              <a:gd name="connsiteX60-29873" fmla="*/ 6860 w 13951"/>
              <a:gd name="connsiteY60-29874" fmla="*/ 5686 h 17213"/>
              <a:gd name="connsiteX61-29875" fmla="*/ 6527 w 13951"/>
              <a:gd name="connsiteY61-29876" fmla="*/ 6132 h 17213"/>
              <a:gd name="connsiteX62-29877" fmla="*/ 6435 w 13951"/>
              <a:gd name="connsiteY62-29878" fmla="*/ 6532 h 17213"/>
              <a:gd name="connsiteX63-29879" fmla="*/ 6001 w 13951"/>
              <a:gd name="connsiteY63-29880" fmla="*/ 6935 h 17213"/>
              <a:gd name="connsiteX64-29881" fmla="*/ 5399 w 13951"/>
              <a:gd name="connsiteY64-29882" fmla="*/ 7260 h 17213"/>
              <a:gd name="connsiteX65-29883" fmla="*/ 5530 w 13951"/>
              <a:gd name="connsiteY65-29884" fmla="*/ 7171 h 17213"/>
              <a:gd name="connsiteX66-29885" fmla="*/ 5907 w 13951"/>
              <a:gd name="connsiteY66-29886" fmla="*/ 7016 h 17213"/>
              <a:gd name="connsiteX67-29887" fmla="*/ 5409 w 13951"/>
              <a:gd name="connsiteY67-29888" fmla="*/ 7287 h 17213"/>
              <a:gd name="connsiteX68-29889" fmla="*/ 4445 w 13951"/>
              <a:gd name="connsiteY68-29890" fmla="*/ 8017 h 17213"/>
              <a:gd name="connsiteX69-29891" fmla="*/ 3889 w 13951"/>
              <a:gd name="connsiteY69-29892" fmla="*/ 8372 h 17213"/>
              <a:gd name="connsiteX70-29893" fmla="*/ 3169 w 13951"/>
              <a:gd name="connsiteY70-29894" fmla="*/ 8683 h 17213"/>
              <a:gd name="connsiteX71-29895" fmla="*/ 1519 w 13951"/>
              <a:gd name="connsiteY71-29896" fmla="*/ 9330 h 17213"/>
              <a:gd name="connsiteX72-29897" fmla="*/ 482 w 13951"/>
              <a:gd name="connsiteY72-29898" fmla="*/ 9936 h 17213"/>
              <a:gd name="connsiteX73-29899" fmla="*/ 330 w 13951"/>
              <a:gd name="connsiteY73-29900" fmla="*/ 8790 h 17213"/>
              <a:gd name="connsiteX74-29901" fmla="*/ 109 w 13951"/>
              <a:gd name="connsiteY74-29902" fmla="*/ 7008 h 17213"/>
              <a:gd name="connsiteX0-29903" fmla="*/ 109 w 13951"/>
              <a:gd name="connsiteY0-29904" fmla="*/ 7008 h 17213"/>
              <a:gd name="connsiteX1-29905" fmla="*/ 2370 w 13951"/>
              <a:gd name="connsiteY1-29906" fmla="*/ 6237 h 17213"/>
              <a:gd name="connsiteX2-29907" fmla="*/ 4241 w 13951"/>
              <a:gd name="connsiteY2-29908" fmla="*/ 5504 h 17213"/>
              <a:gd name="connsiteX3-29909" fmla="*/ 6507 w 13951"/>
              <a:gd name="connsiteY3-29910" fmla="*/ 3399 h 17213"/>
              <a:gd name="connsiteX4-29911" fmla="*/ 7079 w 13951"/>
              <a:gd name="connsiteY4-29912" fmla="*/ 2367 h 17213"/>
              <a:gd name="connsiteX5-29913" fmla="*/ 7253 w 13951"/>
              <a:gd name="connsiteY5-29914" fmla="*/ 2149 h 17213"/>
              <a:gd name="connsiteX6-29915" fmla="*/ 7474 w 13951"/>
              <a:gd name="connsiteY6-29916" fmla="*/ 826 h 17213"/>
              <a:gd name="connsiteX7-29917" fmla="*/ 7824 w 13951"/>
              <a:gd name="connsiteY7-29918" fmla="*/ 961 h 17213"/>
              <a:gd name="connsiteX8-29919" fmla="*/ 8180 w 13951"/>
              <a:gd name="connsiteY8-29920" fmla="*/ 1915 h 17213"/>
              <a:gd name="connsiteX9-29921" fmla="*/ 8912 w 13951"/>
              <a:gd name="connsiteY9-29922" fmla="*/ 752 h 17213"/>
              <a:gd name="connsiteX10-29923" fmla="*/ 8584 w 13951"/>
              <a:gd name="connsiteY10-29924" fmla="*/ 1546 h 17213"/>
              <a:gd name="connsiteX11-29925" fmla="*/ 9243 w 13951"/>
              <a:gd name="connsiteY11-29926" fmla="*/ 19 h 17213"/>
              <a:gd name="connsiteX12-29927" fmla="*/ 9729 w 13951"/>
              <a:gd name="connsiteY12-29928" fmla="*/ 14 h 17213"/>
              <a:gd name="connsiteX13-29929" fmla="*/ 9825 w 13951"/>
              <a:gd name="connsiteY13-29930" fmla="*/ 1200 h 17213"/>
              <a:gd name="connsiteX14-29931" fmla="*/ 11867 w 13951"/>
              <a:gd name="connsiteY14-29932" fmla="*/ 3664 h 17213"/>
              <a:gd name="connsiteX15-29933" fmla="*/ 13658 w 13951"/>
              <a:gd name="connsiteY15-29934" fmla="*/ 12081 h 17213"/>
              <a:gd name="connsiteX16-29935" fmla="*/ 13946 w 13951"/>
              <a:gd name="connsiteY16-29936" fmla="*/ 17127 h 17213"/>
              <a:gd name="connsiteX17-29937" fmla="*/ 13607 w 13951"/>
              <a:gd name="connsiteY17-29938" fmla="*/ 15125 h 17213"/>
              <a:gd name="connsiteX18-29939" fmla="*/ 13248 w 13951"/>
              <a:gd name="connsiteY18-29940" fmla="*/ 17053 h 17213"/>
              <a:gd name="connsiteX19-29941" fmla="*/ 13395 w 13951"/>
              <a:gd name="connsiteY19-29942" fmla="*/ 13248 h 17213"/>
              <a:gd name="connsiteX20-29943" fmla="*/ 12761 w 13951"/>
              <a:gd name="connsiteY20-29944" fmla="*/ 9413 h 17213"/>
              <a:gd name="connsiteX21-29945" fmla="*/ 13104 w 13951"/>
              <a:gd name="connsiteY21-29946" fmla="*/ 13426 h 17213"/>
              <a:gd name="connsiteX22-29947" fmla="*/ 12856 w 13951"/>
              <a:gd name="connsiteY22-29948" fmla="*/ 13642 h 17213"/>
              <a:gd name="connsiteX23-29949" fmla="*/ 12599 w 13951"/>
              <a:gd name="connsiteY23-29950" fmla="*/ 15592 h 17213"/>
              <a:gd name="connsiteX24-29951" fmla="*/ 12465 w 13951"/>
              <a:gd name="connsiteY24-29952" fmla="*/ 10366 h 17213"/>
              <a:gd name="connsiteX25-29953" fmla="*/ 11546 w 13951"/>
              <a:gd name="connsiteY25-29954" fmla="*/ 4727 h 17213"/>
              <a:gd name="connsiteX26-29955" fmla="*/ 11713 w 13951"/>
              <a:gd name="connsiteY26-29956" fmla="*/ 7113 h 17213"/>
              <a:gd name="connsiteX27-29957" fmla="*/ 11954 w 13951"/>
              <a:gd name="connsiteY27-29958" fmla="*/ 7984 h 17213"/>
              <a:gd name="connsiteX28-29959" fmla="*/ 12312 w 13951"/>
              <a:gd name="connsiteY28-29960" fmla="*/ 9938 h 17213"/>
              <a:gd name="connsiteX29-29961" fmla="*/ 11938 w 13951"/>
              <a:gd name="connsiteY29-29962" fmla="*/ 9257 h 17213"/>
              <a:gd name="connsiteX30-29963" fmla="*/ 12198 w 13951"/>
              <a:gd name="connsiteY30-29964" fmla="*/ 14201 h 17213"/>
              <a:gd name="connsiteX31-29965" fmla="*/ 12042 w 13951"/>
              <a:gd name="connsiteY31-29966" fmla="*/ 16611 h 17213"/>
              <a:gd name="connsiteX32-29967" fmla="*/ 11833 w 13951"/>
              <a:gd name="connsiteY32-29968" fmla="*/ 13325 h 17213"/>
              <a:gd name="connsiteX33-29969" fmla="*/ 11685 w 13951"/>
              <a:gd name="connsiteY33-29970" fmla="*/ 11252 h 17213"/>
              <a:gd name="connsiteX34-29971" fmla="*/ 11028 w 13951"/>
              <a:gd name="connsiteY34-29972" fmla="*/ 6212 h 17213"/>
              <a:gd name="connsiteX35-29973" fmla="*/ 11374 w 13951"/>
              <a:gd name="connsiteY35-29974" fmla="*/ 11757 h 17213"/>
              <a:gd name="connsiteX36-29975" fmla="*/ 11574 w 13951"/>
              <a:gd name="connsiteY36-29976" fmla="*/ 14285 h 17213"/>
              <a:gd name="connsiteX37-29977" fmla="*/ 11403 w 13951"/>
              <a:gd name="connsiteY37-29978" fmla="*/ 16746 h 17213"/>
              <a:gd name="connsiteX38-29979" fmla="*/ 11211 w 13951"/>
              <a:gd name="connsiteY38-29980" fmla="*/ 13822 h 17213"/>
              <a:gd name="connsiteX39-29981" fmla="*/ 10807 w 13951"/>
              <a:gd name="connsiteY39-29982" fmla="*/ 16705 h 17213"/>
              <a:gd name="connsiteX40-29983" fmla="*/ 10464 w 13951"/>
              <a:gd name="connsiteY40-29984" fmla="*/ 17020 h 17213"/>
              <a:gd name="connsiteX41-29985" fmla="*/ 10543 w 13951"/>
              <a:gd name="connsiteY41-29986" fmla="*/ 16578 h 17213"/>
              <a:gd name="connsiteX42-29987" fmla="*/ 10656 w 13951"/>
              <a:gd name="connsiteY42-29988" fmla="*/ 15449 h 17213"/>
              <a:gd name="connsiteX43-29989" fmla="*/ 10782 w 13951"/>
              <a:gd name="connsiteY43-29990" fmla="*/ 14870 h 17213"/>
              <a:gd name="connsiteX44-29991" fmla="*/ 10671 w 13951"/>
              <a:gd name="connsiteY44-29992" fmla="*/ 15401 h 17213"/>
              <a:gd name="connsiteX45-29993" fmla="*/ 10281 w 13951"/>
              <a:gd name="connsiteY45-29994" fmla="*/ 15775 h 17213"/>
              <a:gd name="connsiteX46-29995" fmla="*/ 10129 w 13951"/>
              <a:gd name="connsiteY46-29996" fmla="*/ 16622 h 17213"/>
              <a:gd name="connsiteX47-29997" fmla="*/ 10139 w 13951"/>
              <a:gd name="connsiteY47-29998" fmla="*/ 15898 h 17213"/>
              <a:gd name="connsiteX48-29999" fmla="*/ 10390 w 13951"/>
              <a:gd name="connsiteY48-30000" fmla="*/ 14890 h 17213"/>
              <a:gd name="connsiteX49-30001" fmla="*/ 10589 w 13951"/>
              <a:gd name="connsiteY49-30002" fmla="*/ 14100 h 17213"/>
              <a:gd name="connsiteX50-30003" fmla="*/ 10823 w 13951"/>
              <a:gd name="connsiteY50-30004" fmla="*/ 8335 h 17213"/>
              <a:gd name="connsiteX51-30005" fmla="*/ 10354 w 13951"/>
              <a:gd name="connsiteY51-30006" fmla="*/ 12175 h 17213"/>
              <a:gd name="connsiteX52-30007" fmla="*/ 9680 w 13951"/>
              <a:gd name="connsiteY52-30008" fmla="*/ 15374 h 17213"/>
              <a:gd name="connsiteX53-30009" fmla="*/ 9969 w 13951"/>
              <a:gd name="connsiteY53-30010" fmla="*/ 11851 h 17213"/>
              <a:gd name="connsiteX54-30011" fmla="*/ 9111 w 13951"/>
              <a:gd name="connsiteY54-30012" fmla="*/ 13356 h 17213"/>
              <a:gd name="connsiteX55-30013" fmla="*/ 9699 w 13951"/>
              <a:gd name="connsiteY55-30014" fmla="*/ 11442 h 17213"/>
              <a:gd name="connsiteX56-30015" fmla="*/ 10116 w 13951"/>
              <a:gd name="connsiteY56-30016" fmla="*/ 10172 h 17213"/>
              <a:gd name="connsiteX57-30017" fmla="*/ 10358 w 13951"/>
              <a:gd name="connsiteY57-30018" fmla="*/ 5435 h 17213"/>
              <a:gd name="connsiteX58-30019" fmla="*/ 9432 w 13951"/>
              <a:gd name="connsiteY58-30020" fmla="*/ 3443 h 17213"/>
              <a:gd name="connsiteX59-30021" fmla="*/ 7255 w 13951"/>
              <a:gd name="connsiteY59-30022" fmla="*/ 4898 h 17213"/>
              <a:gd name="connsiteX60-30023" fmla="*/ 6860 w 13951"/>
              <a:gd name="connsiteY60-30024" fmla="*/ 5686 h 17213"/>
              <a:gd name="connsiteX61-30025" fmla="*/ 6527 w 13951"/>
              <a:gd name="connsiteY61-30026" fmla="*/ 6132 h 17213"/>
              <a:gd name="connsiteX62-30027" fmla="*/ 6435 w 13951"/>
              <a:gd name="connsiteY62-30028" fmla="*/ 6532 h 17213"/>
              <a:gd name="connsiteX63-30029" fmla="*/ 6001 w 13951"/>
              <a:gd name="connsiteY63-30030" fmla="*/ 6935 h 17213"/>
              <a:gd name="connsiteX64-30031" fmla="*/ 5399 w 13951"/>
              <a:gd name="connsiteY64-30032" fmla="*/ 7260 h 17213"/>
              <a:gd name="connsiteX65-30033" fmla="*/ 5530 w 13951"/>
              <a:gd name="connsiteY65-30034" fmla="*/ 7171 h 17213"/>
              <a:gd name="connsiteX66-30035" fmla="*/ 5907 w 13951"/>
              <a:gd name="connsiteY66-30036" fmla="*/ 7016 h 17213"/>
              <a:gd name="connsiteX67-30037" fmla="*/ 5409 w 13951"/>
              <a:gd name="connsiteY67-30038" fmla="*/ 7287 h 17213"/>
              <a:gd name="connsiteX68-30039" fmla="*/ 4445 w 13951"/>
              <a:gd name="connsiteY68-30040" fmla="*/ 8017 h 17213"/>
              <a:gd name="connsiteX69-30041" fmla="*/ 3889 w 13951"/>
              <a:gd name="connsiteY69-30042" fmla="*/ 8372 h 17213"/>
              <a:gd name="connsiteX70-30043" fmla="*/ 3169 w 13951"/>
              <a:gd name="connsiteY70-30044" fmla="*/ 8683 h 17213"/>
              <a:gd name="connsiteX71-30045" fmla="*/ 1519 w 13951"/>
              <a:gd name="connsiteY71-30046" fmla="*/ 9330 h 17213"/>
              <a:gd name="connsiteX72-30047" fmla="*/ 482 w 13951"/>
              <a:gd name="connsiteY72-30048" fmla="*/ 9936 h 17213"/>
              <a:gd name="connsiteX73-30049" fmla="*/ 330 w 13951"/>
              <a:gd name="connsiteY73-30050" fmla="*/ 8790 h 17213"/>
              <a:gd name="connsiteX74-30051" fmla="*/ 109 w 13951"/>
              <a:gd name="connsiteY74-30052" fmla="*/ 7008 h 17213"/>
              <a:gd name="connsiteX0-30053" fmla="*/ 109 w 13951"/>
              <a:gd name="connsiteY0-30054" fmla="*/ 7008 h 17213"/>
              <a:gd name="connsiteX1-30055" fmla="*/ 2370 w 13951"/>
              <a:gd name="connsiteY1-30056" fmla="*/ 6237 h 17213"/>
              <a:gd name="connsiteX2-30057" fmla="*/ 4241 w 13951"/>
              <a:gd name="connsiteY2-30058" fmla="*/ 5504 h 17213"/>
              <a:gd name="connsiteX3-30059" fmla="*/ 6507 w 13951"/>
              <a:gd name="connsiteY3-30060" fmla="*/ 3399 h 17213"/>
              <a:gd name="connsiteX4-30061" fmla="*/ 7079 w 13951"/>
              <a:gd name="connsiteY4-30062" fmla="*/ 2367 h 17213"/>
              <a:gd name="connsiteX5-30063" fmla="*/ 7253 w 13951"/>
              <a:gd name="connsiteY5-30064" fmla="*/ 2149 h 17213"/>
              <a:gd name="connsiteX6-30065" fmla="*/ 7474 w 13951"/>
              <a:gd name="connsiteY6-30066" fmla="*/ 826 h 17213"/>
              <a:gd name="connsiteX7-30067" fmla="*/ 7824 w 13951"/>
              <a:gd name="connsiteY7-30068" fmla="*/ 961 h 17213"/>
              <a:gd name="connsiteX8-30069" fmla="*/ 8180 w 13951"/>
              <a:gd name="connsiteY8-30070" fmla="*/ 1915 h 17213"/>
              <a:gd name="connsiteX9-30071" fmla="*/ 8912 w 13951"/>
              <a:gd name="connsiteY9-30072" fmla="*/ 752 h 17213"/>
              <a:gd name="connsiteX10-30073" fmla="*/ 8584 w 13951"/>
              <a:gd name="connsiteY10-30074" fmla="*/ 1546 h 17213"/>
              <a:gd name="connsiteX11-30075" fmla="*/ 9243 w 13951"/>
              <a:gd name="connsiteY11-30076" fmla="*/ 19 h 17213"/>
              <a:gd name="connsiteX12-30077" fmla="*/ 9729 w 13951"/>
              <a:gd name="connsiteY12-30078" fmla="*/ 14 h 17213"/>
              <a:gd name="connsiteX13-30079" fmla="*/ 9825 w 13951"/>
              <a:gd name="connsiteY13-30080" fmla="*/ 1200 h 17213"/>
              <a:gd name="connsiteX14-30081" fmla="*/ 11867 w 13951"/>
              <a:gd name="connsiteY14-30082" fmla="*/ 3664 h 17213"/>
              <a:gd name="connsiteX15-30083" fmla="*/ 13658 w 13951"/>
              <a:gd name="connsiteY15-30084" fmla="*/ 12081 h 17213"/>
              <a:gd name="connsiteX16-30085" fmla="*/ 13946 w 13951"/>
              <a:gd name="connsiteY16-30086" fmla="*/ 17127 h 17213"/>
              <a:gd name="connsiteX17-30087" fmla="*/ 13607 w 13951"/>
              <a:gd name="connsiteY17-30088" fmla="*/ 15125 h 17213"/>
              <a:gd name="connsiteX18-30089" fmla="*/ 13248 w 13951"/>
              <a:gd name="connsiteY18-30090" fmla="*/ 17053 h 17213"/>
              <a:gd name="connsiteX19-30091" fmla="*/ 13395 w 13951"/>
              <a:gd name="connsiteY19-30092" fmla="*/ 13248 h 17213"/>
              <a:gd name="connsiteX20-30093" fmla="*/ 12761 w 13951"/>
              <a:gd name="connsiteY20-30094" fmla="*/ 9413 h 17213"/>
              <a:gd name="connsiteX21-30095" fmla="*/ 13104 w 13951"/>
              <a:gd name="connsiteY21-30096" fmla="*/ 13426 h 17213"/>
              <a:gd name="connsiteX22-30097" fmla="*/ 12989 w 13951"/>
              <a:gd name="connsiteY22-30098" fmla="*/ 15172 h 17213"/>
              <a:gd name="connsiteX23-30099" fmla="*/ 12599 w 13951"/>
              <a:gd name="connsiteY23-30100" fmla="*/ 15592 h 17213"/>
              <a:gd name="connsiteX24-30101" fmla="*/ 12465 w 13951"/>
              <a:gd name="connsiteY24-30102" fmla="*/ 10366 h 17213"/>
              <a:gd name="connsiteX25-30103" fmla="*/ 11546 w 13951"/>
              <a:gd name="connsiteY25-30104" fmla="*/ 4727 h 17213"/>
              <a:gd name="connsiteX26-30105" fmla="*/ 11713 w 13951"/>
              <a:gd name="connsiteY26-30106" fmla="*/ 7113 h 17213"/>
              <a:gd name="connsiteX27-30107" fmla="*/ 11954 w 13951"/>
              <a:gd name="connsiteY27-30108" fmla="*/ 7984 h 17213"/>
              <a:gd name="connsiteX28-30109" fmla="*/ 12312 w 13951"/>
              <a:gd name="connsiteY28-30110" fmla="*/ 9938 h 17213"/>
              <a:gd name="connsiteX29-30111" fmla="*/ 11938 w 13951"/>
              <a:gd name="connsiteY29-30112" fmla="*/ 9257 h 17213"/>
              <a:gd name="connsiteX30-30113" fmla="*/ 12198 w 13951"/>
              <a:gd name="connsiteY30-30114" fmla="*/ 14201 h 17213"/>
              <a:gd name="connsiteX31-30115" fmla="*/ 12042 w 13951"/>
              <a:gd name="connsiteY31-30116" fmla="*/ 16611 h 17213"/>
              <a:gd name="connsiteX32-30117" fmla="*/ 11833 w 13951"/>
              <a:gd name="connsiteY32-30118" fmla="*/ 13325 h 17213"/>
              <a:gd name="connsiteX33-30119" fmla="*/ 11685 w 13951"/>
              <a:gd name="connsiteY33-30120" fmla="*/ 11252 h 17213"/>
              <a:gd name="connsiteX34-30121" fmla="*/ 11028 w 13951"/>
              <a:gd name="connsiteY34-30122" fmla="*/ 6212 h 17213"/>
              <a:gd name="connsiteX35-30123" fmla="*/ 11374 w 13951"/>
              <a:gd name="connsiteY35-30124" fmla="*/ 11757 h 17213"/>
              <a:gd name="connsiteX36-30125" fmla="*/ 11574 w 13951"/>
              <a:gd name="connsiteY36-30126" fmla="*/ 14285 h 17213"/>
              <a:gd name="connsiteX37-30127" fmla="*/ 11403 w 13951"/>
              <a:gd name="connsiteY37-30128" fmla="*/ 16746 h 17213"/>
              <a:gd name="connsiteX38-30129" fmla="*/ 11211 w 13951"/>
              <a:gd name="connsiteY38-30130" fmla="*/ 13822 h 17213"/>
              <a:gd name="connsiteX39-30131" fmla="*/ 10807 w 13951"/>
              <a:gd name="connsiteY39-30132" fmla="*/ 16705 h 17213"/>
              <a:gd name="connsiteX40-30133" fmla="*/ 10464 w 13951"/>
              <a:gd name="connsiteY40-30134" fmla="*/ 17020 h 17213"/>
              <a:gd name="connsiteX41-30135" fmla="*/ 10543 w 13951"/>
              <a:gd name="connsiteY41-30136" fmla="*/ 16578 h 17213"/>
              <a:gd name="connsiteX42-30137" fmla="*/ 10656 w 13951"/>
              <a:gd name="connsiteY42-30138" fmla="*/ 15449 h 17213"/>
              <a:gd name="connsiteX43-30139" fmla="*/ 10782 w 13951"/>
              <a:gd name="connsiteY43-30140" fmla="*/ 14870 h 17213"/>
              <a:gd name="connsiteX44-30141" fmla="*/ 10671 w 13951"/>
              <a:gd name="connsiteY44-30142" fmla="*/ 15401 h 17213"/>
              <a:gd name="connsiteX45-30143" fmla="*/ 10281 w 13951"/>
              <a:gd name="connsiteY45-30144" fmla="*/ 15775 h 17213"/>
              <a:gd name="connsiteX46-30145" fmla="*/ 10129 w 13951"/>
              <a:gd name="connsiteY46-30146" fmla="*/ 16622 h 17213"/>
              <a:gd name="connsiteX47-30147" fmla="*/ 10139 w 13951"/>
              <a:gd name="connsiteY47-30148" fmla="*/ 15898 h 17213"/>
              <a:gd name="connsiteX48-30149" fmla="*/ 10390 w 13951"/>
              <a:gd name="connsiteY48-30150" fmla="*/ 14890 h 17213"/>
              <a:gd name="connsiteX49-30151" fmla="*/ 10589 w 13951"/>
              <a:gd name="connsiteY49-30152" fmla="*/ 14100 h 17213"/>
              <a:gd name="connsiteX50-30153" fmla="*/ 10823 w 13951"/>
              <a:gd name="connsiteY50-30154" fmla="*/ 8335 h 17213"/>
              <a:gd name="connsiteX51-30155" fmla="*/ 10354 w 13951"/>
              <a:gd name="connsiteY51-30156" fmla="*/ 12175 h 17213"/>
              <a:gd name="connsiteX52-30157" fmla="*/ 9680 w 13951"/>
              <a:gd name="connsiteY52-30158" fmla="*/ 15374 h 17213"/>
              <a:gd name="connsiteX53-30159" fmla="*/ 9969 w 13951"/>
              <a:gd name="connsiteY53-30160" fmla="*/ 11851 h 17213"/>
              <a:gd name="connsiteX54-30161" fmla="*/ 9111 w 13951"/>
              <a:gd name="connsiteY54-30162" fmla="*/ 13356 h 17213"/>
              <a:gd name="connsiteX55-30163" fmla="*/ 9699 w 13951"/>
              <a:gd name="connsiteY55-30164" fmla="*/ 11442 h 17213"/>
              <a:gd name="connsiteX56-30165" fmla="*/ 10116 w 13951"/>
              <a:gd name="connsiteY56-30166" fmla="*/ 10172 h 17213"/>
              <a:gd name="connsiteX57-30167" fmla="*/ 10358 w 13951"/>
              <a:gd name="connsiteY57-30168" fmla="*/ 5435 h 17213"/>
              <a:gd name="connsiteX58-30169" fmla="*/ 9432 w 13951"/>
              <a:gd name="connsiteY58-30170" fmla="*/ 3443 h 17213"/>
              <a:gd name="connsiteX59-30171" fmla="*/ 7255 w 13951"/>
              <a:gd name="connsiteY59-30172" fmla="*/ 4898 h 17213"/>
              <a:gd name="connsiteX60-30173" fmla="*/ 6860 w 13951"/>
              <a:gd name="connsiteY60-30174" fmla="*/ 5686 h 17213"/>
              <a:gd name="connsiteX61-30175" fmla="*/ 6527 w 13951"/>
              <a:gd name="connsiteY61-30176" fmla="*/ 6132 h 17213"/>
              <a:gd name="connsiteX62-30177" fmla="*/ 6435 w 13951"/>
              <a:gd name="connsiteY62-30178" fmla="*/ 6532 h 17213"/>
              <a:gd name="connsiteX63-30179" fmla="*/ 6001 w 13951"/>
              <a:gd name="connsiteY63-30180" fmla="*/ 6935 h 17213"/>
              <a:gd name="connsiteX64-30181" fmla="*/ 5399 w 13951"/>
              <a:gd name="connsiteY64-30182" fmla="*/ 7260 h 17213"/>
              <a:gd name="connsiteX65-30183" fmla="*/ 5530 w 13951"/>
              <a:gd name="connsiteY65-30184" fmla="*/ 7171 h 17213"/>
              <a:gd name="connsiteX66-30185" fmla="*/ 5907 w 13951"/>
              <a:gd name="connsiteY66-30186" fmla="*/ 7016 h 17213"/>
              <a:gd name="connsiteX67-30187" fmla="*/ 5409 w 13951"/>
              <a:gd name="connsiteY67-30188" fmla="*/ 7287 h 17213"/>
              <a:gd name="connsiteX68-30189" fmla="*/ 4445 w 13951"/>
              <a:gd name="connsiteY68-30190" fmla="*/ 8017 h 17213"/>
              <a:gd name="connsiteX69-30191" fmla="*/ 3889 w 13951"/>
              <a:gd name="connsiteY69-30192" fmla="*/ 8372 h 17213"/>
              <a:gd name="connsiteX70-30193" fmla="*/ 3169 w 13951"/>
              <a:gd name="connsiteY70-30194" fmla="*/ 8683 h 17213"/>
              <a:gd name="connsiteX71-30195" fmla="*/ 1519 w 13951"/>
              <a:gd name="connsiteY71-30196" fmla="*/ 9330 h 17213"/>
              <a:gd name="connsiteX72-30197" fmla="*/ 482 w 13951"/>
              <a:gd name="connsiteY72-30198" fmla="*/ 9936 h 17213"/>
              <a:gd name="connsiteX73-30199" fmla="*/ 330 w 13951"/>
              <a:gd name="connsiteY73-30200" fmla="*/ 8790 h 17213"/>
              <a:gd name="connsiteX74-30201" fmla="*/ 109 w 13951"/>
              <a:gd name="connsiteY74-30202" fmla="*/ 7008 h 17213"/>
              <a:gd name="connsiteX0-30203" fmla="*/ 109 w 13951"/>
              <a:gd name="connsiteY0-30204" fmla="*/ 7008 h 17213"/>
              <a:gd name="connsiteX1-30205" fmla="*/ 2370 w 13951"/>
              <a:gd name="connsiteY1-30206" fmla="*/ 6237 h 17213"/>
              <a:gd name="connsiteX2-30207" fmla="*/ 4241 w 13951"/>
              <a:gd name="connsiteY2-30208" fmla="*/ 5504 h 17213"/>
              <a:gd name="connsiteX3-30209" fmla="*/ 6507 w 13951"/>
              <a:gd name="connsiteY3-30210" fmla="*/ 3399 h 17213"/>
              <a:gd name="connsiteX4-30211" fmla="*/ 7079 w 13951"/>
              <a:gd name="connsiteY4-30212" fmla="*/ 2367 h 17213"/>
              <a:gd name="connsiteX5-30213" fmla="*/ 7253 w 13951"/>
              <a:gd name="connsiteY5-30214" fmla="*/ 2149 h 17213"/>
              <a:gd name="connsiteX6-30215" fmla="*/ 7474 w 13951"/>
              <a:gd name="connsiteY6-30216" fmla="*/ 826 h 17213"/>
              <a:gd name="connsiteX7-30217" fmla="*/ 7824 w 13951"/>
              <a:gd name="connsiteY7-30218" fmla="*/ 961 h 17213"/>
              <a:gd name="connsiteX8-30219" fmla="*/ 8180 w 13951"/>
              <a:gd name="connsiteY8-30220" fmla="*/ 1915 h 17213"/>
              <a:gd name="connsiteX9-30221" fmla="*/ 8912 w 13951"/>
              <a:gd name="connsiteY9-30222" fmla="*/ 752 h 17213"/>
              <a:gd name="connsiteX10-30223" fmla="*/ 8584 w 13951"/>
              <a:gd name="connsiteY10-30224" fmla="*/ 1546 h 17213"/>
              <a:gd name="connsiteX11-30225" fmla="*/ 9243 w 13951"/>
              <a:gd name="connsiteY11-30226" fmla="*/ 19 h 17213"/>
              <a:gd name="connsiteX12-30227" fmla="*/ 9729 w 13951"/>
              <a:gd name="connsiteY12-30228" fmla="*/ 14 h 17213"/>
              <a:gd name="connsiteX13-30229" fmla="*/ 9825 w 13951"/>
              <a:gd name="connsiteY13-30230" fmla="*/ 1200 h 17213"/>
              <a:gd name="connsiteX14-30231" fmla="*/ 11867 w 13951"/>
              <a:gd name="connsiteY14-30232" fmla="*/ 3664 h 17213"/>
              <a:gd name="connsiteX15-30233" fmla="*/ 13658 w 13951"/>
              <a:gd name="connsiteY15-30234" fmla="*/ 12081 h 17213"/>
              <a:gd name="connsiteX16-30235" fmla="*/ 13946 w 13951"/>
              <a:gd name="connsiteY16-30236" fmla="*/ 17127 h 17213"/>
              <a:gd name="connsiteX17-30237" fmla="*/ 13607 w 13951"/>
              <a:gd name="connsiteY17-30238" fmla="*/ 15125 h 17213"/>
              <a:gd name="connsiteX18-30239" fmla="*/ 13248 w 13951"/>
              <a:gd name="connsiteY18-30240" fmla="*/ 17053 h 17213"/>
              <a:gd name="connsiteX19-30241" fmla="*/ 13395 w 13951"/>
              <a:gd name="connsiteY19-30242" fmla="*/ 13248 h 17213"/>
              <a:gd name="connsiteX20-30243" fmla="*/ 12761 w 13951"/>
              <a:gd name="connsiteY20-30244" fmla="*/ 9413 h 17213"/>
              <a:gd name="connsiteX21-30245" fmla="*/ 13104 w 13951"/>
              <a:gd name="connsiteY21-30246" fmla="*/ 13426 h 17213"/>
              <a:gd name="connsiteX22-30247" fmla="*/ 12989 w 13951"/>
              <a:gd name="connsiteY22-30248" fmla="*/ 15172 h 17213"/>
              <a:gd name="connsiteX23-30249" fmla="*/ 12599 w 13951"/>
              <a:gd name="connsiteY23-30250" fmla="*/ 15592 h 17213"/>
              <a:gd name="connsiteX24-30251" fmla="*/ 12465 w 13951"/>
              <a:gd name="connsiteY24-30252" fmla="*/ 10366 h 17213"/>
              <a:gd name="connsiteX25-30253" fmla="*/ 11546 w 13951"/>
              <a:gd name="connsiteY25-30254" fmla="*/ 4727 h 17213"/>
              <a:gd name="connsiteX26-30255" fmla="*/ 11713 w 13951"/>
              <a:gd name="connsiteY26-30256" fmla="*/ 7113 h 17213"/>
              <a:gd name="connsiteX27-30257" fmla="*/ 11954 w 13951"/>
              <a:gd name="connsiteY27-30258" fmla="*/ 7984 h 17213"/>
              <a:gd name="connsiteX28-30259" fmla="*/ 12312 w 13951"/>
              <a:gd name="connsiteY28-30260" fmla="*/ 9938 h 17213"/>
              <a:gd name="connsiteX29-30261" fmla="*/ 11938 w 13951"/>
              <a:gd name="connsiteY29-30262" fmla="*/ 9257 h 17213"/>
              <a:gd name="connsiteX30-30263" fmla="*/ 12198 w 13951"/>
              <a:gd name="connsiteY30-30264" fmla="*/ 14201 h 17213"/>
              <a:gd name="connsiteX31-30265" fmla="*/ 12042 w 13951"/>
              <a:gd name="connsiteY31-30266" fmla="*/ 16611 h 17213"/>
              <a:gd name="connsiteX32-30267" fmla="*/ 11833 w 13951"/>
              <a:gd name="connsiteY32-30268" fmla="*/ 13325 h 17213"/>
              <a:gd name="connsiteX33-30269" fmla="*/ 11685 w 13951"/>
              <a:gd name="connsiteY33-30270" fmla="*/ 11252 h 17213"/>
              <a:gd name="connsiteX34-30271" fmla="*/ 11028 w 13951"/>
              <a:gd name="connsiteY34-30272" fmla="*/ 6212 h 17213"/>
              <a:gd name="connsiteX35-30273" fmla="*/ 11374 w 13951"/>
              <a:gd name="connsiteY35-30274" fmla="*/ 11757 h 17213"/>
              <a:gd name="connsiteX36-30275" fmla="*/ 11574 w 13951"/>
              <a:gd name="connsiteY36-30276" fmla="*/ 14285 h 17213"/>
              <a:gd name="connsiteX37-30277" fmla="*/ 11403 w 13951"/>
              <a:gd name="connsiteY37-30278" fmla="*/ 16746 h 17213"/>
              <a:gd name="connsiteX38-30279" fmla="*/ 11211 w 13951"/>
              <a:gd name="connsiteY38-30280" fmla="*/ 13822 h 17213"/>
              <a:gd name="connsiteX39-30281" fmla="*/ 10807 w 13951"/>
              <a:gd name="connsiteY39-30282" fmla="*/ 16705 h 17213"/>
              <a:gd name="connsiteX40-30283" fmla="*/ 10464 w 13951"/>
              <a:gd name="connsiteY40-30284" fmla="*/ 17020 h 17213"/>
              <a:gd name="connsiteX41-30285" fmla="*/ 10543 w 13951"/>
              <a:gd name="connsiteY41-30286" fmla="*/ 16578 h 17213"/>
              <a:gd name="connsiteX42-30287" fmla="*/ 10656 w 13951"/>
              <a:gd name="connsiteY42-30288" fmla="*/ 15449 h 17213"/>
              <a:gd name="connsiteX43-30289" fmla="*/ 10782 w 13951"/>
              <a:gd name="connsiteY43-30290" fmla="*/ 14870 h 17213"/>
              <a:gd name="connsiteX44-30291" fmla="*/ 10671 w 13951"/>
              <a:gd name="connsiteY44-30292" fmla="*/ 15401 h 17213"/>
              <a:gd name="connsiteX45-30293" fmla="*/ 10281 w 13951"/>
              <a:gd name="connsiteY45-30294" fmla="*/ 15775 h 17213"/>
              <a:gd name="connsiteX46-30295" fmla="*/ 10129 w 13951"/>
              <a:gd name="connsiteY46-30296" fmla="*/ 16622 h 17213"/>
              <a:gd name="connsiteX47-30297" fmla="*/ 10332 w 13951"/>
              <a:gd name="connsiteY47-30298" fmla="*/ 14496 h 17213"/>
              <a:gd name="connsiteX48-30299" fmla="*/ 10390 w 13951"/>
              <a:gd name="connsiteY48-30300" fmla="*/ 14890 h 17213"/>
              <a:gd name="connsiteX49-30301" fmla="*/ 10589 w 13951"/>
              <a:gd name="connsiteY49-30302" fmla="*/ 14100 h 17213"/>
              <a:gd name="connsiteX50-30303" fmla="*/ 10823 w 13951"/>
              <a:gd name="connsiteY50-30304" fmla="*/ 8335 h 17213"/>
              <a:gd name="connsiteX51-30305" fmla="*/ 10354 w 13951"/>
              <a:gd name="connsiteY51-30306" fmla="*/ 12175 h 17213"/>
              <a:gd name="connsiteX52-30307" fmla="*/ 9680 w 13951"/>
              <a:gd name="connsiteY52-30308" fmla="*/ 15374 h 17213"/>
              <a:gd name="connsiteX53-30309" fmla="*/ 9969 w 13951"/>
              <a:gd name="connsiteY53-30310" fmla="*/ 11851 h 17213"/>
              <a:gd name="connsiteX54-30311" fmla="*/ 9111 w 13951"/>
              <a:gd name="connsiteY54-30312" fmla="*/ 13356 h 17213"/>
              <a:gd name="connsiteX55-30313" fmla="*/ 9699 w 13951"/>
              <a:gd name="connsiteY55-30314" fmla="*/ 11442 h 17213"/>
              <a:gd name="connsiteX56-30315" fmla="*/ 10116 w 13951"/>
              <a:gd name="connsiteY56-30316" fmla="*/ 10172 h 17213"/>
              <a:gd name="connsiteX57-30317" fmla="*/ 10358 w 13951"/>
              <a:gd name="connsiteY57-30318" fmla="*/ 5435 h 17213"/>
              <a:gd name="connsiteX58-30319" fmla="*/ 9432 w 13951"/>
              <a:gd name="connsiteY58-30320" fmla="*/ 3443 h 17213"/>
              <a:gd name="connsiteX59-30321" fmla="*/ 7255 w 13951"/>
              <a:gd name="connsiteY59-30322" fmla="*/ 4898 h 17213"/>
              <a:gd name="connsiteX60-30323" fmla="*/ 6860 w 13951"/>
              <a:gd name="connsiteY60-30324" fmla="*/ 5686 h 17213"/>
              <a:gd name="connsiteX61-30325" fmla="*/ 6527 w 13951"/>
              <a:gd name="connsiteY61-30326" fmla="*/ 6132 h 17213"/>
              <a:gd name="connsiteX62-30327" fmla="*/ 6435 w 13951"/>
              <a:gd name="connsiteY62-30328" fmla="*/ 6532 h 17213"/>
              <a:gd name="connsiteX63-30329" fmla="*/ 6001 w 13951"/>
              <a:gd name="connsiteY63-30330" fmla="*/ 6935 h 17213"/>
              <a:gd name="connsiteX64-30331" fmla="*/ 5399 w 13951"/>
              <a:gd name="connsiteY64-30332" fmla="*/ 7260 h 17213"/>
              <a:gd name="connsiteX65-30333" fmla="*/ 5530 w 13951"/>
              <a:gd name="connsiteY65-30334" fmla="*/ 7171 h 17213"/>
              <a:gd name="connsiteX66-30335" fmla="*/ 5907 w 13951"/>
              <a:gd name="connsiteY66-30336" fmla="*/ 7016 h 17213"/>
              <a:gd name="connsiteX67-30337" fmla="*/ 5409 w 13951"/>
              <a:gd name="connsiteY67-30338" fmla="*/ 7287 h 17213"/>
              <a:gd name="connsiteX68-30339" fmla="*/ 4445 w 13951"/>
              <a:gd name="connsiteY68-30340" fmla="*/ 8017 h 17213"/>
              <a:gd name="connsiteX69-30341" fmla="*/ 3889 w 13951"/>
              <a:gd name="connsiteY69-30342" fmla="*/ 8372 h 17213"/>
              <a:gd name="connsiteX70-30343" fmla="*/ 3169 w 13951"/>
              <a:gd name="connsiteY70-30344" fmla="*/ 8683 h 17213"/>
              <a:gd name="connsiteX71-30345" fmla="*/ 1519 w 13951"/>
              <a:gd name="connsiteY71-30346" fmla="*/ 9330 h 17213"/>
              <a:gd name="connsiteX72-30347" fmla="*/ 482 w 13951"/>
              <a:gd name="connsiteY72-30348" fmla="*/ 9936 h 17213"/>
              <a:gd name="connsiteX73-30349" fmla="*/ 330 w 13951"/>
              <a:gd name="connsiteY73-30350" fmla="*/ 8790 h 17213"/>
              <a:gd name="connsiteX74-30351" fmla="*/ 109 w 13951"/>
              <a:gd name="connsiteY74-30352" fmla="*/ 7008 h 17213"/>
              <a:gd name="connsiteX0-30353" fmla="*/ 109 w 13951"/>
              <a:gd name="connsiteY0-30354" fmla="*/ 7008 h 17213"/>
              <a:gd name="connsiteX1-30355" fmla="*/ 2370 w 13951"/>
              <a:gd name="connsiteY1-30356" fmla="*/ 6237 h 17213"/>
              <a:gd name="connsiteX2-30357" fmla="*/ 4241 w 13951"/>
              <a:gd name="connsiteY2-30358" fmla="*/ 5504 h 17213"/>
              <a:gd name="connsiteX3-30359" fmla="*/ 6507 w 13951"/>
              <a:gd name="connsiteY3-30360" fmla="*/ 3399 h 17213"/>
              <a:gd name="connsiteX4-30361" fmla="*/ 7079 w 13951"/>
              <a:gd name="connsiteY4-30362" fmla="*/ 2367 h 17213"/>
              <a:gd name="connsiteX5-30363" fmla="*/ 7253 w 13951"/>
              <a:gd name="connsiteY5-30364" fmla="*/ 2149 h 17213"/>
              <a:gd name="connsiteX6-30365" fmla="*/ 7474 w 13951"/>
              <a:gd name="connsiteY6-30366" fmla="*/ 826 h 17213"/>
              <a:gd name="connsiteX7-30367" fmla="*/ 7824 w 13951"/>
              <a:gd name="connsiteY7-30368" fmla="*/ 961 h 17213"/>
              <a:gd name="connsiteX8-30369" fmla="*/ 8180 w 13951"/>
              <a:gd name="connsiteY8-30370" fmla="*/ 1915 h 17213"/>
              <a:gd name="connsiteX9-30371" fmla="*/ 8912 w 13951"/>
              <a:gd name="connsiteY9-30372" fmla="*/ 752 h 17213"/>
              <a:gd name="connsiteX10-30373" fmla="*/ 8584 w 13951"/>
              <a:gd name="connsiteY10-30374" fmla="*/ 1546 h 17213"/>
              <a:gd name="connsiteX11-30375" fmla="*/ 9243 w 13951"/>
              <a:gd name="connsiteY11-30376" fmla="*/ 19 h 17213"/>
              <a:gd name="connsiteX12-30377" fmla="*/ 9729 w 13951"/>
              <a:gd name="connsiteY12-30378" fmla="*/ 14 h 17213"/>
              <a:gd name="connsiteX13-30379" fmla="*/ 9825 w 13951"/>
              <a:gd name="connsiteY13-30380" fmla="*/ 1200 h 17213"/>
              <a:gd name="connsiteX14-30381" fmla="*/ 11867 w 13951"/>
              <a:gd name="connsiteY14-30382" fmla="*/ 3664 h 17213"/>
              <a:gd name="connsiteX15-30383" fmla="*/ 13658 w 13951"/>
              <a:gd name="connsiteY15-30384" fmla="*/ 12081 h 17213"/>
              <a:gd name="connsiteX16-30385" fmla="*/ 13946 w 13951"/>
              <a:gd name="connsiteY16-30386" fmla="*/ 17127 h 17213"/>
              <a:gd name="connsiteX17-30387" fmla="*/ 13607 w 13951"/>
              <a:gd name="connsiteY17-30388" fmla="*/ 15125 h 17213"/>
              <a:gd name="connsiteX18-30389" fmla="*/ 13248 w 13951"/>
              <a:gd name="connsiteY18-30390" fmla="*/ 17053 h 17213"/>
              <a:gd name="connsiteX19-30391" fmla="*/ 13395 w 13951"/>
              <a:gd name="connsiteY19-30392" fmla="*/ 13248 h 17213"/>
              <a:gd name="connsiteX20-30393" fmla="*/ 12761 w 13951"/>
              <a:gd name="connsiteY20-30394" fmla="*/ 9413 h 17213"/>
              <a:gd name="connsiteX21-30395" fmla="*/ 13104 w 13951"/>
              <a:gd name="connsiteY21-30396" fmla="*/ 13426 h 17213"/>
              <a:gd name="connsiteX22-30397" fmla="*/ 12989 w 13951"/>
              <a:gd name="connsiteY22-30398" fmla="*/ 15172 h 17213"/>
              <a:gd name="connsiteX23-30399" fmla="*/ 12599 w 13951"/>
              <a:gd name="connsiteY23-30400" fmla="*/ 15592 h 17213"/>
              <a:gd name="connsiteX24-30401" fmla="*/ 12465 w 13951"/>
              <a:gd name="connsiteY24-30402" fmla="*/ 10366 h 17213"/>
              <a:gd name="connsiteX25-30403" fmla="*/ 11546 w 13951"/>
              <a:gd name="connsiteY25-30404" fmla="*/ 4727 h 17213"/>
              <a:gd name="connsiteX26-30405" fmla="*/ 11713 w 13951"/>
              <a:gd name="connsiteY26-30406" fmla="*/ 7113 h 17213"/>
              <a:gd name="connsiteX27-30407" fmla="*/ 11954 w 13951"/>
              <a:gd name="connsiteY27-30408" fmla="*/ 7984 h 17213"/>
              <a:gd name="connsiteX28-30409" fmla="*/ 12312 w 13951"/>
              <a:gd name="connsiteY28-30410" fmla="*/ 9938 h 17213"/>
              <a:gd name="connsiteX29-30411" fmla="*/ 11938 w 13951"/>
              <a:gd name="connsiteY29-30412" fmla="*/ 9257 h 17213"/>
              <a:gd name="connsiteX30-30413" fmla="*/ 12198 w 13951"/>
              <a:gd name="connsiteY30-30414" fmla="*/ 14201 h 17213"/>
              <a:gd name="connsiteX31-30415" fmla="*/ 12042 w 13951"/>
              <a:gd name="connsiteY31-30416" fmla="*/ 16611 h 17213"/>
              <a:gd name="connsiteX32-30417" fmla="*/ 11833 w 13951"/>
              <a:gd name="connsiteY32-30418" fmla="*/ 13325 h 17213"/>
              <a:gd name="connsiteX33-30419" fmla="*/ 11685 w 13951"/>
              <a:gd name="connsiteY33-30420" fmla="*/ 11252 h 17213"/>
              <a:gd name="connsiteX34-30421" fmla="*/ 11028 w 13951"/>
              <a:gd name="connsiteY34-30422" fmla="*/ 6212 h 17213"/>
              <a:gd name="connsiteX35-30423" fmla="*/ 11374 w 13951"/>
              <a:gd name="connsiteY35-30424" fmla="*/ 11757 h 17213"/>
              <a:gd name="connsiteX36-30425" fmla="*/ 11574 w 13951"/>
              <a:gd name="connsiteY36-30426" fmla="*/ 14285 h 17213"/>
              <a:gd name="connsiteX37-30427" fmla="*/ 11403 w 13951"/>
              <a:gd name="connsiteY37-30428" fmla="*/ 16746 h 17213"/>
              <a:gd name="connsiteX38-30429" fmla="*/ 11211 w 13951"/>
              <a:gd name="connsiteY38-30430" fmla="*/ 13822 h 17213"/>
              <a:gd name="connsiteX39-30431" fmla="*/ 10807 w 13951"/>
              <a:gd name="connsiteY39-30432" fmla="*/ 16705 h 17213"/>
              <a:gd name="connsiteX40-30433" fmla="*/ 10464 w 13951"/>
              <a:gd name="connsiteY40-30434" fmla="*/ 17020 h 17213"/>
              <a:gd name="connsiteX41-30435" fmla="*/ 10543 w 13951"/>
              <a:gd name="connsiteY41-30436" fmla="*/ 16578 h 17213"/>
              <a:gd name="connsiteX42-30437" fmla="*/ 10656 w 13951"/>
              <a:gd name="connsiteY42-30438" fmla="*/ 15449 h 17213"/>
              <a:gd name="connsiteX43-30439" fmla="*/ 10782 w 13951"/>
              <a:gd name="connsiteY43-30440" fmla="*/ 14870 h 17213"/>
              <a:gd name="connsiteX44-30441" fmla="*/ 10671 w 13951"/>
              <a:gd name="connsiteY44-30442" fmla="*/ 15401 h 17213"/>
              <a:gd name="connsiteX45-30443" fmla="*/ 10281 w 13951"/>
              <a:gd name="connsiteY45-30444" fmla="*/ 15775 h 17213"/>
              <a:gd name="connsiteX46-30445" fmla="*/ 10477 w 13951"/>
              <a:gd name="connsiteY46-30446" fmla="*/ 15076 h 17213"/>
              <a:gd name="connsiteX47-30447" fmla="*/ 10332 w 13951"/>
              <a:gd name="connsiteY47-30448" fmla="*/ 14496 h 17213"/>
              <a:gd name="connsiteX48-30449" fmla="*/ 10390 w 13951"/>
              <a:gd name="connsiteY48-30450" fmla="*/ 14890 h 17213"/>
              <a:gd name="connsiteX49-30451" fmla="*/ 10589 w 13951"/>
              <a:gd name="connsiteY49-30452" fmla="*/ 14100 h 17213"/>
              <a:gd name="connsiteX50-30453" fmla="*/ 10823 w 13951"/>
              <a:gd name="connsiteY50-30454" fmla="*/ 8335 h 17213"/>
              <a:gd name="connsiteX51-30455" fmla="*/ 10354 w 13951"/>
              <a:gd name="connsiteY51-30456" fmla="*/ 12175 h 17213"/>
              <a:gd name="connsiteX52-30457" fmla="*/ 9680 w 13951"/>
              <a:gd name="connsiteY52-30458" fmla="*/ 15374 h 17213"/>
              <a:gd name="connsiteX53-30459" fmla="*/ 9969 w 13951"/>
              <a:gd name="connsiteY53-30460" fmla="*/ 11851 h 17213"/>
              <a:gd name="connsiteX54-30461" fmla="*/ 9111 w 13951"/>
              <a:gd name="connsiteY54-30462" fmla="*/ 13356 h 17213"/>
              <a:gd name="connsiteX55-30463" fmla="*/ 9699 w 13951"/>
              <a:gd name="connsiteY55-30464" fmla="*/ 11442 h 17213"/>
              <a:gd name="connsiteX56-30465" fmla="*/ 10116 w 13951"/>
              <a:gd name="connsiteY56-30466" fmla="*/ 10172 h 17213"/>
              <a:gd name="connsiteX57-30467" fmla="*/ 10358 w 13951"/>
              <a:gd name="connsiteY57-30468" fmla="*/ 5435 h 17213"/>
              <a:gd name="connsiteX58-30469" fmla="*/ 9432 w 13951"/>
              <a:gd name="connsiteY58-30470" fmla="*/ 3443 h 17213"/>
              <a:gd name="connsiteX59-30471" fmla="*/ 7255 w 13951"/>
              <a:gd name="connsiteY59-30472" fmla="*/ 4898 h 17213"/>
              <a:gd name="connsiteX60-30473" fmla="*/ 6860 w 13951"/>
              <a:gd name="connsiteY60-30474" fmla="*/ 5686 h 17213"/>
              <a:gd name="connsiteX61-30475" fmla="*/ 6527 w 13951"/>
              <a:gd name="connsiteY61-30476" fmla="*/ 6132 h 17213"/>
              <a:gd name="connsiteX62-30477" fmla="*/ 6435 w 13951"/>
              <a:gd name="connsiteY62-30478" fmla="*/ 6532 h 17213"/>
              <a:gd name="connsiteX63-30479" fmla="*/ 6001 w 13951"/>
              <a:gd name="connsiteY63-30480" fmla="*/ 6935 h 17213"/>
              <a:gd name="connsiteX64-30481" fmla="*/ 5399 w 13951"/>
              <a:gd name="connsiteY64-30482" fmla="*/ 7260 h 17213"/>
              <a:gd name="connsiteX65-30483" fmla="*/ 5530 w 13951"/>
              <a:gd name="connsiteY65-30484" fmla="*/ 7171 h 17213"/>
              <a:gd name="connsiteX66-30485" fmla="*/ 5907 w 13951"/>
              <a:gd name="connsiteY66-30486" fmla="*/ 7016 h 17213"/>
              <a:gd name="connsiteX67-30487" fmla="*/ 5409 w 13951"/>
              <a:gd name="connsiteY67-30488" fmla="*/ 7287 h 17213"/>
              <a:gd name="connsiteX68-30489" fmla="*/ 4445 w 13951"/>
              <a:gd name="connsiteY68-30490" fmla="*/ 8017 h 17213"/>
              <a:gd name="connsiteX69-30491" fmla="*/ 3889 w 13951"/>
              <a:gd name="connsiteY69-30492" fmla="*/ 8372 h 17213"/>
              <a:gd name="connsiteX70-30493" fmla="*/ 3169 w 13951"/>
              <a:gd name="connsiteY70-30494" fmla="*/ 8683 h 17213"/>
              <a:gd name="connsiteX71-30495" fmla="*/ 1519 w 13951"/>
              <a:gd name="connsiteY71-30496" fmla="*/ 9330 h 17213"/>
              <a:gd name="connsiteX72-30497" fmla="*/ 482 w 13951"/>
              <a:gd name="connsiteY72-30498" fmla="*/ 9936 h 17213"/>
              <a:gd name="connsiteX73-30499" fmla="*/ 330 w 13951"/>
              <a:gd name="connsiteY73-30500" fmla="*/ 8790 h 17213"/>
              <a:gd name="connsiteX74-30501" fmla="*/ 109 w 13951"/>
              <a:gd name="connsiteY74-30502" fmla="*/ 7008 h 17213"/>
              <a:gd name="connsiteX0-30503" fmla="*/ 109 w 13951"/>
              <a:gd name="connsiteY0-30504" fmla="*/ 7008 h 17213"/>
              <a:gd name="connsiteX1-30505" fmla="*/ 2370 w 13951"/>
              <a:gd name="connsiteY1-30506" fmla="*/ 6237 h 17213"/>
              <a:gd name="connsiteX2-30507" fmla="*/ 4241 w 13951"/>
              <a:gd name="connsiteY2-30508" fmla="*/ 5504 h 17213"/>
              <a:gd name="connsiteX3-30509" fmla="*/ 6507 w 13951"/>
              <a:gd name="connsiteY3-30510" fmla="*/ 3399 h 17213"/>
              <a:gd name="connsiteX4-30511" fmla="*/ 7079 w 13951"/>
              <a:gd name="connsiteY4-30512" fmla="*/ 2367 h 17213"/>
              <a:gd name="connsiteX5-30513" fmla="*/ 7253 w 13951"/>
              <a:gd name="connsiteY5-30514" fmla="*/ 2149 h 17213"/>
              <a:gd name="connsiteX6-30515" fmla="*/ 7474 w 13951"/>
              <a:gd name="connsiteY6-30516" fmla="*/ 826 h 17213"/>
              <a:gd name="connsiteX7-30517" fmla="*/ 7824 w 13951"/>
              <a:gd name="connsiteY7-30518" fmla="*/ 961 h 17213"/>
              <a:gd name="connsiteX8-30519" fmla="*/ 8180 w 13951"/>
              <a:gd name="connsiteY8-30520" fmla="*/ 1915 h 17213"/>
              <a:gd name="connsiteX9-30521" fmla="*/ 8912 w 13951"/>
              <a:gd name="connsiteY9-30522" fmla="*/ 752 h 17213"/>
              <a:gd name="connsiteX10-30523" fmla="*/ 8584 w 13951"/>
              <a:gd name="connsiteY10-30524" fmla="*/ 1546 h 17213"/>
              <a:gd name="connsiteX11-30525" fmla="*/ 9243 w 13951"/>
              <a:gd name="connsiteY11-30526" fmla="*/ 19 h 17213"/>
              <a:gd name="connsiteX12-30527" fmla="*/ 9729 w 13951"/>
              <a:gd name="connsiteY12-30528" fmla="*/ 14 h 17213"/>
              <a:gd name="connsiteX13-30529" fmla="*/ 9825 w 13951"/>
              <a:gd name="connsiteY13-30530" fmla="*/ 1200 h 17213"/>
              <a:gd name="connsiteX14-30531" fmla="*/ 11867 w 13951"/>
              <a:gd name="connsiteY14-30532" fmla="*/ 3664 h 17213"/>
              <a:gd name="connsiteX15-30533" fmla="*/ 13658 w 13951"/>
              <a:gd name="connsiteY15-30534" fmla="*/ 12081 h 17213"/>
              <a:gd name="connsiteX16-30535" fmla="*/ 13946 w 13951"/>
              <a:gd name="connsiteY16-30536" fmla="*/ 17127 h 17213"/>
              <a:gd name="connsiteX17-30537" fmla="*/ 13607 w 13951"/>
              <a:gd name="connsiteY17-30538" fmla="*/ 15125 h 17213"/>
              <a:gd name="connsiteX18-30539" fmla="*/ 13248 w 13951"/>
              <a:gd name="connsiteY18-30540" fmla="*/ 17053 h 17213"/>
              <a:gd name="connsiteX19-30541" fmla="*/ 13395 w 13951"/>
              <a:gd name="connsiteY19-30542" fmla="*/ 13248 h 17213"/>
              <a:gd name="connsiteX20-30543" fmla="*/ 12761 w 13951"/>
              <a:gd name="connsiteY20-30544" fmla="*/ 9413 h 17213"/>
              <a:gd name="connsiteX21-30545" fmla="*/ 13104 w 13951"/>
              <a:gd name="connsiteY21-30546" fmla="*/ 13426 h 17213"/>
              <a:gd name="connsiteX22-30547" fmla="*/ 12989 w 13951"/>
              <a:gd name="connsiteY22-30548" fmla="*/ 15172 h 17213"/>
              <a:gd name="connsiteX23-30549" fmla="*/ 12599 w 13951"/>
              <a:gd name="connsiteY23-30550" fmla="*/ 15592 h 17213"/>
              <a:gd name="connsiteX24-30551" fmla="*/ 12465 w 13951"/>
              <a:gd name="connsiteY24-30552" fmla="*/ 10366 h 17213"/>
              <a:gd name="connsiteX25-30553" fmla="*/ 11546 w 13951"/>
              <a:gd name="connsiteY25-30554" fmla="*/ 4727 h 17213"/>
              <a:gd name="connsiteX26-30555" fmla="*/ 11713 w 13951"/>
              <a:gd name="connsiteY26-30556" fmla="*/ 7113 h 17213"/>
              <a:gd name="connsiteX27-30557" fmla="*/ 11954 w 13951"/>
              <a:gd name="connsiteY27-30558" fmla="*/ 7984 h 17213"/>
              <a:gd name="connsiteX28-30559" fmla="*/ 12312 w 13951"/>
              <a:gd name="connsiteY28-30560" fmla="*/ 9938 h 17213"/>
              <a:gd name="connsiteX29-30561" fmla="*/ 11938 w 13951"/>
              <a:gd name="connsiteY29-30562" fmla="*/ 9257 h 17213"/>
              <a:gd name="connsiteX30-30563" fmla="*/ 12198 w 13951"/>
              <a:gd name="connsiteY30-30564" fmla="*/ 14201 h 17213"/>
              <a:gd name="connsiteX31-30565" fmla="*/ 12042 w 13951"/>
              <a:gd name="connsiteY31-30566" fmla="*/ 16611 h 17213"/>
              <a:gd name="connsiteX32-30567" fmla="*/ 11833 w 13951"/>
              <a:gd name="connsiteY32-30568" fmla="*/ 13325 h 17213"/>
              <a:gd name="connsiteX33-30569" fmla="*/ 11685 w 13951"/>
              <a:gd name="connsiteY33-30570" fmla="*/ 11252 h 17213"/>
              <a:gd name="connsiteX34-30571" fmla="*/ 11028 w 13951"/>
              <a:gd name="connsiteY34-30572" fmla="*/ 6212 h 17213"/>
              <a:gd name="connsiteX35-30573" fmla="*/ 11374 w 13951"/>
              <a:gd name="connsiteY35-30574" fmla="*/ 11757 h 17213"/>
              <a:gd name="connsiteX36-30575" fmla="*/ 11574 w 13951"/>
              <a:gd name="connsiteY36-30576" fmla="*/ 14285 h 17213"/>
              <a:gd name="connsiteX37-30577" fmla="*/ 11403 w 13951"/>
              <a:gd name="connsiteY37-30578" fmla="*/ 16746 h 17213"/>
              <a:gd name="connsiteX38-30579" fmla="*/ 11211 w 13951"/>
              <a:gd name="connsiteY38-30580" fmla="*/ 13822 h 17213"/>
              <a:gd name="connsiteX39-30581" fmla="*/ 10807 w 13951"/>
              <a:gd name="connsiteY39-30582" fmla="*/ 16705 h 17213"/>
              <a:gd name="connsiteX40-30583" fmla="*/ 10464 w 13951"/>
              <a:gd name="connsiteY40-30584" fmla="*/ 17020 h 17213"/>
              <a:gd name="connsiteX41-30585" fmla="*/ 10543 w 13951"/>
              <a:gd name="connsiteY41-30586" fmla="*/ 16578 h 17213"/>
              <a:gd name="connsiteX42-30587" fmla="*/ 10656 w 13951"/>
              <a:gd name="connsiteY42-30588" fmla="*/ 15449 h 17213"/>
              <a:gd name="connsiteX43-30589" fmla="*/ 10782 w 13951"/>
              <a:gd name="connsiteY43-30590" fmla="*/ 14870 h 17213"/>
              <a:gd name="connsiteX44-30591" fmla="*/ 10671 w 13951"/>
              <a:gd name="connsiteY44-30592" fmla="*/ 15401 h 17213"/>
              <a:gd name="connsiteX45-30593" fmla="*/ 10281 w 13951"/>
              <a:gd name="connsiteY45-30594" fmla="*/ 15775 h 17213"/>
              <a:gd name="connsiteX46-30595" fmla="*/ 10477 w 13951"/>
              <a:gd name="connsiteY46-30596" fmla="*/ 15076 h 17213"/>
              <a:gd name="connsiteX47-30597" fmla="*/ 10332 w 13951"/>
              <a:gd name="connsiteY47-30598" fmla="*/ 14496 h 17213"/>
              <a:gd name="connsiteX48-30599" fmla="*/ 10390 w 13951"/>
              <a:gd name="connsiteY48-30600" fmla="*/ 14890 h 17213"/>
              <a:gd name="connsiteX49-30601" fmla="*/ 10582 w 13951"/>
              <a:gd name="connsiteY49-30602" fmla="*/ 13974 h 17213"/>
              <a:gd name="connsiteX50-30603" fmla="*/ 10823 w 13951"/>
              <a:gd name="connsiteY50-30604" fmla="*/ 8335 h 17213"/>
              <a:gd name="connsiteX51-30605" fmla="*/ 10354 w 13951"/>
              <a:gd name="connsiteY51-30606" fmla="*/ 12175 h 17213"/>
              <a:gd name="connsiteX52-30607" fmla="*/ 9680 w 13951"/>
              <a:gd name="connsiteY52-30608" fmla="*/ 15374 h 17213"/>
              <a:gd name="connsiteX53-30609" fmla="*/ 9969 w 13951"/>
              <a:gd name="connsiteY53-30610" fmla="*/ 11851 h 17213"/>
              <a:gd name="connsiteX54-30611" fmla="*/ 9111 w 13951"/>
              <a:gd name="connsiteY54-30612" fmla="*/ 13356 h 17213"/>
              <a:gd name="connsiteX55-30613" fmla="*/ 9699 w 13951"/>
              <a:gd name="connsiteY55-30614" fmla="*/ 11442 h 17213"/>
              <a:gd name="connsiteX56-30615" fmla="*/ 10116 w 13951"/>
              <a:gd name="connsiteY56-30616" fmla="*/ 10172 h 17213"/>
              <a:gd name="connsiteX57-30617" fmla="*/ 10358 w 13951"/>
              <a:gd name="connsiteY57-30618" fmla="*/ 5435 h 17213"/>
              <a:gd name="connsiteX58-30619" fmla="*/ 9432 w 13951"/>
              <a:gd name="connsiteY58-30620" fmla="*/ 3443 h 17213"/>
              <a:gd name="connsiteX59-30621" fmla="*/ 7255 w 13951"/>
              <a:gd name="connsiteY59-30622" fmla="*/ 4898 h 17213"/>
              <a:gd name="connsiteX60-30623" fmla="*/ 6860 w 13951"/>
              <a:gd name="connsiteY60-30624" fmla="*/ 5686 h 17213"/>
              <a:gd name="connsiteX61-30625" fmla="*/ 6527 w 13951"/>
              <a:gd name="connsiteY61-30626" fmla="*/ 6132 h 17213"/>
              <a:gd name="connsiteX62-30627" fmla="*/ 6435 w 13951"/>
              <a:gd name="connsiteY62-30628" fmla="*/ 6532 h 17213"/>
              <a:gd name="connsiteX63-30629" fmla="*/ 6001 w 13951"/>
              <a:gd name="connsiteY63-30630" fmla="*/ 6935 h 17213"/>
              <a:gd name="connsiteX64-30631" fmla="*/ 5399 w 13951"/>
              <a:gd name="connsiteY64-30632" fmla="*/ 7260 h 17213"/>
              <a:gd name="connsiteX65-30633" fmla="*/ 5530 w 13951"/>
              <a:gd name="connsiteY65-30634" fmla="*/ 7171 h 17213"/>
              <a:gd name="connsiteX66-30635" fmla="*/ 5907 w 13951"/>
              <a:gd name="connsiteY66-30636" fmla="*/ 7016 h 17213"/>
              <a:gd name="connsiteX67-30637" fmla="*/ 5409 w 13951"/>
              <a:gd name="connsiteY67-30638" fmla="*/ 7287 h 17213"/>
              <a:gd name="connsiteX68-30639" fmla="*/ 4445 w 13951"/>
              <a:gd name="connsiteY68-30640" fmla="*/ 8017 h 17213"/>
              <a:gd name="connsiteX69-30641" fmla="*/ 3889 w 13951"/>
              <a:gd name="connsiteY69-30642" fmla="*/ 8372 h 17213"/>
              <a:gd name="connsiteX70-30643" fmla="*/ 3169 w 13951"/>
              <a:gd name="connsiteY70-30644" fmla="*/ 8683 h 17213"/>
              <a:gd name="connsiteX71-30645" fmla="*/ 1519 w 13951"/>
              <a:gd name="connsiteY71-30646" fmla="*/ 9330 h 17213"/>
              <a:gd name="connsiteX72-30647" fmla="*/ 482 w 13951"/>
              <a:gd name="connsiteY72-30648" fmla="*/ 9936 h 17213"/>
              <a:gd name="connsiteX73-30649" fmla="*/ 330 w 13951"/>
              <a:gd name="connsiteY73-30650" fmla="*/ 8790 h 17213"/>
              <a:gd name="connsiteX74-30651" fmla="*/ 109 w 13951"/>
              <a:gd name="connsiteY74-30652" fmla="*/ 7008 h 17213"/>
              <a:gd name="connsiteX0-30653" fmla="*/ 109 w 13947"/>
              <a:gd name="connsiteY0-30654" fmla="*/ 7008 h 17213"/>
              <a:gd name="connsiteX1-30655" fmla="*/ 2370 w 13947"/>
              <a:gd name="connsiteY1-30656" fmla="*/ 6237 h 17213"/>
              <a:gd name="connsiteX2-30657" fmla="*/ 4241 w 13947"/>
              <a:gd name="connsiteY2-30658" fmla="*/ 5504 h 17213"/>
              <a:gd name="connsiteX3-30659" fmla="*/ 6507 w 13947"/>
              <a:gd name="connsiteY3-30660" fmla="*/ 3399 h 17213"/>
              <a:gd name="connsiteX4-30661" fmla="*/ 7079 w 13947"/>
              <a:gd name="connsiteY4-30662" fmla="*/ 2367 h 17213"/>
              <a:gd name="connsiteX5-30663" fmla="*/ 7253 w 13947"/>
              <a:gd name="connsiteY5-30664" fmla="*/ 2149 h 17213"/>
              <a:gd name="connsiteX6-30665" fmla="*/ 7474 w 13947"/>
              <a:gd name="connsiteY6-30666" fmla="*/ 826 h 17213"/>
              <a:gd name="connsiteX7-30667" fmla="*/ 7824 w 13947"/>
              <a:gd name="connsiteY7-30668" fmla="*/ 961 h 17213"/>
              <a:gd name="connsiteX8-30669" fmla="*/ 8180 w 13947"/>
              <a:gd name="connsiteY8-30670" fmla="*/ 1915 h 17213"/>
              <a:gd name="connsiteX9-30671" fmla="*/ 8912 w 13947"/>
              <a:gd name="connsiteY9-30672" fmla="*/ 752 h 17213"/>
              <a:gd name="connsiteX10-30673" fmla="*/ 8584 w 13947"/>
              <a:gd name="connsiteY10-30674" fmla="*/ 1546 h 17213"/>
              <a:gd name="connsiteX11-30675" fmla="*/ 9243 w 13947"/>
              <a:gd name="connsiteY11-30676" fmla="*/ 19 h 17213"/>
              <a:gd name="connsiteX12-30677" fmla="*/ 9729 w 13947"/>
              <a:gd name="connsiteY12-30678" fmla="*/ 14 h 17213"/>
              <a:gd name="connsiteX13-30679" fmla="*/ 9825 w 13947"/>
              <a:gd name="connsiteY13-30680" fmla="*/ 1200 h 17213"/>
              <a:gd name="connsiteX14-30681" fmla="*/ 11867 w 13947"/>
              <a:gd name="connsiteY14-30682" fmla="*/ 3664 h 17213"/>
              <a:gd name="connsiteX15-30683" fmla="*/ 12750 w 13947"/>
              <a:gd name="connsiteY15-30684" fmla="*/ 6051 h 17213"/>
              <a:gd name="connsiteX16-30685" fmla="*/ 13658 w 13947"/>
              <a:gd name="connsiteY16-30686" fmla="*/ 12081 h 17213"/>
              <a:gd name="connsiteX17-30687" fmla="*/ 13946 w 13947"/>
              <a:gd name="connsiteY17-30688" fmla="*/ 17127 h 17213"/>
              <a:gd name="connsiteX18-30689" fmla="*/ 13607 w 13947"/>
              <a:gd name="connsiteY18-30690" fmla="*/ 15125 h 17213"/>
              <a:gd name="connsiteX19-30691" fmla="*/ 13248 w 13947"/>
              <a:gd name="connsiteY19-30692" fmla="*/ 17053 h 17213"/>
              <a:gd name="connsiteX20-30693" fmla="*/ 13395 w 13947"/>
              <a:gd name="connsiteY20-30694" fmla="*/ 13248 h 17213"/>
              <a:gd name="connsiteX21-30695" fmla="*/ 12761 w 13947"/>
              <a:gd name="connsiteY21-30696" fmla="*/ 9413 h 17213"/>
              <a:gd name="connsiteX22-30697" fmla="*/ 13104 w 13947"/>
              <a:gd name="connsiteY22-30698" fmla="*/ 13426 h 17213"/>
              <a:gd name="connsiteX23-30699" fmla="*/ 12989 w 13947"/>
              <a:gd name="connsiteY23-30700" fmla="*/ 15172 h 17213"/>
              <a:gd name="connsiteX24-30701" fmla="*/ 12599 w 13947"/>
              <a:gd name="connsiteY24-30702" fmla="*/ 15592 h 17213"/>
              <a:gd name="connsiteX25-30703" fmla="*/ 12465 w 13947"/>
              <a:gd name="connsiteY25-30704" fmla="*/ 10366 h 17213"/>
              <a:gd name="connsiteX26-30705" fmla="*/ 11546 w 13947"/>
              <a:gd name="connsiteY26-30706" fmla="*/ 4727 h 17213"/>
              <a:gd name="connsiteX27-30707" fmla="*/ 11713 w 13947"/>
              <a:gd name="connsiteY27-30708" fmla="*/ 7113 h 17213"/>
              <a:gd name="connsiteX28-30709" fmla="*/ 11954 w 13947"/>
              <a:gd name="connsiteY28-30710" fmla="*/ 7984 h 17213"/>
              <a:gd name="connsiteX29-30711" fmla="*/ 12312 w 13947"/>
              <a:gd name="connsiteY29-30712" fmla="*/ 9938 h 17213"/>
              <a:gd name="connsiteX30-30713" fmla="*/ 11938 w 13947"/>
              <a:gd name="connsiteY30-30714" fmla="*/ 9257 h 17213"/>
              <a:gd name="connsiteX31-30715" fmla="*/ 12198 w 13947"/>
              <a:gd name="connsiteY31-30716" fmla="*/ 14201 h 17213"/>
              <a:gd name="connsiteX32-30717" fmla="*/ 12042 w 13947"/>
              <a:gd name="connsiteY32-30718" fmla="*/ 16611 h 17213"/>
              <a:gd name="connsiteX33-30719" fmla="*/ 11833 w 13947"/>
              <a:gd name="connsiteY33-30720" fmla="*/ 13325 h 17213"/>
              <a:gd name="connsiteX34-30721" fmla="*/ 11685 w 13947"/>
              <a:gd name="connsiteY34-30722" fmla="*/ 11252 h 17213"/>
              <a:gd name="connsiteX35-30723" fmla="*/ 11028 w 13947"/>
              <a:gd name="connsiteY35-30724" fmla="*/ 6212 h 17213"/>
              <a:gd name="connsiteX36-30725" fmla="*/ 11374 w 13947"/>
              <a:gd name="connsiteY36-30726" fmla="*/ 11757 h 17213"/>
              <a:gd name="connsiteX37-30727" fmla="*/ 11574 w 13947"/>
              <a:gd name="connsiteY37-30728" fmla="*/ 14285 h 17213"/>
              <a:gd name="connsiteX38-30729" fmla="*/ 11403 w 13947"/>
              <a:gd name="connsiteY38-30730" fmla="*/ 16746 h 17213"/>
              <a:gd name="connsiteX39-30731" fmla="*/ 11211 w 13947"/>
              <a:gd name="connsiteY39-30732" fmla="*/ 13822 h 17213"/>
              <a:gd name="connsiteX40-30733" fmla="*/ 10807 w 13947"/>
              <a:gd name="connsiteY40-30734" fmla="*/ 16705 h 17213"/>
              <a:gd name="connsiteX41-30735" fmla="*/ 10464 w 13947"/>
              <a:gd name="connsiteY41-30736" fmla="*/ 17020 h 17213"/>
              <a:gd name="connsiteX42-30737" fmla="*/ 10543 w 13947"/>
              <a:gd name="connsiteY42-30738" fmla="*/ 16578 h 17213"/>
              <a:gd name="connsiteX43-30739" fmla="*/ 10656 w 13947"/>
              <a:gd name="connsiteY43-30740" fmla="*/ 15449 h 17213"/>
              <a:gd name="connsiteX44-30741" fmla="*/ 10782 w 13947"/>
              <a:gd name="connsiteY44-30742" fmla="*/ 14870 h 17213"/>
              <a:gd name="connsiteX45-30743" fmla="*/ 10671 w 13947"/>
              <a:gd name="connsiteY45-30744" fmla="*/ 15401 h 17213"/>
              <a:gd name="connsiteX46-30745" fmla="*/ 10281 w 13947"/>
              <a:gd name="connsiteY46-30746" fmla="*/ 15775 h 17213"/>
              <a:gd name="connsiteX47-30747" fmla="*/ 10477 w 13947"/>
              <a:gd name="connsiteY47-30748" fmla="*/ 15076 h 17213"/>
              <a:gd name="connsiteX48-30749" fmla="*/ 10332 w 13947"/>
              <a:gd name="connsiteY48-30750" fmla="*/ 14496 h 17213"/>
              <a:gd name="connsiteX49-30751" fmla="*/ 10390 w 13947"/>
              <a:gd name="connsiteY49-30752" fmla="*/ 14890 h 17213"/>
              <a:gd name="connsiteX50-30753" fmla="*/ 10582 w 13947"/>
              <a:gd name="connsiteY50-30754" fmla="*/ 13974 h 17213"/>
              <a:gd name="connsiteX51-30755" fmla="*/ 10823 w 13947"/>
              <a:gd name="connsiteY51-30756" fmla="*/ 8335 h 17213"/>
              <a:gd name="connsiteX52-30757" fmla="*/ 10354 w 13947"/>
              <a:gd name="connsiteY52-30758" fmla="*/ 12175 h 17213"/>
              <a:gd name="connsiteX53-30759" fmla="*/ 9680 w 13947"/>
              <a:gd name="connsiteY53-30760" fmla="*/ 15374 h 17213"/>
              <a:gd name="connsiteX54-30761" fmla="*/ 9969 w 13947"/>
              <a:gd name="connsiteY54-30762" fmla="*/ 11851 h 17213"/>
              <a:gd name="connsiteX55-30763" fmla="*/ 9111 w 13947"/>
              <a:gd name="connsiteY55-30764" fmla="*/ 13356 h 17213"/>
              <a:gd name="connsiteX56-30765" fmla="*/ 9699 w 13947"/>
              <a:gd name="connsiteY56-30766" fmla="*/ 11442 h 17213"/>
              <a:gd name="connsiteX57-30767" fmla="*/ 10116 w 13947"/>
              <a:gd name="connsiteY57-30768" fmla="*/ 10172 h 17213"/>
              <a:gd name="connsiteX58-30769" fmla="*/ 10358 w 13947"/>
              <a:gd name="connsiteY58-30770" fmla="*/ 5435 h 17213"/>
              <a:gd name="connsiteX59-30771" fmla="*/ 9432 w 13947"/>
              <a:gd name="connsiteY59-30772" fmla="*/ 3443 h 17213"/>
              <a:gd name="connsiteX60-30773" fmla="*/ 7255 w 13947"/>
              <a:gd name="connsiteY60-30774" fmla="*/ 4898 h 17213"/>
              <a:gd name="connsiteX61-30775" fmla="*/ 6860 w 13947"/>
              <a:gd name="connsiteY61-30776" fmla="*/ 5686 h 17213"/>
              <a:gd name="connsiteX62-30777" fmla="*/ 6527 w 13947"/>
              <a:gd name="connsiteY62-30778" fmla="*/ 6132 h 17213"/>
              <a:gd name="connsiteX63-30779" fmla="*/ 6435 w 13947"/>
              <a:gd name="connsiteY63-30780" fmla="*/ 6532 h 17213"/>
              <a:gd name="connsiteX64-30781" fmla="*/ 6001 w 13947"/>
              <a:gd name="connsiteY64-30782" fmla="*/ 6935 h 17213"/>
              <a:gd name="connsiteX65-30783" fmla="*/ 5399 w 13947"/>
              <a:gd name="connsiteY65-30784" fmla="*/ 7260 h 17213"/>
              <a:gd name="connsiteX66-30785" fmla="*/ 5530 w 13947"/>
              <a:gd name="connsiteY66-30786" fmla="*/ 7171 h 17213"/>
              <a:gd name="connsiteX67-30787" fmla="*/ 5907 w 13947"/>
              <a:gd name="connsiteY67-30788" fmla="*/ 7016 h 17213"/>
              <a:gd name="connsiteX68-30789" fmla="*/ 5409 w 13947"/>
              <a:gd name="connsiteY68-30790" fmla="*/ 7287 h 17213"/>
              <a:gd name="connsiteX69-30791" fmla="*/ 4445 w 13947"/>
              <a:gd name="connsiteY69-30792" fmla="*/ 8017 h 17213"/>
              <a:gd name="connsiteX70-30793" fmla="*/ 3889 w 13947"/>
              <a:gd name="connsiteY70-30794" fmla="*/ 8372 h 17213"/>
              <a:gd name="connsiteX71-30795" fmla="*/ 3169 w 13947"/>
              <a:gd name="connsiteY71-30796" fmla="*/ 8683 h 17213"/>
              <a:gd name="connsiteX72-30797" fmla="*/ 1519 w 13947"/>
              <a:gd name="connsiteY72-30798" fmla="*/ 9330 h 17213"/>
              <a:gd name="connsiteX73-30799" fmla="*/ 482 w 13947"/>
              <a:gd name="connsiteY73-30800" fmla="*/ 9936 h 17213"/>
              <a:gd name="connsiteX74-30801" fmla="*/ 330 w 13947"/>
              <a:gd name="connsiteY74-30802" fmla="*/ 8790 h 17213"/>
              <a:gd name="connsiteX75" fmla="*/ 109 w 13947"/>
              <a:gd name="connsiteY75" fmla="*/ 7008 h 17213"/>
              <a:gd name="connsiteX0-30803" fmla="*/ 109 w 13947"/>
              <a:gd name="connsiteY0-30804" fmla="*/ 7008 h 17213"/>
              <a:gd name="connsiteX1-30805" fmla="*/ 2370 w 13947"/>
              <a:gd name="connsiteY1-30806" fmla="*/ 6237 h 17213"/>
              <a:gd name="connsiteX2-30807" fmla="*/ 4241 w 13947"/>
              <a:gd name="connsiteY2-30808" fmla="*/ 5504 h 17213"/>
              <a:gd name="connsiteX3-30809" fmla="*/ 6507 w 13947"/>
              <a:gd name="connsiteY3-30810" fmla="*/ 3399 h 17213"/>
              <a:gd name="connsiteX4-30811" fmla="*/ 7079 w 13947"/>
              <a:gd name="connsiteY4-30812" fmla="*/ 2367 h 17213"/>
              <a:gd name="connsiteX5-30813" fmla="*/ 7253 w 13947"/>
              <a:gd name="connsiteY5-30814" fmla="*/ 2149 h 17213"/>
              <a:gd name="connsiteX6-30815" fmla="*/ 7474 w 13947"/>
              <a:gd name="connsiteY6-30816" fmla="*/ 826 h 17213"/>
              <a:gd name="connsiteX7-30817" fmla="*/ 7824 w 13947"/>
              <a:gd name="connsiteY7-30818" fmla="*/ 961 h 17213"/>
              <a:gd name="connsiteX8-30819" fmla="*/ 8180 w 13947"/>
              <a:gd name="connsiteY8-30820" fmla="*/ 1915 h 17213"/>
              <a:gd name="connsiteX9-30821" fmla="*/ 8912 w 13947"/>
              <a:gd name="connsiteY9-30822" fmla="*/ 752 h 17213"/>
              <a:gd name="connsiteX10-30823" fmla="*/ 8584 w 13947"/>
              <a:gd name="connsiteY10-30824" fmla="*/ 1546 h 17213"/>
              <a:gd name="connsiteX11-30825" fmla="*/ 9243 w 13947"/>
              <a:gd name="connsiteY11-30826" fmla="*/ 19 h 17213"/>
              <a:gd name="connsiteX12-30827" fmla="*/ 9729 w 13947"/>
              <a:gd name="connsiteY12-30828" fmla="*/ 14 h 17213"/>
              <a:gd name="connsiteX13-30829" fmla="*/ 9825 w 13947"/>
              <a:gd name="connsiteY13-30830" fmla="*/ 1200 h 17213"/>
              <a:gd name="connsiteX14-30831" fmla="*/ 11867 w 13947"/>
              <a:gd name="connsiteY14-30832" fmla="*/ 3664 h 17213"/>
              <a:gd name="connsiteX15-30833" fmla="*/ 12750 w 13947"/>
              <a:gd name="connsiteY15-30834" fmla="*/ 6051 h 17213"/>
              <a:gd name="connsiteX16-30835" fmla="*/ 13658 w 13947"/>
              <a:gd name="connsiteY16-30836" fmla="*/ 12081 h 17213"/>
              <a:gd name="connsiteX17-30837" fmla="*/ 13946 w 13947"/>
              <a:gd name="connsiteY17-30838" fmla="*/ 17127 h 17213"/>
              <a:gd name="connsiteX18-30839" fmla="*/ 13607 w 13947"/>
              <a:gd name="connsiteY18-30840" fmla="*/ 15125 h 17213"/>
              <a:gd name="connsiteX19-30841" fmla="*/ 13248 w 13947"/>
              <a:gd name="connsiteY19-30842" fmla="*/ 17053 h 17213"/>
              <a:gd name="connsiteX20-30843" fmla="*/ 13395 w 13947"/>
              <a:gd name="connsiteY20-30844" fmla="*/ 13248 h 17213"/>
              <a:gd name="connsiteX21-30845" fmla="*/ 12761 w 13947"/>
              <a:gd name="connsiteY21-30846" fmla="*/ 9413 h 17213"/>
              <a:gd name="connsiteX22-30847" fmla="*/ 13104 w 13947"/>
              <a:gd name="connsiteY22-30848" fmla="*/ 13426 h 17213"/>
              <a:gd name="connsiteX23-30849" fmla="*/ 12989 w 13947"/>
              <a:gd name="connsiteY23-30850" fmla="*/ 15172 h 17213"/>
              <a:gd name="connsiteX24-30851" fmla="*/ 12599 w 13947"/>
              <a:gd name="connsiteY24-30852" fmla="*/ 15592 h 17213"/>
              <a:gd name="connsiteX25-30853" fmla="*/ 12465 w 13947"/>
              <a:gd name="connsiteY25-30854" fmla="*/ 10366 h 17213"/>
              <a:gd name="connsiteX26-30855" fmla="*/ 12113 w 13947"/>
              <a:gd name="connsiteY26-30856" fmla="*/ 6415 h 17213"/>
              <a:gd name="connsiteX27-30857" fmla="*/ 11546 w 13947"/>
              <a:gd name="connsiteY27-30858" fmla="*/ 4727 h 17213"/>
              <a:gd name="connsiteX28-30859" fmla="*/ 11713 w 13947"/>
              <a:gd name="connsiteY28-30860" fmla="*/ 7113 h 17213"/>
              <a:gd name="connsiteX29-30861" fmla="*/ 11954 w 13947"/>
              <a:gd name="connsiteY29-30862" fmla="*/ 7984 h 17213"/>
              <a:gd name="connsiteX30-30863" fmla="*/ 12312 w 13947"/>
              <a:gd name="connsiteY30-30864" fmla="*/ 9938 h 17213"/>
              <a:gd name="connsiteX31-30865" fmla="*/ 11938 w 13947"/>
              <a:gd name="connsiteY31-30866" fmla="*/ 9257 h 17213"/>
              <a:gd name="connsiteX32-30867" fmla="*/ 12198 w 13947"/>
              <a:gd name="connsiteY32-30868" fmla="*/ 14201 h 17213"/>
              <a:gd name="connsiteX33-30869" fmla="*/ 12042 w 13947"/>
              <a:gd name="connsiteY33-30870" fmla="*/ 16611 h 17213"/>
              <a:gd name="connsiteX34-30871" fmla="*/ 11833 w 13947"/>
              <a:gd name="connsiteY34-30872" fmla="*/ 13325 h 17213"/>
              <a:gd name="connsiteX35-30873" fmla="*/ 11685 w 13947"/>
              <a:gd name="connsiteY35-30874" fmla="*/ 11252 h 17213"/>
              <a:gd name="connsiteX36-30875" fmla="*/ 11028 w 13947"/>
              <a:gd name="connsiteY36-30876" fmla="*/ 6212 h 17213"/>
              <a:gd name="connsiteX37-30877" fmla="*/ 11374 w 13947"/>
              <a:gd name="connsiteY37-30878" fmla="*/ 11757 h 17213"/>
              <a:gd name="connsiteX38-30879" fmla="*/ 11574 w 13947"/>
              <a:gd name="connsiteY38-30880" fmla="*/ 14285 h 17213"/>
              <a:gd name="connsiteX39-30881" fmla="*/ 11403 w 13947"/>
              <a:gd name="connsiteY39-30882" fmla="*/ 16746 h 17213"/>
              <a:gd name="connsiteX40-30883" fmla="*/ 11211 w 13947"/>
              <a:gd name="connsiteY40-30884" fmla="*/ 13822 h 17213"/>
              <a:gd name="connsiteX41-30885" fmla="*/ 10807 w 13947"/>
              <a:gd name="connsiteY41-30886" fmla="*/ 16705 h 17213"/>
              <a:gd name="connsiteX42-30887" fmla="*/ 10464 w 13947"/>
              <a:gd name="connsiteY42-30888" fmla="*/ 17020 h 17213"/>
              <a:gd name="connsiteX43-30889" fmla="*/ 10543 w 13947"/>
              <a:gd name="connsiteY43-30890" fmla="*/ 16578 h 17213"/>
              <a:gd name="connsiteX44-30891" fmla="*/ 10656 w 13947"/>
              <a:gd name="connsiteY44-30892" fmla="*/ 15449 h 17213"/>
              <a:gd name="connsiteX45-30893" fmla="*/ 10782 w 13947"/>
              <a:gd name="connsiteY45-30894" fmla="*/ 14870 h 17213"/>
              <a:gd name="connsiteX46-30895" fmla="*/ 10671 w 13947"/>
              <a:gd name="connsiteY46-30896" fmla="*/ 15401 h 17213"/>
              <a:gd name="connsiteX47-30897" fmla="*/ 10281 w 13947"/>
              <a:gd name="connsiteY47-30898" fmla="*/ 15775 h 17213"/>
              <a:gd name="connsiteX48-30899" fmla="*/ 10477 w 13947"/>
              <a:gd name="connsiteY48-30900" fmla="*/ 15076 h 17213"/>
              <a:gd name="connsiteX49-30901" fmla="*/ 10332 w 13947"/>
              <a:gd name="connsiteY49-30902" fmla="*/ 14496 h 17213"/>
              <a:gd name="connsiteX50-30903" fmla="*/ 10390 w 13947"/>
              <a:gd name="connsiteY50-30904" fmla="*/ 14890 h 17213"/>
              <a:gd name="connsiteX51-30905" fmla="*/ 10582 w 13947"/>
              <a:gd name="connsiteY51-30906" fmla="*/ 13974 h 17213"/>
              <a:gd name="connsiteX52-30907" fmla="*/ 10823 w 13947"/>
              <a:gd name="connsiteY52-30908" fmla="*/ 8335 h 17213"/>
              <a:gd name="connsiteX53-30909" fmla="*/ 10354 w 13947"/>
              <a:gd name="connsiteY53-30910" fmla="*/ 12175 h 17213"/>
              <a:gd name="connsiteX54-30911" fmla="*/ 9680 w 13947"/>
              <a:gd name="connsiteY54-30912" fmla="*/ 15374 h 17213"/>
              <a:gd name="connsiteX55-30913" fmla="*/ 9969 w 13947"/>
              <a:gd name="connsiteY55-30914" fmla="*/ 11851 h 17213"/>
              <a:gd name="connsiteX56-30915" fmla="*/ 9111 w 13947"/>
              <a:gd name="connsiteY56-30916" fmla="*/ 13356 h 17213"/>
              <a:gd name="connsiteX57-30917" fmla="*/ 9699 w 13947"/>
              <a:gd name="connsiteY57-30918" fmla="*/ 11442 h 17213"/>
              <a:gd name="connsiteX58-30919" fmla="*/ 10116 w 13947"/>
              <a:gd name="connsiteY58-30920" fmla="*/ 10172 h 17213"/>
              <a:gd name="connsiteX59-30921" fmla="*/ 10358 w 13947"/>
              <a:gd name="connsiteY59-30922" fmla="*/ 5435 h 17213"/>
              <a:gd name="connsiteX60-30923" fmla="*/ 9432 w 13947"/>
              <a:gd name="connsiteY60-30924" fmla="*/ 3443 h 17213"/>
              <a:gd name="connsiteX61-30925" fmla="*/ 7255 w 13947"/>
              <a:gd name="connsiteY61-30926" fmla="*/ 4898 h 17213"/>
              <a:gd name="connsiteX62-30927" fmla="*/ 6860 w 13947"/>
              <a:gd name="connsiteY62-30928" fmla="*/ 5686 h 17213"/>
              <a:gd name="connsiteX63-30929" fmla="*/ 6527 w 13947"/>
              <a:gd name="connsiteY63-30930" fmla="*/ 6132 h 17213"/>
              <a:gd name="connsiteX64-30931" fmla="*/ 6435 w 13947"/>
              <a:gd name="connsiteY64-30932" fmla="*/ 6532 h 17213"/>
              <a:gd name="connsiteX65-30933" fmla="*/ 6001 w 13947"/>
              <a:gd name="connsiteY65-30934" fmla="*/ 6935 h 17213"/>
              <a:gd name="connsiteX66-30935" fmla="*/ 5399 w 13947"/>
              <a:gd name="connsiteY66-30936" fmla="*/ 7260 h 17213"/>
              <a:gd name="connsiteX67-30937" fmla="*/ 5530 w 13947"/>
              <a:gd name="connsiteY67-30938" fmla="*/ 7171 h 17213"/>
              <a:gd name="connsiteX68-30939" fmla="*/ 5907 w 13947"/>
              <a:gd name="connsiteY68-30940" fmla="*/ 7016 h 17213"/>
              <a:gd name="connsiteX69-30941" fmla="*/ 5409 w 13947"/>
              <a:gd name="connsiteY69-30942" fmla="*/ 7287 h 17213"/>
              <a:gd name="connsiteX70-30943" fmla="*/ 4445 w 13947"/>
              <a:gd name="connsiteY70-30944" fmla="*/ 8017 h 17213"/>
              <a:gd name="connsiteX71-30945" fmla="*/ 3889 w 13947"/>
              <a:gd name="connsiteY71-30946" fmla="*/ 8372 h 17213"/>
              <a:gd name="connsiteX72-30947" fmla="*/ 3169 w 13947"/>
              <a:gd name="connsiteY72-30948" fmla="*/ 8683 h 17213"/>
              <a:gd name="connsiteX73-30949" fmla="*/ 1519 w 13947"/>
              <a:gd name="connsiteY73-30950" fmla="*/ 9330 h 17213"/>
              <a:gd name="connsiteX74-30951" fmla="*/ 482 w 13947"/>
              <a:gd name="connsiteY74-30952" fmla="*/ 9936 h 17213"/>
              <a:gd name="connsiteX75-30953" fmla="*/ 330 w 13947"/>
              <a:gd name="connsiteY75-30954" fmla="*/ 8790 h 17213"/>
              <a:gd name="connsiteX76" fmla="*/ 109 w 13947"/>
              <a:gd name="connsiteY76" fmla="*/ 7008 h 17213"/>
              <a:gd name="connsiteX0-30955" fmla="*/ 109 w 13947"/>
              <a:gd name="connsiteY0-30956" fmla="*/ 7008 h 17213"/>
              <a:gd name="connsiteX1-30957" fmla="*/ 2370 w 13947"/>
              <a:gd name="connsiteY1-30958" fmla="*/ 6237 h 17213"/>
              <a:gd name="connsiteX2-30959" fmla="*/ 4241 w 13947"/>
              <a:gd name="connsiteY2-30960" fmla="*/ 5504 h 17213"/>
              <a:gd name="connsiteX3-30961" fmla="*/ 6507 w 13947"/>
              <a:gd name="connsiteY3-30962" fmla="*/ 3399 h 17213"/>
              <a:gd name="connsiteX4-30963" fmla="*/ 7079 w 13947"/>
              <a:gd name="connsiteY4-30964" fmla="*/ 2367 h 17213"/>
              <a:gd name="connsiteX5-30965" fmla="*/ 7253 w 13947"/>
              <a:gd name="connsiteY5-30966" fmla="*/ 2149 h 17213"/>
              <a:gd name="connsiteX6-30967" fmla="*/ 7474 w 13947"/>
              <a:gd name="connsiteY6-30968" fmla="*/ 826 h 17213"/>
              <a:gd name="connsiteX7-30969" fmla="*/ 7824 w 13947"/>
              <a:gd name="connsiteY7-30970" fmla="*/ 961 h 17213"/>
              <a:gd name="connsiteX8-30971" fmla="*/ 8180 w 13947"/>
              <a:gd name="connsiteY8-30972" fmla="*/ 1915 h 17213"/>
              <a:gd name="connsiteX9-30973" fmla="*/ 8912 w 13947"/>
              <a:gd name="connsiteY9-30974" fmla="*/ 752 h 17213"/>
              <a:gd name="connsiteX10-30975" fmla="*/ 8584 w 13947"/>
              <a:gd name="connsiteY10-30976" fmla="*/ 1546 h 17213"/>
              <a:gd name="connsiteX11-30977" fmla="*/ 9243 w 13947"/>
              <a:gd name="connsiteY11-30978" fmla="*/ 19 h 17213"/>
              <a:gd name="connsiteX12-30979" fmla="*/ 9729 w 13947"/>
              <a:gd name="connsiteY12-30980" fmla="*/ 14 h 17213"/>
              <a:gd name="connsiteX13-30981" fmla="*/ 9825 w 13947"/>
              <a:gd name="connsiteY13-30982" fmla="*/ 1200 h 17213"/>
              <a:gd name="connsiteX14-30983" fmla="*/ 11867 w 13947"/>
              <a:gd name="connsiteY14-30984" fmla="*/ 3664 h 17213"/>
              <a:gd name="connsiteX15-30985" fmla="*/ 12750 w 13947"/>
              <a:gd name="connsiteY15-30986" fmla="*/ 6051 h 17213"/>
              <a:gd name="connsiteX16-30987" fmla="*/ 13658 w 13947"/>
              <a:gd name="connsiteY16-30988" fmla="*/ 12081 h 17213"/>
              <a:gd name="connsiteX17-30989" fmla="*/ 13946 w 13947"/>
              <a:gd name="connsiteY17-30990" fmla="*/ 17127 h 17213"/>
              <a:gd name="connsiteX18-30991" fmla="*/ 13607 w 13947"/>
              <a:gd name="connsiteY18-30992" fmla="*/ 15125 h 17213"/>
              <a:gd name="connsiteX19-30993" fmla="*/ 13248 w 13947"/>
              <a:gd name="connsiteY19-30994" fmla="*/ 17053 h 17213"/>
              <a:gd name="connsiteX20-30995" fmla="*/ 13395 w 13947"/>
              <a:gd name="connsiteY20-30996" fmla="*/ 13248 h 17213"/>
              <a:gd name="connsiteX21-30997" fmla="*/ 12761 w 13947"/>
              <a:gd name="connsiteY21-30998" fmla="*/ 9413 h 17213"/>
              <a:gd name="connsiteX22-30999" fmla="*/ 13104 w 13947"/>
              <a:gd name="connsiteY22-31000" fmla="*/ 13426 h 17213"/>
              <a:gd name="connsiteX23-31001" fmla="*/ 12989 w 13947"/>
              <a:gd name="connsiteY23-31002" fmla="*/ 15172 h 17213"/>
              <a:gd name="connsiteX24-31003" fmla="*/ 12599 w 13947"/>
              <a:gd name="connsiteY24-31004" fmla="*/ 15592 h 17213"/>
              <a:gd name="connsiteX25-31005" fmla="*/ 12465 w 13947"/>
              <a:gd name="connsiteY25-31006" fmla="*/ 10366 h 17213"/>
              <a:gd name="connsiteX26-31007" fmla="*/ 12113 w 13947"/>
              <a:gd name="connsiteY26-31008" fmla="*/ 6415 h 17213"/>
              <a:gd name="connsiteX27-31009" fmla="*/ 11546 w 13947"/>
              <a:gd name="connsiteY27-31010" fmla="*/ 4727 h 17213"/>
              <a:gd name="connsiteX28-31011" fmla="*/ 11713 w 13947"/>
              <a:gd name="connsiteY28-31012" fmla="*/ 7113 h 17213"/>
              <a:gd name="connsiteX29-31013" fmla="*/ 11954 w 13947"/>
              <a:gd name="connsiteY29-31014" fmla="*/ 7984 h 17213"/>
              <a:gd name="connsiteX30-31015" fmla="*/ 12312 w 13947"/>
              <a:gd name="connsiteY30-31016" fmla="*/ 9938 h 17213"/>
              <a:gd name="connsiteX31-31017" fmla="*/ 11938 w 13947"/>
              <a:gd name="connsiteY31-31018" fmla="*/ 9257 h 17213"/>
              <a:gd name="connsiteX32-31019" fmla="*/ 12198 w 13947"/>
              <a:gd name="connsiteY32-31020" fmla="*/ 14201 h 17213"/>
              <a:gd name="connsiteX33-31021" fmla="*/ 12042 w 13947"/>
              <a:gd name="connsiteY33-31022" fmla="*/ 16611 h 17213"/>
              <a:gd name="connsiteX34-31023" fmla="*/ 11833 w 13947"/>
              <a:gd name="connsiteY34-31024" fmla="*/ 13325 h 17213"/>
              <a:gd name="connsiteX35-31025" fmla="*/ 11685 w 13947"/>
              <a:gd name="connsiteY35-31026" fmla="*/ 11252 h 17213"/>
              <a:gd name="connsiteX36-31027" fmla="*/ 11028 w 13947"/>
              <a:gd name="connsiteY36-31028" fmla="*/ 6212 h 17213"/>
              <a:gd name="connsiteX37-31029" fmla="*/ 11374 w 13947"/>
              <a:gd name="connsiteY37-31030" fmla="*/ 11757 h 17213"/>
              <a:gd name="connsiteX38-31031" fmla="*/ 11574 w 13947"/>
              <a:gd name="connsiteY38-31032" fmla="*/ 14285 h 17213"/>
              <a:gd name="connsiteX39-31033" fmla="*/ 11403 w 13947"/>
              <a:gd name="connsiteY39-31034" fmla="*/ 16746 h 17213"/>
              <a:gd name="connsiteX40-31035" fmla="*/ 11211 w 13947"/>
              <a:gd name="connsiteY40-31036" fmla="*/ 13822 h 17213"/>
              <a:gd name="connsiteX41-31037" fmla="*/ 10807 w 13947"/>
              <a:gd name="connsiteY41-31038" fmla="*/ 16705 h 17213"/>
              <a:gd name="connsiteX42-31039" fmla="*/ 10464 w 13947"/>
              <a:gd name="connsiteY42-31040" fmla="*/ 17020 h 17213"/>
              <a:gd name="connsiteX43-31041" fmla="*/ 10543 w 13947"/>
              <a:gd name="connsiteY43-31042" fmla="*/ 16578 h 17213"/>
              <a:gd name="connsiteX44-31043" fmla="*/ 10656 w 13947"/>
              <a:gd name="connsiteY44-31044" fmla="*/ 15449 h 17213"/>
              <a:gd name="connsiteX45-31045" fmla="*/ 10782 w 13947"/>
              <a:gd name="connsiteY45-31046" fmla="*/ 14870 h 17213"/>
              <a:gd name="connsiteX46-31047" fmla="*/ 10671 w 13947"/>
              <a:gd name="connsiteY46-31048" fmla="*/ 15401 h 17213"/>
              <a:gd name="connsiteX47-31049" fmla="*/ 10281 w 13947"/>
              <a:gd name="connsiteY47-31050" fmla="*/ 15775 h 17213"/>
              <a:gd name="connsiteX48-31051" fmla="*/ 10477 w 13947"/>
              <a:gd name="connsiteY48-31052" fmla="*/ 15076 h 17213"/>
              <a:gd name="connsiteX49-31053" fmla="*/ 10332 w 13947"/>
              <a:gd name="connsiteY49-31054" fmla="*/ 14496 h 17213"/>
              <a:gd name="connsiteX50-31055" fmla="*/ 10390 w 13947"/>
              <a:gd name="connsiteY50-31056" fmla="*/ 14890 h 17213"/>
              <a:gd name="connsiteX51-31057" fmla="*/ 10582 w 13947"/>
              <a:gd name="connsiteY51-31058" fmla="*/ 13974 h 17213"/>
              <a:gd name="connsiteX52-31059" fmla="*/ 10823 w 13947"/>
              <a:gd name="connsiteY52-31060" fmla="*/ 8335 h 17213"/>
              <a:gd name="connsiteX53-31061" fmla="*/ 10354 w 13947"/>
              <a:gd name="connsiteY53-31062" fmla="*/ 12175 h 17213"/>
              <a:gd name="connsiteX54-31063" fmla="*/ 9680 w 13947"/>
              <a:gd name="connsiteY54-31064" fmla="*/ 15374 h 17213"/>
              <a:gd name="connsiteX55-31065" fmla="*/ 9969 w 13947"/>
              <a:gd name="connsiteY55-31066" fmla="*/ 11851 h 17213"/>
              <a:gd name="connsiteX56-31067" fmla="*/ 9111 w 13947"/>
              <a:gd name="connsiteY56-31068" fmla="*/ 13356 h 17213"/>
              <a:gd name="connsiteX57-31069" fmla="*/ 9699 w 13947"/>
              <a:gd name="connsiteY57-31070" fmla="*/ 11442 h 17213"/>
              <a:gd name="connsiteX58-31071" fmla="*/ 10116 w 13947"/>
              <a:gd name="connsiteY58-31072" fmla="*/ 10172 h 17213"/>
              <a:gd name="connsiteX59-31073" fmla="*/ 10358 w 13947"/>
              <a:gd name="connsiteY59-31074" fmla="*/ 5435 h 17213"/>
              <a:gd name="connsiteX60-31075" fmla="*/ 9432 w 13947"/>
              <a:gd name="connsiteY60-31076" fmla="*/ 3443 h 17213"/>
              <a:gd name="connsiteX61-31077" fmla="*/ 7255 w 13947"/>
              <a:gd name="connsiteY61-31078" fmla="*/ 4898 h 17213"/>
              <a:gd name="connsiteX62-31079" fmla="*/ 7056 w 13947"/>
              <a:gd name="connsiteY62-31080" fmla="*/ 5763 h 17213"/>
              <a:gd name="connsiteX63-31081" fmla="*/ 6527 w 13947"/>
              <a:gd name="connsiteY63-31082" fmla="*/ 6132 h 17213"/>
              <a:gd name="connsiteX64-31083" fmla="*/ 6435 w 13947"/>
              <a:gd name="connsiteY64-31084" fmla="*/ 6532 h 17213"/>
              <a:gd name="connsiteX65-31085" fmla="*/ 6001 w 13947"/>
              <a:gd name="connsiteY65-31086" fmla="*/ 6935 h 17213"/>
              <a:gd name="connsiteX66-31087" fmla="*/ 5399 w 13947"/>
              <a:gd name="connsiteY66-31088" fmla="*/ 7260 h 17213"/>
              <a:gd name="connsiteX67-31089" fmla="*/ 5530 w 13947"/>
              <a:gd name="connsiteY67-31090" fmla="*/ 7171 h 17213"/>
              <a:gd name="connsiteX68-31091" fmla="*/ 5907 w 13947"/>
              <a:gd name="connsiteY68-31092" fmla="*/ 7016 h 17213"/>
              <a:gd name="connsiteX69-31093" fmla="*/ 5409 w 13947"/>
              <a:gd name="connsiteY69-31094" fmla="*/ 7287 h 17213"/>
              <a:gd name="connsiteX70-31095" fmla="*/ 4445 w 13947"/>
              <a:gd name="connsiteY70-31096" fmla="*/ 8017 h 17213"/>
              <a:gd name="connsiteX71-31097" fmla="*/ 3889 w 13947"/>
              <a:gd name="connsiteY71-31098" fmla="*/ 8372 h 17213"/>
              <a:gd name="connsiteX72-31099" fmla="*/ 3169 w 13947"/>
              <a:gd name="connsiteY72-31100" fmla="*/ 8683 h 17213"/>
              <a:gd name="connsiteX73-31101" fmla="*/ 1519 w 13947"/>
              <a:gd name="connsiteY73-31102" fmla="*/ 9330 h 17213"/>
              <a:gd name="connsiteX74-31103" fmla="*/ 482 w 13947"/>
              <a:gd name="connsiteY74-31104" fmla="*/ 9936 h 17213"/>
              <a:gd name="connsiteX75-31105" fmla="*/ 330 w 13947"/>
              <a:gd name="connsiteY75-31106" fmla="*/ 8790 h 17213"/>
              <a:gd name="connsiteX76-31107" fmla="*/ 109 w 13947"/>
              <a:gd name="connsiteY76-31108" fmla="*/ 7008 h 17213"/>
              <a:gd name="connsiteX0-31109" fmla="*/ 109 w 13947"/>
              <a:gd name="connsiteY0-31110" fmla="*/ 7008 h 17213"/>
              <a:gd name="connsiteX1-31111" fmla="*/ 2370 w 13947"/>
              <a:gd name="connsiteY1-31112" fmla="*/ 6237 h 17213"/>
              <a:gd name="connsiteX2-31113" fmla="*/ 4241 w 13947"/>
              <a:gd name="connsiteY2-31114" fmla="*/ 5504 h 17213"/>
              <a:gd name="connsiteX3-31115" fmla="*/ 6507 w 13947"/>
              <a:gd name="connsiteY3-31116" fmla="*/ 3399 h 17213"/>
              <a:gd name="connsiteX4-31117" fmla="*/ 7079 w 13947"/>
              <a:gd name="connsiteY4-31118" fmla="*/ 2367 h 17213"/>
              <a:gd name="connsiteX5-31119" fmla="*/ 7253 w 13947"/>
              <a:gd name="connsiteY5-31120" fmla="*/ 2149 h 17213"/>
              <a:gd name="connsiteX6-31121" fmla="*/ 7474 w 13947"/>
              <a:gd name="connsiteY6-31122" fmla="*/ 826 h 17213"/>
              <a:gd name="connsiteX7-31123" fmla="*/ 7824 w 13947"/>
              <a:gd name="connsiteY7-31124" fmla="*/ 961 h 17213"/>
              <a:gd name="connsiteX8-31125" fmla="*/ 8180 w 13947"/>
              <a:gd name="connsiteY8-31126" fmla="*/ 1915 h 17213"/>
              <a:gd name="connsiteX9-31127" fmla="*/ 8912 w 13947"/>
              <a:gd name="connsiteY9-31128" fmla="*/ 752 h 17213"/>
              <a:gd name="connsiteX10-31129" fmla="*/ 8584 w 13947"/>
              <a:gd name="connsiteY10-31130" fmla="*/ 1546 h 17213"/>
              <a:gd name="connsiteX11-31131" fmla="*/ 9243 w 13947"/>
              <a:gd name="connsiteY11-31132" fmla="*/ 19 h 17213"/>
              <a:gd name="connsiteX12-31133" fmla="*/ 9729 w 13947"/>
              <a:gd name="connsiteY12-31134" fmla="*/ 14 h 17213"/>
              <a:gd name="connsiteX13-31135" fmla="*/ 9825 w 13947"/>
              <a:gd name="connsiteY13-31136" fmla="*/ 1200 h 17213"/>
              <a:gd name="connsiteX14-31137" fmla="*/ 11867 w 13947"/>
              <a:gd name="connsiteY14-31138" fmla="*/ 3664 h 17213"/>
              <a:gd name="connsiteX15-31139" fmla="*/ 12750 w 13947"/>
              <a:gd name="connsiteY15-31140" fmla="*/ 6051 h 17213"/>
              <a:gd name="connsiteX16-31141" fmla="*/ 13658 w 13947"/>
              <a:gd name="connsiteY16-31142" fmla="*/ 12081 h 17213"/>
              <a:gd name="connsiteX17-31143" fmla="*/ 13946 w 13947"/>
              <a:gd name="connsiteY17-31144" fmla="*/ 17127 h 17213"/>
              <a:gd name="connsiteX18-31145" fmla="*/ 13607 w 13947"/>
              <a:gd name="connsiteY18-31146" fmla="*/ 15125 h 17213"/>
              <a:gd name="connsiteX19-31147" fmla="*/ 13248 w 13947"/>
              <a:gd name="connsiteY19-31148" fmla="*/ 17053 h 17213"/>
              <a:gd name="connsiteX20-31149" fmla="*/ 13395 w 13947"/>
              <a:gd name="connsiteY20-31150" fmla="*/ 13248 h 17213"/>
              <a:gd name="connsiteX21-31151" fmla="*/ 12761 w 13947"/>
              <a:gd name="connsiteY21-31152" fmla="*/ 9413 h 17213"/>
              <a:gd name="connsiteX22-31153" fmla="*/ 13104 w 13947"/>
              <a:gd name="connsiteY22-31154" fmla="*/ 13426 h 17213"/>
              <a:gd name="connsiteX23-31155" fmla="*/ 12989 w 13947"/>
              <a:gd name="connsiteY23-31156" fmla="*/ 15172 h 17213"/>
              <a:gd name="connsiteX24-31157" fmla="*/ 12599 w 13947"/>
              <a:gd name="connsiteY24-31158" fmla="*/ 15592 h 17213"/>
              <a:gd name="connsiteX25-31159" fmla="*/ 12465 w 13947"/>
              <a:gd name="connsiteY25-31160" fmla="*/ 10366 h 17213"/>
              <a:gd name="connsiteX26-31161" fmla="*/ 12113 w 13947"/>
              <a:gd name="connsiteY26-31162" fmla="*/ 6415 h 17213"/>
              <a:gd name="connsiteX27-31163" fmla="*/ 11546 w 13947"/>
              <a:gd name="connsiteY27-31164" fmla="*/ 4727 h 17213"/>
              <a:gd name="connsiteX28-31165" fmla="*/ 11713 w 13947"/>
              <a:gd name="connsiteY28-31166" fmla="*/ 7113 h 17213"/>
              <a:gd name="connsiteX29-31167" fmla="*/ 11954 w 13947"/>
              <a:gd name="connsiteY29-31168" fmla="*/ 7984 h 17213"/>
              <a:gd name="connsiteX30-31169" fmla="*/ 12312 w 13947"/>
              <a:gd name="connsiteY30-31170" fmla="*/ 9938 h 17213"/>
              <a:gd name="connsiteX31-31171" fmla="*/ 11938 w 13947"/>
              <a:gd name="connsiteY31-31172" fmla="*/ 9257 h 17213"/>
              <a:gd name="connsiteX32-31173" fmla="*/ 12198 w 13947"/>
              <a:gd name="connsiteY32-31174" fmla="*/ 14201 h 17213"/>
              <a:gd name="connsiteX33-31175" fmla="*/ 12042 w 13947"/>
              <a:gd name="connsiteY33-31176" fmla="*/ 16611 h 17213"/>
              <a:gd name="connsiteX34-31177" fmla="*/ 11833 w 13947"/>
              <a:gd name="connsiteY34-31178" fmla="*/ 13325 h 17213"/>
              <a:gd name="connsiteX35-31179" fmla="*/ 11685 w 13947"/>
              <a:gd name="connsiteY35-31180" fmla="*/ 11252 h 17213"/>
              <a:gd name="connsiteX36-31181" fmla="*/ 11028 w 13947"/>
              <a:gd name="connsiteY36-31182" fmla="*/ 6212 h 17213"/>
              <a:gd name="connsiteX37-31183" fmla="*/ 11374 w 13947"/>
              <a:gd name="connsiteY37-31184" fmla="*/ 11757 h 17213"/>
              <a:gd name="connsiteX38-31185" fmla="*/ 11574 w 13947"/>
              <a:gd name="connsiteY38-31186" fmla="*/ 14285 h 17213"/>
              <a:gd name="connsiteX39-31187" fmla="*/ 11403 w 13947"/>
              <a:gd name="connsiteY39-31188" fmla="*/ 16746 h 17213"/>
              <a:gd name="connsiteX40-31189" fmla="*/ 11211 w 13947"/>
              <a:gd name="connsiteY40-31190" fmla="*/ 13822 h 17213"/>
              <a:gd name="connsiteX41-31191" fmla="*/ 10807 w 13947"/>
              <a:gd name="connsiteY41-31192" fmla="*/ 16705 h 17213"/>
              <a:gd name="connsiteX42-31193" fmla="*/ 10464 w 13947"/>
              <a:gd name="connsiteY42-31194" fmla="*/ 17020 h 17213"/>
              <a:gd name="connsiteX43-31195" fmla="*/ 10543 w 13947"/>
              <a:gd name="connsiteY43-31196" fmla="*/ 16578 h 17213"/>
              <a:gd name="connsiteX44-31197" fmla="*/ 10656 w 13947"/>
              <a:gd name="connsiteY44-31198" fmla="*/ 15449 h 17213"/>
              <a:gd name="connsiteX45-31199" fmla="*/ 10782 w 13947"/>
              <a:gd name="connsiteY45-31200" fmla="*/ 14870 h 17213"/>
              <a:gd name="connsiteX46-31201" fmla="*/ 10671 w 13947"/>
              <a:gd name="connsiteY46-31202" fmla="*/ 15401 h 17213"/>
              <a:gd name="connsiteX47-31203" fmla="*/ 10281 w 13947"/>
              <a:gd name="connsiteY47-31204" fmla="*/ 15775 h 17213"/>
              <a:gd name="connsiteX48-31205" fmla="*/ 10477 w 13947"/>
              <a:gd name="connsiteY48-31206" fmla="*/ 15076 h 17213"/>
              <a:gd name="connsiteX49-31207" fmla="*/ 10332 w 13947"/>
              <a:gd name="connsiteY49-31208" fmla="*/ 14496 h 17213"/>
              <a:gd name="connsiteX50-31209" fmla="*/ 10390 w 13947"/>
              <a:gd name="connsiteY50-31210" fmla="*/ 14890 h 17213"/>
              <a:gd name="connsiteX51-31211" fmla="*/ 10582 w 13947"/>
              <a:gd name="connsiteY51-31212" fmla="*/ 13974 h 17213"/>
              <a:gd name="connsiteX52-31213" fmla="*/ 10823 w 13947"/>
              <a:gd name="connsiteY52-31214" fmla="*/ 8335 h 17213"/>
              <a:gd name="connsiteX53-31215" fmla="*/ 10354 w 13947"/>
              <a:gd name="connsiteY53-31216" fmla="*/ 12175 h 17213"/>
              <a:gd name="connsiteX54-31217" fmla="*/ 9680 w 13947"/>
              <a:gd name="connsiteY54-31218" fmla="*/ 15374 h 17213"/>
              <a:gd name="connsiteX55-31219" fmla="*/ 9969 w 13947"/>
              <a:gd name="connsiteY55-31220" fmla="*/ 11851 h 17213"/>
              <a:gd name="connsiteX56-31221" fmla="*/ 9111 w 13947"/>
              <a:gd name="connsiteY56-31222" fmla="*/ 13356 h 17213"/>
              <a:gd name="connsiteX57-31223" fmla="*/ 9699 w 13947"/>
              <a:gd name="connsiteY57-31224" fmla="*/ 11442 h 17213"/>
              <a:gd name="connsiteX58-31225" fmla="*/ 10116 w 13947"/>
              <a:gd name="connsiteY58-31226" fmla="*/ 10172 h 17213"/>
              <a:gd name="connsiteX59-31227" fmla="*/ 10358 w 13947"/>
              <a:gd name="connsiteY59-31228" fmla="*/ 5435 h 17213"/>
              <a:gd name="connsiteX60-31229" fmla="*/ 9432 w 13947"/>
              <a:gd name="connsiteY60-31230" fmla="*/ 3443 h 17213"/>
              <a:gd name="connsiteX61-31231" fmla="*/ 7255 w 13947"/>
              <a:gd name="connsiteY61-31232" fmla="*/ 4898 h 17213"/>
              <a:gd name="connsiteX62-31233" fmla="*/ 7056 w 13947"/>
              <a:gd name="connsiteY62-31234" fmla="*/ 5763 h 17213"/>
              <a:gd name="connsiteX63-31235" fmla="*/ 6527 w 13947"/>
              <a:gd name="connsiteY63-31236" fmla="*/ 6132 h 17213"/>
              <a:gd name="connsiteX64-31237" fmla="*/ 6789 w 13947"/>
              <a:gd name="connsiteY64-31238" fmla="*/ 7000 h 17213"/>
              <a:gd name="connsiteX65-31239" fmla="*/ 6001 w 13947"/>
              <a:gd name="connsiteY65-31240" fmla="*/ 6935 h 17213"/>
              <a:gd name="connsiteX66-31241" fmla="*/ 5399 w 13947"/>
              <a:gd name="connsiteY66-31242" fmla="*/ 7260 h 17213"/>
              <a:gd name="connsiteX67-31243" fmla="*/ 5530 w 13947"/>
              <a:gd name="connsiteY67-31244" fmla="*/ 7171 h 17213"/>
              <a:gd name="connsiteX68-31245" fmla="*/ 5907 w 13947"/>
              <a:gd name="connsiteY68-31246" fmla="*/ 7016 h 17213"/>
              <a:gd name="connsiteX69-31247" fmla="*/ 5409 w 13947"/>
              <a:gd name="connsiteY69-31248" fmla="*/ 7287 h 17213"/>
              <a:gd name="connsiteX70-31249" fmla="*/ 4445 w 13947"/>
              <a:gd name="connsiteY70-31250" fmla="*/ 8017 h 17213"/>
              <a:gd name="connsiteX71-31251" fmla="*/ 3889 w 13947"/>
              <a:gd name="connsiteY71-31252" fmla="*/ 8372 h 17213"/>
              <a:gd name="connsiteX72-31253" fmla="*/ 3169 w 13947"/>
              <a:gd name="connsiteY72-31254" fmla="*/ 8683 h 17213"/>
              <a:gd name="connsiteX73-31255" fmla="*/ 1519 w 13947"/>
              <a:gd name="connsiteY73-31256" fmla="*/ 9330 h 17213"/>
              <a:gd name="connsiteX74-31257" fmla="*/ 482 w 13947"/>
              <a:gd name="connsiteY74-31258" fmla="*/ 9936 h 17213"/>
              <a:gd name="connsiteX75-31259" fmla="*/ 330 w 13947"/>
              <a:gd name="connsiteY75-31260" fmla="*/ 8790 h 17213"/>
              <a:gd name="connsiteX76-31261" fmla="*/ 109 w 13947"/>
              <a:gd name="connsiteY76-31262" fmla="*/ 7008 h 17213"/>
              <a:gd name="connsiteX0-31263" fmla="*/ 109 w 13947"/>
              <a:gd name="connsiteY0-31264" fmla="*/ 7008 h 17213"/>
              <a:gd name="connsiteX1-31265" fmla="*/ 2370 w 13947"/>
              <a:gd name="connsiteY1-31266" fmla="*/ 6237 h 17213"/>
              <a:gd name="connsiteX2-31267" fmla="*/ 4241 w 13947"/>
              <a:gd name="connsiteY2-31268" fmla="*/ 5504 h 17213"/>
              <a:gd name="connsiteX3-31269" fmla="*/ 6507 w 13947"/>
              <a:gd name="connsiteY3-31270" fmla="*/ 3399 h 17213"/>
              <a:gd name="connsiteX4-31271" fmla="*/ 7079 w 13947"/>
              <a:gd name="connsiteY4-31272" fmla="*/ 2367 h 17213"/>
              <a:gd name="connsiteX5-31273" fmla="*/ 7253 w 13947"/>
              <a:gd name="connsiteY5-31274" fmla="*/ 2149 h 17213"/>
              <a:gd name="connsiteX6-31275" fmla="*/ 7474 w 13947"/>
              <a:gd name="connsiteY6-31276" fmla="*/ 826 h 17213"/>
              <a:gd name="connsiteX7-31277" fmla="*/ 7824 w 13947"/>
              <a:gd name="connsiteY7-31278" fmla="*/ 961 h 17213"/>
              <a:gd name="connsiteX8-31279" fmla="*/ 8180 w 13947"/>
              <a:gd name="connsiteY8-31280" fmla="*/ 1915 h 17213"/>
              <a:gd name="connsiteX9-31281" fmla="*/ 8912 w 13947"/>
              <a:gd name="connsiteY9-31282" fmla="*/ 752 h 17213"/>
              <a:gd name="connsiteX10-31283" fmla="*/ 8584 w 13947"/>
              <a:gd name="connsiteY10-31284" fmla="*/ 1546 h 17213"/>
              <a:gd name="connsiteX11-31285" fmla="*/ 9243 w 13947"/>
              <a:gd name="connsiteY11-31286" fmla="*/ 19 h 17213"/>
              <a:gd name="connsiteX12-31287" fmla="*/ 9729 w 13947"/>
              <a:gd name="connsiteY12-31288" fmla="*/ 14 h 17213"/>
              <a:gd name="connsiteX13-31289" fmla="*/ 9825 w 13947"/>
              <a:gd name="connsiteY13-31290" fmla="*/ 1200 h 17213"/>
              <a:gd name="connsiteX14-31291" fmla="*/ 11867 w 13947"/>
              <a:gd name="connsiteY14-31292" fmla="*/ 3664 h 17213"/>
              <a:gd name="connsiteX15-31293" fmla="*/ 12750 w 13947"/>
              <a:gd name="connsiteY15-31294" fmla="*/ 6051 h 17213"/>
              <a:gd name="connsiteX16-31295" fmla="*/ 13658 w 13947"/>
              <a:gd name="connsiteY16-31296" fmla="*/ 12081 h 17213"/>
              <a:gd name="connsiteX17-31297" fmla="*/ 13946 w 13947"/>
              <a:gd name="connsiteY17-31298" fmla="*/ 17127 h 17213"/>
              <a:gd name="connsiteX18-31299" fmla="*/ 13607 w 13947"/>
              <a:gd name="connsiteY18-31300" fmla="*/ 15125 h 17213"/>
              <a:gd name="connsiteX19-31301" fmla="*/ 13248 w 13947"/>
              <a:gd name="connsiteY19-31302" fmla="*/ 17053 h 17213"/>
              <a:gd name="connsiteX20-31303" fmla="*/ 13395 w 13947"/>
              <a:gd name="connsiteY20-31304" fmla="*/ 13248 h 17213"/>
              <a:gd name="connsiteX21-31305" fmla="*/ 12761 w 13947"/>
              <a:gd name="connsiteY21-31306" fmla="*/ 9413 h 17213"/>
              <a:gd name="connsiteX22-31307" fmla="*/ 13104 w 13947"/>
              <a:gd name="connsiteY22-31308" fmla="*/ 13426 h 17213"/>
              <a:gd name="connsiteX23-31309" fmla="*/ 12989 w 13947"/>
              <a:gd name="connsiteY23-31310" fmla="*/ 15172 h 17213"/>
              <a:gd name="connsiteX24-31311" fmla="*/ 12599 w 13947"/>
              <a:gd name="connsiteY24-31312" fmla="*/ 15592 h 17213"/>
              <a:gd name="connsiteX25-31313" fmla="*/ 12465 w 13947"/>
              <a:gd name="connsiteY25-31314" fmla="*/ 10366 h 17213"/>
              <a:gd name="connsiteX26-31315" fmla="*/ 12113 w 13947"/>
              <a:gd name="connsiteY26-31316" fmla="*/ 6415 h 17213"/>
              <a:gd name="connsiteX27-31317" fmla="*/ 11546 w 13947"/>
              <a:gd name="connsiteY27-31318" fmla="*/ 4727 h 17213"/>
              <a:gd name="connsiteX28-31319" fmla="*/ 11713 w 13947"/>
              <a:gd name="connsiteY28-31320" fmla="*/ 7113 h 17213"/>
              <a:gd name="connsiteX29-31321" fmla="*/ 11954 w 13947"/>
              <a:gd name="connsiteY29-31322" fmla="*/ 7984 h 17213"/>
              <a:gd name="connsiteX30-31323" fmla="*/ 12312 w 13947"/>
              <a:gd name="connsiteY30-31324" fmla="*/ 9938 h 17213"/>
              <a:gd name="connsiteX31-31325" fmla="*/ 11938 w 13947"/>
              <a:gd name="connsiteY31-31326" fmla="*/ 9257 h 17213"/>
              <a:gd name="connsiteX32-31327" fmla="*/ 12198 w 13947"/>
              <a:gd name="connsiteY32-31328" fmla="*/ 14201 h 17213"/>
              <a:gd name="connsiteX33-31329" fmla="*/ 12042 w 13947"/>
              <a:gd name="connsiteY33-31330" fmla="*/ 16611 h 17213"/>
              <a:gd name="connsiteX34-31331" fmla="*/ 11833 w 13947"/>
              <a:gd name="connsiteY34-31332" fmla="*/ 13325 h 17213"/>
              <a:gd name="connsiteX35-31333" fmla="*/ 11685 w 13947"/>
              <a:gd name="connsiteY35-31334" fmla="*/ 11252 h 17213"/>
              <a:gd name="connsiteX36-31335" fmla="*/ 11028 w 13947"/>
              <a:gd name="connsiteY36-31336" fmla="*/ 6212 h 17213"/>
              <a:gd name="connsiteX37-31337" fmla="*/ 11374 w 13947"/>
              <a:gd name="connsiteY37-31338" fmla="*/ 11757 h 17213"/>
              <a:gd name="connsiteX38-31339" fmla="*/ 11574 w 13947"/>
              <a:gd name="connsiteY38-31340" fmla="*/ 14285 h 17213"/>
              <a:gd name="connsiteX39-31341" fmla="*/ 11403 w 13947"/>
              <a:gd name="connsiteY39-31342" fmla="*/ 16746 h 17213"/>
              <a:gd name="connsiteX40-31343" fmla="*/ 11211 w 13947"/>
              <a:gd name="connsiteY40-31344" fmla="*/ 13822 h 17213"/>
              <a:gd name="connsiteX41-31345" fmla="*/ 10807 w 13947"/>
              <a:gd name="connsiteY41-31346" fmla="*/ 16705 h 17213"/>
              <a:gd name="connsiteX42-31347" fmla="*/ 10464 w 13947"/>
              <a:gd name="connsiteY42-31348" fmla="*/ 17020 h 17213"/>
              <a:gd name="connsiteX43-31349" fmla="*/ 10543 w 13947"/>
              <a:gd name="connsiteY43-31350" fmla="*/ 16578 h 17213"/>
              <a:gd name="connsiteX44-31351" fmla="*/ 10656 w 13947"/>
              <a:gd name="connsiteY44-31352" fmla="*/ 15449 h 17213"/>
              <a:gd name="connsiteX45-31353" fmla="*/ 10782 w 13947"/>
              <a:gd name="connsiteY45-31354" fmla="*/ 14870 h 17213"/>
              <a:gd name="connsiteX46-31355" fmla="*/ 10671 w 13947"/>
              <a:gd name="connsiteY46-31356" fmla="*/ 15401 h 17213"/>
              <a:gd name="connsiteX47-31357" fmla="*/ 10281 w 13947"/>
              <a:gd name="connsiteY47-31358" fmla="*/ 15775 h 17213"/>
              <a:gd name="connsiteX48-31359" fmla="*/ 10477 w 13947"/>
              <a:gd name="connsiteY48-31360" fmla="*/ 15076 h 17213"/>
              <a:gd name="connsiteX49-31361" fmla="*/ 10332 w 13947"/>
              <a:gd name="connsiteY49-31362" fmla="*/ 14496 h 17213"/>
              <a:gd name="connsiteX50-31363" fmla="*/ 10390 w 13947"/>
              <a:gd name="connsiteY50-31364" fmla="*/ 14890 h 17213"/>
              <a:gd name="connsiteX51-31365" fmla="*/ 10582 w 13947"/>
              <a:gd name="connsiteY51-31366" fmla="*/ 13974 h 17213"/>
              <a:gd name="connsiteX52-31367" fmla="*/ 10823 w 13947"/>
              <a:gd name="connsiteY52-31368" fmla="*/ 8335 h 17213"/>
              <a:gd name="connsiteX53-31369" fmla="*/ 10354 w 13947"/>
              <a:gd name="connsiteY53-31370" fmla="*/ 12175 h 17213"/>
              <a:gd name="connsiteX54-31371" fmla="*/ 9680 w 13947"/>
              <a:gd name="connsiteY54-31372" fmla="*/ 15374 h 17213"/>
              <a:gd name="connsiteX55-31373" fmla="*/ 9969 w 13947"/>
              <a:gd name="connsiteY55-31374" fmla="*/ 11851 h 17213"/>
              <a:gd name="connsiteX56-31375" fmla="*/ 9111 w 13947"/>
              <a:gd name="connsiteY56-31376" fmla="*/ 13356 h 17213"/>
              <a:gd name="connsiteX57-31377" fmla="*/ 9699 w 13947"/>
              <a:gd name="connsiteY57-31378" fmla="*/ 11442 h 17213"/>
              <a:gd name="connsiteX58-31379" fmla="*/ 10116 w 13947"/>
              <a:gd name="connsiteY58-31380" fmla="*/ 10172 h 17213"/>
              <a:gd name="connsiteX59-31381" fmla="*/ 10358 w 13947"/>
              <a:gd name="connsiteY59-31382" fmla="*/ 5435 h 17213"/>
              <a:gd name="connsiteX60-31383" fmla="*/ 9432 w 13947"/>
              <a:gd name="connsiteY60-31384" fmla="*/ 3443 h 17213"/>
              <a:gd name="connsiteX61-31385" fmla="*/ 7255 w 13947"/>
              <a:gd name="connsiteY61-31386" fmla="*/ 4898 h 17213"/>
              <a:gd name="connsiteX62-31387" fmla="*/ 7195 w 13947"/>
              <a:gd name="connsiteY62-31388" fmla="*/ 6310 h 17213"/>
              <a:gd name="connsiteX63-31389" fmla="*/ 6527 w 13947"/>
              <a:gd name="connsiteY63-31390" fmla="*/ 6132 h 17213"/>
              <a:gd name="connsiteX64-31391" fmla="*/ 6789 w 13947"/>
              <a:gd name="connsiteY64-31392" fmla="*/ 7000 h 17213"/>
              <a:gd name="connsiteX65-31393" fmla="*/ 6001 w 13947"/>
              <a:gd name="connsiteY65-31394" fmla="*/ 6935 h 17213"/>
              <a:gd name="connsiteX66-31395" fmla="*/ 5399 w 13947"/>
              <a:gd name="connsiteY66-31396" fmla="*/ 7260 h 17213"/>
              <a:gd name="connsiteX67-31397" fmla="*/ 5530 w 13947"/>
              <a:gd name="connsiteY67-31398" fmla="*/ 7171 h 17213"/>
              <a:gd name="connsiteX68-31399" fmla="*/ 5907 w 13947"/>
              <a:gd name="connsiteY68-31400" fmla="*/ 7016 h 17213"/>
              <a:gd name="connsiteX69-31401" fmla="*/ 5409 w 13947"/>
              <a:gd name="connsiteY69-31402" fmla="*/ 7287 h 17213"/>
              <a:gd name="connsiteX70-31403" fmla="*/ 4445 w 13947"/>
              <a:gd name="connsiteY70-31404" fmla="*/ 8017 h 17213"/>
              <a:gd name="connsiteX71-31405" fmla="*/ 3889 w 13947"/>
              <a:gd name="connsiteY71-31406" fmla="*/ 8372 h 17213"/>
              <a:gd name="connsiteX72-31407" fmla="*/ 3169 w 13947"/>
              <a:gd name="connsiteY72-31408" fmla="*/ 8683 h 17213"/>
              <a:gd name="connsiteX73-31409" fmla="*/ 1519 w 13947"/>
              <a:gd name="connsiteY73-31410" fmla="*/ 9330 h 17213"/>
              <a:gd name="connsiteX74-31411" fmla="*/ 482 w 13947"/>
              <a:gd name="connsiteY74-31412" fmla="*/ 9936 h 17213"/>
              <a:gd name="connsiteX75-31413" fmla="*/ 330 w 13947"/>
              <a:gd name="connsiteY75-31414" fmla="*/ 8790 h 17213"/>
              <a:gd name="connsiteX76-31415" fmla="*/ 109 w 13947"/>
              <a:gd name="connsiteY76-31416" fmla="*/ 7008 h 17213"/>
              <a:gd name="connsiteX0-31417" fmla="*/ 109 w 13947"/>
              <a:gd name="connsiteY0-31418" fmla="*/ 7008 h 17213"/>
              <a:gd name="connsiteX1-31419" fmla="*/ 2370 w 13947"/>
              <a:gd name="connsiteY1-31420" fmla="*/ 6237 h 17213"/>
              <a:gd name="connsiteX2-31421" fmla="*/ 4241 w 13947"/>
              <a:gd name="connsiteY2-31422" fmla="*/ 5504 h 17213"/>
              <a:gd name="connsiteX3-31423" fmla="*/ 6507 w 13947"/>
              <a:gd name="connsiteY3-31424" fmla="*/ 3399 h 17213"/>
              <a:gd name="connsiteX4-31425" fmla="*/ 7079 w 13947"/>
              <a:gd name="connsiteY4-31426" fmla="*/ 2367 h 17213"/>
              <a:gd name="connsiteX5-31427" fmla="*/ 7253 w 13947"/>
              <a:gd name="connsiteY5-31428" fmla="*/ 2149 h 17213"/>
              <a:gd name="connsiteX6-31429" fmla="*/ 7474 w 13947"/>
              <a:gd name="connsiteY6-31430" fmla="*/ 826 h 17213"/>
              <a:gd name="connsiteX7-31431" fmla="*/ 7824 w 13947"/>
              <a:gd name="connsiteY7-31432" fmla="*/ 961 h 17213"/>
              <a:gd name="connsiteX8-31433" fmla="*/ 8180 w 13947"/>
              <a:gd name="connsiteY8-31434" fmla="*/ 1915 h 17213"/>
              <a:gd name="connsiteX9-31435" fmla="*/ 8912 w 13947"/>
              <a:gd name="connsiteY9-31436" fmla="*/ 752 h 17213"/>
              <a:gd name="connsiteX10-31437" fmla="*/ 8584 w 13947"/>
              <a:gd name="connsiteY10-31438" fmla="*/ 1546 h 17213"/>
              <a:gd name="connsiteX11-31439" fmla="*/ 9243 w 13947"/>
              <a:gd name="connsiteY11-31440" fmla="*/ 19 h 17213"/>
              <a:gd name="connsiteX12-31441" fmla="*/ 9729 w 13947"/>
              <a:gd name="connsiteY12-31442" fmla="*/ 14 h 17213"/>
              <a:gd name="connsiteX13-31443" fmla="*/ 9825 w 13947"/>
              <a:gd name="connsiteY13-31444" fmla="*/ 1200 h 17213"/>
              <a:gd name="connsiteX14-31445" fmla="*/ 11867 w 13947"/>
              <a:gd name="connsiteY14-31446" fmla="*/ 3664 h 17213"/>
              <a:gd name="connsiteX15-31447" fmla="*/ 12750 w 13947"/>
              <a:gd name="connsiteY15-31448" fmla="*/ 6051 h 17213"/>
              <a:gd name="connsiteX16-31449" fmla="*/ 13658 w 13947"/>
              <a:gd name="connsiteY16-31450" fmla="*/ 12081 h 17213"/>
              <a:gd name="connsiteX17-31451" fmla="*/ 13946 w 13947"/>
              <a:gd name="connsiteY17-31452" fmla="*/ 17127 h 17213"/>
              <a:gd name="connsiteX18-31453" fmla="*/ 13607 w 13947"/>
              <a:gd name="connsiteY18-31454" fmla="*/ 15125 h 17213"/>
              <a:gd name="connsiteX19-31455" fmla="*/ 13248 w 13947"/>
              <a:gd name="connsiteY19-31456" fmla="*/ 17053 h 17213"/>
              <a:gd name="connsiteX20-31457" fmla="*/ 13395 w 13947"/>
              <a:gd name="connsiteY20-31458" fmla="*/ 13248 h 17213"/>
              <a:gd name="connsiteX21-31459" fmla="*/ 12761 w 13947"/>
              <a:gd name="connsiteY21-31460" fmla="*/ 9413 h 17213"/>
              <a:gd name="connsiteX22-31461" fmla="*/ 13104 w 13947"/>
              <a:gd name="connsiteY22-31462" fmla="*/ 13426 h 17213"/>
              <a:gd name="connsiteX23-31463" fmla="*/ 12989 w 13947"/>
              <a:gd name="connsiteY23-31464" fmla="*/ 15172 h 17213"/>
              <a:gd name="connsiteX24-31465" fmla="*/ 12599 w 13947"/>
              <a:gd name="connsiteY24-31466" fmla="*/ 15592 h 17213"/>
              <a:gd name="connsiteX25-31467" fmla="*/ 12465 w 13947"/>
              <a:gd name="connsiteY25-31468" fmla="*/ 10366 h 17213"/>
              <a:gd name="connsiteX26-31469" fmla="*/ 12113 w 13947"/>
              <a:gd name="connsiteY26-31470" fmla="*/ 6415 h 17213"/>
              <a:gd name="connsiteX27-31471" fmla="*/ 11546 w 13947"/>
              <a:gd name="connsiteY27-31472" fmla="*/ 4727 h 17213"/>
              <a:gd name="connsiteX28-31473" fmla="*/ 11713 w 13947"/>
              <a:gd name="connsiteY28-31474" fmla="*/ 7113 h 17213"/>
              <a:gd name="connsiteX29-31475" fmla="*/ 11954 w 13947"/>
              <a:gd name="connsiteY29-31476" fmla="*/ 7984 h 17213"/>
              <a:gd name="connsiteX30-31477" fmla="*/ 12312 w 13947"/>
              <a:gd name="connsiteY30-31478" fmla="*/ 9938 h 17213"/>
              <a:gd name="connsiteX31-31479" fmla="*/ 11938 w 13947"/>
              <a:gd name="connsiteY31-31480" fmla="*/ 9257 h 17213"/>
              <a:gd name="connsiteX32-31481" fmla="*/ 12198 w 13947"/>
              <a:gd name="connsiteY32-31482" fmla="*/ 14201 h 17213"/>
              <a:gd name="connsiteX33-31483" fmla="*/ 12042 w 13947"/>
              <a:gd name="connsiteY33-31484" fmla="*/ 16611 h 17213"/>
              <a:gd name="connsiteX34-31485" fmla="*/ 11833 w 13947"/>
              <a:gd name="connsiteY34-31486" fmla="*/ 13325 h 17213"/>
              <a:gd name="connsiteX35-31487" fmla="*/ 11685 w 13947"/>
              <a:gd name="connsiteY35-31488" fmla="*/ 11252 h 17213"/>
              <a:gd name="connsiteX36-31489" fmla="*/ 11028 w 13947"/>
              <a:gd name="connsiteY36-31490" fmla="*/ 6212 h 17213"/>
              <a:gd name="connsiteX37-31491" fmla="*/ 11374 w 13947"/>
              <a:gd name="connsiteY37-31492" fmla="*/ 11757 h 17213"/>
              <a:gd name="connsiteX38-31493" fmla="*/ 11574 w 13947"/>
              <a:gd name="connsiteY38-31494" fmla="*/ 14285 h 17213"/>
              <a:gd name="connsiteX39-31495" fmla="*/ 11403 w 13947"/>
              <a:gd name="connsiteY39-31496" fmla="*/ 16746 h 17213"/>
              <a:gd name="connsiteX40-31497" fmla="*/ 11211 w 13947"/>
              <a:gd name="connsiteY40-31498" fmla="*/ 13822 h 17213"/>
              <a:gd name="connsiteX41-31499" fmla="*/ 10807 w 13947"/>
              <a:gd name="connsiteY41-31500" fmla="*/ 16705 h 17213"/>
              <a:gd name="connsiteX42-31501" fmla="*/ 10464 w 13947"/>
              <a:gd name="connsiteY42-31502" fmla="*/ 17020 h 17213"/>
              <a:gd name="connsiteX43-31503" fmla="*/ 10543 w 13947"/>
              <a:gd name="connsiteY43-31504" fmla="*/ 16578 h 17213"/>
              <a:gd name="connsiteX44-31505" fmla="*/ 10656 w 13947"/>
              <a:gd name="connsiteY44-31506" fmla="*/ 15449 h 17213"/>
              <a:gd name="connsiteX45-31507" fmla="*/ 10782 w 13947"/>
              <a:gd name="connsiteY45-31508" fmla="*/ 14870 h 17213"/>
              <a:gd name="connsiteX46-31509" fmla="*/ 10671 w 13947"/>
              <a:gd name="connsiteY46-31510" fmla="*/ 15401 h 17213"/>
              <a:gd name="connsiteX47-31511" fmla="*/ 10281 w 13947"/>
              <a:gd name="connsiteY47-31512" fmla="*/ 15775 h 17213"/>
              <a:gd name="connsiteX48-31513" fmla="*/ 10477 w 13947"/>
              <a:gd name="connsiteY48-31514" fmla="*/ 15076 h 17213"/>
              <a:gd name="connsiteX49-31515" fmla="*/ 10332 w 13947"/>
              <a:gd name="connsiteY49-31516" fmla="*/ 14496 h 17213"/>
              <a:gd name="connsiteX50-31517" fmla="*/ 10390 w 13947"/>
              <a:gd name="connsiteY50-31518" fmla="*/ 14890 h 17213"/>
              <a:gd name="connsiteX51-31519" fmla="*/ 10582 w 13947"/>
              <a:gd name="connsiteY51-31520" fmla="*/ 13974 h 17213"/>
              <a:gd name="connsiteX52-31521" fmla="*/ 10823 w 13947"/>
              <a:gd name="connsiteY52-31522" fmla="*/ 8335 h 17213"/>
              <a:gd name="connsiteX53-31523" fmla="*/ 10354 w 13947"/>
              <a:gd name="connsiteY53-31524" fmla="*/ 12175 h 17213"/>
              <a:gd name="connsiteX54-31525" fmla="*/ 9680 w 13947"/>
              <a:gd name="connsiteY54-31526" fmla="*/ 15374 h 17213"/>
              <a:gd name="connsiteX55-31527" fmla="*/ 9969 w 13947"/>
              <a:gd name="connsiteY55-31528" fmla="*/ 11851 h 17213"/>
              <a:gd name="connsiteX56-31529" fmla="*/ 9111 w 13947"/>
              <a:gd name="connsiteY56-31530" fmla="*/ 13356 h 17213"/>
              <a:gd name="connsiteX57-31531" fmla="*/ 9699 w 13947"/>
              <a:gd name="connsiteY57-31532" fmla="*/ 11442 h 17213"/>
              <a:gd name="connsiteX58-31533" fmla="*/ 10116 w 13947"/>
              <a:gd name="connsiteY58-31534" fmla="*/ 10172 h 17213"/>
              <a:gd name="connsiteX59-31535" fmla="*/ 10358 w 13947"/>
              <a:gd name="connsiteY59-31536" fmla="*/ 5435 h 17213"/>
              <a:gd name="connsiteX60-31537" fmla="*/ 9432 w 13947"/>
              <a:gd name="connsiteY60-31538" fmla="*/ 3443 h 17213"/>
              <a:gd name="connsiteX61-31539" fmla="*/ 7255 w 13947"/>
              <a:gd name="connsiteY61-31540" fmla="*/ 4898 h 17213"/>
              <a:gd name="connsiteX62-31541" fmla="*/ 7195 w 13947"/>
              <a:gd name="connsiteY62-31542" fmla="*/ 6310 h 17213"/>
              <a:gd name="connsiteX63-31543" fmla="*/ 6527 w 13947"/>
              <a:gd name="connsiteY63-31544" fmla="*/ 6132 h 17213"/>
              <a:gd name="connsiteX64-31545" fmla="*/ 6363 w 13947"/>
              <a:gd name="connsiteY64-31546" fmla="*/ 6750 h 17213"/>
              <a:gd name="connsiteX65-31547" fmla="*/ 6001 w 13947"/>
              <a:gd name="connsiteY65-31548" fmla="*/ 6935 h 17213"/>
              <a:gd name="connsiteX66-31549" fmla="*/ 5399 w 13947"/>
              <a:gd name="connsiteY66-31550" fmla="*/ 7260 h 17213"/>
              <a:gd name="connsiteX67-31551" fmla="*/ 5530 w 13947"/>
              <a:gd name="connsiteY67-31552" fmla="*/ 7171 h 17213"/>
              <a:gd name="connsiteX68-31553" fmla="*/ 5907 w 13947"/>
              <a:gd name="connsiteY68-31554" fmla="*/ 7016 h 17213"/>
              <a:gd name="connsiteX69-31555" fmla="*/ 5409 w 13947"/>
              <a:gd name="connsiteY69-31556" fmla="*/ 7287 h 17213"/>
              <a:gd name="connsiteX70-31557" fmla="*/ 4445 w 13947"/>
              <a:gd name="connsiteY70-31558" fmla="*/ 8017 h 17213"/>
              <a:gd name="connsiteX71-31559" fmla="*/ 3889 w 13947"/>
              <a:gd name="connsiteY71-31560" fmla="*/ 8372 h 17213"/>
              <a:gd name="connsiteX72-31561" fmla="*/ 3169 w 13947"/>
              <a:gd name="connsiteY72-31562" fmla="*/ 8683 h 17213"/>
              <a:gd name="connsiteX73-31563" fmla="*/ 1519 w 13947"/>
              <a:gd name="connsiteY73-31564" fmla="*/ 9330 h 17213"/>
              <a:gd name="connsiteX74-31565" fmla="*/ 482 w 13947"/>
              <a:gd name="connsiteY74-31566" fmla="*/ 9936 h 17213"/>
              <a:gd name="connsiteX75-31567" fmla="*/ 330 w 13947"/>
              <a:gd name="connsiteY75-31568" fmla="*/ 8790 h 17213"/>
              <a:gd name="connsiteX76-31569" fmla="*/ 109 w 13947"/>
              <a:gd name="connsiteY76-31570" fmla="*/ 7008 h 17213"/>
              <a:gd name="connsiteX0-31571" fmla="*/ 109 w 13947"/>
              <a:gd name="connsiteY0-31572" fmla="*/ 7008 h 17213"/>
              <a:gd name="connsiteX1-31573" fmla="*/ 2370 w 13947"/>
              <a:gd name="connsiteY1-31574" fmla="*/ 6237 h 17213"/>
              <a:gd name="connsiteX2-31575" fmla="*/ 4241 w 13947"/>
              <a:gd name="connsiteY2-31576" fmla="*/ 5504 h 17213"/>
              <a:gd name="connsiteX3-31577" fmla="*/ 6507 w 13947"/>
              <a:gd name="connsiteY3-31578" fmla="*/ 3399 h 17213"/>
              <a:gd name="connsiteX4-31579" fmla="*/ 7079 w 13947"/>
              <a:gd name="connsiteY4-31580" fmla="*/ 2367 h 17213"/>
              <a:gd name="connsiteX5-31581" fmla="*/ 7253 w 13947"/>
              <a:gd name="connsiteY5-31582" fmla="*/ 2149 h 17213"/>
              <a:gd name="connsiteX6-31583" fmla="*/ 7474 w 13947"/>
              <a:gd name="connsiteY6-31584" fmla="*/ 826 h 17213"/>
              <a:gd name="connsiteX7-31585" fmla="*/ 7824 w 13947"/>
              <a:gd name="connsiteY7-31586" fmla="*/ 961 h 17213"/>
              <a:gd name="connsiteX8-31587" fmla="*/ 8180 w 13947"/>
              <a:gd name="connsiteY8-31588" fmla="*/ 1915 h 17213"/>
              <a:gd name="connsiteX9-31589" fmla="*/ 8912 w 13947"/>
              <a:gd name="connsiteY9-31590" fmla="*/ 752 h 17213"/>
              <a:gd name="connsiteX10-31591" fmla="*/ 8584 w 13947"/>
              <a:gd name="connsiteY10-31592" fmla="*/ 1546 h 17213"/>
              <a:gd name="connsiteX11-31593" fmla="*/ 9243 w 13947"/>
              <a:gd name="connsiteY11-31594" fmla="*/ 19 h 17213"/>
              <a:gd name="connsiteX12-31595" fmla="*/ 9729 w 13947"/>
              <a:gd name="connsiteY12-31596" fmla="*/ 14 h 17213"/>
              <a:gd name="connsiteX13-31597" fmla="*/ 9825 w 13947"/>
              <a:gd name="connsiteY13-31598" fmla="*/ 1200 h 17213"/>
              <a:gd name="connsiteX14-31599" fmla="*/ 11867 w 13947"/>
              <a:gd name="connsiteY14-31600" fmla="*/ 3664 h 17213"/>
              <a:gd name="connsiteX15-31601" fmla="*/ 12750 w 13947"/>
              <a:gd name="connsiteY15-31602" fmla="*/ 6051 h 17213"/>
              <a:gd name="connsiteX16-31603" fmla="*/ 13658 w 13947"/>
              <a:gd name="connsiteY16-31604" fmla="*/ 12081 h 17213"/>
              <a:gd name="connsiteX17-31605" fmla="*/ 13946 w 13947"/>
              <a:gd name="connsiteY17-31606" fmla="*/ 17127 h 17213"/>
              <a:gd name="connsiteX18-31607" fmla="*/ 13607 w 13947"/>
              <a:gd name="connsiteY18-31608" fmla="*/ 15125 h 17213"/>
              <a:gd name="connsiteX19-31609" fmla="*/ 13248 w 13947"/>
              <a:gd name="connsiteY19-31610" fmla="*/ 17053 h 17213"/>
              <a:gd name="connsiteX20-31611" fmla="*/ 13395 w 13947"/>
              <a:gd name="connsiteY20-31612" fmla="*/ 13248 h 17213"/>
              <a:gd name="connsiteX21-31613" fmla="*/ 12761 w 13947"/>
              <a:gd name="connsiteY21-31614" fmla="*/ 9413 h 17213"/>
              <a:gd name="connsiteX22-31615" fmla="*/ 13104 w 13947"/>
              <a:gd name="connsiteY22-31616" fmla="*/ 13426 h 17213"/>
              <a:gd name="connsiteX23-31617" fmla="*/ 12989 w 13947"/>
              <a:gd name="connsiteY23-31618" fmla="*/ 15172 h 17213"/>
              <a:gd name="connsiteX24-31619" fmla="*/ 12599 w 13947"/>
              <a:gd name="connsiteY24-31620" fmla="*/ 15592 h 17213"/>
              <a:gd name="connsiteX25-31621" fmla="*/ 12465 w 13947"/>
              <a:gd name="connsiteY25-31622" fmla="*/ 10366 h 17213"/>
              <a:gd name="connsiteX26-31623" fmla="*/ 12113 w 13947"/>
              <a:gd name="connsiteY26-31624" fmla="*/ 6415 h 17213"/>
              <a:gd name="connsiteX27-31625" fmla="*/ 11546 w 13947"/>
              <a:gd name="connsiteY27-31626" fmla="*/ 4727 h 17213"/>
              <a:gd name="connsiteX28-31627" fmla="*/ 11713 w 13947"/>
              <a:gd name="connsiteY28-31628" fmla="*/ 7113 h 17213"/>
              <a:gd name="connsiteX29-31629" fmla="*/ 11954 w 13947"/>
              <a:gd name="connsiteY29-31630" fmla="*/ 7984 h 17213"/>
              <a:gd name="connsiteX30-31631" fmla="*/ 12312 w 13947"/>
              <a:gd name="connsiteY30-31632" fmla="*/ 9938 h 17213"/>
              <a:gd name="connsiteX31-31633" fmla="*/ 11938 w 13947"/>
              <a:gd name="connsiteY31-31634" fmla="*/ 9257 h 17213"/>
              <a:gd name="connsiteX32-31635" fmla="*/ 12198 w 13947"/>
              <a:gd name="connsiteY32-31636" fmla="*/ 14201 h 17213"/>
              <a:gd name="connsiteX33-31637" fmla="*/ 12042 w 13947"/>
              <a:gd name="connsiteY33-31638" fmla="*/ 16611 h 17213"/>
              <a:gd name="connsiteX34-31639" fmla="*/ 11833 w 13947"/>
              <a:gd name="connsiteY34-31640" fmla="*/ 13325 h 17213"/>
              <a:gd name="connsiteX35-31641" fmla="*/ 11685 w 13947"/>
              <a:gd name="connsiteY35-31642" fmla="*/ 11252 h 17213"/>
              <a:gd name="connsiteX36-31643" fmla="*/ 11028 w 13947"/>
              <a:gd name="connsiteY36-31644" fmla="*/ 6212 h 17213"/>
              <a:gd name="connsiteX37-31645" fmla="*/ 11374 w 13947"/>
              <a:gd name="connsiteY37-31646" fmla="*/ 11757 h 17213"/>
              <a:gd name="connsiteX38-31647" fmla="*/ 11574 w 13947"/>
              <a:gd name="connsiteY38-31648" fmla="*/ 14285 h 17213"/>
              <a:gd name="connsiteX39-31649" fmla="*/ 11403 w 13947"/>
              <a:gd name="connsiteY39-31650" fmla="*/ 16746 h 17213"/>
              <a:gd name="connsiteX40-31651" fmla="*/ 11211 w 13947"/>
              <a:gd name="connsiteY40-31652" fmla="*/ 13822 h 17213"/>
              <a:gd name="connsiteX41-31653" fmla="*/ 10807 w 13947"/>
              <a:gd name="connsiteY41-31654" fmla="*/ 16705 h 17213"/>
              <a:gd name="connsiteX42-31655" fmla="*/ 10464 w 13947"/>
              <a:gd name="connsiteY42-31656" fmla="*/ 17020 h 17213"/>
              <a:gd name="connsiteX43-31657" fmla="*/ 10543 w 13947"/>
              <a:gd name="connsiteY43-31658" fmla="*/ 16578 h 17213"/>
              <a:gd name="connsiteX44-31659" fmla="*/ 10656 w 13947"/>
              <a:gd name="connsiteY44-31660" fmla="*/ 15449 h 17213"/>
              <a:gd name="connsiteX45-31661" fmla="*/ 10782 w 13947"/>
              <a:gd name="connsiteY45-31662" fmla="*/ 14870 h 17213"/>
              <a:gd name="connsiteX46-31663" fmla="*/ 10671 w 13947"/>
              <a:gd name="connsiteY46-31664" fmla="*/ 15401 h 17213"/>
              <a:gd name="connsiteX47-31665" fmla="*/ 10281 w 13947"/>
              <a:gd name="connsiteY47-31666" fmla="*/ 15775 h 17213"/>
              <a:gd name="connsiteX48-31667" fmla="*/ 10477 w 13947"/>
              <a:gd name="connsiteY48-31668" fmla="*/ 15076 h 17213"/>
              <a:gd name="connsiteX49-31669" fmla="*/ 10332 w 13947"/>
              <a:gd name="connsiteY49-31670" fmla="*/ 14496 h 17213"/>
              <a:gd name="connsiteX50-31671" fmla="*/ 10390 w 13947"/>
              <a:gd name="connsiteY50-31672" fmla="*/ 14890 h 17213"/>
              <a:gd name="connsiteX51-31673" fmla="*/ 10582 w 13947"/>
              <a:gd name="connsiteY51-31674" fmla="*/ 13974 h 17213"/>
              <a:gd name="connsiteX52-31675" fmla="*/ 10823 w 13947"/>
              <a:gd name="connsiteY52-31676" fmla="*/ 8335 h 17213"/>
              <a:gd name="connsiteX53-31677" fmla="*/ 10354 w 13947"/>
              <a:gd name="connsiteY53-31678" fmla="*/ 12175 h 17213"/>
              <a:gd name="connsiteX54-31679" fmla="*/ 9680 w 13947"/>
              <a:gd name="connsiteY54-31680" fmla="*/ 15374 h 17213"/>
              <a:gd name="connsiteX55-31681" fmla="*/ 9969 w 13947"/>
              <a:gd name="connsiteY55-31682" fmla="*/ 11851 h 17213"/>
              <a:gd name="connsiteX56-31683" fmla="*/ 9111 w 13947"/>
              <a:gd name="connsiteY56-31684" fmla="*/ 13356 h 17213"/>
              <a:gd name="connsiteX57-31685" fmla="*/ 9699 w 13947"/>
              <a:gd name="connsiteY57-31686" fmla="*/ 11442 h 17213"/>
              <a:gd name="connsiteX58-31687" fmla="*/ 10116 w 13947"/>
              <a:gd name="connsiteY58-31688" fmla="*/ 10172 h 17213"/>
              <a:gd name="connsiteX59-31689" fmla="*/ 10358 w 13947"/>
              <a:gd name="connsiteY59-31690" fmla="*/ 5435 h 17213"/>
              <a:gd name="connsiteX60-31691" fmla="*/ 9432 w 13947"/>
              <a:gd name="connsiteY60-31692" fmla="*/ 3443 h 17213"/>
              <a:gd name="connsiteX61-31693" fmla="*/ 7255 w 13947"/>
              <a:gd name="connsiteY61-31694" fmla="*/ 4898 h 17213"/>
              <a:gd name="connsiteX62-31695" fmla="*/ 7195 w 13947"/>
              <a:gd name="connsiteY62-31696" fmla="*/ 6310 h 17213"/>
              <a:gd name="connsiteX63-31697" fmla="*/ 6527 w 13947"/>
              <a:gd name="connsiteY63-31698" fmla="*/ 6132 h 17213"/>
              <a:gd name="connsiteX64-31699" fmla="*/ 6351 w 13947"/>
              <a:gd name="connsiteY64-31700" fmla="*/ 6663 h 17213"/>
              <a:gd name="connsiteX65-31701" fmla="*/ 6001 w 13947"/>
              <a:gd name="connsiteY65-31702" fmla="*/ 6935 h 17213"/>
              <a:gd name="connsiteX66-31703" fmla="*/ 5399 w 13947"/>
              <a:gd name="connsiteY66-31704" fmla="*/ 7260 h 17213"/>
              <a:gd name="connsiteX67-31705" fmla="*/ 5530 w 13947"/>
              <a:gd name="connsiteY67-31706" fmla="*/ 7171 h 17213"/>
              <a:gd name="connsiteX68-31707" fmla="*/ 5907 w 13947"/>
              <a:gd name="connsiteY68-31708" fmla="*/ 7016 h 17213"/>
              <a:gd name="connsiteX69-31709" fmla="*/ 5409 w 13947"/>
              <a:gd name="connsiteY69-31710" fmla="*/ 7287 h 17213"/>
              <a:gd name="connsiteX70-31711" fmla="*/ 4445 w 13947"/>
              <a:gd name="connsiteY70-31712" fmla="*/ 8017 h 17213"/>
              <a:gd name="connsiteX71-31713" fmla="*/ 3889 w 13947"/>
              <a:gd name="connsiteY71-31714" fmla="*/ 8372 h 17213"/>
              <a:gd name="connsiteX72-31715" fmla="*/ 3169 w 13947"/>
              <a:gd name="connsiteY72-31716" fmla="*/ 8683 h 17213"/>
              <a:gd name="connsiteX73-31717" fmla="*/ 1519 w 13947"/>
              <a:gd name="connsiteY73-31718" fmla="*/ 9330 h 17213"/>
              <a:gd name="connsiteX74-31719" fmla="*/ 482 w 13947"/>
              <a:gd name="connsiteY74-31720" fmla="*/ 9936 h 17213"/>
              <a:gd name="connsiteX75-31721" fmla="*/ 330 w 13947"/>
              <a:gd name="connsiteY75-31722" fmla="*/ 8790 h 17213"/>
              <a:gd name="connsiteX76-31723" fmla="*/ 109 w 13947"/>
              <a:gd name="connsiteY76-31724" fmla="*/ 7008 h 17213"/>
              <a:gd name="connsiteX0-31725" fmla="*/ 109 w 13947"/>
              <a:gd name="connsiteY0-31726" fmla="*/ 7008 h 17213"/>
              <a:gd name="connsiteX1-31727" fmla="*/ 2370 w 13947"/>
              <a:gd name="connsiteY1-31728" fmla="*/ 6237 h 17213"/>
              <a:gd name="connsiteX2-31729" fmla="*/ 4241 w 13947"/>
              <a:gd name="connsiteY2-31730" fmla="*/ 5504 h 17213"/>
              <a:gd name="connsiteX3-31731" fmla="*/ 6507 w 13947"/>
              <a:gd name="connsiteY3-31732" fmla="*/ 3399 h 17213"/>
              <a:gd name="connsiteX4-31733" fmla="*/ 7079 w 13947"/>
              <a:gd name="connsiteY4-31734" fmla="*/ 2367 h 17213"/>
              <a:gd name="connsiteX5-31735" fmla="*/ 7253 w 13947"/>
              <a:gd name="connsiteY5-31736" fmla="*/ 2149 h 17213"/>
              <a:gd name="connsiteX6-31737" fmla="*/ 7474 w 13947"/>
              <a:gd name="connsiteY6-31738" fmla="*/ 826 h 17213"/>
              <a:gd name="connsiteX7-31739" fmla="*/ 7824 w 13947"/>
              <a:gd name="connsiteY7-31740" fmla="*/ 961 h 17213"/>
              <a:gd name="connsiteX8-31741" fmla="*/ 8180 w 13947"/>
              <a:gd name="connsiteY8-31742" fmla="*/ 1915 h 17213"/>
              <a:gd name="connsiteX9-31743" fmla="*/ 8912 w 13947"/>
              <a:gd name="connsiteY9-31744" fmla="*/ 752 h 17213"/>
              <a:gd name="connsiteX10-31745" fmla="*/ 8584 w 13947"/>
              <a:gd name="connsiteY10-31746" fmla="*/ 1546 h 17213"/>
              <a:gd name="connsiteX11-31747" fmla="*/ 9243 w 13947"/>
              <a:gd name="connsiteY11-31748" fmla="*/ 19 h 17213"/>
              <a:gd name="connsiteX12-31749" fmla="*/ 9729 w 13947"/>
              <a:gd name="connsiteY12-31750" fmla="*/ 14 h 17213"/>
              <a:gd name="connsiteX13-31751" fmla="*/ 9825 w 13947"/>
              <a:gd name="connsiteY13-31752" fmla="*/ 1200 h 17213"/>
              <a:gd name="connsiteX14-31753" fmla="*/ 11867 w 13947"/>
              <a:gd name="connsiteY14-31754" fmla="*/ 3664 h 17213"/>
              <a:gd name="connsiteX15-31755" fmla="*/ 12750 w 13947"/>
              <a:gd name="connsiteY15-31756" fmla="*/ 6051 h 17213"/>
              <a:gd name="connsiteX16-31757" fmla="*/ 13658 w 13947"/>
              <a:gd name="connsiteY16-31758" fmla="*/ 12081 h 17213"/>
              <a:gd name="connsiteX17-31759" fmla="*/ 13946 w 13947"/>
              <a:gd name="connsiteY17-31760" fmla="*/ 17127 h 17213"/>
              <a:gd name="connsiteX18-31761" fmla="*/ 13607 w 13947"/>
              <a:gd name="connsiteY18-31762" fmla="*/ 15125 h 17213"/>
              <a:gd name="connsiteX19-31763" fmla="*/ 13248 w 13947"/>
              <a:gd name="connsiteY19-31764" fmla="*/ 17053 h 17213"/>
              <a:gd name="connsiteX20-31765" fmla="*/ 13395 w 13947"/>
              <a:gd name="connsiteY20-31766" fmla="*/ 13248 h 17213"/>
              <a:gd name="connsiteX21-31767" fmla="*/ 12761 w 13947"/>
              <a:gd name="connsiteY21-31768" fmla="*/ 9413 h 17213"/>
              <a:gd name="connsiteX22-31769" fmla="*/ 13104 w 13947"/>
              <a:gd name="connsiteY22-31770" fmla="*/ 13426 h 17213"/>
              <a:gd name="connsiteX23-31771" fmla="*/ 12989 w 13947"/>
              <a:gd name="connsiteY23-31772" fmla="*/ 15172 h 17213"/>
              <a:gd name="connsiteX24-31773" fmla="*/ 12599 w 13947"/>
              <a:gd name="connsiteY24-31774" fmla="*/ 15592 h 17213"/>
              <a:gd name="connsiteX25-31775" fmla="*/ 12465 w 13947"/>
              <a:gd name="connsiteY25-31776" fmla="*/ 10366 h 17213"/>
              <a:gd name="connsiteX26-31777" fmla="*/ 12113 w 13947"/>
              <a:gd name="connsiteY26-31778" fmla="*/ 6415 h 17213"/>
              <a:gd name="connsiteX27-31779" fmla="*/ 11546 w 13947"/>
              <a:gd name="connsiteY27-31780" fmla="*/ 4727 h 17213"/>
              <a:gd name="connsiteX28-31781" fmla="*/ 11713 w 13947"/>
              <a:gd name="connsiteY28-31782" fmla="*/ 7113 h 17213"/>
              <a:gd name="connsiteX29-31783" fmla="*/ 11954 w 13947"/>
              <a:gd name="connsiteY29-31784" fmla="*/ 7984 h 17213"/>
              <a:gd name="connsiteX30-31785" fmla="*/ 12312 w 13947"/>
              <a:gd name="connsiteY30-31786" fmla="*/ 9938 h 17213"/>
              <a:gd name="connsiteX31-31787" fmla="*/ 11938 w 13947"/>
              <a:gd name="connsiteY31-31788" fmla="*/ 9257 h 17213"/>
              <a:gd name="connsiteX32-31789" fmla="*/ 12198 w 13947"/>
              <a:gd name="connsiteY32-31790" fmla="*/ 14201 h 17213"/>
              <a:gd name="connsiteX33-31791" fmla="*/ 12042 w 13947"/>
              <a:gd name="connsiteY33-31792" fmla="*/ 16611 h 17213"/>
              <a:gd name="connsiteX34-31793" fmla="*/ 11833 w 13947"/>
              <a:gd name="connsiteY34-31794" fmla="*/ 13325 h 17213"/>
              <a:gd name="connsiteX35-31795" fmla="*/ 11685 w 13947"/>
              <a:gd name="connsiteY35-31796" fmla="*/ 11252 h 17213"/>
              <a:gd name="connsiteX36-31797" fmla="*/ 11028 w 13947"/>
              <a:gd name="connsiteY36-31798" fmla="*/ 6212 h 17213"/>
              <a:gd name="connsiteX37-31799" fmla="*/ 11374 w 13947"/>
              <a:gd name="connsiteY37-31800" fmla="*/ 11757 h 17213"/>
              <a:gd name="connsiteX38-31801" fmla="*/ 11574 w 13947"/>
              <a:gd name="connsiteY38-31802" fmla="*/ 14285 h 17213"/>
              <a:gd name="connsiteX39-31803" fmla="*/ 11403 w 13947"/>
              <a:gd name="connsiteY39-31804" fmla="*/ 16746 h 17213"/>
              <a:gd name="connsiteX40-31805" fmla="*/ 11211 w 13947"/>
              <a:gd name="connsiteY40-31806" fmla="*/ 13822 h 17213"/>
              <a:gd name="connsiteX41-31807" fmla="*/ 10807 w 13947"/>
              <a:gd name="connsiteY41-31808" fmla="*/ 16705 h 17213"/>
              <a:gd name="connsiteX42-31809" fmla="*/ 10464 w 13947"/>
              <a:gd name="connsiteY42-31810" fmla="*/ 17020 h 17213"/>
              <a:gd name="connsiteX43-31811" fmla="*/ 10543 w 13947"/>
              <a:gd name="connsiteY43-31812" fmla="*/ 16578 h 17213"/>
              <a:gd name="connsiteX44-31813" fmla="*/ 10656 w 13947"/>
              <a:gd name="connsiteY44-31814" fmla="*/ 15449 h 17213"/>
              <a:gd name="connsiteX45-31815" fmla="*/ 10782 w 13947"/>
              <a:gd name="connsiteY45-31816" fmla="*/ 14870 h 17213"/>
              <a:gd name="connsiteX46-31817" fmla="*/ 10671 w 13947"/>
              <a:gd name="connsiteY46-31818" fmla="*/ 15401 h 17213"/>
              <a:gd name="connsiteX47-31819" fmla="*/ 10281 w 13947"/>
              <a:gd name="connsiteY47-31820" fmla="*/ 15775 h 17213"/>
              <a:gd name="connsiteX48-31821" fmla="*/ 10477 w 13947"/>
              <a:gd name="connsiteY48-31822" fmla="*/ 15076 h 17213"/>
              <a:gd name="connsiteX49-31823" fmla="*/ 10332 w 13947"/>
              <a:gd name="connsiteY49-31824" fmla="*/ 14496 h 17213"/>
              <a:gd name="connsiteX50-31825" fmla="*/ 10390 w 13947"/>
              <a:gd name="connsiteY50-31826" fmla="*/ 14890 h 17213"/>
              <a:gd name="connsiteX51-31827" fmla="*/ 10582 w 13947"/>
              <a:gd name="connsiteY51-31828" fmla="*/ 13974 h 17213"/>
              <a:gd name="connsiteX52-31829" fmla="*/ 10823 w 13947"/>
              <a:gd name="connsiteY52-31830" fmla="*/ 8335 h 17213"/>
              <a:gd name="connsiteX53-31831" fmla="*/ 10354 w 13947"/>
              <a:gd name="connsiteY53-31832" fmla="*/ 12175 h 17213"/>
              <a:gd name="connsiteX54-31833" fmla="*/ 9680 w 13947"/>
              <a:gd name="connsiteY54-31834" fmla="*/ 15374 h 17213"/>
              <a:gd name="connsiteX55-31835" fmla="*/ 9969 w 13947"/>
              <a:gd name="connsiteY55-31836" fmla="*/ 11851 h 17213"/>
              <a:gd name="connsiteX56-31837" fmla="*/ 9111 w 13947"/>
              <a:gd name="connsiteY56-31838" fmla="*/ 13356 h 17213"/>
              <a:gd name="connsiteX57-31839" fmla="*/ 9699 w 13947"/>
              <a:gd name="connsiteY57-31840" fmla="*/ 11442 h 17213"/>
              <a:gd name="connsiteX58-31841" fmla="*/ 10116 w 13947"/>
              <a:gd name="connsiteY58-31842" fmla="*/ 10172 h 17213"/>
              <a:gd name="connsiteX59-31843" fmla="*/ 10358 w 13947"/>
              <a:gd name="connsiteY59-31844" fmla="*/ 5435 h 17213"/>
              <a:gd name="connsiteX60-31845" fmla="*/ 9432 w 13947"/>
              <a:gd name="connsiteY60-31846" fmla="*/ 3443 h 17213"/>
              <a:gd name="connsiteX61-31847" fmla="*/ 7255 w 13947"/>
              <a:gd name="connsiteY61-31848" fmla="*/ 4898 h 17213"/>
              <a:gd name="connsiteX62-31849" fmla="*/ 7132 w 13947"/>
              <a:gd name="connsiteY62-31850" fmla="*/ 6450 h 17213"/>
              <a:gd name="connsiteX63-31851" fmla="*/ 6527 w 13947"/>
              <a:gd name="connsiteY63-31852" fmla="*/ 6132 h 17213"/>
              <a:gd name="connsiteX64-31853" fmla="*/ 6351 w 13947"/>
              <a:gd name="connsiteY64-31854" fmla="*/ 6663 h 17213"/>
              <a:gd name="connsiteX65-31855" fmla="*/ 6001 w 13947"/>
              <a:gd name="connsiteY65-31856" fmla="*/ 6935 h 17213"/>
              <a:gd name="connsiteX66-31857" fmla="*/ 5399 w 13947"/>
              <a:gd name="connsiteY66-31858" fmla="*/ 7260 h 17213"/>
              <a:gd name="connsiteX67-31859" fmla="*/ 5530 w 13947"/>
              <a:gd name="connsiteY67-31860" fmla="*/ 7171 h 17213"/>
              <a:gd name="connsiteX68-31861" fmla="*/ 5907 w 13947"/>
              <a:gd name="connsiteY68-31862" fmla="*/ 7016 h 17213"/>
              <a:gd name="connsiteX69-31863" fmla="*/ 5409 w 13947"/>
              <a:gd name="connsiteY69-31864" fmla="*/ 7287 h 17213"/>
              <a:gd name="connsiteX70-31865" fmla="*/ 4445 w 13947"/>
              <a:gd name="connsiteY70-31866" fmla="*/ 8017 h 17213"/>
              <a:gd name="connsiteX71-31867" fmla="*/ 3889 w 13947"/>
              <a:gd name="connsiteY71-31868" fmla="*/ 8372 h 17213"/>
              <a:gd name="connsiteX72-31869" fmla="*/ 3169 w 13947"/>
              <a:gd name="connsiteY72-31870" fmla="*/ 8683 h 17213"/>
              <a:gd name="connsiteX73-31871" fmla="*/ 1519 w 13947"/>
              <a:gd name="connsiteY73-31872" fmla="*/ 9330 h 17213"/>
              <a:gd name="connsiteX74-31873" fmla="*/ 482 w 13947"/>
              <a:gd name="connsiteY74-31874" fmla="*/ 9936 h 17213"/>
              <a:gd name="connsiteX75-31875" fmla="*/ 330 w 13947"/>
              <a:gd name="connsiteY75-31876" fmla="*/ 8790 h 17213"/>
              <a:gd name="connsiteX76-31877" fmla="*/ 109 w 13947"/>
              <a:gd name="connsiteY76-31878" fmla="*/ 7008 h 17213"/>
              <a:gd name="connsiteX0-31879" fmla="*/ 109 w 13808"/>
              <a:gd name="connsiteY0-31880" fmla="*/ 7008 h 17150"/>
              <a:gd name="connsiteX1-31881" fmla="*/ 2370 w 13808"/>
              <a:gd name="connsiteY1-31882" fmla="*/ 6237 h 17150"/>
              <a:gd name="connsiteX2-31883" fmla="*/ 4241 w 13808"/>
              <a:gd name="connsiteY2-31884" fmla="*/ 5504 h 17150"/>
              <a:gd name="connsiteX3-31885" fmla="*/ 6507 w 13808"/>
              <a:gd name="connsiteY3-31886" fmla="*/ 3399 h 17150"/>
              <a:gd name="connsiteX4-31887" fmla="*/ 7079 w 13808"/>
              <a:gd name="connsiteY4-31888" fmla="*/ 2367 h 17150"/>
              <a:gd name="connsiteX5-31889" fmla="*/ 7253 w 13808"/>
              <a:gd name="connsiteY5-31890" fmla="*/ 2149 h 17150"/>
              <a:gd name="connsiteX6-31891" fmla="*/ 7474 w 13808"/>
              <a:gd name="connsiteY6-31892" fmla="*/ 826 h 17150"/>
              <a:gd name="connsiteX7-31893" fmla="*/ 7824 w 13808"/>
              <a:gd name="connsiteY7-31894" fmla="*/ 961 h 17150"/>
              <a:gd name="connsiteX8-31895" fmla="*/ 8180 w 13808"/>
              <a:gd name="connsiteY8-31896" fmla="*/ 1915 h 17150"/>
              <a:gd name="connsiteX9-31897" fmla="*/ 8912 w 13808"/>
              <a:gd name="connsiteY9-31898" fmla="*/ 752 h 17150"/>
              <a:gd name="connsiteX10-31899" fmla="*/ 8584 w 13808"/>
              <a:gd name="connsiteY10-31900" fmla="*/ 1546 h 17150"/>
              <a:gd name="connsiteX11-31901" fmla="*/ 9243 w 13808"/>
              <a:gd name="connsiteY11-31902" fmla="*/ 19 h 17150"/>
              <a:gd name="connsiteX12-31903" fmla="*/ 9729 w 13808"/>
              <a:gd name="connsiteY12-31904" fmla="*/ 14 h 17150"/>
              <a:gd name="connsiteX13-31905" fmla="*/ 9825 w 13808"/>
              <a:gd name="connsiteY13-31906" fmla="*/ 1200 h 17150"/>
              <a:gd name="connsiteX14-31907" fmla="*/ 11867 w 13808"/>
              <a:gd name="connsiteY14-31908" fmla="*/ 3664 h 17150"/>
              <a:gd name="connsiteX15-31909" fmla="*/ 12750 w 13808"/>
              <a:gd name="connsiteY15-31910" fmla="*/ 6051 h 17150"/>
              <a:gd name="connsiteX16-31911" fmla="*/ 13658 w 13808"/>
              <a:gd name="connsiteY16-31912" fmla="*/ 12081 h 17150"/>
              <a:gd name="connsiteX17-31913" fmla="*/ 13780 w 13808"/>
              <a:gd name="connsiteY17-31914" fmla="*/ 17062 h 17150"/>
              <a:gd name="connsiteX18-31915" fmla="*/ 13607 w 13808"/>
              <a:gd name="connsiteY18-31916" fmla="*/ 15125 h 17150"/>
              <a:gd name="connsiteX19-31917" fmla="*/ 13248 w 13808"/>
              <a:gd name="connsiteY19-31918" fmla="*/ 17053 h 17150"/>
              <a:gd name="connsiteX20-31919" fmla="*/ 13395 w 13808"/>
              <a:gd name="connsiteY20-31920" fmla="*/ 13248 h 17150"/>
              <a:gd name="connsiteX21-31921" fmla="*/ 12761 w 13808"/>
              <a:gd name="connsiteY21-31922" fmla="*/ 9413 h 17150"/>
              <a:gd name="connsiteX22-31923" fmla="*/ 13104 w 13808"/>
              <a:gd name="connsiteY22-31924" fmla="*/ 13426 h 17150"/>
              <a:gd name="connsiteX23-31925" fmla="*/ 12989 w 13808"/>
              <a:gd name="connsiteY23-31926" fmla="*/ 15172 h 17150"/>
              <a:gd name="connsiteX24-31927" fmla="*/ 12599 w 13808"/>
              <a:gd name="connsiteY24-31928" fmla="*/ 15592 h 17150"/>
              <a:gd name="connsiteX25-31929" fmla="*/ 12465 w 13808"/>
              <a:gd name="connsiteY25-31930" fmla="*/ 10366 h 17150"/>
              <a:gd name="connsiteX26-31931" fmla="*/ 12113 w 13808"/>
              <a:gd name="connsiteY26-31932" fmla="*/ 6415 h 17150"/>
              <a:gd name="connsiteX27-31933" fmla="*/ 11546 w 13808"/>
              <a:gd name="connsiteY27-31934" fmla="*/ 4727 h 17150"/>
              <a:gd name="connsiteX28-31935" fmla="*/ 11713 w 13808"/>
              <a:gd name="connsiteY28-31936" fmla="*/ 7113 h 17150"/>
              <a:gd name="connsiteX29-31937" fmla="*/ 11954 w 13808"/>
              <a:gd name="connsiteY29-31938" fmla="*/ 7984 h 17150"/>
              <a:gd name="connsiteX30-31939" fmla="*/ 12312 w 13808"/>
              <a:gd name="connsiteY30-31940" fmla="*/ 9938 h 17150"/>
              <a:gd name="connsiteX31-31941" fmla="*/ 11938 w 13808"/>
              <a:gd name="connsiteY31-31942" fmla="*/ 9257 h 17150"/>
              <a:gd name="connsiteX32-31943" fmla="*/ 12198 w 13808"/>
              <a:gd name="connsiteY32-31944" fmla="*/ 14201 h 17150"/>
              <a:gd name="connsiteX33-31945" fmla="*/ 12042 w 13808"/>
              <a:gd name="connsiteY33-31946" fmla="*/ 16611 h 17150"/>
              <a:gd name="connsiteX34-31947" fmla="*/ 11833 w 13808"/>
              <a:gd name="connsiteY34-31948" fmla="*/ 13325 h 17150"/>
              <a:gd name="connsiteX35-31949" fmla="*/ 11685 w 13808"/>
              <a:gd name="connsiteY35-31950" fmla="*/ 11252 h 17150"/>
              <a:gd name="connsiteX36-31951" fmla="*/ 11028 w 13808"/>
              <a:gd name="connsiteY36-31952" fmla="*/ 6212 h 17150"/>
              <a:gd name="connsiteX37-31953" fmla="*/ 11374 w 13808"/>
              <a:gd name="connsiteY37-31954" fmla="*/ 11757 h 17150"/>
              <a:gd name="connsiteX38-31955" fmla="*/ 11574 w 13808"/>
              <a:gd name="connsiteY38-31956" fmla="*/ 14285 h 17150"/>
              <a:gd name="connsiteX39-31957" fmla="*/ 11403 w 13808"/>
              <a:gd name="connsiteY39-31958" fmla="*/ 16746 h 17150"/>
              <a:gd name="connsiteX40-31959" fmla="*/ 11211 w 13808"/>
              <a:gd name="connsiteY40-31960" fmla="*/ 13822 h 17150"/>
              <a:gd name="connsiteX41-31961" fmla="*/ 10807 w 13808"/>
              <a:gd name="connsiteY41-31962" fmla="*/ 16705 h 17150"/>
              <a:gd name="connsiteX42-31963" fmla="*/ 10464 w 13808"/>
              <a:gd name="connsiteY42-31964" fmla="*/ 17020 h 17150"/>
              <a:gd name="connsiteX43-31965" fmla="*/ 10543 w 13808"/>
              <a:gd name="connsiteY43-31966" fmla="*/ 16578 h 17150"/>
              <a:gd name="connsiteX44-31967" fmla="*/ 10656 w 13808"/>
              <a:gd name="connsiteY44-31968" fmla="*/ 15449 h 17150"/>
              <a:gd name="connsiteX45-31969" fmla="*/ 10782 w 13808"/>
              <a:gd name="connsiteY45-31970" fmla="*/ 14870 h 17150"/>
              <a:gd name="connsiteX46-31971" fmla="*/ 10671 w 13808"/>
              <a:gd name="connsiteY46-31972" fmla="*/ 15401 h 17150"/>
              <a:gd name="connsiteX47-31973" fmla="*/ 10281 w 13808"/>
              <a:gd name="connsiteY47-31974" fmla="*/ 15775 h 17150"/>
              <a:gd name="connsiteX48-31975" fmla="*/ 10477 w 13808"/>
              <a:gd name="connsiteY48-31976" fmla="*/ 15076 h 17150"/>
              <a:gd name="connsiteX49-31977" fmla="*/ 10332 w 13808"/>
              <a:gd name="connsiteY49-31978" fmla="*/ 14496 h 17150"/>
              <a:gd name="connsiteX50-31979" fmla="*/ 10390 w 13808"/>
              <a:gd name="connsiteY50-31980" fmla="*/ 14890 h 17150"/>
              <a:gd name="connsiteX51-31981" fmla="*/ 10582 w 13808"/>
              <a:gd name="connsiteY51-31982" fmla="*/ 13974 h 17150"/>
              <a:gd name="connsiteX52-31983" fmla="*/ 10823 w 13808"/>
              <a:gd name="connsiteY52-31984" fmla="*/ 8335 h 17150"/>
              <a:gd name="connsiteX53-31985" fmla="*/ 10354 w 13808"/>
              <a:gd name="connsiteY53-31986" fmla="*/ 12175 h 17150"/>
              <a:gd name="connsiteX54-31987" fmla="*/ 9680 w 13808"/>
              <a:gd name="connsiteY54-31988" fmla="*/ 15374 h 17150"/>
              <a:gd name="connsiteX55-31989" fmla="*/ 9969 w 13808"/>
              <a:gd name="connsiteY55-31990" fmla="*/ 11851 h 17150"/>
              <a:gd name="connsiteX56-31991" fmla="*/ 9111 w 13808"/>
              <a:gd name="connsiteY56-31992" fmla="*/ 13356 h 17150"/>
              <a:gd name="connsiteX57-31993" fmla="*/ 9699 w 13808"/>
              <a:gd name="connsiteY57-31994" fmla="*/ 11442 h 17150"/>
              <a:gd name="connsiteX58-31995" fmla="*/ 10116 w 13808"/>
              <a:gd name="connsiteY58-31996" fmla="*/ 10172 h 17150"/>
              <a:gd name="connsiteX59-31997" fmla="*/ 10358 w 13808"/>
              <a:gd name="connsiteY59-31998" fmla="*/ 5435 h 17150"/>
              <a:gd name="connsiteX60-31999" fmla="*/ 9432 w 13808"/>
              <a:gd name="connsiteY60-32000" fmla="*/ 3443 h 17150"/>
              <a:gd name="connsiteX61-32001" fmla="*/ 7255 w 13808"/>
              <a:gd name="connsiteY61-32002" fmla="*/ 4898 h 17150"/>
              <a:gd name="connsiteX62-32003" fmla="*/ 7132 w 13808"/>
              <a:gd name="connsiteY62-32004" fmla="*/ 6450 h 17150"/>
              <a:gd name="connsiteX63-32005" fmla="*/ 6527 w 13808"/>
              <a:gd name="connsiteY63-32006" fmla="*/ 6132 h 17150"/>
              <a:gd name="connsiteX64-32007" fmla="*/ 6351 w 13808"/>
              <a:gd name="connsiteY64-32008" fmla="*/ 6663 h 17150"/>
              <a:gd name="connsiteX65-32009" fmla="*/ 6001 w 13808"/>
              <a:gd name="connsiteY65-32010" fmla="*/ 6935 h 17150"/>
              <a:gd name="connsiteX66-32011" fmla="*/ 5399 w 13808"/>
              <a:gd name="connsiteY66-32012" fmla="*/ 7260 h 17150"/>
              <a:gd name="connsiteX67-32013" fmla="*/ 5530 w 13808"/>
              <a:gd name="connsiteY67-32014" fmla="*/ 7171 h 17150"/>
              <a:gd name="connsiteX68-32015" fmla="*/ 5907 w 13808"/>
              <a:gd name="connsiteY68-32016" fmla="*/ 7016 h 17150"/>
              <a:gd name="connsiteX69-32017" fmla="*/ 5409 w 13808"/>
              <a:gd name="connsiteY69-32018" fmla="*/ 7287 h 17150"/>
              <a:gd name="connsiteX70-32019" fmla="*/ 4445 w 13808"/>
              <a:gd name="connsiteY70-32020" fmla="*/ 8017 h 17150"/>
              <a:gd name="connsiteX71-32021" fmla="*/ 3889 w 13808"/>
              <a:gd name="connsiteY71-32022" fmla="*/ 8372 h 17150"/>
              <a:gd name="connsiteX72-32023" fmla="*/ 3169 w 13808"/>
              <a:gd name="connsiteY72-32024" fmla="*/ 8683 h 17150"/>
              <a:gd name="connsiteX73-32025" fmla="*/ 1519 w 13808"/>
              <a:gd name="connsiteY73-32026" fmla="*/ 9330 h 17150"/>
              <a:gd name="connsiteX74-32027" fmla="*/ 482 w 13808"/>
              <a:gd name="connsiteY74-32028" fmla="*/ 9936 h 17150"/>
              <a:gd name="connsiteX75-32029" fmla="*/ 330 w 13808"/>
              <a:gd name="connsiteY75-32030" fmla="*/ 8790 h 17150"/>
              <a:gd name="connsiteX76-32031" fmla="*/ 109 w 13808"/>
              <a:gd name="connsiteY76-32032" fmla="*/ 7008 h 17150"/>
              <a:gd name="connsiteX0-32033" fmla="*/ 109 w 13808"/>
              <a:gd name="connsiteY0-32034" fmla="*/ 7008 h 17396"/>
              <a:gd name="connsiteX1-32035" fmla="*/ 2370 w 13808"/>
              <a:gd name="connsiteY1-32036" fmla="*/ 6237 h 17396"/>
              <a:gd name="connsiteX2-32037" fmla="*/ 4241 w 13808"/>
              <a:gd name="connsiteY2-32038" fmla="*/ 5504 h 17396"/>
              <a:gd name="connsiteX3-32039" fmla="*/ 6507 w 13808"/>
              <a:gd name="connsiteY3-32040" fmla="*/ 3399 h 17396"/>
              <a:gd name="connsiteX4-32041" fmla="*/ 7079 w 13808"/>
              <a:gd name="connsiteY4-32042" fmla="*/ 2367 h 17396"/>
              <a:gd name="connsiteX5-32043" fmla="*/ 7253 w 13808"/>
              <a:gd name="connsiteY5-32044" fmla="*/ 2149 h 17396"/>
              <a:gd name="connsiteX6-32045" fmla="*/ 7474 w 13808"/>
              <a:gd name="connsiteY6-32046" fmla="*/ 826 h 17396"/>
              <a:gd name="connsiteX7-32047" fmla="*/ 7824 w 13808"/>
              <a:gd name="connsiteY7-32048" fmla="*/ 961 h 17396"/>
              <a:gd name="connsiteX8-32049" fmla="*/ 8180 w 13808"/>
              <a:gd name="connsiteY8-32050" fmla="*/ 1915 h 17396"/>
              <a:gd name="connsiteX9-32051" fmla="*/ 8912 w 13808"/>
              <a:gd name="connsiteY9-32052" fmla="*/ 752 h 17396"/>
              <a:gd name="connsiteX10-32053" fmla="*/ 8584 w 13808"/>
              <a:gd name="connsiteY10-32054" fmla="*/ 1546 h 17396"/>
              <a:gd name="connsiteX11-32055" fmla="*/ 9243 w 13808"/>
              <a:gd name="connsiteY11-32056" fmla="*/ 19 h 17396"/>
              <a:gd name="connsiteX12-32057" fmla="*/ 9729 w 13808"/>
              <a:gd name="connsiteY12-32058" fmla="*/ 14 h 17396"/>
              <a:gd name="connsiteX13-32059" fmla="*/ 9825 w 13808"/>
              <a:gd name="connsiteY13-32060" fmla="*/ 1200 h 17396"/>
              <a:gd name="connsiteX14-32061" fmla="*/ 11867 w 13808"/>
              <a:gd name="connsiteY14-32062" fmla="*/ 3664 h 17396"/>
              <a:gd name="connsiteX15-32063" fmla="*/ 12750 w 13808"/>
              <a:gd name="connsiteY15-32064" fmla="*/ 6051 h 17396"/>
              <a:gd name="connsiteX16-32065" fmla="*/ 13658 w 13808"/>
              <a:gd name="connsiteY16-32066" fmla="*/ 12081 h 17396"/>
              <a:gd name="connsiteX17-32067" fmla="*/ 13780 w 13808"/>
              <a:gd name="connsiteY17-32068" fmla="*/ 17062 h 17396"/>
              <a:gd name="connsiteX18-32069" fmla="*/ 13607 w 13808"/>
              <a:gd name="connsiteY18-32070" fmla="*/ 15125 h 17396"/>
              <a:gd name="connsiteX19-32071" fmla="*/ 13248 w 13808"/>
              <a:gd name="connsiteY19-32072" fmla="*/ 17053 h 17396"/>
              <a:gd name="connsiteX20-32073" fmla="*/ 13395 w 13808"/>
              <a:gd name="connsiteY20-32074" fmla="*/ 13248 h 17396"/>
              <a:gd name="connsiteX21-32075" fmla="*/ 12761 w 13808"/>
              <a:gd name="connsiteY21-32076" fmla="*/ 9413 h 17396"/>
              <a:gd name="connsiteX22-32077" fmla="*/ 13104 w 13808"/>
              <a:gd name="connsiteY22-32078" fmla="*/ 13426 h 17396"/>
              <a:gd name="connsiteX23-32079" fmla="*/ 12989 w 13808"/>
              <a:gd name="connsiteY23-32080" fmla="*/ 15172 h 17396"/>
              <a:gd name="connsiteX24-32081" fmla="*/ 12371 w 13808"/>
              <a:gd name="connsiteY24-32082" fmla="*/ 17220 h 17396"/>
              <a:gd name="connsiteX25-32083" fmla="*/ 12465 w 13808"/>
              <a:gd name="connsiteY25-32084" fmla="*/ 10366 h 17396"/>
              <a:gd name="connsiteX26-32085" fmla="*/ 12113 w 13808"/>
              <a:gd name="connsiteY26-32086" fmla="*/ 6415 h 17396"/>
              <a:gd name="connsiteX27-32087" fmla="*/ 11546 w 13808"/>
              <a:gd name="connsiteY27-32088" fmla="*/ 4727 h 17396"/>
              <a:gd name="connsiteX28-32089" fmla="*/ 11713 w 13808"/>
              <a:gd name="connsiteY28-32090" fmla="*/ 7113 h 17396"/>
              <a:gd name="connsiteX29-32091" fmla="*/ 11954 w 13808"/>
              <a:gd name="connsiteY29-32092" fmla="*/ 7984 h 17396"/>
              <a:gd name="connsiteX30-32093" fmla="*/ 12312 w 13808"/>
              <a:gd name="connsiteY30-32094" fmla="*/ 9938 h 17396"/>
              <a:gd name="connsiteX31-32095" fmla="*/ 11938 w 13808"/>
              <a:gd name="connsiteY31-32096" fmla="*/ 9257 h 17396"/>
              <a:gd name="connsiteX32-32097" fmla="*/ 12198 w 13808"/>
              <a:gd name="connsiteY32-32098" fmla="*/ 14201 h 17396"/>
              <a:gd name="connsiteX33-32099" fmla="*/ 12042 w 13808"/>
              <a:gd name="connsiteY33-32100" fmla="*/ 16611 h 17396"/>
              <a:gd name="connsiteX34-32101" fmla="*/ 11833 w 13808"/>
              <a:gd name="connsiteY34-32102" fmla="*/ 13325 h 17396"/>
              <a:gd name="connsiteX35-32103" fmla="*/ 11685 w 13808"/>
              <a:gd name="connsiteY35-32104" fmla="*/ 11252 h 17396"/>
              <a:gd name="connsiteX36-32105" fmla="*/ 11028 w 13808"/>
              <a:gd name="connsiteY36-32106" fmla="*/ 6212 h 17396"/>
              <a:gd name="connsiteX37-32107" fmla="*/ 11374 w 13808"/>
              <a:gd name="connsiteY37-32108" fmla="*/ 11757 h 17396"/>
              <a:gd name="connsiteX38-32109" fmla="*/ 11574 w 13808"/>
              <a:gd name="connsiteY38-32110" fmla="*/ 14285 h 17396"/>
              <a:gd name="connsiteX39-32111" fmla="*/ 11403 w 13808"/>
              <a:gd name="connsiteY39-32112" fmla="*/ 16746 h 17396"/>
              <a:gd name="connsiteX40-32113" fmla="*/ 11211 w 13808"/>
              <a:gd name="connsiteY40-32114" fmla="*/ 13822 h 17396"/>
              <a:gd name="connsiteX41-32115" fmla="*/ 10807 w 13808"/>
              <a:gd name="connsiteY41-32116" fmla="*/ 16705 h 17396"/>
              <a:gd name="connsiteX42-32117" fmla="*/ 10464 w 13808"/>
              <a:gd name="connsiteY42-32118" fmla="*/ 17020 h 17396"/>
              <a:gd name="connsiteX43-32119" fmla="*/ 10543 w 13808"/>
              <a:gd name="connsiteY43-32120" fmla="*/ 16578 h 17396"/>
              <a:gd name="connsiteX44-32121" fmla="*/ 10656 w 13808"/>
              <a:gd name="connsiteY44-32122" fmla="*/ 15449 h 17396"/>
              <a:gd name="connsiteX45-32123" fmla="*/ 10782 w 13808"/>
              <a:gd name="connsiteY45-32124" fmla="*/ 14870 h 17396"/>
              <a:gd name="connsiteX46-32125" fmla="*/ 10671 w 13808"/>
              <a:gd name="connsiteY46-32126" fmla="*/ 15401 h 17396"/>
              <a:gd name="connsiteX47-32127" fmla="*/ 10281 w 13808"/>
              <a:gd name="connsiteY47-32128" fmla="*/ 15775 h 17396"/>
              <a:gd name="connsiteX48-32129" fmla="*/ 10477 w 13808"/>
              <a:gd name="connsiteY48-32130" fmla="*/ 15076 h 17396"/>
              <a:gd name="connsiteX49-32131" fmla="*/ 10332 w 13808"/>
              <a:gd name="connsiteY49-32132" fmla="*/ 14496 h 17396"/>
              <a:gd name="connsiteX50-32133" fmla="*/ 10390 w 13808"/>
              <a:gd name="connsiteY50-32134" fmla="*/ 14890 h 17396"/>
              <a:gd name="connsiteX51-32135" fmla="*/ 10582 w 13808"/>
              <a:gd name="connsiteY51-32136" fmla="*/ 13974 h 17396"/>
              <a:gd name="connsiteX52-32137" fmla="*/ 10823 w 13808"/>
              <a:gd name="connsiteY52-32138" fmla="*/ 8335 h 17396"/>
              <a:gd name="connsiteX53-32139" fmla="*/ 10354 w 13808"/>
              <a:gd name="connsiteY53-32140" fmla="*/ 12175 h 17396"/>
              <a:gd name="connsiteX54-32141" fmla="*/ 9680 w 13808"/>
              <a:gd name="connsiteY54-32142" fmla="*/ 15374 h 17396"/>
              <a:gd name="connsiteX55-32143" fmla="*/ 9969 w 13808"/>
              <a:gd name="connsiteY55-32144" fmla="*/ 11851 h 17396"/>
              <a:gd name="connsiteX56-32145" fmla="*/ 9111 w 13808"/>
              <a:gd name="connsiteY56-32146" fmla="*/ 13356 h 17396"/>
              <a:gd name="connsiteX57-32147" fmla="*/ 9699 w 13808"/>
              <a:gd name="connsiteY57-32148" fmla="*/ 11442 h 17396"/>
              <a:gd name="connsiteX58-32149" fmla="*/ 10116 w 13808"/>
              <a:gd name="connsiteY58-32150" fmla="*/ 10172 h 17396"/>
              <a:gd name="connsiteX59-32151" fmla="*/ 10358 w 13808"/>
              <a:gd name="connsiteY59-32152" fmla="*/ 5435 h 17396"/>
              <a:gd name="connsiteX60-32153" fmla="*/ 9432 w 13808"/>
              <a:gd name="connsiteY60-32154" fmla="*/ 3443 h 17396"/>
              <a:gd name="connsiteX61-32155" fmla="*/ 7255 w 13808"/>
              <a:gd name="connsiteY61-32156" fmla="*/ 4898 h 17396"/>
              <a:gd name="connsiteX62-32157" fmla="*/ 7132 w 13808"/>
              <a:gd name="connsiteY62-32158" fmla="*/ 6450 h 17396"/>
              <a:gd name="connsiteX63-32159" fmla="*/ 6527 w 13808"/>
              <a:gd name="connsiteY63-32160" fmla="*/ 6132 h 17396"/>
              <a:gd name="connsiteX64-32161" fmla="*/ 6351 w 13808"/>
              <a:gd name="connsiteY64-32162" fmla="*/ 6663 h 17396"/>
              <a:gd name="connsiteX65-32163" fmla="*/ 6001 w 13808"/>
              <a:gd name="connsiteY65-32164" fmla="*/ 6935 h 17396"/>
              <a:gd name="connsiteX66-32165" fmla="*/ 5399 w 13808"/>
              <a:gd name="connsiteY66-32166" fmla="*/ 7260 h 17396"/>
              <a:gd name="connsiteX67-32167" fmla="*/ 5530 w 13808"/>
              <a:gd name="connsiteY67-32168" fmla="*/ 7171 h 17396"/>
              <a:gd name="connsiteX68-32169" fmla="*/ 5907 w 13808"/>
              <a:gd name="connsiteY68-32170" fmla="*/ 7016 h 17396"/>
              <a:gd name="connsiteX69-32171" fmla="*/ 5409 w 13808"/>
              <a:gd name="connsiteY69-32172" fmla="*/ 7287 h 17396"/>
              <a:gd name="connsiteX70-32173" fmla="*/ 4445 w 13808"/>
              <a:gd name="connsiteY70-32174" fmla="*/ 8017 h 17396"/>
              <a:gd name="connsiteX71-32175" fmla="*/ 3889 w 13808"/>
              <a:gd name="connsiteY71-32176" fmla="*/ 8372 h 17396"/>
              <a:gd name="connsiteX72-32177" fmla="*/ 3169 w 13808"/>
              <a:gd name="connsiteY72-32178" fmla="*/ 8683 h 17396"/>
              <a:gd name="connsiteX73-32179" fmla="*/ 1519 w 13808"/>
              <a:gd name="connsiteY73-32180" fmla="*/ 9330 h 17396"/>
              <a:gd name="connsiteX74-32181" fmla="*/ 482 w 13808"/>
              <a:gd name="connsiteY74-32182" fmla="*/ 9936 h 17396"/>
              <a:gd name="connsiteX75-32183" fmla="*/ 330 w 13808"/>
              <a:gd name="connsiteY75-32184" fmla="*/ 8790 h 17396"/>
              <a:gd name="connsiteX76-32185" fmla="*/ 109 w 13808"/>
              <a:gd name="connsiteY76-32186" fmla="*/ 7008 h 17396"/>
              <a:gd name="connsiteX0-32187" fmla="*/ 109 w 13808"/>
              <a:gd name="connsiteY0-32188" fmla="*/ 7008 h 17396"/>
              <a:gd name="connsiteX1-32189" fmla="*/ 2370 w 13808"/>
              <a:gd name="connsiteY1-32190" fmla="*/ 6237 h 17396"/>
              <a:gd name="connsiteX2-32191" fmla="*/ 4241 w 13808"/>
              <a:gd name="connsiteY2-32192" fmla="*/ 5504 h 17396"/>
              <a:gd name="connsiteX3-32193" fmla="*/ 6507 w 13808"/>
              <a:gd name="connsiteY3-32194" fmla="*/ 3399 h 17396"/>
              <a:gd name="connsiteX4-32195" fmla="*/ 7079 w 13808"/>
              <a:gd name="connsiteY4-32196" fmla="*/ 2367 h 17396"/>
              <a:gd name="connsiteX5-32197" fmla="*/ 7253 w 13808"/>
              <a:gd name="connsiteY5-32198" fmla="*/ 2149 h 17396"/>
              <a:gd name="connsiteX6-32199" fmla="*/ 7474 w 13808"/>
              <a:gd name="connsiteY6-32200" fmla="*/ 826 h 17396"/>
              <a:gd name="connsiteX7-32201" fmla="*/ 7824 w 13808"/>
              <a:gd name="connsiteY7-32202" fmla="*/ 961 h 17396"/>
              <a:gd name="connsiteX8-32203" fmla="*/ 8180 w 13808"/>
              <a:gd name="connsiteY8-32204" fmla="*/ 1915 h 17396"/>
              <a:gd name="connsiteX9-32205" fmla="*/ 8912 w 13808"/>
              <a:gd name="connsiteY9-32206" fmla="*/ 752 h 17396"/>
              <a:gd name="connsiteX10-32207" fmla="*/ 8584 w 13808"/>
              <a:gd name="connsiteY10-32208" fmla="*/ 1546 h 17396"/>
              <a:gd name="connsiteX11-32209" fmla="*/ 9243 w 13808"/>
              <a:gd name="connsiteY11-32210" fmla="*/ 19 h 17396"/>
              <a:gd name="connsiteX12-32211" fmla="*/ 9729 w 13808"/>
              <a:gd name="connsiteY12-32212" fmla="*/ 14 h 17396"/>
              <a:gd name="connsiteX13-32213" fmla="*/ 9825 w 13808"/>
              <a:gd name="connsiteY13-32214" fmla="*/ 1200 h 17396"/>
              <a:gd name="connsiteX14-32215" fmla="*/ 11867 w 13808"/>
              <a:gd name="connsiteY14-32216" fmla="*/ 3664 h 17396"/>
              <a:gd name="connsiteX15-32217" fmla="*/ 12750 w 13808"/>
              <a:gd name="connsiteY15-32218" fmla="*/ 6051 h 17396"/>
              <a:gd name="connsiteX16-32219" fmla="*/ 13658 w 13808"/>
              <a:gd name="connsiteY16-32220" fmla="*/ 12081 h 17396"/>
              <a:gd name="connsiteX17-32221" fmla="*/ 13780 w 13808"/>
              <a:gd name="connsiteY17-32222" fmla="*/ 17062 h 17396"/>
              <a:gd name="connsiteX18-32223" fmla="*/ 13607 w 13808"/>
              <a:gd name="connsiteY18-32224" fmla="*/ 15125 h 17396"/>
              <a:gd name="connsiteX19-32225" fmla="*/ 13248 w 13808"/>
              <a:gd name="connsiteY19-32226" fmla="*/ 17053 h 17396"/>
              <a:gd name="connsiteX20-32227" fmla="*/ 13395 w 13808"/>
              <a:gd name="connsiteY20-32228" fmla="*/ 13248 h 17396"/>
              <a:gd name="connsiteX21-32229" fmla="*/ 12761 w 13808"/>
              <a:gd name="connsiteY21-32230" fmla="*/ 9413 h 17396"/>
              <a:gd name="connsiteX22-32231" fmla="*/ 13104 w 13808"/>
              <a:gd name="connsiteY22-32232" fmla="*/ 13426 h 17396"/>
              <a:gd name="connsiteX23-32233" fmla="*/ 12989 w 13808"/>
              <a:gd name="connsiteY23-32234" fmla="*/ 15172 h 17396"/>
              <a:gd name="connsiteX24-32235" fmla="*/ 12371 w 13808"/>
              <a:gd name="connsiteY24-32236" fmla="*/ 17220 h 17396"/>
              <a:gd name="connsiteX25-32237" fmla="*/ 12465 w 13808"/>
              <a:gd name="connsiteY25-32238" fmla="*/ 10366 h 17396"/>
              <a:gd name="connsiteX26-32239" fmla="*/ 12113 w 13808"/>
              <a:gd name="connsiteY26-32240" fmla="*/ 6415 h 17396"/>
              <a:gd name="connsiteX27-32241" fmla="*/ 11546 w 13808"/>
              <a:gd name="connsiteY27-32242" fmla="*/ 4727 h 17396"/>
              <a:gd name="connsiteX28-32243" fmla="*/ 11713 w 13808"/>
              <a:gd name="connsiteY28-32244" fmla="*/ 7113 h 17396"/>
              <a:gd name="connsiteX29-32245" fmla="*/ 11954 w 13808"/>
              <a:gd name="connsiteY29-32246" fmla="*/ 7984 h 17396"/>
              <a:gd name="connsiteX30-32247" fmla="*/ 12312 w 13808"/>
              <a:gd name="connsiteY30-32248" fmla="*/ 9938 h 17396"/>
              <a:gd name="connsiteX31-32249" fmla="*/ 11938 w 13808"/>
              <a:gd name="connsiteY31-32250" fmla="*/ 9257 h 17396"/>
              <a:gd name="connsiteX32-32251" fmla="*/ 12198 w 13808"/>
              <a:gd name="connsiteY32-32252" fmla="*/ 14201 h 17396"/>
              <a:gd name="connsiteX33-32253" fmla="*/ 12042 w 13808"/>
              <a:gd name="connsiteY33-32254" fmla="*/ 16611 h 17396"/>
              <a:gd name="connsiteX34-32255" fmla="*/ 11833 w 13808"/>
              <a:gd name="connsiteY34-32256" fmla="*/ 13325 h 17396"/>
              <a:gd name="connsiteX35-32257" fmla="*/ 11685 w 13808"/>
              <a:gd name="connsiteY35-32258" fmla="*/ 11252 h 17396"/>
              <a:gd name="connsiteX36-32259" fmla="*/ 11028 w 13808"/>
              <a:gd name="connsiteY36-32260" fmla="*/ 6212 h 17396"/>
              <a:gd name="connsiteX37-32261" fmla="*/ 11374 w 13808"/>
              <a:gd name="connsiteY37-32262" fmla="*/ 11757 h 17396"/>
              <a:gd name="connsiteX38-32263" fmla="*/ 11574 w 13808"/>
              <a:gd name="connsiteY38-32264" fmla="*/ 14285 h 17396"/>
              <a:gd name="connsiteX39-32265" fmla="*/ 11403 w 13808"/>
              <a:gd name="connsiteY39-32266" fmla="*/ 16746 h 17396"/>
              <a:gd name="connsiteX40-32267" fmla="*/ 11211 w 13808"/>
              <a:gd name="connsiteY40-32268" fmla="*/ 13822 h 17396"/>
              <a:gd name="connsiteX41-32269" fmla="*/ 10807 w 13808"/>
              <a:gd name="connsiteY41-32270" fmla="*/ 16705 h 17396"/>
              <a:gd name="connsiteX42-32271" fmla="*/ 10464 w 13808"/>
              <a:gd name="connsiteY42-32272" fmla="*/ 17020 h 17396"/>
              <a:gd name="connsiteX43-32273" fmla="*/ 10543 w 13808"/>
              <a:gd name="connsiteY43-32274" fmla="*/ 16578 h 17396"/>
              <a:gd name="connsiteX44-32275" fmla="*/ 10656 w 13808"/>
              <a:gd name="connsiteY44-32276" fmla="*/ 15449 h 17396"/>
              <a:gd name="connsiteX45-32277" fmla="*/ 10782 w 13808"/>
              <a:gd name="connsiteY45-32278" fmla="*/ 14870 h 17396"/>
              <a:gd name="connsiteX46-32279" fmla="*/ 10671 w 13808"/>
              <a:gd name="connsiteY46-32280" fmla="*/ 15401 h 17396"/>
              <a:gd name="connsiteX47-32281" fmla="*/ 10281 w 13808"/>
              <a:gd name="connsiteY47-32282" fmla="*/ 15775 h 17396"/>
              <a:gd name="connsiteX48-32283" fmla="*/ 10477 w 13808"/>
              <a:gd name="connsiteY48-32284" fmla="*/ 15076 h 17396"/>
              <a:gd name="connsiteX49-32285" fmla="*/ 10332 w 13808"/>
              <a:gd name="connsiteY49-32286" fmla="*/ 14496 h 17396"/>
              <a:gd name="connsiteX50-32287" fmla="*/ 10390 w 13808"/>
              <a:gd name="connsiteY50-32288" fmla="*/ 14890 h 17396"/>
              <a:gd name="connsiteX51-32289" fmla="*/ 10582 w 13808"/>
              <a:gd name="connsiteY51-32290" fmla="*/ 13974 h 17396"/>
              <a:gd name="connsiteX52-32291" fmla="*/ 10823 w 13808"/>
              <a:gd name="connsiteY52-32292" fmla="*/ 8335 h 17396"/>
              <a:gd name="connsiteX53-32293" fmla="*/ 10354 w 13808"/>
              <a:gd name="connsiteY53-32294" fmla="*/ 12175 h 17396"/>
              <a:gd name="connsiteX54-32295" fmla="*/ 9680 w 13808"/>
              <a:gd name="connsiteY54-32296" fmla="*/ 15374 h 17396"/>
              <a:gd name="connsiteX55-32297" fmla="*/ 9969 w 13808"/>
              <a:gd name="connsiteY55-32298" fmla="*/ 11851 h 17396"/>
              <a:gd name="connsiteX56-32299" fmla="*/ 9111 w 13808"/>
              <a:gd name="connsiteY56-32300" fmla="*/ 13356 h 17396"/>
              <a:gd name="connsiteX57-32301" fmla="*/ 9699 w 13808"/>
              <a:gd name="connsiteY57-32302" fmla="*/ 11442 h 17396"/>
              <a:gd name="connsiteX58-32303" fmla="*/ 10116 w 13808"/>
              <a:gd name="connsiteY58-32304" fmla="*/ 10172 h 17396"/>
              <a:gd name="connsiteX59-32305" fmla="*/ 10358 w 13808"/>
              <a:gd name="connsiteY59-32306" fmla="*/ 5435 h 17396"/>
              <a:gd name="connsiteX60-32307" fmla="*/ 9432 w 13808"/>
              <a:gd name="connsiteY60-32308" fmla="*/ 3443 h 17396"/>
              <a:gd name="connsiteX61-32309" fmla="*/ 7255 w 13808"/>
              <a:gd name="connsiteY61-32310" fmla="*/ 4898 h 17396"/>
              <a:gd name="connsiteX62-32311" fmla="*/ 7132 w 13808"/>
              <a:gd name="connsiteY62-32312" fmla="*/ 6450 h 17396"/>
              <a:gd name="connsiteX63-32313" fmla="*/ 6527 w 13808"/>
              <a:gd name="connsiteY63-32314" fmla="*/ 6132 h 17396"/>
              <a:gd name="connsiteX64-32315" fmla="*/ 6351 w 13808"/>
              <a:gd name="connsiteY64-32316" fmla="*/ 6663 h 17396"/>
              <a:gd name="connsiteX65-32317" fmla="*/ 6001 w 13808"/>
              <a:gd name="connsiteY65-32318" fmla="*/ 6935 h 17396"/>
              <a:gd name="connsiteX66-32319" fmla="*/ 5399 w 13808"/>
              <a:gd name="connsiteY66-32320" fmla="*/ 7260 h 17396"/>
              <a:gd name="connsiteX67-32321" fmla="*/ 5530 w 13808"/>
              <a:gd name="connsiteY67-32322" fmla="*/ 7171 h 17396"/>
              <a:gd name="connsiteX68-32323" fmla="*/ 5907 w 13808"/>
              <a:gd name="connsiteY68-32324" fmla="*/ 7016 h 17396"/>
              <a:gd name="connsiteX69-32325" fmla="*/ 5409 w 13808"/>
              <a:gd name="connsiteY69-32326" fmla="*/ 7287 h 17396"/>
              <a:gd name="connsiteX70-32327" fmla="*/ 4445 w 13808"/>
              <a:gd name="connsiteY70-32328" fmla="*/ 8017 h 17396"/>
              <a:gd name="connsiteX71-32329" fmla="*/ 3889 w 13808"/>
              <a:gd name="connsiteY71-32330" fmla="*/ 8372 h 17396"/>
              <a:gd name="connsiteX72-32331" fmla="*/ 3169 w 13808"/>
              <a:gd name="connsiteY72-32332" fmla="*/ 8683 h 17396"/>
              <a:gd name="connsiteX73-32333" fmla="*/ 1519 w 13808"/>
              <a:gd name="connsiteY73-32334" fmla="*/ 9330 h 17396"/>
              <a:gd name="connsiteX74-32335" fmla="*/ 482 w 13808"/>
              <a:gd name="connsiteY74-32336" fmla="*/ 9936 h 17396"/>
              <a:gd name="connsiteX75-32337" fmla="*/ 330 w 13808"/>
              <a:gd name="connsiteY75-32338" fmla="*/ 8790 h 17396"/>
              <a:gd name="connsiteX76-32339" fmla="*/ 109 w 13808"/>
              <a:gd name="connsiteY76-32340" fmla="*/ 7008 h 17396"/>
              <a:gd name="connsiteX0-32341" fmla="*/ 109 w 13808"/>
              <a:gd name="connsiteY0-32342" fmla="*/ 7008 h 17396"/>
              <a:gd name="connsiteX1-32343" fmla="*/ 2370 w 13808"/>
              <a:gd name="connsiteY1-32344" fmla="*/ 6237 h 17396"/>
              <a:gd name="connsiteX2-32345" fmla="*/ 4241 w 13808"/>
              <a:gd name="connsiteY2-32346" fmla="*/ 5504 h 17396"/>
              <a:gd name="connsiteX3-32347" fmla="*/ 6507 w 13808"/>
              <a:gd name="connsiteY3-32348" fmla="*/ 3399 h 17396"/>
              <a:gd name="connsiteX4-32349" fmla="*/ 7079 w 13808"/>
              <a:gd name="connsiteY4-32350" fmla="*/ 2367 h 17396"/>
              <a:gd name="connsiteX5-32351" fmla="*/ 7253 w 13808"/>
              <a:gd name="connsiteY5-32352" fmla="*/ 2149 h 17396"/>
              <a:gd name="connsiteX6-32353" fmla="*/ 7474 w 13808"/>
              <a:gd name="connsiteY6-32354" fmla="*/ 826 h 17396"/>
              <a:gd name="connsiteX7-32355" fmla="*/ 7824 w 13808"/>
              <a:gd name="connsiteY7-32356" fmla="*/ 961 h 17396"/>
              <a:gd name="connsiteX8-32357" fmla="*/ 8180 w 13808"/>
              <a:gd name="connsiteY8-32358" fmla="*/ 1915 h 17396"/>
              <a:gd name="connsiteX9-32359" fmla="*/ 8912 w 13808"/>
              <a:gd name="connsiteY9-32360" fmla="*/ 752 h 17396"/>
              <a:gd name="connsiteX10-32361" fmla="*/ 8584 w 13808"/>
              <a:gd name="connsiteY10-32362" fmla="*/ 1546 h 17396"/>
              <a:gd name="connsiteX11-32363" fmla="*/ 9243 w 13808"/>
              <a:gd name="connsiteY11-32364" fmla="*/ 19 h 17396"/>
              <a:gd name="connsiteX12-32365" fmla="*/ 9729 w 13808"/>
              <a:gd name="connsiteY12-32366" fmla="*/ 14 h 17396"/>
              <a:gd name="connsiteX13-32367" fmla="*/ 9825 w 13808"/>
              <a:gd name="connsiteY13-32368" fmla="*/ 1200 h 17396"/>
              <a:gd name="connsiteX14-32369" fmla="*/ 11867 w 13808"/>
              <a:gd name="connsiteY14-32370" fmla="*/ 3664 h 17396"/>
              <a:gd name="connsiteX15-32371" fmla="*/ 12750 w 13808"/>
              <a:gd name="connsiteY15-32372" fmla="*/ 6051 h 17396"/>
              <a:gd name="connsiteX16-32373" fmla="*/ 13658 w 13808"/>
              <a:gd name="connsiteY16-32374" fmla="*/ 12081 h 17396"/>
              <a:gd name="connsiteX17-32375" fmla="*/ 13780 w 13808"/>
              <a:gd name="connsiteY17-32376" fmla="*/ 17062 h 17396"/>
              <a:gd name="connsiteX18-32377" fmla="*/ 13607 w 13808"/>
              <a:gd name="connsiteY18-32378" fmla="*/ 15125 h 17396"/>
              <a:gd name="connsiteX19-32379" fmla="*/ 13248 w 13808"/>
              <a:gd name="connsiteY19-32380" fmla="*/ 17053 h 17396"/>
              <a:gd name="connsiteX20-32381" fmla="*/ 13395 w 13808"/>
              <a:gd name="connsiteY20-32382" fmla="*/ 13248 h 17396"/>
              <a:gd name="connsiteX21-32383" fmla="*/ 12761 w 13808"/>
              <a:gd name="connsiteY21-32384" fmla="*/ 9413 h 17396"/>
              <a:gd name="connsiteX22-32385" fmla="*/ 12910 w 13808"/>
              <a:gd name="connsiteY22-32386" fmla="*/ 13350 h 17396"/>
              <a:gd name="connsiteX23-32387" fmla="*/ 12989 w 13808"/>
              <a:gd name="connsiteY23-32388" fmla="*/ 15172 h 17396"/>
              <a:gd name="connsiteX24-32389" fmla="*/ 12371 w 13808"/>
              <a:gd name="connsiteY24-32390" fmla="*/ 17220 h 17396"/>
              <a:gd name="connsiteX25-32391" fmla="*/ 12465 w 13808"/>
              <a:gd name="connsiteY25-32392" fmla="*/ 10366 h 17396"/>
              <a:gd name="connsiteX26-32393" fmla="*/ 12113 w 13808"/>
              <a:gd name="connsiteY26-32394" fmla="*/ 6415 h 17396"/>
              <a:gd name="connsiteX27-32395" fmla="*/ 11546 w 13808"/>
              <a:gd name="connsiteY27-32396" fmla="*/ 4727 h 17396"/>
              <a:gd name="connsiteX28-32397" fmla="*/ 11713 w 13808"/>
              <a:gd name="connsiteY28-32398" fmla="*/ 7113 h 17396"/>
              <a:gd name="connsiteX29-32399" fmla="*/ 11954 w 13808"/>
              <a:gd name="connsiteY29-32400" fmla="*/ 7984 h 17396"/>
              <a:gd name="connsiteX30-32401" fmla="*/ 12312 w 13808"/>
              <a:gd name="connsiteY30-32402" fmla="*/ 9938 h 17396"/>
              <a:gd name="connsiteX31-32403" fmla="*/ 11938 w 13808"/>
              <a:gd name="connsiteY31-32404" fmla="*/ 9257 h 17396"/>
              <a:gd name="connsiteX32-32405" fmla="*/ 12198 w 13808"/>
              <a:gd name="connsiteY32-32406" fmla="*/ 14201 h 17396"/>
              <a:gd name="connsiteX33-32407" fmla="*/ 12042 w 13808"/>
              <a:gd name="connsiteY33-32408" fmla="*/ 16611 h 17396"/>
              <a:gd name="connsiteX34-32409" fmla="*/ 11833 w 13808"/>
              <a:gd name="connsiteY34-32410" fmla="*/ 13325 h 17396"/>
              <a:gd name="connsiteX35-32411" fmla="*/ 11685 w 13808"/>
              <a:gd name="connsiteY35-32412" fmla="*/ 11252 h 17396"/>
              <a:gd name="connsiteX36-32413" fmla="*/ 11028 w 13808"/>
              <a:gd name="connsiteY36-32414" fmla="*/ 6212 h 17396"/>
              <a:gd name="connsiteX37-32415" fmla="*/ 11374 w 13808"/>
              <a:gd name="connsiteY37-32416" fmla="*/ 11757 h 17396"/>
              <a:gd name="connsiteX38-32417" fmla="*/ 11574 w 13808"/>
              <a:gd name="connsiteY38-32418" fmla="*/ 14285 h 17396"/>
              <a:gd name="connsiteX39-32419" fmla="*/ 11403 w 13808"/>
              <a:gd name="connsiteY39-32420" fmla="*/ 16746 h 17396"/>
              <a:gd name="connsiteX40-32421" fmla="*/ 11211 w 13808"/>
              <a:gd name="connsiteY40-32422" fmla="*/ 13822 h 17396"/>
              <a:gd name="connsiteX41-32423" fmla="*/ 10807 w 13808"/>
              <a:gd name="connsiteY41-32424" fmla="*/ 16705 h 17396"/>
              <a:gd name="connsiteX42-32425" fmla="*/ 10464 w 13808"/>
              <a:gd name="connsiteY42-32426" fmla="*/ 17020 h 17396"/>
              <a:gd name="connsiteX43-32427" fmla="*/ 10543 w 13808"/>
              <a:gd name="connsiteY43-32428" fmla="*/ 16578 h 17396"/>
              <a:gd name="connsiteX44-32429" fmla="*/ 10656 w 13808"/>
              <a:gd name="connsiteY44-32430" fmla="*/ 15449 h 17396"/>
              <a:gd name="connsiteX45-32431" fmla="*/ 10782 w 13808"/>
              <a:gd name="connsiteY45-32432" fmla="*/ 14870 h 17396"/>
              <a:gd name="connsiteX46-32433" fmla="*/ 10671 w 13808"/>
              <a:gd name="connsiteY46-32434" fmla="*/ 15401 h 17396"/>
              <a:gd name="connsiteX47-32435" fmla="*/ 10281 w 13808"/>
              <a:gd name="connsiteY47-32436" fmla="*/ 15775 h 17396"/>
              <a:gd name="connsiteX48-32437" fmla="*/ 10477 w 13808"/>
              <a:gd name="connsiteY48-32438" fmla="*/ 15076 h 17396"/>
              <a:gd name="connsiteX49-32439" fmla="*/ 10332 w 13808"/>
              <a:gd name="connsiteY49-32440" fmla="*/ 14496 h 17396"/>
              <a:gd name="connsiteX50-32441" fmla="*/ 10390 w 13808"/>
              <a:gd name="connsiteY50-32442" fmla="*/ 14890 h 17396"/>
              <a:gd name="connsiteX51-32443" fmla="*/ 10582 w 13808"/>
              <a:gd name="connsiteY51-32444" fmla="*/ 13974 h 17396"/>
              <a:gd name="connsiteX52-32445" fmla="*/ 10823 w 13808"/>
              <a:gd name="connsiteY52-32446" fmla="*/ 8335 h 17396"/>
              <a:gd name="connsiteX53-32447" fmla="*/ 10354 w 13808"/>
              <a:gd name="connsiteY53-32448" fmla="*/ 12175 h 17396"/>
              <a:gd name="connsiteX54-32449" fmla="*/ 9680 w 13808"/>
              <a:gd name="connsiteY54-32450" fmla="*/ 15374 h 17396"/>
              <a:gd name="connsiteX55-32451" fmla="*/ 9969 w 13808"/>
              <a:gd name="connsiteY55-32452" fmla="*/ 11851 h 17396"/>
              <a:gd name="connsiteX56-32453" fmla="*/ 9111 w 13808"/>
              <a:gd name="connsiteY56-32454" fmla="*/ 13356 h 17396"/>
              <a:gd name="connsiteX57-32455" fmla="*/ 9699 w 13808"/>
              <a:gd name="connsiteY57-32456" fmla="*/ 11442 h 17396"/>
              <a:gd name="connsiteX58-32457" fmla="*/ 10116 w 13808"/>
              <a:gd name="connsiteY58-32458" fmla="*/ 10172 h 17396"/>
              <a:gd name="connsiteX59-32459" fmla="*/ 10358 w 13808"/>
              <a:gd name="connsiteY59-32460" fmla="*/ 5435 h 17396"/>
              <a:gd name="connsiteX60-32461" fmla="*/ 9432 w 13808"/>
              <a:gd name="connsiteY60-32462" fmla="*/ 3443 h 17396"/>
              <a:gd name="connsiteX61-32463" fmla="*/ 7255 w 13808"/>
              <a:gd name="connsiteY61-32464" fmla="*/ 4898 h 17396"/>
              <a:gd name="connsiteX62-32465" fmla="*/ 7132 w 13808"/>
              <a:gd name="connsiteY62-32466" fmla="*/ 6450 h 17396"/>
              <a:gd name="connsiteX63-32467" fmla="*/ 6527 w 13808"/>
              <a:gd name="connsiteY63-32468" fmla="*/ 6132 h 17396"/>
              <a:gd name="connsiteX64-32469" fmla="*/ 6351 w 13808"/>
              <a:gd name="connsiteY64-32470" fmla="*/ 6663 h 17396"/>
              <a:gd name="connsiteX65-32471" fmla="*/ 6001 w 13808"/>
              <a:gd name="connsiteY65-32472" fmla="*/ 6935 h 17396"/>
              <a:gd name="connsiteX66-32473" fmla="*/ 5399 w 13808"/>
              <a:gd name="connsiteY66-32474" fmla="*/ 7260 h 17396"/>
              <a:gd name="connsiteX67-32475" fmla="*/ 5530 w 13808"/>
              <a:gd name="connsiteY67-32476" fmla="*/ 7171 h 17396"/>
              <a:gd name="connsiteX68-32477" fmla="*/ 5907 w 13808"/>
              <a:gd name="connsiteY68-32478" fmla="*/ 7016 h 17396"/>
              <a:gd name="connsiteX69-32479" fmla="*/ 5409 w 13808"/>
              <a:gd name="connsiteY69-32480" fmla="*/ 7287 h 17396"/>
              <a:gd name="connsiteX70-32481" fmla="*/ 4445 w 13808"/>
              <a:gd name="connsiteY70-32482" fmla="*/ 8017 h 17396"/>
              <a:gd name="connsiteX71-32483" fmla="*/ 3889 w 13808"/>
              <a:gd name="connsiteY71-32484" fmla="*/ 8372 h 17396"/>
              <a:gd name="connsiteX72-32485" fmla="*/ 3169 w 13808"/>
              <a:gd name="connsiteY72-32486" fmla="*/ 8683 h 17396"/>
              <a:gd name="connsiteX73-32487" fmla="*/ 1519 w 13808"/>
              <a:gd name="connsiteY73-32488" fmla="*/ 9330 h 17396"/>
              <a:gd name="connsiteX74-32489" fmla="*/ 482 w 13808"/>
              <a:gd name="connsiteY74-32490" fmla="*/ 9936 h 17396"/>
              <a:gd name="connsiteX75-32491" fmla="*/ 330 w 13808"/>
              <a:gd name="connsiteY75-32492" fmla="*/ 8790 h 17396"/>
              <a:gd name="connsiteX76-32493" fmla="*/ 109 w 13808"/>
              <a:gd name="connsiteY76-32494" fmla="*/ 7008 h 17396"/>
              <a:gd name="connsiteX0-32495" fmla="*/ 109 w 13808"/>
              <a:gd name="connsiteY0-32496" fmla="*/ 7008 h 17394"/>
              <a:gd name="connsiteX1-32497" fmla="*/ 2370 w 13808"/>
              <a:gd name="connsiteY1-32498" fmla="*/ 6237 h 17394"/>
              <a:gd name="connsiteX2-32499" fmla="*/ 4241 w 13808"/>
              <a:gd name="connsiteY2-32500" fmla="*/ 5504 h 17394"/>
              <a:gd name="connsiteX3-32501" fmla="*/ 6507 w 13808"/>
              <a:gd name="connsiteY3-32502" fmla="*/ 3399 h 17394"/>
              <a:gd name="connsiteX4-32503" fmla="*/ 7079 w 13808"/>
              <a:gd name="connsiteY4-32504" fmla="*/ 2367 h 17394"/>
              <a:gd name="connsiteX5-32505" fmla="*/ 7253 w 13808"/>
              <a:gd name="connsiteY5-32506" fmla="*/ 2149 h 17394"/>
              <a:gd name="connsiteX6-32507" fmla="*/ 7474 w 13808"/>
              <a:gd name="connsiteY6-32508" fmla="*/ 826 h 17394"/>
              <a:gd name="connsiteX7-32509" fmla="*/ 7824 w 13808"/>
              <a:gd name="connsiteY7-32510" fmla="*/ 961 h 17394"/>
              <a:gd name="connsiteX8-32511" fmla="*/ 8180 w 13808"/>
              <a:gd name="connsiteY8-32512" fmla="*/ 1915 h 17394"/>
              <a:gd name="connsiteX9-32513" fmla="*/ 8912 w 13808"/>
              <a:gd name="connsiteY9-32514" fmla="*/ 752 h 17394"/>
              <a:gd name="connsiteX10-32515" fmla="*/ 8584 w 13808"/>
              <a:gd name="connsiteY10-32516" fmla="*/ 1546 h 17394"/>
              <a:gd name="connsiteX11-32517" fmla="*/ 9243 w 13808"/>
              <a:gd name="connsiteY11-32518" fmla="*/ 19 h 17394"/>
              <a:gd name="connsiteX12-32519" fmla="*/ 9729 w 13808"/>
              <a:gd name="connsiteY12-32520" fmla="*/ 14 h 17394"/>
              <a:gd name="connsiteX13-32521" fmla="*/ 9825 w 13808"/>
              <a:gd name="connsiteY13-32522" fmla="*/ 1200 h 17394"/>
              <a:gd name="connsiteX14-32523" fmla="*/ 11867 w 13808"/>
              <a:gd name="connsiteY14-32524" fmla="*/ 3664 h 17394"/>
              <a:gd name="connsiteX15-32525" fmla="*/ 12750 w 13808"/>
              <a:gd name="connsiteY15-32526" fmla="*/ 6051 h 17394"/>
              <a:gd name="connsiteX16-32527" fmla="*/ 13658 w 13808"/>
              <a:gd name="connsiteY16-32528" fmla="*/ 12081 h 17394"/>
              <a:gd name="connsiteX17-32529" fmla="*/ 13780 w 13808"/>
              <a:gd name="connsiteY17-32530" fmla="*/ 17062 h 17394"/>
              <a:gd name="connsiteX18-32531" fmla="*/ 13607 w 13808"/>
              <a:gd name="connsiteY18-32532" fmla="*/ 15125 h 17394"/>
              <a:gd name="connsiteX19-32533" fmla="*/ 13248 w 13808"/>
              <a:gd name="connsiteY19-32534" fmla="*/ 17053 h 17394"/>
              <a:gd name="connsiteX20-32535" fmla="*/ 13395 w 13808"/>
              <a:gd name="connsiteY20-32536" fmla="*/ 13248 h 17394"/>
              <a:gd name="connsiteX21-32537" fmla="*/ 12761 w 13808"/>
              <a:gd name="connsiteY21-32538" fmla="*/ 9413 h 17394"/>
              <a:gd name="connsiteX22-32539" fmla="*/ 12910 w 13808"/>
              <a:gd name="connsiteY22-32540" fmla="*/ 13350 h 17394"/>
              <a:gd name="connsiteX23-32541" fmla="*/ 12761 w 13808"/>
              <a:gd name="connsiteY23-32542" fmla="*/ 15135 h 17394"/>
              <a:gd name="connsiteX24-32543" fmla="*/ 12371 w 13808"/>
              <a:gd name="connsiteY24-32544" fmla="*/ 17220 h 17394"/>
              <a:gd name="connsiteX25-32545" fmla="*/ 12465 w 13808"/>
              <a:gd name="connsiteY25-32546" fmla="*/ 10366 h 17394"/>
              <a:gd name="connsiteX26-32547" fmla="*/ 12113 w 13808"/>
              <a:gd name="connsiteY26-32548" fmla="*/ 6415 h 17394"/>
              <a:gd name="connsiteX27-32549" fmla="*/ 11546 w 13808"/>
              <a:gd name="connsiteY27-32550" fmla="*/ 4727 h 17394"/>
              <a:gd name="connsiteX28-32551" fmla="*/ 11713 w 13808"/>
              <a:gd name="connsiteY28-32552" fmla="*/ 7113 h 17394"/>
              <a:gd name="connsiteX29-32553" fmla="*/ 11954 w 13808"/>
              <a:gd name="connsiteY29-32554" fmla="*/ 7984 h 17394"/>
              <a:gd name="connsiteX30-32555" fmla="*/ 12312 w 13808"/>
              <a:gd name="connsiteY30-32556" fmla="*/ 9938 h 17394"/>
              <a:gd name="connsiteX31-32557" fmla="*/ 11938 w 13808"/>
              <a:gd name="connsiteY31-32558" fmla="*/ 9257 h 17394"/>
              <a:gd name="connsiteX32-32559" fmla="*/ 12198 w 13808"/>
              <a:gd name="connsiteY32-32560" fmla="*/ 14201 h 17394"/>
              <a:gd name="connsiteX33-32561" fmla="*/ 12042 w 13808"/>
              <a:gd name="connsiteY33-32562" fmla="*/ 16611 h 17394"/>
              <a:gd name="connsiteX34-32563" fmla="*/ 11833 w 13808"/>
              <a:gd name="connsiteY34-32564" fmla="*/ 13325 h 17394"/>
              <a:gd name="connsiteX35-32565" fmla="*/ 11685 w 13808"/>
              <a:gd name="connsiteY35-32566" fmla="*/ 11252 h 17394"/>
              <a:gd name="connsiteX36-32567" fmla="*/ 11028 w 13808"/>
              <a:gd name="connsiteY36-32568" fmla="*/ 6212 h 17394"/>
              <a:gd name="connsiteX37-32569" fmla="*/ 11374 w 13808"/>
              <a:gd name="connsiteY37-32570" fmla="*/ 11757 h 17394"/>
              <a:gd name="connsiteX38-32571" fmla="*/ 11574 w 13808"/>
              <a:gd name="connsiteY38-32572" fmla="*/ 14285 h 17394"/>
              <a:gd name="connsiteX39-32573" fmla="*/ 11403 w 13808"/>
              <a:gd name="connsiteY39-32574" fmla="*/ 16746 h 17394"/>
              <a:gd name="connsiteX40-32575" fmla="*/ 11211 w 13808"/>
              <a:gd name="connsiteY40-32576" fmla="*/ 13822 h 17394"/>
              <a:gd name="connsiteX41-32577" fmla="*/ 10807 w 13808"/>
              <a:gd name="connsiteY41-32578" fmla="*/ 16705 h 17394"/>
              <a:gd name="connsiteX42-32579" fmla="*/ 10464 w 13808"/>
              <a:gd name="connsiteY42-32580" fmla="*/ 17020 h 17394"/>
              <a:gd name="connsiteX43-32581" fmla="*/ 10543 w 13808"/>
              <a:gd name="connsiteY43-32582" fmla="*/ 16578 h 17394"/>
              <a:gd name="connsiteX44-32583" fmla="*/ 10656 w 13808"/>
              <a:gd name="connsiteY44-32584" fmla="*/ 15449 h 17394"/>
              <a:gd name="connsiteX45-32585" fmla="*/ 10782 w 13808"/>
              <a:gd name="connsiteY45-32586" fmla="*/ 14870 h 17394"/>
              <a:gd name="connsiteX46-32587" fmla="*/ 10671 w 13808"/>
              <a:gd name="connsiteY46-32588" fmla="*/ 15401 h 17394"/>
              <a:gd name="connsiteX47-32589" fmla="*/ 10281 w 13808"/>
              <a:gd name="connsiteY47-32590" fmla="*/ 15775 h 17394"/>
              <a:gd name="connsiteX48-32591" fmla="*/ 10477 w 13808"/>
              <a:gd name="connsiteY48-32592" fmla="*/ 15076 h 17394"/>
              <a:gd name="connsiteX49-32593" fmla="*/ 10332 w 13808"/>
              <a:gd name="connsiteY49-32594" fmla="*/ 14496 h 17394"/>
              <a:gd name="connsiteX50-32595" fmla="*/ 10390 w 13808"/>
              <a:gd name="connsiteY50-32596" fmla="*/ 14890 h 17394"/>
              <a:gd name="connsiteX51-32597" fmla="*/ 10582 w 13808"/>
              <a:gd name="connsiteY51-32598" fmla="*/ 13974 h 17394"/>
              <a:gd name="connsiteX52-32599" fmla="*/ 10823 w 13808"/>
              <a:gd name="connsiteY52-32600" fmla="*/ 8335 h 17394"/>
              <a:gd name="connsiteX53-32601" fmla="*/ 10354 w 13808"/>
              <a:gd name="connsiteY53-32602" fmla="*/ 12175 h 17394"/>
              <a:gd name="connsiteX54-32603" fmla="*/ 9680 w 13808"/>
              <a:gd name="connsiteY54-32604" fmla="*/ 15374 h 17394"/>
              <a:gd name="connsiteX55-32605" fmla="*/ 9969 w 13808"/>
              <a:gd name="connsiteY55-32606" fmla="*/ 11851 h 17394"/>
              <a:gd name="connsiteX56-32607" fmla="*/ 9111 w 13808"/>
              <a:gd name="connsiteY56-32608" fmla="*/ 13356 h 17394"/>
              <a:gd name="connsiteX57-32609" fmla="*/ 9699 w 13808"/>
              <a:gd name="connsiteY57-32610" fmla="*/ 11442 h 17394"/>
              <a:gd name="connsiteX58-32611" fmla="*/ 10116 w 13808"/>
              <a:gd name="connsiteY58-32612" fmla="*/ 10172 h 17394"/>
              <a:gd name="connsiteX59-32613" fmla="*/ 10358 w 13808"/>
              <a:gd name="connsiteY59-32614" fmla="*/ 5435 h 17394"/>
              <a:gd name="connsiteX60-32615" fmla="*/ 9432 w 13808"/>
              <a:gd name="connsiteY60-32616" fmla="*/ 3443 h 17394"/>
              <a:gd name="connsiteX61-32617" fmla="*/ 7255 w 13808"/>
              <a:gd name="connsiteY61-32618" fmla="*/ 4898 h 17394"/>
              <a:gd name="connsiteX62-32619" fmla="*/ 7132 w 13808"/>
              <a:gd name="connsiteY62-32620" fmla="*/ 6450 h 17394"/>
              <a:gd name="connsiteX63-32621" fmla="*/ 6527 w 13808"/>
              <a:gd name="connsiteY63-32622" fmla="*/ 6132 h 17394"/>
              <a:gd name="connsiteX64-32623" fmla="*/ 6351 w 13808"/>
              <a:gd name="connsiteY64-32624" fmla="*/ 6663 h 17394"/>
              <a:gd name="connsiteX65-32625" fmla="*/ 6001 w 13808"/>
              <a:gd name="connsiteY65-32626" fmla="*/ 6935 h 17394"/>
              <a:gd name="connsiteX66-32627" fmla="*/ 5399 w 13808"/>
              <a:gd name="connsiteY66-32628" fmla="*/ 7260 h 17394"/>
              <a:gd name="connsiteX67-32629" fmla="*/ 5530 w 13808"/>
              <a:gd name="connsiteY67-32630" fmla="*/ 7171 h 17394"/>
              <a:gd name="connsiteX68-32631" fmla="*/ 5907 w 13808"/>
              <a:gd name="connsiteY68-32632" fmla="*/ 7016 h 17394"/>
              <a:gd name="connsiteX69-32633" fmla="*/ 5409 w 13808"/>
              <a:gd name="connsiteY69-32634" fmla="*/ 7287 h 17394"/>
              <a:gd name="connsiteX70-32635" fmla="*/ 4445 w 13808"/>
              <a:gd name="connsiteY70-32636" fmla="*/ 8017 h 17394"/>
              <a:gd name="connsiteX71-32637" fmla="*/ 3889 w 13808"/>
              <a:gd name="connsiteY71-32638" fmla="*/ 8372 h 17394"/>
              <a:gd name="connsiteX72-32639" fmla="*/ 3169 w 13808"/>
              <a:gd name="connsiteY72-32640" fmla="*/ 8683 h 17394"/>
              <a:gd name="connsiteX73-32641" fmla="*/ 1519 w 13808"/>
              <a:gd name="connsiteY73-32642" fmla="*/ 9330 h 17394"/>
              <a:gd name="connsiteX74-32643" fmla="*/ 482 w 13808"/>
              <a:gd name="connsiteY74-32644" fmla="*/ 9936 h 17394"/>
              <a:gd name="connsiteX75-32645" fmla="*/ 330 w 13808"/>
              <a:gd name="connsiteY75-32646" fmla="*/ 8790 h 17394"/>
              <a:gd name="connsiteX76-32647" fmla="*/ 109 w 13808"/>
              <a:gd name="connsiteY76-32648" fmla="*/ 7008 h 17394"/>
              <a:gd name="connsiteX0-32649" fmla="*/ 109 w 13808"/>
              <a:gd name="connsiteY0-32650" fmla="*/ 7008 h 17394"/>
              <a:gd name="connsiteX1-32651" fmla="*/ 2370 w 13808"/>
              <a:gd name="connsiteY1-32652" fmla="*/ 6237 h 17394"/>
              <a:gd name="connsiteX2-32653" fmla="*/ 4176 w 13808"/>
              <a:gd name="connsiteY2-32654" fmla="*/ 5164 h 17394"/>
              <a:gd name="connsiteX3-32655" fmla="*/ 6507 w 13808"/>
              <a:gd name="connsiteY3-32656" fmla="*/ 3399 h 17394"/>
              <a:gd name="connsiteX4-32657" fmla="*/ 7079 w 13808"/>
              <a:gd name="connsiteY4-32658" fmla="*/ 2367 h 17394"/>
              <a:gd name="connsiteX5-32659" fmla="*/ 7253 w 13808"/>
              <a:gd name="connsiteY5-32660" fmla="*/ 2149 h 17394"/>
              <a:gd name="connsiteX6-32661" fmla="*/ 7474 w 13808"/>
              <a:gd name="connsiteY6-32662" fmla="*/ 826 h 17394"/>
              <a:gd name="connsiteX7-32663" fmla="*/ 7824 w 13808"/>
              <a:gd name="connsiteY7-32664" fmla="*/ 961 h 17394"/>
              <a:gd name="connsiteX8-32665" fmla="*/ 8180 w 13808"/>
              <a:gd name="connsiteY8-32666" fmla="*/ 1915 h 17394"/>
              <a:gd name="connsiteX9-32667" fmla="*/ 8912 w 13808"/>
              <a:gd name="connsiteY9-32668" fmla="*/ 752 h 17394"/>
              <a:gd name="connsiteX10-32669" fmla="*/ 8584 w 13808"/>
              <a:gd name="connsiteY10-32670" fmla="*/ 1546 h 17394"/>
              <a:gd name="connsiteX11-32671" fmla="*/ 9243 w 13808"/>
              <a:gd name="connsiteY11-32672" fmla="*/ 19 h 17394"/>
              <a:gd name="connsiteX12-32673" fmla="*/ 9729 w 13808"/>
              <a:gd name="connsiteY12-32674" fmla="*/ 14 h 17394"/>
              <a:gd name="connsiteX13-32675" fmla="*/ 9825 w 13808"/>
              <a:gd name="connsiteY13-32676" fmla="*/ 1200 h 17394"/>
              <a:gd name="connsiteX14-32677" fmla="*/ 11867 w 13808"/>
              <a:gd name="connsiteY14-32678" fmla="*/ 3664 h 17394"/>
              <a:gd name="connsiteX15-32679" fmla="*/ 12750 w 13808"/>
              <a:gd name="connsiteY15-32680" fmla="*/ 6051 h 17394"/>
              <a:gd name="connsiteX16-32681" fmla="*/ 13658 w 13808"/>
              <a:gd name="connsiteY16-32682" fmla="*/ 12081 h 17394"/>
              <a:gd name="connsiteX17-32683" fmla="*/ 13780 w 13808"/>
              <a:gd name="connsiteY17-32684" fmla="*/ 17062 h 17394"/>
              <a:gd name="connsiteX18-32685" fmla="*/ 13607 w 13808"/>
              <a:gd name="connsiteY18-32686" fmla="*/ 15125 h 17394"/>
              <a:gd name="connsiteX19-32687" fmla="*/ 13248 w 13808"/>
              <a:gd name="connsiteY19-32688" fmla="*/ 17053 h 17394"/>
              <a:gd name="connsiteX20-32689" fmla="*/ 13395 w 13808"/>
              <a:gd name="connsiteY20-32690" fmla="*/ 13248 h 17394"/>
              <a:gd name="connsiteX21-32691" fmla="*/ 12761 w 13808"/>
              <a:gd name="connsiteY21-32692" fmla="*/ 9413 h 17394"/>
              <a:gd name="connsiteX22-32693" fmla="*/ 12910 w 13808"/>
              <a:gd name="connsiteY22-32694" fmla="*/ 13350 h 17394"/>
              <a:gd name="connsiteX23-32695" fmla="*/ 12761 w 13808"/>
              <a:gd name="connsiteY23-32696" fmla="*/ 15135 h 17394"/>
              <a:gd name="connsiteX24-32697" fmla="*/ 12371 w 13808"/>
              <a:gd name="connsiteY24-32698" fmla="*/ 17220 h 17394"/>
              <a:gd name="connsiteX25-32699" fmla="*/ 12465 w 13808"/>
              <a:gd name="connsiteY25-32700" fmla="*/ 10366 h 17394"/>
              <a:gd name="connsiteX26-32701" fmla="*/ 12113 w 13808"/>
              <a:gd name="connsiteY26-32702" fmla="*/ 6415 h 17394"/>
              <a:gd name="connsiteX27-32703" fmla="*/ 11546 w 13808"/>
              <a:gd name="connsiteY27-32704" fmla="*/ 4727 h 17394"/>
              <a:gd name="connsiteX28-32705" fmla="*/ 11713 w 13808"/>
              <a:gd name="connsiteY28-32706" fmla="*/ 7113 h 17394"/>
              <a:gd name="connsiteX29-32707" fmla="*/ 11954 w 13808"/>
              <a:gd name="connsiteY29-32708" fmla="*/ 7984 h 17394"/>
              <a:gd name="connsiteX30-32709" fmla="*/ 12312 w 13808"/>
              <a:gd name="connsiteY30-32710" fmla="*/ 9938 h 17394"/>
              <a:gd name="connsiteX31-32711" fmla="*/ 11938 w 13808"/>
              <a:gd name="connsiteY31-32712" fmla="*/ 9257 h 17394"/>
              <a:gd name="connsiteX32-32713" fmla="*/ 12198 w 13808"/>
              <a:gd name="connsiteY32-32714" fmla="*/ 14201 h 17394"/>
              <a:gd name="connsiteX33-32715" fmla="*/ 12042 w 13808"/>
              <a:gd name="connsiteY33-32716" fmla="*/ 16611 h 17394"/>
              <a:gd name="connsiteX34-32717" fmla="*/ 11833 w 13808"/>
              <a:gd name="connsiteY34-32718" fmla="*/ 13325 h 17394"/>
              <a:gd name="connsiteX35-32719" fmla="*/ 11685 w 13808"/>
              <a:gd name="connsiteY35-32720" fmla="*/ 11252 h 17394"/>
              <a:gd name="connsiteX36-32721" fmla="*/ 11028 w 13808"/>
              <a:gd name="connsiteY36-32722" fmla="*/ 6212 h 17394"/>
              <a:gd name="connsiteX37-32723" fmla="*/ 11374 w 13808"/>
              <a:gd name="connsiteY37-32724" fmla="*/ 11757 h 17394"/>
              <a:gd name="connsiteX38-32725" fmla="*/ 11574 w 13808"/>
              <a:gd name="connsiteY38-32726" fmla="*/ 14285 h 17394"/>
              <a:gd name="connsiteX39-32727" fmla="*/ 11403 w 13808"/>
              <a:gd name="connsiteY39-32728" fmla="*/ 16746 h 17394"/>
              <a:gd name="connsiteX40-32729" fmla="*/ 11211 w 13808"/>
              <a:gd name="connsiteY40-32730" fmla="*/ 13822 h 17394"/>
              <a:gd name="connsiteX41-32731" fmla="*/ 10807 w 13808"/>
              <a:gd name="connsiteY41-32732" fmla="*/ 16705 h 17394"/>
              <a:gd name="connsiteX42-32733" fmla="*/ 10464 w 13808"/>
              <a:gd name="connsiteY42-32734" fmla="*/ 17020 h 17394"/>
              <a:gd name="connsiteX43-32735" fmla="*/ 10543 w 13808"/>
              <a:gd name="connsiteY43-32736" fmla="*/ 16578 h 17394"/>
              <a:gd name="connsiteX44-32737" fmla="*/ 10656 w 13808"/>
              <a:gd name="connsiteY44-32738" fmla="*/ 15449 h 17394"/>
              <a:gd name="connsiteX45-32739" fmla="*/ 10782 w 13808"/>
              <a:gd name="connsiteY45-32740" fmla="*/ 14870 h 17394"/>
              <a:gd name="connsiteX46-32741" fmla="*/ 10671 w 13808"/>
              <a:gd name="connsiteY46-32742" fmla="*/ 15401 h 17394"/>
              <a:gd name="connsiteX47-32743" fmla="*/ 10281 w 13808"/>
              <a:gd name="connsiteY47-32744" fmla="*/ 15775 h 17394"/>
              <a:gd name="connsiteX48-32745" fmla="*/ 10477 w 13808"/>
              <a:gd name="connsiteY48-32746" fmla="*/ 15076 h 17394"/>
              <a:gd name="connsiteX49-32747" fmla="*/ 10332 w 13808"/>
              <a:gd name="connsiteY49-32748" fmla="*/ 14496 h 17394"/>
              <a:gd name="connsiteX50-32749" fmla="*/ 10390 w 13808"/>
              <a:gd name="connsiteY50-32750" fmla="*/ 14890 h 17394"/>
              <a:gd name="connsiteX51-32751" fmla="*/ 10582 w 13808"/>
              <a:gd name="connsiteY51-32752" fmla="*/ 13974 h 17394"/>
              <a:gd name="connsiteX52-32753" fmla="*/ 10823 w 13808"/>
              <a:gd name="connsiteY52-32754" fmla="*/ 8335 h 17394"/>
              <a:gd name="connsiteX53-32755" fmla="*/ 10354 w 13808"/>
              <a:gd name="connsiteY53-32756" fmla="*/ 12175 h 17394"/>
              <a:gd name="connsiteX54-32757" fmla="*/ 9680 w 13808"/>
              <a:gd name="connsiteY54-32758" fmla="*/ 15374 h 17394"/>
              <a:gd name="connsiteX55-32759" fmla="*/ 9969 w 13808"/>
              <a:gd name="connsiteY55-32760" fmla="*/ 11851 h 17394"/>
              <a:gd name="connsiteX56-32761" fmla="*/ 9111 w 13808"/>
              <a:gd name="connsiteY56-32762" fmla="*/ 13356 h 17394"/>
              <a:gd name="connsiteX57-32763" fmla="*/ 9699 w 13808"/>
              <a:gd name="connsiteY57-32764" fmla="*/ 11442 h 17394"/>
              <a:gd name="connsiteX58-32765" fmla="*/ 10116 w 13808"/>
              <a:gd name="connsiteY58-32766" fmla="*/ 10172 h 17394"/>
              <a:gd name="connsiteX59-32767" fmla="*/ 10358 w 13808"/>
              <a:gd name="connsiteY59-32768" fmla="*/ 5435 h 17394"/>
              <a:gd name="connsiteX60-32769" fmla="*/ 9432 w 13808"/>
              <a:gd name="connsiteY60-32770" fmla="*/ 3443 h 17394"/>
              <a:gd name="connsiteX61-32771" fmla="*/ 7255 w 13808"/>
              <a:gd name="connsiteY61-32772" fmla="*/ 4898 h 17394"/>
              <a:gd name="connsiteX62-32773" fmla="*/ 7132 w 13808"/>
              <a:gd name="connsiteY62-32774" fmla="*/ 6450 h 17394"/>
              <a:gd name="connsiteX63-32775" fmla="*/ 6527 w 13808"/>
              <a:gd name="connsiteY63-32776" fmla="*/ 6132 h 17394"/>
              <a:gd name="connsiteX64-32777" fmla="*/ 6351 w 13808"/>
              <a:gd name="connsiteY64-32778" fmla="*/ 6663 h 17394"/>
              <a:gd name="connsiteX65-32779" fmla="*/ 6001 w 13808"/>
              <a:gd name="connsiteY65-32780" fmla="*/ 6935 h 17394"/>
              <a:gd name="connsiteX66-32781" fmla="*/ 5399 w 13808"/>
              <a:gd name="connsiteY66-32782" fmla="*/ 7260 h 17394"/>
              <a:gd name="connsiteX67-32783" fmla="*/ 5530 w 13808"/>
              <a:gd name="connsiteY67-32784" fmla="*/ 7171 h 17394"/>
              <a:gd name="connsiteX68-32785" fmla="*/ 5907 w 13808"/>
              <a:gd name="connsiteY68-32786" fmla="*/ 7016 h 17394"/>
              <a:gd name="connsiteX69-32787" fmla="*/ 5409 w 13808"/>
              <a:gd name="connsiteY69-32788" fmla="*/ 7287 h 17394"/>
              <a:gd name="connsiteX70-32789" fmla="*/ 4445 w 13808"/>
              <a:gd name="connsiteY70-32790" fmla="*/ 8017 h 17394"/>
              <a:gd name="connsiteX71-32791" fmla="*/ 3889 w 13808"/>
              <a:gd name="connsiteY71-32792" fmla="*/ 8372 h 17394"/>
              <a:gd name="connsiteX72-32793" fmla="*/ 3169 w 13808"/>
              <a:gd name="connsiteY72-32794" fmla="*/ 8683 h 17394"/>
              <a:gd name="connsiteX73-32795" fmla="*/ 1519 w 13808"/>
              <a:gd name="connsiteY73-32796" fmla="*/ 9330 h 17394"/>
              <a:gd name="connsiteX74-32797" fmla="*/ 482 w 13808"/>
              <a:gd name="connsiteY74-32798" fmla="*/ 9936 h 17394"/>
              <a:gd name="connsiteX75-32799" fmla="*/ 330 w 13808"/>
              <a:gd name="connsiteY75-32800" fmla="*/ 8790 h 17394"/>
              <a:gd name="connsiteX76-32801" fmla="*/ 109 w 13808"/>
              <a:gd name="connsiteY76-32802" fmla="*/ 7008 h 17394"/>
              <a:gd name="connsiteX0-32803" fmla="*/ 109 w 13808"/>
              <a:gd name="connsiteY0-32804" fmla="*/ 7008 h 17394"/>
              <a:gd name="connsiteX1-32805" fmla="*/ 2381 w 13808"/>
              <a:gd name="connsiteY1-32806" fmla="*/ 5863 h 17394"/>
              <a:gd name="connsiteX2-32807" fmla="*/ 4176 w 13808"/>
              <a:gd name="connsiteY2-32808" fmla="*/ 5164 h 17394"/>
              <a:gd name="connsiteX3-32809" fmla="*/ 6507 w 13808"/>
              <a:gd name="connsiteY3-32810" fmla="*/ 3399 h 17394"/>
              <a:gd name="connsiteX4-32811" fmla="*/ 7079 w 13808"/>
              <a:gd name="connsiteY4-32812" fmla="*/ 2367 h 17394"/>
              <a:gd name="connsiteX5-32813" fmla="*/ 7253 w 13808"/>
              <a:gd name="connsiteY5-32814" fmla="*/ 2149 h 17394"/>
              <a:gd name="connsiteX6-32815" fmla="*/ 7474 w 13808"/>
              <a:gd name="connsiteY6-32816" fmla="*/ 826 h 17394"/>
              <a:gd name="connsiteX7-32817" fmla="*/ 7824 w 13808"/>
              <a:gd name="connsiteY7-32818" fmla="*/ 961 h 17394"/>
              <a:gd name="connsiteX8-32819" fmla="*/ 8180 w 13808"/>
              <a:gd name="connsiteY8-32820" fmla="*/ 1915 h 17394"/>
              <a:gd name="connsiteX9-32821" fmla="*/ 8912 w 13808"/>
              <a:gd name="connsiteY9-32822" fmla="*/ 752 h 17394"/>
              <a:gd name="connsiteX10-32823" fmla="*/ 8584 w 13808"/>
              <a:gd name="connsiteY10-32824" fmla="*/ 1546 h 17394"/>
              <a:gd name="connsiteX11-32825" fmla="*/ 9243 w 13808"/>
              <a:gd name="connsiteY11-32826" fmla="*/ 19 h 17394"/>
              <a:gd name="connsiteX12-32827" fmla="*/ 9729 w 13808"/>
              <a:gd name="connsiteY12-32828" fmla="*/ 14 h 17394"/>
              <a:gd name="connsiteX13-32829" fmla="*/ 9825 w 13808"/>
              <a:gd name="connsiteY13-32830" fmla="*/ 1200 h 17394"/>
              <a:gd name="connsiteX14-32831" fmla="*/ 11867 w 13808"/>
              <a:gd name="connsiteY14-32832" fmla="*/ 3664 h 17394"/>
              <a:gd name="connsiteX15-32833" fmla="*/ 12750 w 13808"/>
              <a:gd name="connsiteY15-32834" fmla="*/ 6051 h 17394"/>
              <a:gd name="connsiteX16-32835" fmla="*/ 13658 w 13808"/>
              <a:gd name="connsiteY16-32836" fmla="*/ 12081 h 17394"/>
              <a:gd name="connsiteX17-32837" fmla="*/ 13780 w 13808"/>
              <a:gd name="connsiteY17-32838" fmla="*/ 17062 h 17394"/>
              <a:gd name="connsiteX18-32839" fmla="*/ 13607 w 13808"/>
              <a:gd name="connsiteY18-32840" fmla="*/ 15125 h 17394"/>
              <a:gd name="connsiteX19-32841" fmla="*/ 13248 w 13808"/>
              <a:gd name="connsiteY19-32842" fmla="*/ 17053 h 17394"/>
              <a:gd name="connsiteX20-32843" fmla="*/ 13395 w 13808"/>
              <a:gd name="connsiteY20-32844" fmla="*/ 13248 h 17394"/>
              <a:gd name="connsiteX21-32845" fmla="*/ 12761 w 13808"/>
              <a:gd name="connsiteY21-32846" fmla="*/ 9413 h 17394"/>
              <a:gd name="connsiteX22-32847" fmla="*/ 12910 w 13808"/>
              <a:gd name="connsiteY22-32848" fmla="*/ 13350 h 17394"/>
              <a:gd name="connsiteX23-32849" fmla="*/ 12761 w 13808"/>
              <a:gd name="connsiteY23-32850" fmla="*/ 15135 h 17394"/>
              <a:gd name="connsiteX24-32851" fmla="*/ 12371 w 13808"/>
              <a:gd name="connsiteY24-32852" fmla="*/ 17220 h 17394"/>
              <a:gd name="connsiteX25-32853" fmla="*/ 12465 w 13808"/>
              <a:gd name="connsiteY25-32854" fmla="*/ 10366 h 17394"/>
              <a:gd name="connsiteX26-32855" fmla="*/ 12113 w 13808"/>
              <a:gd name="connsiteY26-32856" fmla="*/ 6415 h 17394"/>
              <a:gd name="connsiteX27-32857" fmla="*/ 11546 w 13808"/>
              <a:gd name="connsiteY27-32858" fmla="*/ 4727 h 17394"/>
              <a:gd name="connsiteX28-32859" fmla="*/ 11713 w 13808"/>
              <a:gd name="connsiteY28-32860" fmla="*/ 7113 h 17394"/>
              <a:gd name="connsiteX29-32861" fmla="*/ 11954 w 13808"/>
              <a:gd name="connsiteY29-32862" fmla="*/ 7984 h 17394"/>
              <a:gd name="connsiteX30-32863" fmla="*/ 12312 w 13808"/>
              <a:gd name="connsiteY30-32864" fmla="*/ 9938 h 17394"/>
              <a:gd name="connsiteX31-32865" fmla="*/ 11938 w 13808"/>
              <a:gd name="connsiteY31-32866" fmla="*/ 9257 h 17394"/>
              <a:gd name="connsiteX32-32867" fmla="*/ 12198 w 13808"/>
              <a:gd name="connsiteY32-32868" fmla="*/ 14201 h 17394"/>
              <a:gd name="connsiteX33-32869" fmla="*/ 12042 w 13808"/>
              <a:gd name="connsiteY33-32870" fmla="*/ 16611 h 17394"/>
              <a:gd name="connsiteX34-32871" fmla="*/ 11833 w 13808"/>
              <a:gd name="connsiteY34-32872" fmla="*/ 13325 h 17394"/>
              <a:gd name="connsiteX35-32873" fmla="*/ 11685 w 13808"/>
              <a:gd name="connsiteY35-32874" fmla="*/ 11252 h 17394"/>
              <a:gd name="connsiteX36-32875" fmla="*/ 11028 w 13808"/>
              <a:gd name="connsiteY36-32876" fmla="*/ 6212 h 17394"/>
              <a:gd name="connsiteX37-32877" fmla="*/ 11374 w 13808"/>
              <a:gd name="connsiteY37-32878" fmla="*/ 11757 h 17394"/>
              <a:gd name="connsiteX38-32879" fmla="*/ 11574 w 13808"/>
              <a:gd name="connsiteY38-32880" fmla="*/ 14285 h 17394"/>
              <a:gd name="connsiteX39-32881" fmla="*/ 11403 w 13808"/>
              <a:gd name="connsiteY39-32882" fmla="*/ 16746 h 17394"/>
              <a:gd name="connsiteX40-32883" fmla="*/ 11211 w 13808"/>
              <a:gd name="connsiteY40-32884" fmla="*/ 13822 h 17394"/>
              <a:gd name="connsiteX41-32885" fmla="*/ 10807 w 13808"/>
              <a:gd name="connsiteY41-32886" fmla="*/ 16705 h 17394"/>
              <a:gd name="connsiteX42-32887" fmla="*/ 10464 w 13808"/>
              <a:gd name="connsiteY42-32888" fmla="*/ 17020 h 17394"/>
              <a:gd name="connsiteX43-32889" fmla="*/ 10543 w 13808"/>
              <a:gd name="connsiteY43-32890" fmla="*/ 16578 h 17394"/>
              <a:gd name="connsiteX44-32891" fmla="*/ 10656 w 13808"/>
              <a:gd name="connsiteY44-32892" fmla="*/ 15449 h 17394"/>
              <a:gd name="connsiteX45-32893" fmla="*/ 10782 w 13808"/>
              <a:gd name="connsiteY45-32894" fmla="*/ 14870 h 17394"/>
              <a:gd name="connsiteX46-32895" fmla="*/ 10671 w 13808"/>
              <a:gd name="connsiteY46-32896" fmla="*/ 15401 h 17394"/>
              <a:gd name="connsiteX47-32897" fmla="*/ 10281 w 13808"/>
              <a:gd name="connsiteY47-32898" fmla="*/ 15775 h 17394"/>
              <a:gd name="connsiteX48-32899" fmla="*/ 10477 w 13808"/>
              <a:gd name="connsiteY48-32900" fmla="*/ 15076 h 17394"/>
              <a:gd name="connsiteX49-32901" fmla="*/ 10332 w 13808"/>
              <a:gd name="connsiteY49-32902" fmla="*/ 14496 h 17394"/>
              <a:gd name="connsiteX50-32903" fmla="*/ 10390 w 13808"/>
              <a:gd name="connsiteY50-32904" fmla="*/ 14890 h 17394"/>
              <a:gd name="connsiteX51-32905" fmla="*/ 10582 w 13808"/>
              <a:gd name="connsiteY51-32906" fmla="*/ 13974 h 17394"/>
              <a:gd name="connsiteX52-32907" fmla="*/ 10823 w 13808"/>
              <a:gd name="connsiteY52-32908" fmla="*/ 8335 h 17394"/>
              <a:gd name="connsiteX53-32909" fmla="*/ 10354 w 13808"/>
              <a:gd name="connsiteY53-32910" fmla="*/ 12175 h 17394"/>
              <a:gd name="connsiteX54-32911" fmla="*/ 9680 w 13808"/>
              <a:gd name="connsiteY54-32912" fmla="*/ 15374 h 17394"/>
              <a:gd name="connsiteX55-32913" fmla="*/ 9969 w 13808"/>
              <a:gd name="connsiteY55-32914" fmla="*/ 11851 h 17394"/>
              <a:gd name="connsiteX56-32915" fmla="*/ 9111 w 13808"/>
              <a:gd name="connsiteY56-32916" fmla="*/ 13356 h 17394"/>
              <a:gd name="connsiteX57-32917" fmla="*/ 9699 w 13808"/>
              <a:gd name="connsiteY57-32918" fmla="*/ 11442 h 17394"/>
              <a:gd name="connsiteX58-32919" fmla="*/ 10116 w 13808"/>
              <a:gd name="connsiteY58-32920" fmla="*/ 10172 h 17394"/>
              <a:gd name="connsiteX59-32921" fmla="*/ 10358 w 13808"/>
              <a:gd name="connsiteY59-32922" fmla="*/ 5435 h 17394"/>
              <a:gd name="connsiteX60-32923" fmla="*/ 9432 w 13808"/>
              <a:gd name="connsiteY60-32924" fmla="*/ 3443 h 17394"/>
              <a:gd name="connsiteX61-32925" fmla="*/ 7255 w 13808"/>
              <a:gd name="connsiteY61-32926" fmla="*/ 4898 h 17394"/>
              <a:gd name="connsiteX62-32927" fmla="*/ 7132 w 13808"/>
              <a:gd name="connsiteY62-32928" fmla="*/ 6450 h 17394"/>
              <a:gd name="connsiteX63-32929" fmla="*/ 6527 w 13808"/>
              <a:gd name="connsiteY63-32930" fmla="*/ 6132 h 17394"/>
              <a:gd name="connsiteX64-32931" fmla="*/ 6351 w 13808"/>
              <a:gd name="connsiteY64-32932" fmla="*/ 6663 h 17394"/>
              <a:gd name="connsiteX65-32933" fmla="*/ 6001 w 13808"/>
              <a:gd name="connsiteY65-32934" fmla="*/ 6935 h 17394"/>
              <a:gd name="connsiteX66-32935" fmla="*/ 5399 w 13808"/>
              <a:gd name="connsiteY66-32936" fmla="*/ 7260 h 17394"/>
              <a:gd name="connsiteX67-32937" fmla="*/ 5530 w 13808"/>
              <a:gd name="connsiteY67-32938" fmla="*/ 7171 h 17394"/>
              <a:gd name="connsiteX68-32939" fmla="*/ 5907 w 13808"/>
              <a:gd name="connsiteY68-32940" fmla="*/ 7016 h 17394"/>
              <a:gd name="connsiteX69-32941" fmla="*/ 5409 w 13808"/>
              <a:gd name="connsiteY69-32942" fmla="*/ 7287 h 17394"/>
              <a:gd name="connsiteX70-32943" fmla="*/ 4445 w 13808"/>
              <a:gd name="connsiteY70-32944" fmla="*/ 8017 h 17394"/>
              <a:gd name="connsiteX71-32945" fmla="*/ 3889 w 13808"/>
              <a:gd name="connsiteY71-32946" fmla="*/ 8372 h 17394"/>
              <a:gd name="connsiteX72-32947" fmla="*/ 3169 w 13808"/>
              <a:gd name="connsiteY72-32948" fmla="*/ 8683 h 17394"/>
              <a:gd name="connsiteX73-32949" fmla="*/ 1519 w 13808"/>
              <a:gd name="connsiteY73-32950" fmla="*/ 9330 h 17394"/>
              <a:gd name="connsiteX74-32951" fmla="*/ 482 w 13808"/>
              <a:gd name="connsiteY74-32952" fmla="*/ 9936 h 17394"/>
              <a:gd name="connsiteX75-32953" fmla="*/ 330 w 13808"/>
              <a:gd name="connsiteY75-32954" fmla="*/ 8790 h 17394"/>
              <a:gd name="connsiteX76-32955" fmla="*/ 109 w 13808"/>
              <a:gd name="connsiteY76-32956" fmla="*/ 7008 h 17394"/>
              <a:gd name="connsiteX0-32957" fmla="*/ 109 w 13808"/>
              <a:gd name="connsiteY0-32958" fmla="*/ 7008 h 17394"/>
              <a:gd name="connsiteX1-32959" fmla="*/ 953 w 13808"/>
              <a:gd name="connsiteY1-32960" fmla="*/ 5729 h 17394"/>
              <a:gd name="connsiteX2-32961" fmla="*/ 2381 w 13808"/>
              <a:gd name="connsiteY2-32962" fmla="*/ 5863 h 17394"/>
              <a:gd name="connsiteX3-32963" fmla="*/ 4176 w 13808"/>
              <a:gd name="connsiteY3-32964" fmla="*/ 5164 h 17394"/>
              <a:gd name="connsiteX4-32965" fmla="*/ 6507 w 13808"/>
              <a:gd name="connsiteY4-32966" fmla="*/ 3399 h 17394"/>
              <a:gd name="connsiteX5-32967" fmla="*/ 7079 w 13808"/>
              <a:gd name="connsiteY5-32968" fmla="*/ 2367 h 17394"/>
              <a:gd name="connsiteX6-32969" fmla="*/ 7253 w 13808"/>
              <a:gd name="connsiteY6-32970" fmla="*/ 2149 h 17394"/>
              <a:gd name="connsiteX7-32971" fmla="*/ 7474 w 13808"/>
              <a:gd name="connsiteY7-32972" fmla="*/ 826 h 17394"/>
              <a:gd name="connsiteX8-32973" fmla="*/ 7824 w 13808"/>
              <a:gd name="connsiteY8-32974" fmla="*/ 961 h 17394"/>
              <a:gd name="connsiteX9-32975" fmla="*/ 8180 w 13808"/>
              <a:gd name="connsiteY9-32976" fmla="*/ 1915 h 17394"/>
              <a:gd name="connsiteX10-32977" fmla="*/ 8912 w 13808"/>
              <a:gd name="connsiteY10-32978" fmla="*/ 752 h 17394"/>
              <a:gd name="connsiteX11-32979" fmla="*/ 8584 w 13808"/>
              <a:gd name="connsiteY11-32980" fmla="*/ 1546 h 17394"/>
              <a:gd name="connsiteX12-32981" fmla="*/ 9243 w 13808"/>
              <a:gd name="connsiteY12-32982" fmla="*/ 19 h 17394"/>
              <a:gd name="connsiteX13-32983" fmla="*/ 9729 w 13808"/>
              <a:gd name="connsiteY13-32984" fmla="*/ 14 h 17394"/>
              <a:gd name="connsiteX14-32985" fmla="*/ 9825 w 13808"/>
              <a:gd name="connsiteY14-32986" fmla="*/ 1200 h 17394"/>
              <a:gd name="connsiteX15-32987" fmla="*/ 11867 w 13808"/>
              <a:gd name="connsiteY15-32988" fmla="*/ 3664 h 17394"/>
              <a:gd name="connsiteX16-32989" fmla="*/ 12750 w 13808"/>
              <a:gd name="connsiteY16-32990" fmla="*/ 6051 h 17394"/>
              <a:gd name="connsiteX17-32991" fmla="*/ 13658 w 13808"/>
              <a:gd name="connsiteY17-32992" fmla="*/ 12081 h 17394"/>
              <a:gd name="connsiteX18-32993" fmla="*/ 13780 w 13808"/>
              <a:gd name="connsiteY18-32994" fmla="*/ 17062 h 17394"/>
              <a:gd name="connsiteX19-32995" fmla="*/ 13607 w 13808"/>
              <a:gd name="connsiteY19-32996" fmla="*/ 15125 h 17394"/>
              <a:gd name="connsiteX20-32997" fmla="*/ 13248 w 13808"/>
              <a:gd name="connsiteY20-32998" fmla="*/ 17053 h 17394"/>
              <a:gd name="connsiteX21-32999" fmla="*/ 13395 w 13808"/>
              <a:gd name="connsiteY21-33000" fmla="*/ 13248 h 17394"/>
              <a:gd name="connsiteX22-33001" fmla="*/ 12761 w 13808"/>
              <a:gd name="connsiteY22-33002" fmla="*/ 9413 h 17394"/>
              <a:gd name="connsiteX23-33003" fmla="*/ 12910 w 13808"/>
              <a:gd name="connsiteY23-33004" fmla="*/ 13350 h 17394"/>
              <a:gd name="connsiteX24-33005" fmla="*/ 12761 w 13808"/>
              <a:gd name="connsiteY24-33006" fmla="*/ 15135 h 17394"/>
              <a:gd name="connsiteX25-33007" fmla="*/ 12371 w 13808"/>
              <a:gd name="connsiteY25-33008" fmla="*/ 17220 h 17394"/>
              <a:gd name="connsiteX26-33009" fmla="*/ 12465 w 13808"/>
              <a:gd name="connsiteY26-33010" fmla="*/ 10366 h 17394"/>
              <a:gd name="connsiteX27-33011" fmla="*/ 12113 w 13808"/>
              <a:gd name="connsiteY27-33012" fmla="*/ 6415 h 17394"/>
              <a:gd name="connsiteX28-33013" fmla="*/ 11546 w 13808"/>
              <a:gd name="connsiteY28-33014" fmla="*/ 4727 h 17394"/>
              <a:gd name="connsiteX29-33015" fmla="*/ 11713 w 13808"/>
              <a:gd name="connsiteY29-33016" fmla="*/ 7113 h 17394"/>
              <a:gd name="connsiteX30-33017" fmla="*/ 11954 w 13808"/>
              <a:gd name="connsiteY30-33018" fmla="*/ 7984 h 17394"/>
              <a:gd name="connsiteX31-33019" fmla="*/ 12312 w 13808"/>
              <a:gd name="connsiteY31-33020" fmla="*/ 9938 h 17394"/>
              <a:gd name="connsiteX32-33021" fmla="*/ 11938 w 13808"/>
              <a:gd name="connsiteY32-33022" fmla="*/ 9257 h 17394"/>
              <a:gd name="connsiteX33-33023" fmla="*/ 12198 w 13808"/>
              <a:gd name="connsiteY33-33024" fmla="*/ 14201 h 17394"/>
              <a:gd name="connsiteX34-33025" fmla="*/ 12042 w 13808"/>
              <a:gd name="connsiteY34-33026" fmla="*/ 16611 h 17394"/>
              <a:gd name="connsiteX35-33027" fmla="*/ 11833 w 13808"/>
              <a:gd name="connsiteY35-33028" fmla="*/ 13325 h 17394"/>
              <a:gd name="connsiteX36-33029" fmla="*/ 11685 w 13808"/>
              <a:gd name="connsiteY36-33030" fmla="*/ 11252 h 17394"/>
              <a:gd name="connsiteX37-33031" fmla="*/ 11028 w 13808"/>
              <a:gd name="connsiteY37-33032" fmla="*/ 6212 h 17394"/>
              <a:gd name="connsiteX38-33033" fmla="*/ 11374 w 13808"/>
              <a:gd name="connsiteY38-33034" fmla="*/ 11757 h 17394"/>
              <a:gd name="connsiteX39-33035" fmla="*/ 11574 w 13808"/>
              <a:gd name="connsiteY39-33036" fmla="*/ 14285 h 17394"/>
              <a:gd name="connsiteX40-33037" fmla="*/ 11403 w 13808"/>
              <a:gd name="connsiteY40-33038" fmla="*/ 16746 h 17394"/>
              <a:gd name="connsiteX41-33039" fmla="*/ 11211 w 13808"/>
              <a:gd name="connsiteY41-33040" fmla="*/ 13822 h 17394"/>
              <a:gd name="connsiteX42-33041" fmla="*/ 10807 w 13808"/>
              <a:gd name="connsiteY42-33042" fmla="*/ 16705 h 17394"/>
              <a:gd name="connsiteX43-33043" fmla="*/ 10464 w 13808"/>
              <a:gd name="connsiteY43-33044" fmla="*/ 17020 h 17394"/>
              <a:gd name="connsiteX44-33045" fmla="*/ 10543 w 13808"/>
              <a:gd name="connsiteY44-33046" fmla="*/ 16578 h 17394"/>
              <a:gd name="connsiteX45-33047" fmla="*/ 10656 w 13808"/>
              <a:gd name="connsiteY45-33048" fmla="*/ 15449 h 17394"/>
              <a:gd name="connsiteX46-33049" fmla="*/ 10782 w 13808"/>
              <a:gd name="connsiteY46-33050" fmla="*/ 14870 h 17394"/>
              <a:gd name="connsiteX47-33051" fmla="*/ 10671 w 13808"/>
              <a:gd name="connsiteY47-33052" fmla="*/ 15401 h 17394"/>
              <a:gd name="connsiteX48-33053" fmla="*/ 10281 w 13808"/>
              <a:gd name="connsiteY48-33054" fmla="*/ 15775 h 17394"/>
              <a:gd name="connsiteX49-33055" fmla="*/ 10477 w 13808"/>
              <a:gd name="connsiteY49-33056" fmla="*/ 15076 h 17394"/>
              <a:gd name="connsiteX50-33057" fmla="*/ 10332 w 13808"/>
              <a:gd name="connsiteY50-33058" fmla="*/ 14496 h 17394"/>
              <a:gd name="connsiteX51-33059" fmla="*/ 10390 w 13808"/>
              <a:gd name="connsiteY51-33060" fmla="*/ 14890 h 17394"/>
              <a:gd name="connsiteX52-33061" fmla="*/ 10582 w 13808"/>
              <a:gd name="connsiteY52-33062" fmla="*/ 13974 h 17394"/>
              <a:gd name="connsiteX53-33063" fmla="*/ 10823 w 13808"/>
              <a:gd name="connsiteY53-33064" fmla="*/ 8335 h 17394"/>
              <a:gd name="connsiteX54-33065" fmla="*/ 10354 w 13808"/>
              <a:gd name="connsiteY54-33066" fmla="*/ 12175 h 17394"/>
              <a:gd name="connsiteX55-33067" fmla="*/ 9680 w 13808"/>
              <a:gd name="connsiteY55-33068" fmla="*/ 15374 h 17394"/>
              <a:gd name="connsiteX56-33069" fmla="*/ 9969 w 13808"/>
              <a:gd name="connsiteY56-33070" fmla="*/ 11851 h 17394"/>
              <a:gd name="connsiteX57-33071" fmla="*/ 9111 w 13808"/>
              <a:gd name="connsiteY57-33072" fmla="*/ 13356 h 17394"/>
              <a:gd name="connsiteX58-33073" fmla="*/ 9699 w 13808"/>
              <a:gd name="connsiteY58-33074" fmla="*/ 11442 h 17394"/>
              <a:gd name="connsiteX59-33075" fmla="*/ 10116 w 13808"/>
              <a:gd name="connsiteY59-33076" fmla="*/ 10172 h 17394"/>
              <a:gd name="connsiteX60-33077" fmla="*/ 10358 w 13808"/>
              <a:gd name="connsiteY60-33078" fmla="*/ 5435 h 17394"/>
              <a:gd name="connsiteX61-33079" fmla="*/ 9432 w 13808"/>
              <a:gd name="connsiteY61-33080" fmla="*/ 3443 h 17394"/>
              <a:gd name="connsiteX62-33081" fmla="*/ 7255 w 13808"/>
              <a:gd name="connsiteY62-33082" fmla="*/ 4898 h 17394"/>
              <a:gd name="connsiteX63-33083" fmla="*/ 7132 w 13808"/>
              <a:gd name="connsiteY63-33084" fmla="*/ 6450 h 17394"/>
              <a:gd name="connsiteX64-33085" fmla="*/ 6527 w 13808"/>
              <a:gd name="connsiteY64-33086" fmla="*/ 6132 h 17394"/>
              <a:gd name="connsiteX65-33087" fmla="*/ 6351 w 13808"/>
              <a:gd name="connsiteY65-33088" fmla="*/ 6663 h 17394"/>
              <a:gd name="connsiteX66-33089" fmla="*/ 6001 w 13808"/>
              <a:gd name="connsiteY66-33090" fmla="*/ 6935 h 17394"/>
              <a:gd name="connsiteX67-33091" fmla="*/ 5399 w 13808"/>
              <a:gd name="connsiteY67-33092" fmla="*/ 7260 h 17394"/>
              <a:gd name="connsiteX68-33093" fmla="*/ 5530 w 13808"/>
              <a:gd name="connsiteY68-33094" fmla="*/ 7171 h 17394"/>
              <a:gd name="connsiteX69-33095" fmla="*/ 5907 w 13808"/>
              <a:gd name="connsiteY69-33096" fmla="*/ 7016 h 17394"/>
              <a:gd name="connsiteX70-33097" fmla="*/ 5409 w 13808"/>
              <a:gd name="connsiteY70-33098" fmla="*/ 7287 h 17394"/>
              <a:gd name="connsiteX71-33099" fmla="*/ 4445 w 13808"/>
              <a:gd name="connsiteY71-33100" fmla="*/ 8017 h 17394"/>
              <a:gd name="connsiteX72-33101" fmla="*/ 3889 w 13808"/>
              <a:gd name="connsiteY72-33102" fmla="*/ 8372 h 17394"/>
              <a:gd name="connsiteX73-33103" fmla="*/ 3169 w 13808"/>
              <a:gd name="connsiteY73-33104" fmla="*/ 8683 h 17394"/>
              <a:gd name="connsiteX74-33105" fmla="*/ 1519 w 13808"/>
              <a:gd name="connsiteY74-33106" fmla="*/ 9330 h 17394"/>
              <a:gd name="connsiteX75-33107" fmla="*/ 482 w 13808"/>
              <a:gd name="connsiteY75-33108" fmla="*/ 9936 h 17394"/>
              <a:gd name="connsiteX76-33109" fmla="*/ 330 w 13808"/>
              <a:gd name="connsiteY76-33110" fmla="*/ 8790 h 17394"/>
              <a:gd name="connsiteX77" fmla="*/ 109 w 13808"/>
              <a:gd name="connsiteY77" fmla="*/ 7008 h 17394"/>
              <a:gd name="connsiteX0-33111" fmla="*/ 135 w 13634"/>
              <a:gd name="connsiteY0-33112" fmla="*/ 6267 h 17394"/>
              <a:gd name="connsiteX1-33113" fmla="*/ 779 w 13634"/>
              <a:gd name="connsiteY1-33114" fmla="*/ 5729 h 17394"/>
              <a:gd name="connsiteX2-33115" fmla="*/ 2207 w 13634"/>
              <a:gd name="connsiteY2-33116" fmla="*/ 5863 h 17394"/>
              <a:gd name="connsiteX3-33117" fmla="*/ 4002 w 13634"/>
              <a:gd name="connsiteY3-33118" fmla="*/ 5164 h 17394"/>
              <a:gd name="connsiteX4-33119" fmla="*/ 6333 w 13634"/>
              <a:gd name="connsiteY4-33120" fmla="*/ 3399 h 17394"/>
              <a:gd name="connsiteX5-33121" fmla="*/ 6905 w 13634"/>
              <a:gd name="connsiteY5-33122" fmla="*/ 2367 h 17394"/>
              <a:gd name="connsiteX6-33123" fmla="*/ 7079 w 13634"/>
              <a:gd name="connsiteY6-33124" fmla="*/ 2149 h 17394"/>
              <a:gd name="connsiteX7-33125" fmla="*/ 7300 w 13634"/>
              <a:gd name="connsiteY7-33126" fmla="*/ 826 h 17394"/>
              <a:gd name="connsiteX8-33127" fmla="*/ 7650 w 13634"/>
              <a:gd name="connsiteY8-33128" fmla="*/ 961 h 17394"/>
              <a:gd name="connsiteX9-33129" fmla="*/ 8006 w 13634"/>
              <a:gd name="connsiteY9-33130" fmla="*/ 1915 h 17394"/>
              <a:gd name="connsiteX10-33131" fmla="*/ 8738 w 13634"/>
              <a:gd name="connsiteY10-33132" fmla="*/ 752 h 17394"/>
              <a:gd name="connsiteX11-33133" fmla="*/ 8410 w 13634"/>
              <a:gd name="connsiteY11-33134" fmla="*/ 1546 h 17394"/>
              <a:gd name="connsiteX12-33135" fmla="*/ 9069 w 13634"/>
              <a:gd name="connsiteY12-33136" fmla="*/ 19 h 17394"/>
              <a:gd name="connsiteX13-33137" fmla="*/ 9555 w 13634"/>
              <a:gd name="connsiteY13-33138" fmla="*/ 14 h 17394"/>
              <a:gd name="connsiteX14-33139" fmla="*/ 9651 w 13634"/>
              <a:gd name="connsiteY14-33140" fmla="*/ 1200 h 17394"/>
              <a:gd name="connsiteX15-33141" fmla="*/ 11693 w 13634"/>
              <a:gd name="connsiteY15-33142" fmla="*/ 3664 h 17394"/>
              <a:gd name="connsiteX16-33143" fmla="*/ 12576 w 13634"/>
              <a:gd name="connsiteY16-33144" fmla="*/ 6051 h 17394"/>
              <a:gd name="connsiteX17-33145" fmla="*/ 13484 w 13634"/>
              <a:gd name="connsiteY17-33146" fmla="*/ 12081 h 17394"/>
              <a:gd name="connsiteX18-33147" fmla="*/ 13606 w 13634"/>
              <a:gd name="connsiteY18-33148" fmla="*/ 17062 h 17394"/>
              <a:gd name="connsiteX19-33149" fmla="*/ 13433 w 13634"/>
              <a:gd name="connsiteY19-33150" fmla="*/ 15125 h 17394"/>
              <a:gd name="connsiteX20-33151" fmla="*/ 13074 w 13634"/>
              <a:gd name="connsiteY20-33152" fmla="*/ 17053 h 17394"/>
              <a:gd name="connsiteX21-33153" fmla="*/ 13221 w 13634"/>
              <a:gd name="connsiteY21-33154" fmla="*/ 13248 h 17394"/>
              <a:gd name="connsiteX22-33155" fmla="*/ 12587 w 13634"/>
              <a:gd name="connsiteY22-33156" fmla="*/ 9413 h 17394"/>
              <a:gd name="connsiteX23-33157" fmla="*/ 12736 w 13634"/>
              <a:gd name="connsiteY23-33158" fmla="*/ 13350 h 17394"/>
              <a:gd name="connsiteX24-33159" fmla="*/ 12587 w 13634"/>
              <a:gd name="connsiteY24-33160" fmla="*/ 15135 h 17394"/>
              <a:gd name="connsiteX25-33161" fmla="*/ 12197 w 13634"/>
              <a:gd name="connsiteY25-33162" fmla="*/ 17220 h 17394"/>
              <a:gd name="connsiteX26-33163" fmla="*/ 12291 w 13634"/>
              <a:gd name="connsiteY26-33164" fmla="*/ 10366 h 17394"/>
              <a:gd name="connsiteX27-33165" fmla="*/ 11939 w 13634"/>
              <a:gd name="connsiteY27-33166" fmla="*/ 6415 h 17394"/>
              <a:gd name="connsiteX28-33167" fmla="*/ 11372 w 13634"/>
              <a:gd name="connsiteY28-33168" fmla="*/ 4727 h 17394"/>
              <a:gd name="connsiteX29-33169" fmla="*/ 11539 w 13634"/>
              <a:gd name="connsiteY29-33170" fmla="*/ 7113 h 17394"/>
              <a:gd name="connsiteX30-33171" fmla="*/ 11780 w 13634"/>
              <a:gd name="connsiteY30-33172" fmla="*/ 7984 h 17394"/>
              <a:gd name="connsiteX31-33173" fmla="*/ 12138 w 13634"/>
              <a:gd name="connsiteY31-33174" fmla="*/ 9938 h 17394"/>
              <a:gd name="connsiteX32-33175" fmla="*/ 11764 w 13634"/>
              <a:gd name="connsiteY32-33176" fmla="*/ 9257 h 17394"/>
              <a:gd name="connsiteX33-33177" fmla="*/ 12024 w 13634"/>
              <a:gd name="connsiteY33-33178" fmla="*/ 14201 h 17394"/>
              <a:gd name="connsiteX34-33179" fmla="*/ 11868 w 13634"/>
              <a:gd name="connsiteY34-33180" fmla="*/ 16611 h 17394"/>
              <a:gd name="connsiteX35-33181" fmla="*/ 11659 w 13634"/>
              <a:gd name="connsiteY35-33182" fmla="*/ 13325 h 17394"/>
              <a:gd name="connsiteX36-33183" fmla="*/ 11511 w 13634"/>
              <a:gd name="connsiteY36-33184" fmla="*/ 11252 h 17394"/>
              <a:gd name="connsiteX37-33185" fmla="*/ 10854 w 13634"/>
              <a:gd name="connsiteY37-33186" fmla="*/ 6212 h 17394"/>
              <a:gd name="connsiteX38-33187" fmla="*/ 11200 w 13634"/>
              <a:gd name="connsiteY38-33188" fmla="*/ 11757 h 17394"/>
              <a:gd name="connsiteX39-33189" fmla="*/ 11400 w 13634"/>
              <a:gd name="connsiteY39-33190" fmla="*/ 14285 h 17394"/>
              <a:gd name="connsiteX40-33191" fmla="*/ 11229 w 13634"/>
              <a:gd name="connsiteY40-33192" fmla="*/ 16746 h 17394"/>
              <a:gd name="connsiteX41-33193" fmla="*/ 11037 w 13634"/>
              <a:gd name="connsiteY41-33194" fmla="*/ 13822 h 17394"/>
              <a:gd name="connsiteX42-33195" fmla="*/ 10633 w 13634"/>
              <a:gd name="connsiteY42-33196" fmla="*/ 16705 h 17394"/>
              <a:gd name="connsiteX43-33197" fmla="*/ 10290 w 13634"/>
              <a:gd name="connsiteY43-33198" fmla="*/ 17020 h 17394"/>
              <a:gd name="connsiteX44-33199" fmla="*/ 10369 w 13634"/>
              <a:gd name="connsiteY44-33200" fmla="*/ 16578 h 17394"/>
              <a:gd name="connsiteX45-33201" fmla="*/ 10482 w 13634"/>
              <a:gd name="connsiteY45-33202" fmla="*/ 15449 h 17394"/>
              <a:gd name="connsiteX46-33203" fmla="*/ 10608 w 13634"/>
              <a:gd name="connsiteY46-33204" fmla="*/ 14870 h 17394"/>
              <a:gd name="connsiteX47-33205" fmla="*/ 10497 w 13634"/>
              <a:gd name="connsiteY47-33206" fmla="*/ 15401 h 17394"/>
              <a:gd name="connsiteX48-33207" fmla="*/ 10107 w 13634"/>
              <a:gd name="connsiteY48-33208" fmla="*/ 15775 h 17394"/>
              <a:gd name="connsiteX49-33209" fmla="*/ 10303 w 13634"/>
              <a:gd name="connsiteY49-33210" fmla="*/ 15076 h 17394"/>
              <a:gd name="connsiteX50-33211" fmla="*/ 10158 w 13634"/>
              <a:gd name="connsiteY50-33212" fmla="*/ 14496 h 17394"/>
              <a:gd name="connsiteX51-33213" fmla="*/ 10216 w 13634"/>
              <a:gd name="connsiteY51-33214" fmla="*/ 14890 h 17394"/>
              <a:gd name="connsiteX52-33215" fmla="*/ 10408 w 13634"/>
              <a:gd name="connsiteY52-33216" fmla="*/ 13974 h 17394"/>
              <a:gd name="connsiteX53-33217" fmla="*/ 10649 w 13634"/>
              <a:gd name="connsiteY53-33218" fmla="*/ 8335 h 17394"/>
              <a:gd name="connsiteX54-33219" fmla="*/ 10180 w 13634"/>
              <a:gd name="connsiteY54-33220" fmla="*/ 12175 h 17394"/>
              <a:gd name="connsiteX55-33221" fmla="*/ 9506 w 13634"/>
              <a:gd name="connsiteY55-33222" fmla="*/ 15374 h 17394"/>
              <a:gd name="connsiteX56-33223" fmla="*/ 9795 w 13634"/>
              <a:gd name="connsiteY56-33224" fmla="*/ 11851 h 17394"/>
              <a:gd name="connsiteX57-33225" fmla="*/ 8937 w 13634"/>
              <a:gd name="connsiteY57-33226" fmla="*/ 13356 h 17394"/>
              <a:gd name="connsiteX58-33227" fmla="*/ 9525 w 13634"/>
              <a:gd name="connsiteY58-33228" fmla="*/ 11442 h 17394"/>
              <a:gd name="connsiteX59-33229" fmla="*/ 9942 w 13634"/>
              <a:gd name="connsiteY59-33230" fmla="*/ 10172 h 17394"/>
              <a:gd name="connsiteX60-33231" fmla="*/ 10184 w 13634"/>
              <a:gd name="connsiteY60-33232" fmla="*/ 5435 h 17394"/>
              <a:gd name="connsiteX61-33233" fmla="*/ 9258 w 13634"/>
              <a:gd name="connsiteY61-33234" fmla="*/ 3443 h 17394"/>
              <a:gd name="connsiteX62-33235" fmla="*/ 7081 w 13634"/>
              <a:gd name="connsiteY62-33236" fmla="*/ 4898 h 17394"/>
              <a:gd name="connsiteX63-33237" fmla="*/ 6958 w 13634"/>
              <a:gd name="connsiteY63-33238" fmla="*/ 6450 h 17394"/>
              <a:gd name="connsiteX64-33239" fmla="*/ 6353 w 13634"/>
              <a:gd name="connsiteY64-33240" fmla="*/ 6132 h 17394"/>
              <a:gd name="connsiteX65-33241" fmla="*/ 6177 w 13634"/>
              <a:gd name="connsiteY65-33242" fmla="*/ 6663 h 17394"/>
              <a:gd name="connsiteX66-33243" fmla="*/ 5827 w 13634"/>
              <a:gd name="connsiteY66-33244" fmla="*/ 6935 h 17394"/>
              <a:gd name="connsiteX67-33245" fmla="*/ 5225 w 13634"/>
              <a:gd name="connsiteY67-33246" fmla="*/ 7260 h 17394"/>
              <a:gd name="connsiteX68-33247" fmla="*/ 5356 w 13634"/>
              <a:gd name="connsiteY68-33248" fmla="*/ 7171 h 17394"/>
              <a:gd name="connsiteX69-33249" fmla="*/ 5733 w 13634"/>
              <a:gd name="connsiteY69-33250" fmla="*/ 7016 h 17394"/>
              <a:gd name="connsiteX70-33251" fmla="*/ 5235 w 13634"/>
              <a:gd name="connsiteY70-33252" fmla="*/ 7287 h 17394"/>
              <a:gd name="connsiteX71-33253" fmla="*/ 4271 w 13634"/>
              <a:gd name="connsiteY71-33254" fmla="*/ 8017 h 17394"/>
              <a:gd name="connsiteX72-33255" fmla="*/ 3715 w 13634"/>
              <a:gd name="connsiteY72-33256" fmla="*/ 8372 h 17394"/>
              <a:gd name="connsiteX73-33257" fmla="*/ 2995 w 13634"/>
              <a:gd name="connsiteY73-33258" fmla="*/ 8683 h 17394"/>
              <a:gd name="connsiteX74-33259" fmla="*/ 1345 w 13634"/>
              <a:gd name="connsiteY74-33260" fmla="*/ 9330 h 17394"/>
              <a:gd name="connsiteX75-33261" fmla="*/ 308 w 13634"/>
              <a:gd name="connsiteY75-33262" fmla="*/ 9936 h 17394"/>
              <a:gd name="connsiteX76-33263" fmla="*/ 156 w 13634"/>
              <a:gd name="connsiteY76-33264" fmla="*/ 8790 h 17394"/>
              <a:gd name="connsiteX77-33265" fmla="*/ 135 w 13634"/>
              <a:gd name="connsiteY77-33266" fmla="*/ 6267 h 17394"/>
              <a:gd name="connsiteX0-33267" fmla="*/ 135 w 13634"/>
              <a:gd name="connsiteY0-33268" fmla="*/ 6267 h 17394"/>
              <a:gd name="connsiteX1-33269" fmla="*/ 779 w 13634"/>
              <a:gd name="connsiteY1-33270" fmla="*/ 5729 h 17394"/>
              <a:gd name="connsiteX2-33271" fmla="*/ 2207 w 13634"/>
              <a:gd name="connsiteY2-33272" fmla="*/ 5863 h 17394"/>
              <a:gd name="connsiteX3-33273" fmla="*/ 4002 w 13634"/>
              <a:gd name="connsiteY3-33274" fmla="*/ 5164 h 17394"/>
              <a:gd name="connsiteX4-33275" fmla="*/ 6333 w 13634"/>
              <a:gd name="connsiteY4-33276" fmla="*/ 3399 h 17394"/>
              <a:gd name="connsiteX5-33277" fmla="*/ 6905 w 13634"/>
              <a:gd name="connsiteY5-33278" fmla="*/ 2367 h 17394"/>
              <a:gd name="connsiteX6-33279" fmla="*/ 7079 w 13634"/>
              <a:gd name="connsiteY6-33280" fmla="*/ 2149 h 17394"/>
              <a:gd name="connsiteX7-33281" fmla="*/ 7300 w 13634"/>
              <a:gd name="connsiteY7-33282" fmla="*/ 826 h 17394"/>
              <a:gd name="connsiteX8-33283" fmla="*/ 7650 w 13634"/>
              <a:gd name="connsiteY8-33284" fmla="*/ 961 h 17394"/>
              <a:gd name="connsiteX9-33285" fmla="*/ 8006 w 13634"/>
              <a:gd name="connsiteY9-33286" fmla="*/ 1915 h 17394"/>
              <a:gd name="connsiteX10-33287" fmla="*/ 8738 w 13634"/>
              <a:gd name="connsiteY10-33288" fmla="*/ 752 h 17394"/>
              <a:gd name="connsiteX11-33289" fmla="*/ 8410 w 13634"/>
              <a:gd name="connsiteY11-33290" fmla="*/ 1546 h 17394"/>
              <a:gd name="connsiteX12-33291" fmla="*/ 9069 w 13634"/>
              <a:gd name="connsiteY12-33292" fmla="*/ 19 h 17394"/>
              <a:gd name="connsiteX13-33293" fmla="*/ 9555 w 13634"/>
              <a:gd name="connsiteY13-33294" fmla="*/ 14 h 17394"/>
              <a:gd name="connsiteX14-33295" fmla="*/ 9651 w 13634"/>
              <a:gd name="connsiteY14-33296" fmla="*/ 1200 h 17394"/>
              <a:gd name="connsiteX15-33297" fmla="*/ 11693 w 13634"/>
              <a:gd name="connsiteY15-33298" fmla="*/ 3664 h 17394"/>
              <a:gd name="connsiteX16-33299" fmla="*/ 12576 w 13634"/>
              <a:gd name="connsiteY16-33300" fmla="*/ 6051 h 17394"/>
              <a:gd name="connsiteX17-33301" fmla="*/ 13484 w 13634"/>
              <a:gd name="connsiteY17-33302" fmla="*/ 12081 h 17394"/>
              <a:gd name="connsiteX18-33303" fmla="*/ 13606 w 13634"/>
              <a:gd name="connsiteY18-33304" fmla="*/ 17062 h 17394"/>
              <a:gd name="connsiteX19-33305" fmla="*/ 13433 w 13634"/>
              <a:gd name="connsiteY19-33306" fmla="*/ 15125 h 17394"/>
              <a:gd name="connsiteX20-33307" fmla="*/ 13074 w 13634"/>
              <a:gd name="connsiteY20-33308" fmla="*/ 17053 h 17394"/>
              <a:gd name="connsiteX21-33309" fmla="*/ 13221 w 13634"/>
              <a:gd name="connsiteY21-33310" fmla="*/ 13248 h 17394"/>
              <a:gd name="connsiteX22-33311" fmla="*/ 12587 w 13634"/>
              <a:gd name="connsiteY22-33312" fmla="*/ 9413 h 17394"/>
              <a:gd name="connsiteX23-33313" fmla="*/ 12736 w 13634"/>
              <a:gd name="connsiteY23-33314" fmla="*/ 13350 h 17394"/>
              <a:gd name="connsiteX24-33315" fmla="*/ 12587 w 13634"/>
              <a:gd name="connsiteY24-33316" fmla="*/ 15135 h 17394"/>
              <a:gd name="connsiteX25-33317" fmla="*/ 12197 w 13634"/>
              <a:gd name="connsiteY25-33318" fmla="*/ 17220 h 17394"/>
              <a:gd name="connsiteX26-33319" fmla="*/ 12291 w 13634"/>
              <a:gd name="connsiteY26-33320" fmla="*/ 10366 h 17394"/>
              <a:gd name="connsiteX27-33321" fmla="*/ 11939 w 13634"/>
              <a:gd name="connsiteY27-33322" fmla="*/ 6415 h 17394"/>
              <a:gd name="connsiteX28-33323" fmla="*/ 11372 w 13634"/>
              <a:gd name="connsiteY28-33324" fmla="*/ 4727 h 17394"/>
              <a:gd name="connsiteX29-33325" fmla="*/ 11539 w 13634"/>
              <a:gd name="connsiteY29-33326" fmla="*/ 7113 h 17394"/>
              <a:gd name="connsiteX30-33327" fmla="*/ 11780 w 13634"/>
              <a:gd name="connsiteY30-33328" fmla="*/ 7984 h 17394"/>
              <a:gd name="connsiteX31-33329" fmla="*/ 12138 w 13634"/>
              <a:gd name="connsiteY31-33330" fmla="*/ 9938 h 17394"/>
              <a:gd name="connsiteX32-33331" fmla="*/ 11764 w 13634"/>
              <a:gd name="connsiteY32-33332" fmla="*/ 9257 h 17394"/>
              <a:gd name="connsiteX33-33333" fmla="*/ 12024 w 13634"/>
              <a:gd name="connsiteY33-33334" fmla="*/ 14201 h 17394"/>
              <a:gd name="connsiteX34-33335" fmla="*/ 11868 w 13634"/>
              <a:gd name="connsiteY34-33336" fmla="*/ 16611 h 17394"/>
              <a:gd name="connsiteX35-33337" fmla="*/ 11659 w 13634"/>
              <a:gd name="connsiteY35-33338" fmla="*/ 13325 h 17394"/>
              <a:gd name="connsiteX36-33339" fmla="*/ 11511 w 13634"/>
              <a:gd name="connsiteY36-33340" fmla="*/ 11252 h 17394"/>
              <a:gd name="connsiteX37-33341" fmla="*/ 10854 w 13634"/>
              <a:gd name="connsiteY37-33342" fmla="*/ 6212 h 17394"/>
              <a:gd name="connsiteX38-33343" fmla="*/ 11200 w 13634"/>
              <a:gd name="connsiteY38-33344" fmla="*/ 11757 h 17394"/>
              <a:gd name="connsiteX39-33345" fmla="*/ 11400 w 13634"/>
              <a:gd name="connsiteY39-33346" fmla="*/ 14285 h 17394"/>
              <a:gd name="connsiteX40-33347" fmla="*/ 11229 w 13634"/>
              <a:gd name="connsiteY40-33348" fmla="*/ 16746 h 17394"/>
              <a:gd name="connsiteX41-33349" fmla="*/ 11037 w 13634"/>
              <a:gd name="connsiteY41-33350" fmla="*/ 13822 h 17394"/>
              <a:gd name="connsiteX42-33351" fmla="*/ 10633 w 13634"/>
              <a:gd name="connsiteY42-33352" fmla="*/ 16705 h 17394"/>
              <a:gd name="connsiteX43-33353" fmla="*/ 10290 w 13634"/>
              <a:gd name="connsiteY43-33354" fmla="*/ 17020 h 17394"/>
              <a:gd name="connsiteX44-33355" fmla="*/ 10369 w 13634"/>
              <a:gd name="connsiteY44-33356" fmla="*/ 16578 h 17394"/>
              <a:gd name="connsiteX45-33357" fmla="*/ 10482 w 13634"/>
              <a:gd name="connsiteY45-33358" fmla="*/ 15449 h 17394"/>
              <a:gd name="connsiteX46-33359" fmla="*/ 10608 w 13634"/>
              <a:gd name="connsiteY46-33360" fmla="*/ 14870 h 17394"/>
              <a:gd name="connsiteX47-33361" fmla="*/ 10497 w 13634"/>
              <a:gd name="connsiteY47-33362" fmla="*/ 15401 h 17394"/>
              <a:gd name="connsiteX48-33363" fmla="*/ 10107 w 13634"/>
              <a:gd name="connsiteY48-33364" fmla="*/ 15775 h 17394"/>
              <a:gd name="connsiteX49-33365" fmla="*/ 10303 w 13634"/>
              <a:gd name="connsiteY49-33366" fmla="*/ 15076 h 17394"/>
              <a:gd name="connsiteX50-33367" fmla="*/ 10158 w 13634"/>
              <a:gd name="connsiteY50-33368" fmla="*/ 14496 h 17394"/>
              <a:gd name="connsiteX51-33369" fmla="*/ 10216 w 13634"/>
              <a:gd name="connsiteY51-33370" fmla="*/ 14890 h 17394"/>
              <a:gd name="connsiteX52-33371" fmla="*/ 10408 w 13634"/>
              <a:gd name="connsiteY52-33372" fmla="*/ 13974 h 17394"/>
              <a:gd name="connsiteX53-33373" fmla="*/ 10649 w 13634"/>
              <a:gd name="connsiteY53-33374" fmla="*/ 8335 h 17394"/>
              <a:gd name="connsiteX54-33375" fmla="*/ 10180 w 13634"/>
              <a:gd name="connsiteY54-33376" fmla="*/ 12175 h 17394"/>
              <a:gd name="connsiteX55-33377" fmla="*/ 9506 w 13634"/>
              <a:gd name="connsiteY55-33378" fmla="*/ 15374 h 17394"/>
              <a:gd name="connsiteX56-33379" fmla="*/ 9795 w 13634"/>
              <a:gd name="connsiteY56-33380" fmla="*/ 11851 h 17394"/>
              <a:gd name="connsiteX57-33381" fmla="*/ 8937 w 13634"/>
              <a:gd name="connsiteY57-33382" fmla="*/ 13356 h 17394"/>
              <a:gd name="connsiteX58-33383" fmla="*/ 9525 w 13634"/>
              <a:gd name="connsiteY58-33384" fmla="*/ 11442 h 17394"/>
              <a:gd name="connsiteX59-33385" fmla="*/ 9942 w 13634"/>
              <a:gd name="connsiteY59-33386" fmla="*/ 10172 h 17394"/>
              <a:gd name="connsiteX60-33387" fmla="*/ 10184 w 13634"/>
              <a:gd name="connsiteY60-33388" fmla="*/ 5435 h 17394"/>
              <a:gd name="connsiteX61-33389" fmla="*/ 9258 w 13634"/>
              <a:gd name="connsiteY61-33390" fmla="*/ 3443 h 17394"/>
              <a:gd name="connsiteX62-33391" fmla="*/ 8480 w 13634"/>
              <a:gd name="connsiteY62-33392" fmla="*/ 4284 h 17394"/>
              <a:gd name="connsiteX63-33393" fmla="*/ 7081 w 13634"/>
              <a:gd name="connsiteY63-33394" fmla="*/ 4898 h 17394"/>
              <a:gd name="connsiteX64-33395" fmla="*/ 6958 w 13634"/>
              <a:gd name="connsiteY64-33396" fmla="*/ 6450 h 17394"/>
              <a:gd name="connsiteX65-33397" fmla="*/ 6353 w 13634"/>
              <a:gd name="connsiteY65-33398" fmla="*/ 6132 h 17394"/>
              <a:gd name="connsiteX66-33399" fmla="*/ 6177 w 13634"/>
              <a:gd name="connsiteY66-33400" fmla="*/ 6663 h 17394"/>
              <a:gd name="connsiteX67-33401" fmla="*/ 5827 w 13634"/>
              <a:gd name="connsiteY67-33402" fmla="*/ 6935 h 17394"/>
              <a:gd name="connsiteX68-33403" fmla="*/ 5225 w 13634"/>
              <a:gd name="connsiteY68-33404" fmla="*/ 7260 h 17394"/>
              <a:gd name="connsiteX69-33405" fmla="*/ 5356 w 13634"/>
              <a:gd name="connsiteY69-33406" fmla="*/ 7171 h 17394"/>
              <a:gd name="connsiteX70-33407" fmla="*/ 5733 w 13634"/>
              <a:gd name="connsiteY70-33408" fmla="*/ 7016 h 17394"/>
              <a:gd name="connsiteX71-33409" fmla="*/ 5235 w 13634"/>
              <a:gd name="connsiteY71-33410" fmla="*/ 7287 h 17394"/>
              <a:gd name="connsiteX72-33411" fmla="*/ 4271 w 13634"/>
              <a:gd name="connsiteY72-33412" fmla="*/ 8017 h 17394"/>
              <a:gd name="connsiteX73-33413" fmla="*/ 3715 w 13634"/>
              <a:gd name="connsiteY73-33414" fmla="*/ 8372 h 17394"/>
              <a:gd name="connsiteX74-33415" fmla="*/ 2995 w 13634"/>
              <a:gd name="connsiteY74-33416" fmla="*/ 8683 h 17394"/>
              <a:gd name="connsiteX75-33417" fmla="*/ 1345 w 13634"/>
              <a:gd name="connsiteY75-33418" fmla="*/ 9330 h 17394"/>
              <a:gd name="connsiteX76-33419" fmla="*/ 308 w 13634"/>
              <a:gd name="connsiteY76-33420" fmla="*/ 9936 h 17394"/>
              <a:gd name="connsiteX77-33421" fmla="*/ 156 w 13634"/>
              <a:gd name="connsiteY77-33422" fmla="*/ 8790 h 17394"/>
              <a:gd name="connsiteX78" fmla="*/ 135 w 13634"/>
              <a:gd name="connsiteY78" fmla="*/ 6267 h 17394"/>
              <a:gd name="connsiteX0-33423" fmla="*/ 135 w 13634"/>
              <a:gd name="connsiteY0-33424" fmla="*/ 6267 h 17394"/>
              <a:gd name="connsiteX1-33425" fmla="*/ 779 w 13634"/>
              <a:gd name="connsiteY1-33426" fmla="*/ 5729 h 17394"/>
              <a:gd name="connsiteX2-33427" fmla="*/ 2207 w 13634"/>
              <a:gd name="connsiteY2-33428" fmla="*/ 5863 h 17394"/>
              <a:gd name="connsiteX3-33429" fmla="*/ 4002 w 13634"/>
              <a:gd name="connsiteY3-33430" fmla="*/ 5164 h 17394"/>
              <a:gd name="connsiteX4-33431" fmla="*/ 6333 w 13634"/>
              <a:gd name="connsiteY4-33432" fmla="*/ 3399 h 17394"/>
              <a:gd name="connsiteX5-33433" fmla="*/ 6905 w 13634"/>
              <a:gd name="connsiteY5-33434" fmla="*/ 2367 h 17394"/>
              <a:gd name="connsiteX6-33435" fmla="*/ 7079 w 13634"/>
              <a:gd name="connsiteY6-33436" fmla="*/ 2149 h 17394"/>
              <a:gd name="connsiteX7-33437" fmla="*/ 7300 w 13634"/>
              <a:gd name="connsiteY7-33438" fmla="*/ 826 h 17394"/>
              <a:gd name="connsiteX8-33439" fmla="*/ 7650 w 13634"/>
              <a:gd name="connsiteY8-33440" fmla="*/ 961 h 17394"/>
              <a:gd name="connsiteX9-33441" fmla="*/ 8006 w 13634"/>
              <a:gd name="connsiteY9-33442" fmla="*/ 1915 h 17394"/>
              <a:gd name="connsiteX10-33443" fmla="*/ 8738 w 13634"/>
              <a:gd name="connsiteY10-33444" fmla="*/ 752 h 17394"/>
              <a:gd name="connsiteX11-33445" fmla="*/ 8410 w 13634"/>
              <a:gd name="connsiteY11-33446" fmla="*/ 1546 h 17394"/>
              <a:gd name="connsiteX12-33447" fmla="*/ 9069 w 13634"/>
              <a:gd name="connsiteY12-33448" fmla="*/ 19 h 17394"/>
              <a:gd name="connsiteX13-33449" fmla="*/ 9555 w 13634"/>
              <a:gd name="connsiteY13-33450" fmla="*/ 14 h 17394"/>
              <a:gd name="connsiteX14-33451" fmla="*/ 9651 w 13634"/>
              <a:gd name="connsiteY14-33452" fmla="*/ 1200 h 17394"/>
              <a:gd name="connsiteX15-33453" fmla="*/ 11693 w 13634"/>
              <a:gd name="connsiteY15-33454" fmla="*/ 3664 h 17394"/>
              <a:gd name="connsiteX16-33455" fmla="*/ 12576 w 13634"/>
              <a:gd name="connsiteY16-33456" fmla="*/ 6051 h 17394"/>
              <a:gd name="connsiteX17-33457" fmla="*/ 13484 w 13634"/>
              <a:gd name="connsiteY17-33458" fmla="*/ 12081 h 17394"/>
              <a:gd name="connsiteX18-33459" fmla="*/ 13606 w 13634"/>
              <a:gd name="connsiteY18-33460" fmla="*/ 17062 h 17394"/>
              <a:gd name="connsiteX19-33461" fmla="*/ 13433 w 13634"/>
              <a:gd name="connsiteY19-33462" fmla="*/ 15125 h 17394"/>
              <a:gd name="connsiteX20-33463" fmla="*/ 13074 w 13634"/>
              <a:gd name="connsiteY20-33464" fmla="*/ 17053 h 17394"/>
              <a:gd name="connsiteX21-33465" fmla="*/ 13221 w 13634"/>
              <a:gd name="connsiteY21-33466" fmla="*/ 13248 h 17394"/>
              <a:gd name="connsiteX22-33467" fmla="*/ 12587 w 13634"/>
              <a:gd name="connsiteY22-33468" fmla="*/ 9413 h 17394"/>
              <a:gd name="connsiteX23-33469" fmla="*/ 12736 w 13634"/>
              <a:gd name="connsiteY23-33470" fmla="*/ 13350 h 17394"/>
              <a:gd name="connsiteX24-33471" fmla="*/ 12587 w 13634"/>
              <a:gd name="connsiteY24-33472" fmla="*/ 15135 h 17394"/>
              <a:gd name="connsiteX25-33473" fmla="*/ 12197 w 13634"/>
              <a:gd name="connsiteY25-33474" fmla="*/ 17220 h 17394"/>
              <a:gd name="connsiteX26-33475" fmla="*/ 12291 w 13634"/>
              <a:gd name="connsiteY26-33476" fmla="*/ 10366 h 17394"/>
              <a:gd name="connsiteX27-33477" fmla="*/ 11939 w 13634"/>
              <a:gd name="connsiteY27-33478" fmla="*/ 6415 h 17394"/>
              <a:gd name="connsiteX28-33479" fmla="*/ 11372 w 13634"/>
              <a:gd name="connsiteY28-33480" fmla="*/ 4727 h 17394"/>
              <a:gd name="connsiteX29-33481" fmla="*/ 11539 w 13634"/>
              <a:gd name="connsiteY29-33482" fmla="*/ 7113 h 17394"/>
              <a:gd name="connsiteX30-33483" fmla="*/ 11780 w 13634"/>
              <a:gd name="connsiteY30-33484" fmla="*/ 7984 h 17394"/>
              <a:gd name="connsiteX31-33485" fmla="*/ 12138 w 13634"/>
              <a:gd name="connsiteY31-33486" fmla="*/ 9938 h 17394"/>
              <a:gd name="connsiteX32-33487" fmla="*/ 11764 w 13634"/>
              <a:gd name="connsiteY32-33488" fmla="*/ 9257 h 17394"/>
              <a:gd name="connsiteX33-33489" fmla="*/ 12024 w 13634"/>
              <a:gd name="connsiteY33-33490" fmla="*/ 14201 h 17394"/>
              <a:gd name="connsiteX34-33491" fmla="*/ 11868 w 13634"/>
              <a:gd name="connsiteY34-33492" fmla="*/ 16611 h 17394"/>
              <a:gd name="connsiteX35-33493" fmla="*/ 11659 w 13634"/>
              <a:gd name="connsiteY35-33494" fmla="*/ 13325 h 17394"/>
              <a:gd name="connsiteX36-33495" fmla="*/ 11511 w 13634"/>
              <a:gd name="connsiteY36-33496" fmla="*/ 11252 h 17394"/>
              <a:gd name="connsiteX37-33497" fmla="*/ 10854 w 13634"/>
              <a:gd name="connsiteY37-33498" fmla="*/ 6212 h 17394"/>
              <a:gd name="connsiteX38-33499" fmla="*/ 11200 w 13634"/>
              <a:gd name="connsiteY38-33500" fmla="*/ 11757 h 17394"/>
              <a:gd name="connsiteX39-33501" fmla="*/ 11400 w 13634"/>
              <a:gd name="connsiteY39-33502" fmla="*/ 14285 h 17394"/>
              <a:gd name="connsiteX40-33503" fmla="*/ 11229 w 13634"/>
              <a:gd name="connsiteY40-33504" fmla="*/ 16746 h 17394"/>
              <a:gd name="connsiteX41-33505" fmla="*/ 11037 w 13634"/>
              <a:gd name="connsiteY41-33506" fmla="*/ 13822 h 17394"/>
              <a:gd name="connsiteX42-33507" fmla="*/ 10633 w 13634"/>
              <a:gd name="connsiteY42-33508" fmla="*/ 16705 h 17394"/>
              <a:gd name="connsiteX43-33509" fmla="*/ 10290 w 13634"/>
              <a:gd name="connsiteY43-33510" fmla="*/ 17020 h 17394"/>
              <a:gd name="connsiteX44-33511" fmla="*/ 10369 w 13634"/>
              <a:gd name="connsiteY44-33512" fmla="*/ 16578 h 17394"/>
              <a:gd name="connsiteX45-33513" fmla="*/ 10482 w 13634"/>
              <a:gd name="connsiteY45-33514" fmla="*/ 15449 h 17394"/>
              <a:gd name="connsiteX46-33515" fmla="*/ 10608 w 13634"/>
              <a:gd name="connsiteY46-33516" fmla="*/ 14870 h 17394"/>
              <a:gd name="connsiteX47-33517" fmla="*/ 10497 w 13634"/>
              <a:gd name="connsiteY47-33518" fmla="*/ 15401 h 17394"/>
              <a:gd name="connsiteX48-33519" fmla="*/ 10107 w 13634"/>
              <a:gd name="connsiteY48-33520" fmla="*/ 15775 h 17394"/>
              <a:gd name="connsiteX49-33521" fmla="*/ 10303 w 13634"/>
              <a:gd name="connsiteY49-33522" fmla="*/ 15076 h 17394"/>
              <a:gd name="connsiteX50-33523" fmla="*/ 10158 w 13634"/>
              <a:gd name="connsiteY50-33524" fmla="*/ 14496 h 17394"/>
              <a:gd name="connsiteX51-33525" fmla="*/ 10216 w 13634"/>
              <a:gd name="connsiteY51-33526" fmla="*/ 14890 h 17394"/>
              <a:gd name="connsiteX52-33527" fmla="*/ 10408 w 13634"/>
              <a:gd name="connsiteY52-33528" fmla="*/ 13974 h 17394"/>
              <a:gd name="connsiteX53-33529" fmla="*/ 10649 w 13634"/>
              <a:gd name="connsiteY53-33530" fmla="*/ 8335 h 17394"/>
              <a:gd name="connsiteX54-33531" fmla="*/ 10180 w 13634"/>
              <a:gd name="connsiteY54-33532" fmla="*/ 12175 h 17394"/>
              <a:gd name="connsiteX55-33533" fmla="*/ 9506 w 13634"/>
              <a:gd name="connsiteY55-33534" fmla="*/ 15374 h 17394"/>
              <a:gd name="connsiteX56-33535" fmla="*/ 9795 w 13634"/>
              <a:gd name="connsiteY56-33536" fmla="*/ 11851 h 17394"/>
              <a:gd name="connsiteX57-33537" fmla="*/ 8937 w 13634"/>
              <a:gd name="connsiteY57-33538" fmla="*/ 13356 h 17394"/>
              <a:gd name="connsiteX58-33539" fmla="*/ 9525 w 13634"/>
              <a:gd name="connsiteY58-33540" fmla="*/ 11442 h 17394"/>
              <a:gd name="connsiteX59-33541" fmla="*/ 9942 w 13634"/>
              <a:gd name="connsiteY59-33542" fmla="*/ 10172 h 17394"/>
              <a:gd name="connsiteX60-33543" fmla="*/ 10184 w 13634"/>
              <a:gd name="connsiteY60-33544" fmla="*/ 5435 h 17394"/>
              <a:gd name="connsiteX61-33545" fmla="*/ 9023 w 13634"/>
              <a:gd name="connsiteY61-33546" fmla="*/ 3604 h 17394"/>
              <a:gd name="connsiteX62-33547" fmla="*/ 8480 w 13634"/>
              <a:gd name="connsiteY62-33548" fmla="*/ 4284 h 17394"/>
              <a:gd name="connsiteX63-33549" fmla="*/ 7081 w 13634"/>
              <a:gd name="connsiteY63-33550" fmla="*/ 4898 h 17394"/>
              <a:gd name="connsiteX64-33551" fmla="*/ 6958 w 13634"/>
              <a:gd name="connsiteY64-33552" fmla="*/ 6450 h 17394"/>
              <a:gd name="connsiteX65-33553" fmla="*/ 6353 w 13634"/>
              <a:gd name="connsiteY65-33554" fmla="*/ 6132 h 17394"/>
              <a:gd name="connsiteX66-33555" fmla="*/ 6177 w 13634"/>
              <a:gd name="connsiteY66-33556" fmla="*/ 6663 h 17394"/>
              <a:gd name="connsiteX67-33557" fmla="*/ 5827 w 13634"/>
              <a:gd name="connsiteY67-33558" fmla="*/ 6935 h 17394"/>
              <a:gd name="connsiteX68-33559" fmla="*/ 5225 w 13634"/>
              <a:gd name="connsiteY68-33560" fmla="*/ 7260 h 17394"/>
              <a:gd name="connsiteX69-33561" fmla="*/ 5356 w 13634"/>
              <a:gd name="connsiteY69-33562" fmla="*/ 7171 h 17394"/>
              <a:gd name="connsiteX70-33563" fmla="*/ 5733 w 13634"/>
              <a:gd name="connsiteY70-33564" fmla="*/ 7016 h 17394"/>
              <a:gd name="connsiteX71-33565" fmla="*/ 5235 w 13634"/>
              <a:gd name="connsiteY71-33566" fmla="*/ 7287 h 17394"/>
              <a:gd name="connsiteX72-33567" fmla="*/ 4271 w 13634"/>
              <a:gd name="connsiteY72-33568" fmla="*/ 8017 h 17394"/>
              <a:gd name="connsiteX73-33569" fmla="*/ 3715 w 13634"/>
              <a:gd name="connsiteY73-33570" fmla="*/ 8372 h 17394"/>
              <a:gd name="connsiteX74-33571" fmla="*/ 2995 w 13634"/>
              <a:gd name="connsiteY74-33572" fmla="*/ 8683 h 17394"/>
              <a:gd name="connsiteX75-33573" fmla="*/ 1345 w 13634"/>
              <a:gd name="connsiteY75-33574" fmla="*/ 9330 h 17394"/>
              <a:gd name="connsiteX76-33575" fmla="*/ 308 w 13634"/>
              <a:gd name="connsiteY76-33576" fmla="*/ 9936 h 17394"/>
              <a:gd name="connsiteX77-33577" fmla="*/ 156 w 13634"/>
              <a:gd name="connsiteY77-33578" fmla="*/ 8790 h 17394"/>
              <a:gd name="connsiteX78-33579" fmla="*/ 135 w 13634"/>
              <a:gd name="connsiteY78-33580" fmla="*/ 6267 h 17394"/>
              <a:gd name="connsiteX0-33581" fmla="*/ 135 w 13634"/>
              <a:gd name="connsiteY0-33582" fmla="*/ 6267 h 17394"/>
              <a:gd name="connsiteX1-33583" fmla="*/ 779 w 13634"/>
              <a:gd name="connsiteY1-33584" fmla="*/ 5729 h 17394"/>
              <a:gd name="connsiteX2-33585" fmla="*/ 2207 w 13634"/>
              <a:gd name="connsiteY2-33586" fmla="*/ 5863 h 17394"/>
              <a:gd name="connsiteX3-33587" fmla="*/ 4002 w 13634"/>
              <a:gd name="connsiteY3-33588" fmla="*/ 5164 h 17394"/>
              <a:gd name="connsiteX4-33589" fmla="*/ 6333 w 13634"/>
              <a:gd name="connsiteY4-33590" fmla="*/ 3399 h 17394"/>
              <a:gd name="connsiteX5-33591" fmla="*/ 6905 w 13634"/>
              <a:gd name="connsiteY5-33592" fmla="*/ 2367 h 17394"/>
              <a:gd name="connsiteX6-33593" fmla="*/ 7079 w 13634"/>
              <a:gd name="connsiteY6-33594" fmla="*/ 2149 h 17394"/>
              <a:gd name="connsiteX7-33595" fmla="*/ 7300 w 13634"/>
              <a:gd name="connsiteY7-33596" fmla="*/ 826 h 17394"/>
              <a:gd name="connsiteX8-33597" fmla="*/ 7650 w 13634"/>
              <a:gd name="connsiteY8-33598" fmla="*/ 961 h 17394"/>
              <a:gd name="connsiteX9-33599" fmla="*/ 8006 w 13634"/>
              <a:gd name="connsiteY9-33600" fmla="*/ 1915 h 17394"/>
              <a:gd name="connsiteX10-33601" fmla="*/ 8738 w 13634"/>
              <a:gd name="connsiteY10-33602" fmla="*/ 752 h 17394"/>
              <a:gd name="connsiteX11-33603" fmla="*/ 8410 w 13634"/>
              <a:gd name="connsiteY11-33604" fmla="*/ 1546 h 17394"/>
              <a:gd name="connsiteX12-33605" fmla="*/ 9069 w 13634"/>
              <a:gd name="connsiteY12-33606" fmla="*/ 19 h 17394"/>
              <a:gd name="connsiteX13-33607" fmla="*/ 9555 w 13634"/>
              <a:gd name="connsiteY13-33608" fmla="*/ 14 h 17394"/>
              <a:gd name="connsiteX14-33609" fmla="*/ 9651 w 13634"/>
              <a:gd name="connsiteY14-33610" fmla="*/ 1200 h 17394"/>
              <a:gd name="connsiteX15-33611" fmla="*/ 11693 w 13634"/>
              <a:gd name="connsiteY15-33612" fmla="*/ 3664 h 17394"/>
              <a:gd name="connsiteX16-33613" fmla="*/ 12576 w 13634"/>
              <a:gd name="connsiteY16-33614" fmla="*/ 6051 h 17394"/>
              <a:gd name="connsiteX17-33615" fmla="*/ 13484 w 13634"/>
              <a:gd name="connsiteY17-33616" fmla="*/ 12081 h 17394"/>
              <a:gd name="connsiteX18-33617" fmla="*/ 13606 w 13634"/>
              <a:gd name="connsiteY18-33618" fmla="*/ 17062 h 17394"/>
              <a:gd name="connsiteX19-33619" fmla="*/ 13433 w 13634"/>
              <a:gd name="connsiteY19-33620" fmla="*/ 15125 h 17394"/>
              <a:gd name="connsiteX20-33621" fmla="*/ 13074 w 13634"/>
              <a:gd name="connsiteY20-33622" fmla="*/ 17053 h 17394"/>
              <a:gd name="connsiteX21-33623" fmla="*/ 13221 w 13634"/>
              <a:gd name="connsiteY21-33624" fmla="*/ 13248 h 17394"/>
              <a:gd name="connsiteX22-33625" fmla="*/ 12587 w 13634"/>
              <a:gd name="connsiteY22-33626" fmla="*/ 9413 h 17394"/>
              <a:gd name="connsiteX23-33627" fmla="*/ 12736 w 13634"/>
              <a:gd name="connsiteY23-33628" fmla="*/ 13350 h 17394"/>
              <a:gd name="connsiteX24-33629" fmla="*/ 12587 w 13634"/>
              <a:gd name="connsiteY24-33630" fmla="*/ 15135 h 17394"/>
              <a:gd name="connsiteX25-33631" fmla="*/ 12197 w 13634"/>
              <a:gd name="connsiteY25-33632" fmla="*/ 17220 h 17394"/>
              <a:gd name="connsiteX26-33633" fmla="*/ 12291 w 13634"/>
              <a:gd name="connsiteY26-33634" fmla="*/ 10366 h 17394"/>
              <a:gd name="connsiteX27-33635" fmla="*/ 11939 w 13634"/>
              <a:gd name="connsiteY27-33636" fmla="*/ 6415 h 17394"/>
              <a:gd name="connsiteX28-33637" fmla="*/ 11372 w 13634"/>
              <a:gd name="connsiteY28-33638" fmla="*/ 4727 h 17394"/>
              <a:gd name="connsiteX29-33639" fmla="*/ 11539 w 13634"/>
              <a:gd name="connsiteY29-33640" fmla="*/ 7113 h 17394"/>
              <a:gd name="connsiteX30-33641" fmla="*/ 11780 w 13634"/>
              <a:gd name="connsiteY30-33642" fmla="*/ 7984 h 17394"/>
              <a:gd name="connsiteX31-33643" fmla="*/ 12138 w 13634"/>
              <a:gd name="connsiteY31-33644" fmla="*/ 9938 h 17394"/>
              <a:gd name="connsiteX32-33645" fmla="*/ 11764 w 13634"/>
              <a:gd name="connsiteY32-33646" fmla="*/ 9257 h 17394"/>
              <a:gd name="connsiteX33-33647" fmla="*/ 12024 w 13634"/>
              <a:gd name="connsiteY33-33648" fmla="*/ 14201 h 17394"/>
              <a:gd name="connsiteX34-33649" fmla="*/ 11868 w 13634"/>
              <a:gd name="connsiteY34-33650" fmla="*/ 16611 h 17394"/>
              <a:gd name="connsiteX35-33651" fmla="*/ 11659 w 13634"/>
              <a:gd name="connsiteY35-33652" fmla="*/ 13325 h 17394"/>
              <a:gd name="connsiteX36-33653" fmla="*/ 11511 w 13634"/>
              <a:gd name="connsiteY36-33654" fmla="*/ 11252 h 17394"/>
              <a:gd name="connsiteX37-33655" fmla="*/ 10854 w 13634"/>
              <a:gd name="connsiteY37-33656" fmla="*/ 6212 h 17394"/>
              <a:gd name="connsiteX38-33657" fmla="*/ 11200 w 13634"/>
              <a:gd name="connsiteY38-33658" fmla="*/ 11757 h 17394"/>
              <a:gd name="connsiteX39-33659" fmla="*/ 11400 w 13634"/>
              <a:gd name="connsiteY39-33660" fmla="*/ 14285 h 17394"/>
              <a:gd name="connsiteX40-33661" fmla="*/ 11229 w 13634"/>
              <a:gd name="connsiteY40-33662" fmla="*/ 16746 h 17394"/>
              <a:gd name="connsiteX41-33663" fmla="*/ 11037 w 13634"/>
              <a:gd name="connsiteY41-33664" fmla="*/ 13822 h 17394"/>
              <a:gd name="connsiteX42-33665" fmla="*/ 10633 w 13634"/>
              <a:gd name="connsiteY42-33666" fmla="*/ 16705 h 17394"/>
              <a:gd name="connsiteX43-33667" fmla="*/ 10290 w 13634"/>
              <a:gd name="connsiteY43-33668" fmla="*/ 17020 h 17394"/>
              <a:gd name="connsiteX44-33669" fmla="*/ 10369 w 13634"/>
              <a:gd name="connsiteY44-33670" fmla="*/ 16578 h 17394"/>
              <a:gd name="connsiteX45-33671" fmla="*/ 10482 w 13634"/>
              <a:gd name="connsiteY45-33672" fmla="*/ 15449 h 17394"/>
              <a:gd name="connsiteX46-33673" fmla="*/ 10608 w 13634"/>
              <a:gd name="connsiteY46-33674" fmla="*/ 14870 h 17394"/>
              <a:gd name="connsiteX47-33675" fmla="*/ 10497 w 13634"/>
              <a:gd name="connsiteY47-33676" fmla="*/ 15401 h 17394"/>
              <a:gd name="connsiteX48-33677" fmla="*/ 10107 w 13634"/>
              <a:gd name="connsiteY48-33678" fmla="*/ 15775 h 17394"/>
              <a:gd name="connsiteX49-33679" fmla="*/ 10303 w 13634"/>
              <a:gd name="connsiteY49-33680" fmla="*/ 15076 h 17394"/>
              <a:gd name="connsiteX50-33681" fmla="*/ 10158 w 13634"/>
              <a:gd name="connsiteY50-33682" fmla="*/ 14496 h 17394"/>
              <a:gd name="connsiteX51-33683" fmla="*/ 10216 w 13634"/>
              <a:gd name="connsiteY51-33684" fmla="*/ 14890 h 17394"/>
              <a:gd name="connsiteX52-33685" fmla="*/ 10408 w 13634"/>
              <a:gd name="connsiteY52-33686" fmla="*/ 13974 h 17394"/>
              <a:gd name="connsiteX53-33687" fmla="*/ 10649 w 13634"/>
              <a:gd name="connsiteY53-33688" fmla="*/ 8335 h 17394"/>
              <a:gd name="connsiteX54-33689" fmla="*/ 10180 w 13634"/>
              <a:gd name="connsiteY54-33690" fmla="*/ 12175 h 17394"/>
              <a:gd name="connsiteX55-33691" fmla="*/ 9506 w 13634"/>
              <a:gd name="connsiteY55-33692" fmla="*/ 15374 h 17394"/>
              <a:gd name="connsiteX56-33693" fmla="*/ 9795 w 13634"/>
              <a:gd name="connsiteY56-33694" fmla="*/ 11851 h 17394"/>
              <a:gd name="connsiteX57-33695" fmla="*/ 8937 w 13634"/>
              <a:gd name="connsiteY57-33696" fmla="*/ 13356 h 17394"/>
              <a:gd name="connsiteX58-33697" fmla="*/ 9525 w 13634"/>
              <a:gd name="connsiteY58-33698" fmla="*/ 11442 h 17394"/>
              <a:gd name="connsiteX59-33699" fmla="*/ 9942 w 13634"/>
              <a:gd name="connsiteY59-33700" fmla="*/ 10172 h 17394"/>
              <a:gd name="connsiteX60-33701" fmla="*/ 10040 w 13634"/>
              <a:gd name="connsiteY60-33702" fmla="*/ 5442 h 17394"/>
              <a:gd name="connsiteX61-33703" fmla="*/ 9023 w 13634"/>
              <a:gd name="connsiteY61-33704" fmla="*/ 3604 h 17394"/>
              <a:gd name="connsiteX62-33705" fmla="*/ 8480 w 13634"/>
              <a:gd name="connsiteY62-33706" fmla="*/ 4284 h 17394"/>
              <a:gd name="connsiteX63-33707" fmla="*/ 7081 w 13634"/>
              <a:gd name="connsiteY63-33708" fmla="*/ 4898 h 17394"/>
              <a:gd name="connsiteX64-33709" fmla="*/ 6958 w 13634"/>
              <a:gd name="connsiteY64-33710" fmla="*/ 6450 h 17394"/>
              <a:gd name="connsiteX65-33711" fmla="*/ 6353 w 13634"/>
              <a:gd name="connsiteY65-33712" fmla="*/ 6132 h 17394"/>
              <a:gd name="connsiteX66-33713" fmla="*/ 6177 w 13634"/>
              <a:gd name="connsiteY66-33714" fmla="*/ 6663 h 17394"/>
              <a:gd name="connsiteX67-33715" fmla="*/ 5827 w 13634"/>
              <a:gd name="connsiteY67-33716" fmla="*/ 6935 h 17394"/>
              <a:gd name="connsiteX68-33717" fmla="*/ 5225 w 13634"/>
              <a:gd name="connsiteY68-33718" fmla="*/ 7260 h 17394"/>
              <a:gd name="connsiteX69-33719" fmla="*/ 5356 w 13634"/>
              <a:gd name="connsiteY69-33720" fmla="*/ 7171 h 17394"/>
              <a:gd name="connsiteX70-33721" fmla="*/ 5733 w 13634"/>
              <a:gd name="connsiteY70-33722" fmla="*/ 7016 h 17394"/>
              <a:gd name="connsiteX71-33723" fmla="*/ 5235 w 13634"/>
              <a:gd name="connsiteY71-33724" fmla="*/ 7287 h 17394"/>
              <a:gd name="connsiteX72-33725" fmla="*/ 4271 w 13634"/>
              <a:gd name="connsiteY72-33726" fmla="*/ 8017 h 17394"/>
              <a:gd name="connsiteX73-33727" fmla="*/ 3715 w 13634"/>
              <a:gd name="connsiteY73-33728" fmla="*/ 8372 h 17394"/>
              <a:gd name="connsiteX74-33729" fmla="*/ 2995 w 13634"/>
              <a:gd name="connsiteY74-33730" fmla="*/ 8683 h 17394"/>
              <a:gd name="connsiteX75-33731" fmla="*/ 1345 w 13634"/>
              <a:gd name="connsiteY75-33732" fmla="*/ 9330 h 17394"/>
              <a:gd name="connsiteX76-33733" fmla="*/ 308 w 13634"/>
              <a:gd name="connsiteY76-33734" fmla="*/ 9936 h 17394"/>
              <a:gd name="connsiteX77-33735" fmla="*/ 156 w 13634"/>
              <a:gd name="connsiteY77-33736" fmla="*/ 8790 h 17394"/>
              <a:gd name="connsiteX78-33737" fmla="*/ 135 w 13634"/>
              <a:gd name="connsiteY78-33738" fmla="*/ 6267 h 17394"/>
              <a:gd name="connsiteX0-33739" fmla="*/ 135 w 13634"/>
              <a:gd name="connsiteY0-33740" fmla="*/ 6267 h 17394"/>
              <a:gd name="connsiteX1-33741" fmla="*/ 779 w 13634"/>
              <a:gd name="connsiteY1-33742" fmla="*/ 5729 h 17394"/>
              <a:gd name="connsiteX2-33743" fmla="*/ 2207 w 13634"/>
              <a:gd name="connsiteY2-33744" fmla="*/ 5863 h 17394"/>
              <a:gd name="connsiteX3-33745" fmla="*/ 4002 w 13634"/>
              <a:gd name="connsiteY3-33746" fmla="*/ 5164 h 17394"/>
              <a:gd name="connsiteX4-33747" fmla="*/ 6333 w 13634"/>
              <a:gd name="connsiteY4-33748" fmla="*/ 3399 h 17394"/>
              <a:gd name="connsiteX5-33749" fmla="*/ 6905 w 13634"/>
              <a:gd name="connsiteY5-33750" fmla="*/ 2367 h 17394"/>
              <a:gd name="connsiteX6-33751" fmla="*/ 7079 w 13634"/>
              <a:gd name="connsiteY6-33752" fmla="*/ 2149 h 17394"/>
              <a:gd name="connsiteX7-33753" fmla="*/ 7300 w 13634"/>
              <a:gd name="connsiteY7-33754" fmla="*/ 826 h 17394"/>
              <a:gd name="connsiteX8-33755" fmla="*/ 7650 w 13634"/>
              <a:gd name="connsiteY8-33756" fmla="*/ 961 h 17394"/>
              <a:gd name="connsiteX9-33757" fmla="*/ 8006 w 13634"/>
              <a:gd name="connsiteY9-33758" fmla="*/ 1915 h 17394"/>
              <a:gd name="connsiteX10-33759" fmla="*/ 8738 w 13634"/>
              <a:gd name="connsiteY10-33760" fmla="*/ 752 h 17394"/>
              <a:gd name="connsiteX11-33761" fmla="*/ 8410 w 13634"/>
              <a:gd name="connsiteY11-33762" fmla="*/ 1546 h 17394"/>
              <a:gd name="connsiteX12-33763" fmla="*/ 9069 w 13634"/>
              <a:gd name="connsiteY12-33764" fmla="*/ 19 h 17394"/>
              <a:gd name="connsiteX13-33765" fmla="*/ 9555 w 13634"/>
              <a:gd name="connsiteY13-33766" fmla="*/ 14 h 17394"/>
              <a:gd name="connsiteX14-33767" fmla="*/ 9651 w 13634"/>
              <a:gd name="connsiteY14-33768" fmla="*/ 1200 h 17394"/>
              <a:gd name="connsiteX15-33769" fmla="*/ 11693 w 13634"/>
              <a:gd name="connsiteY15-33770" fmla="*/ 3664 h 17394"/>
              <a:gd name="connsiteX16-33771" fmla="*/ 12576 w 13634"/>
              <a:gd name="connsiteY16-33772" fmla="*/ 6051 h 17394"/>
              <a:gd name="connsiteX17-33773" fmla="*/ 13484 w 13634"/>
              <a:gd name="connsiteY17-33774" fmla="*/ 12081 h 17394"/>
              <a:gd name="connsiteX18-33775" fmla="*/ 13606 w 13634"/>
              <a:gd name="connsiteY18-33776" fmla="*/ 17062 h 17394"/>
              <a:gd name="connsiteX19-33777" fmla="*/ 13433 w 13634"/>
              <a:gd name="connsiteY19-33778" fmla="*/ 15125 h 17394"/>
              <a:gd name="connsiteX20-33779" fmla="*/ 13074 w 13634"/>
              <a:gd name="connsiteY20-33780" fmla="*/ 17053 h 17394"/>
              <a:gd name="connsiteX21-33781" fmla="*/ 13221 w 13634"/>
              <a:gd name="connsiteY21-33782" fmla="*/ 13248 h 17394"/>
              <a:gd name="connsiteX22-33783" fmla="*/ 12587 w 13634"/>
              <a:gd name="connsiteY22-33784" fmla="*/ 9413 h 17394"/>
              <a:gd name="connsiteX23-33785" fmla="*/ 12736 w 13634"/>
              <a:gd name="connsiteY23-33786" fmla="*/ 13350 h 17394"/>
              <a:gd name="connsiteX24-33787" fmla="*/ 12587 w 13634"/>
              <a:gd name="connsiteY24-33788" fmla="*/ 15135 h 17394"/>
              <a:gd name="connsiteX25-33789" fmla="*/ 12197 w 13634"/>
              <a:gd name="connsiteY25-33790" fmla="*/ 17220 h 17394"/>
              <a:gd name="connsiteX26-33791" fmla="*/ 12291 w 13634"/>
              <a:gd name="connsiteY26-33792" fmla="*/ 10366 h 17394"/>
              <a:gd name="connsiteX27-33793" fmla="*/ 11939 w 13634"/>
              <a:gd name="connsiteY27-33794" fmla="*/ 6415 h 17394"/>
              <a:gd name="connsiteX28-33795" fmla="*/ 11372 w 13634"/>
              <a:gd name="connsiteY28-33796" fmla="*/ 4727 h 17394"/>
              <a:gd name="connsiteX29-33797" fmla="*/ 11539 w 13634"/>
              <a:gd name="connsiteY29-33798" fmla="*/ 7113 h 17394"/>
              <a:gd name="connsiteX30-33799" fmla="*/ 11780 w 13634"/>
              <a:gd name="connsiteY30-33800" fmla="*/ 7984 h 17394"/>
              <a:gd name="connsiteX31-33801" fmla="*/ 12138 w 13634"/>
              <a:gd name="connsiteY31-33802" fmla="*/ 9938 h 17394"/>
              <a:gd name="connsiteX32-33803" fmla="*/ 11764 w 13634"/>
              <a:gd name="connsiteY32-33804" fmla="*/ 9257 h 17394"/>
              <a:gd name="connsiteX33-33805" fmla="*/ 12024 w 13634"/>
              <a:gd name="connsiteY33-33806" fmla="*/ 14201 h 17394"/>
              <a:gd name="connsiteX34-33807" fmla="*/ 11868 w 13634"/>
              <a:gd name="connsiteY34-33808" fmla="*/ 16611 h 17394"/>
              <a:gd name="connsiteX35-33809" fmla="*/ 11659 w 13634"/>
              <a:gd name="connsiteY35-33810" fmla="*/ 13325 h 17394"/>
              <a:gd name="connsiteX36-33811" fmla="*/ 11511 w 13634"/>
              <a:gd name="connsiteY36-33812" fmla="*/ 11252 h 17394"/>
              <a:gd name="connsiteX37-33813" fmla="*/ 10854 w 13634"/>
              <a:gd name="connsiteY37-33814" fmla="*/ 6212 h 17394"/>
              <a:gd name="connsiteX38-33815" fmla="*/ 11200 w 13634"/>
              <a:gd name="connsiteY38-33816" fmla="*/ 11757 h 17394"/>
              <a:gd name="connsiteX39-33817" fmla="*/ 11400 w 13634"/>
              <a:gd name="connsiteY39-33818" fmla="*/ 14285 h 17394"/>
              <a:gd name="connsiteX40-33819" fmla="*/ 11229 w 13634"/>
              <a:gd name="connsiteY40-33820" fmla="*/ 16746 h 17394"/>
              <a:gd name="connsiteX41-33821" fmla="*/ 11037 w 13634"/>
              <a:gd name="connsiteY41-33822" fmla="*/ 13822 h 17394"/>
              <a:gd name="connsiteX42-33823" fmla="*/ 10633 w 13634"/>
              <a:gd name="connsiteY42-33824" fmla="*/ 16705 h 17394"/>
              <a:gd name="connsiteX43-33825" fmla="*/ 10290 w 13634"/>
              <a:gd name="connsiteY43-33826" fmla="*/ 17020 h 17394"/>
              <a:gd name="connsiteX44-33827" fmla="*/ 10369 w 13634"/>
              <a:gd name="connsiteY44-33828" fmla="*/ 16578 h 17394"/>
              <a:gd name="connsiteX45-33829" fmla="*/ 10482 w 13634"/>
              <a:gd name="connsiteY45-33830" fmla="*/ 15449 h 17394"/>
              <a:gd name="connsiteX46-33831" fmla="*/ 10608 w 13634"/>
              <a:gd name="connsiteY46-33832" fmla="*/ 14870 h 17394"/>
              <a:gd name="connsiteX47-33833" fmla="*/ 10497 w 13634"/>
              <a:gd name="connsiteY47-33834" fmla="*/ 15401 h 17394"/>
              <a:gd name="connsiteX48-33835" fmla="*/ 10107 w 13634"/>
              <a:gd name="connsiteY48-33836" fmla="*/ 15775 h 17394"/>
              <a:gd name="connsiteX49-33837" fmla="*/ 10303 w 13634"/>
              <a:gd name="connsiteY49-33838" fmla="*/ 15076 h 17394"/>
              <a:gd name="connsiteX50-33839" fmla="*/ 10158 w 13634"/>
              <a:gd name="connsiteY50-33840" fmla="*/ 14496 h 17394"/>
              <a:gd name="connsiteX51-33841" fmla="*/ 10216 w 13634"/>
              <a:gd name="connsiteY51-33842" fmla="*/ 14890 h 17394"/>
              <a:gd name="connsiteX52-33843" fmla="*/ 10408 w 13634"/>
              <a:gd name="connsiteY52-33844" fmla="*/ 13974 h 17394"/>
              <a:gd name="connsiteX53-33845" fmla="*/ 10649 w 13634"/>
              <a:gd name="connsiteY53-33846" fmla="*/ 8335 h 17394"/>
              <a:gd name="connsiteX54-33847" fmla="*/ 10180 w 13634"/>
              <a:gd name="connsiteY54-33848" fmla="*/ 12175 h 17394"/>
              <a:gd name="connsiteX55-33849" fmla="*/ 9506 w 13634"/>
              <a:gd name="connsiteY55-33850" fmla="*/ 15374 h 17394"/>
              <a:gd name="connsiteX56-33851" fmla="*/ 9795 w 13634"/>
              <a:gd name="connsiteY56-33852" fmla="*/ 11851 h 17394"/>
              <a:gd name="connsiteX57-33853" fmla="*/ 8937 w 13634"/>
              <a:gd name="connsiteY57-33854" fmla="*/ 13356 h 17394"/>
              <a:gd name="connsiteX58-33855" fmla="*/ 9525 w 13634"/>
              <a:gd name="connsiteY58-33856" fmla="*/ 11442 h 17394"/>
              <a:gd name="connsiteX59-33857" fmla="*/ 9915 w 13634"/>
              <a:gd name="connsiteY59-33858" fmla="*/ 10099 h 17394"/>
              <a:gd name="connsiteX60-33859" fmla="*/ 10040 w 13634"/>
              <a:gd name="connsiteY60-33860" fmla="*/ 5442 h 17394"/>
              <a:gd name="connsiteX61-33861" fmla="*/ 9023 w 13634"/>
              <a:gd name="connsiteY61-33862" fmla="*/ 3604 h 17394"/>
              <a:gd name="connsiteX62-33863" fmla="*/ 8480 w 13634"/>
              <a:gd name="connsiteY62-33864" fmla="*/ 4284 h 17394"/>
              <a:gd name="connsiteX63-33865" fmla="*/ 7081 w 13634"/>
              <a:gd name="connsiteY63-33866" fmla="*/ 4898 h 17394"/>
              <a:gd name="connsiteX64-33867" fmla="*/ 6958 w 13634"/>
              <a:gd name="connsiteY64-33868" fmla="*/ 6450 h 17394"/>
              <a:gd name="connsiteX65-33869" fmla="*/ 6353 w 13634"/>
              <a:gd name="connsiteY65-33870" fmla="*/ 6132 h 17394"/>
              <a:gd name="connsiteX66-33871" fmla="*/ 6177 w 13634"/>
              <a:gd name="connsiteY66-33872" fmla="*/ 6663 h 17394"/>
              <a:gd name="connsiteX67-33873" fmla="*/ 5827 w 13634"/>
              <a:gd name="connsiteY67-33874" fmla="*/ 6935 h 17394"/>
              <a:gd name="connsiteX68-33875" fmla="*/ 5225 w 13634"/>
              <a:gd name="connsiteY68-33876" fmla="*/ 7260 h 17394"/>
              <a:gd name="connsiteX69-33877" fmla="*/ 5356 w 13634"/>
              <a:gd name="connsiteY69-33878" fmla="*/ 7171 h 17394"/>
              <a:gd name="connsiteX70-33879" fmla="*/ 5733 w 13634"/>
              <a:gd name="connsiteY70-33880" fmla="*/ 7016 h 17394"/>
              <a:gd name="connsiteX71-33881" fmla="*/ 5235 w 13634"/>
              <a:gd name="connsiteY71-33882" fmla="*/ 7287 h 17394"/>
              <a:gd name="connsiteX72-33883" fmla="*/ 4271 w 13634"/>
              <a:gd name="connsiteY72-33884" fmla="*/ 8017 h 17394"/>
              <a:gd name="connsiteX73-33885" fmla="*/ 3715 w 13634"/>
              <a:gd name="connsiteY73-33886" fmla="*/ 8372 h 17394"/>
              <a:gd name="connsiteX74-33887" fmla="*/ 2995 w 13634"/>
              <a:gd name="connsiteY74-33888" fmla="*/ 8683 h 17394"/>
              <a:gd name="connsiteX75-33889" fmla="*/ 1345 w 13634"/>
              <a:gd name="connsiteY75-33890" fmla="*/ 9330 h 17394"/>
              <a:gd name="connsiteX76-33891" fmla="*/ 308 w 13634"/>
              <a:gd name="connsiteY76-33892" fmla="*/ 9936 h 17394"/>
              <a:gd name="connsiteX77-33893" fmla="*/ 156 w 13634"/>
              <a:gd name="connsiteY77-33894" fmla="*/ 8790 h 17394"/>
              <a:gd name="connsiteX78-33895" fmla="*/ 135 w 13634"/>
              <a:gd name="connsiteY78-33896" fmla="*/ 6267 h 17394"/>
              <a:gd name="connsiteX0-33897" fmla="*/ 135 w 13634"/>
              <a:gd name="connsiteY0-33898" fmla="*/ 6267 h 17394"/>
              <a:gd name="connsiteX1-33899" fmla="*/ 779 w 13634"/>
              <a:gd name="connsiteY1-33900" fmla="*/ 5729 h 17394"/>
              <a:gd name="connsiteX2-33901" fmla="*/ 2207 w 13634"/>
              <a:gd name="connsiteY2-33902" fmla="*/ 5863 h 17394"/>
              <a:gd name="connsiteX3-33903" fmla="*/ 4002 w 13634"/>
              <a:gd name="connsiteY3-33904" fmla="*/ 5164 h 17394"/>
              <a:gd name="connsiteX4-33905" fmla="*/ 6333 w 13634"/>
              <a:gd name="connsiteY4-33906" fmla="*/ 3399 h 17394"/>
              <a:gd name="connsiteX5-33907" fmla="*/ 6905 w 13634"/>
              <a:gd name="connsiteY5-33908" fmla="*/ 2367 h 17394"/>
              <a:gd name="connsiteX6-33909" fmla="*/ 7079 w 13634"/>
              <a:gd name="connsiteY6-33910" fmla="*/ 2149 h 17394"/>
              <a:gd name="connsiteX7-33911" fmla="*/ 7300 w 13634"/>
              <a:gd name="connsiteY7-33912" fmla="*/ 826 h 17394"/>
              <a:gd name="connsiteX8-33913" fmla="*/ 7650 w 13634"/>
              <a:gd name="connsiteY8-33914" fmla="*/ 961 h 17394"/>
              <a:gd name="connsiteX9-33915" fmla="*/ 8006 w 13634"/>
              <a:gd name="connsiteY9-33916" fmla="*/ 1915 h 17394"/>
              <a:gd name="connsiteX10-33917" fmla="*/ 8738 w 13634"/>
              <a:gd name="connsiteY10-33918" fmla="*/ 752 h 17394"/>
              <a:gd name="connsiteX11-33919" fmla="*/ 8410 w 13634"/>
              <a:gd name="connsiteY11-33920" fmla="*/ 1546 h 17394"/>
              <a:gd name="connsiteX12-33921" fmla="*/ 9069 w 13634"/>
              <a:gd name="connsiteY12-33922" fmla="*/ 19 h 17394"/>
              <a:gd name="connsiteX13-33923" fmla="*/ 9555 w 13634"/>
              <a:gd name="connsiteY13-33924" fmla="*/ 14 h 17394"/>
              <a:gd name="connsiteX14-33925" fmla="*/ 9651 w 13634"/>
              <a:gd name="connsiteY14-33926" fmla="*/ 1200 h 17394"/>
              <a:gd name="connsiteX15-33927" fmla="*/ 11693 w 13634"/>
              <a:gd name="connsiteY15-33928" fmla="*/ 3664 h 17394"/>
              <a:gd name="connsiteX16-33929" fmla="*/ 12576 w 13634"/>
              <a:gd name="connsiteY16-33930" fmla="*/ 6051 h 17394"/>
              <a:gd name="connsiteX17-33931" fmla="*/ 13484 w 13634"/>
              <a:gd name="connsiteY17-33932" fmla="*/ 12081 h 17394"/>
              <a:gd name="connsiteX18-33933" fmla="*/ 13606 w 13634"/>
              <a:gd name="connsiteY18-33934" fmla="*/ 17062 h 17394"/>
              <a:gd name="connsiteX19-33935" fmla="*/ 13433 w 13634"/>
              <a:gd name="connsiteY19-33936" fmla="*/ 15125 h 17394"/>
              <a:gd name="connsiteX20-33937" fmla="*/ 13074 w 13634"/>
              <a:gd name="connsiteY20-33938" fmla="*/ 17053 h 17394"/>
              <a:gd name="connsiteX21-33939" fmla="*/ 13221 w 13634"/>
              <a:gd name="connsiteY21-33940" fmla="*/ 13248 h 17394"/>
              <a:gd name="connsiteX22-33941" fmla="*/ 12587 w 13634"/>
              <a:gd name="connsiteY22-33942" fmla="*/ 9413 h 17394"/>
              <a:gd name="connsiteX23-33943" fmla="*/ 12736 w 13634"/>
              <a:gd name="connsiteY23-33944" fmla="*/ 13350 h 17394"/>
              <a:gd name="connsiteX24-33945" fmla="*/ 12587 w 13634"/>
              <a:gd name="connsiteY24-33946" fmla="*/ 15135 h 17394"/>
              <a:gd name="connsiteX25-33947" fmla="*/ 12197 w 13634"/>
              <a:gd name="connsiteY25-33948" fmla="*/ 17220 h 17394"/>
              <a:gd name="connsiteX26-33949" fmla="*/ 12291 w 13634"/>
              <a:gd name="connsiteY26-33950" fmla="*/ 10366 h 17394"/>
              <a:gd name="connsiteX27-33951" fmla="*/ 11939 w 13634"/>
              <a:gd name="connsiteY27-33952" fmla="*/ 6415 h 17394"/>
              <a:gd name="connsiteX28-33953" fmla="*/ 11372 w 13634"/>
              <a:gd name="connsiteY28-33954" fmla="*/ 4727 h 17394"/>
              <a:gd name="connsiteX29-33955" fmla="*/ 11539 w 13634"/>
              <a:gd name="connsiteY29-33956" fmla="*/ 7113 h 17394"/>
              <a:gd name="connsiteX30-33957" fmla="*/ 11780 w 13634"/>
              <a:gd name="connsiteY30-33958" fmla="*/ 7984 h 17394"/>
              <a:gd name="connsiteX31-33959" fmla="*/ 12138 w 13634"/>
              <a:gd name="connsiteY31-33960" fmla="*/ 9938 h 17394"/>
              <a:gd name="connsiteX32-33961" fmla="*/ 11764 w 13634"/>
              <a:gd name="connsiteY32-33962" fmla="*/ 9257 h 17394"/>
              <a:gd name="connsiteX33-33963" fmla="*/ 12024 w 13634"/>
              <a:gd name="connsiteY33-33964" fmla="*/ 14201 h 17394"/>
              <a:gd name="connsiteX34-33965" fmla="*/ 11868 w 13634"/>
              <a:gd name="connsiteY34-33966" fmla="*/ 16611 h 17394"/>
              <a:gd name="connsiteX35-33967" fmla="*/ 11659 w 13634"/>
              <a:gd name="connsiteY35-33968" fmla="*/ 13325 h 17394"/>
              <a:gd name="connsiteX36-33969" fmla="*/ 11511 w 13634"/>
              <a:gd name="connsiteY36-33970" fmla="*/ 11252 h 17394"/>
              <a:gd name="connsiteX37-33971" fmla="*/ 10854 w 13634"/>
              <a:gd name="connsiteY37-33972" fmla="*/ 6212 h 17394"/>
              <a:gd name="connsiteX38-33973" fmla="*/ 11200 w 13634"/>
              <a:gd name="connsiteY38-33974" fmla="*/ 11757 h 17394"/>
              <a:gd name="connsiteX39-33975" fmla="*/ 11400 w 13634"/>
              <a:gd name="connsiteY39-33976" fmla="*/ 14285 h 17394"/>
              <a:gd name="connsiteX40-33977" fmla="*/ 11229 w 13634"/>
              <a:gd name="connsiteY40-33978" fmla="*/ 16746 h 17394"/>
              <a:gd name="connsiteX41-33979" fmla="*/ 11037 w 13634"/>
              <a:gd name="connsiteY41-33980" fmla="*/ 13822 h 17394"/>
              <a:gd name="connsiteX42-33981" fmla="*/ 10633 w 13634"/>
              <a:gd name="connsiteY42-33982" fmla="*/ 16705 h 17394"/>
              <a:gd name="connsiteX43-33983" fmla="*/ 10290 w 13634"/>
              <a:gd name="connsiteY43-33984" fmla="*/ 17020 h 17394"/>
              <a:gd name="connsiteX44-33985" fmla="*/ 10369 w 13634"/>
              <a:gd name="connsiteY44-33986" fmla="*/ 16578 h 17394"/>
              <a:gd name="connsiteX45-33987" fmla="*/ 10482 w 13634"/>
              <a:gd name="connsiteY45-33988" fmla="*/ 15449 h 17394"/>
              <a:gd name="connsiteX46-33989" fmla="*/ 10608 w 13634"/>
              <a:gd name="connsiteY46-33990" fmla="*/ 14870 h 17394"/>
              <a:gd name="connsiteX47-33991" fmla="*/ 10497 w 13634"/>
              <a:gd name="connsiteY47-33992" fmla="*/ 15401 h 17394"/>
              <a:gd name="connsiteX48-33993" fmla="*/ 10107 w 13634"/>
              <a:gd name="connsiteY48-33994" fmla="*/ 15775 h 17394"/>
              <a:gd name="connsiteX49-33995" fmla="*/ 10303 w 13634"/>
              <a:gd name="connsiteY49-33996" fmla="*/ 15076 h 17394"/>
              <a:gd name="connsiteX50-33997" fmla="*/ 10158 w 13634"/>
              <a:gd name="connsiteY50-33998" fmla="*/ 14496 h 17394"/>
              <a:gd name="connsiteX51-33999" fmla="*/ 10216 w 13634"/>
              <a:gd name="connsiteY51-34000" fmla="*/ 14890 h 17394"/>
              <a:gd name="connsiteX52-34001" fmla="*/ 10408 w 13634"/>
              <a:gd name="connsiteY52-34002" fmla="*/ 13974 h 17394"/>
              <a:gd name="connsiteX53-34003" fmla="*/ 10649 w 13634"/>
              <a:gd name="connsiteY53-34004" fmla="*/ 8335 h 17394"/>
              <a:gd name="connsiteX54-34005" fmla="*/ 10180 w 13634"/>
              <a:gd name="connsiteY54-34006" fmla="*/ 12175 h 17394"/>
              <a:gd name="connsiteX55-34007" fmla="*/ 9506 w 13634"/>
              <a:gd name="connsiteY55-34008" fmla="*/ 15374 h 17394"/>
              <a:gd name="connsiteX56-34009" fmla="*/ 9594 w 13634"/>
              <a:gd name="connsiteY56-34010" fmla="*/ 13462 h 17394"/>
              <a:gd name="connsiteX57-34011" fmla="*/ 9795 w 13634"/>
              <a:gd name="connsiteY57-34012" fmla="*/ 11851 h 17394"/>
              <a:gd name="connsiteX58-34013" fmla="*/ 8937 w 13634"/>
              <a:gd name="connsiteY58-34014" fmla="*/ 13356 h 17394"/>
              <a:gd name="connsiteX59-34015" fmla="*/ 9525 w 13634"/>
              <a:gd name="connsiteY59-34016" fmla="*/ 11442 h 17394"/>
              <a:gd name="connsiteX60-34017" fmla="*/ 9915 w 13634"/>
              <a:gd name="connsiteY60-34018" fmla="*/ 10099 h 17394"/>
              <a:gd name="connsiteX61-34019" fmla="*/ 10040 w 13634"/>
              <a:gd name="connsiteY61-34020" fmla="*/ 5442 h 17394"/>
              <a:gd name="connsiteX62-34021" fmla="*/ 9023 w 13634"/>
              <a:gd name="connsiteY62-34022" fmla="*/ 3604 h 17394"/>
              <a:gd name="connsiteX63-34023" fmla="*/ 8480 w 13634"/>
              <a:gd name="connsiteY63-34024" fmla="*/ 4284 h 17394"/>
              <a:gd name="connsiteX64-34025" fmla="*/ 7081 w 13634"/>
              <a:gd name="connsiteY64-34026" fmla="*/ 4898 h 17394"/>
              <a:gd name="connsiteX65-34027" fmla="*/ 6958 w 13634"/>
              <a:gd name="connsiteY65-34028" fmla="*/ 6450 h 17394"/>
              <a:gd name="connsiteX66-34029" fmla="*/ 6353 w 13634"/>
              <a:gd name="connsiteY66-34030" fmla="*/ 6132 h 17394"/>
              <a:gd name="connsiteX67-34031" fmla="*/ 6177 w 13634"/>
              <a:gd name="connsiteY67-34032" fmla="*/ 6663 h 17394"/>
              <a:gd name="connsiteX68-34033" fmla="*/ 5827 w 13634"/>
              <a:gd name="connsiteY68-34034" fmla="*/ 6935 h 17394"/>
              <a:gd name="connsiteX69-34035" fmla="*/ 5225 w 13634"/>
              <a:gd name="connsiteY69-34036" fmla="*/ 7260 h 17394"/>
              <a:gd name="connsiteX70-34037" fmla="*/ 5356 w 13634"/>
              <a:gd name="connsiteY70-34038" fmla="*/ 7171 h 17394"/>
              <a:gd name="connsiteX71-34039" fmla="*/ 5733 w 13634"/>
              <a:gd name="connsiteY71-34040" fmla="*/ 7016 h 17394"/>
              <a:gd name="connsiteX72-34041" fmla="*/ 5235 w 13634"/>
              <a:gd name="connsiteY72-34042" fmla="*/ 7287 h 17394"/>
              <a:gd name="connsiteX73-34043" fmla="*/ 4271 w 13634"/>
              <a:gd name="connsiteY73-34044" fmla="*/ 8017 h 17394"/>
              <a:gd name="connsiteX74-34045" fmla="*/ 3715 w 13634"/>
              <a:gd name="connsiteY74-34046" fmla="*/ 8372 h 17394"/>
              <a:gd name="connsiteX75-34047" fmla="*/ 2995 w 13634"/>
              <a:gd name="connsiteY75-34048" fmla="*/ 8683 h 17394"/>
              <a:gd name="connsiteX76-34049" fmla="*/ 1345 w 13634"/>
              <a:gd name="connsiteY76-34050" fmla="*/ 9330 h 17394"/>
              <a:gd name="connsiteX77-34051" fmla="*/ 308 w 13634"/>
              <a:gd name="connsiteY77-34052" fmla="*/ 9936 h 17394"/>
              <a:gd name="connsiteX78-34053" fmla="*/ 156 w 13634"/>
              <a:gd name="connsiteY78-34054" fmla="*/ 8790 h 17394"/>
              <a:gd name="connsiteX79" fmla="*/ 135 w 13634"/>
              <a:gd name="connsiteY79" fmla="*/ 6267 h 17394"/>
              <a:gd name="connsiteX0-34055" fmla="*/ 135 w 13634"/>
              <a:gd name="connsiteY0-34056" fmla="*/ 6267 h 17394"/>
              <a:gd name="connsiteX1-34057" fmla="*/ 779 w 13634"/>
              <a:gd name="connsiteY1-34058" fmla="*/ 5729 h 17394"/>
              <a:gd name="connsiteX2-34059" fmla="*/ 2207 w 13634"/>
              <a:gd name="connsiteY2-34060" fmla="*/ 5863 h 17394"/>
              <a:gd name="connsiteX3-34061" fmla="*/ 4002 w 13634"/>
              <a:gd name="connsiteY3-34062" fmla="*/ 5164 h 17394"/>
              <a:gd name="connsiteX4-34063" fmla="*/ 6333 w 13634"/>
              <a:gd name="connsiteY4-34064" fmla="*/ 3399 h 17394"/>
              <a:gd name="connsiteX5-34065" fmla="*/ 6905 w 13634"/>
              <a:gd name="connsiteY5-34066" fmla="*/ 2367 h 17394"/>
              <a:gd name="connsiteX6-34067" fmla="*/ 7079 w 13634"/>
              <a:gd name="connsiteY6-34068" fmla="*/ 2149 h 17394"/>
              <a:gd name="connsiteX7-34069" fmla="*/ 7300 w 13634"/>
              <a:gd name="connsiteY7-34070" fmla="*/ 826 h 17394"/>
              <a:gd name="connsiteX8-34071" fmla="*/ 7650 w 13634"/>
              <a:gd name="connsiteY8-34072" fmla="*/ 961 h 17394"/>
              <a:gd name="connsiteX9-34073" fmla="*/ 8006 w 13634"/>
              <a:gd name="connsiteY9-34074" fmla="*/ 1915 h 17394"/>
              <a:gd name="connsiteX10-34075" fmla="*/ 8738 w 13634"/>
              <a:gd name="connsiteY10-34076" fmla="*/ 752 h 17394"/>
              <a:gd name="connsiteX11-34077" fmla="*/ 8410 w 13634"/>
              <a:gd name="connsiteY11-34078" fmla="*/ 1546 h 17394"/>
              <a:gd name="connsiteX12-34079" fmla="*/ 9069 w 13634"/>
              <a:gd name="connsiteY12-34080" fmla="*/ 19 h 17394"/>
              <a:gd name="connsiteX13-34081" fmla="*/ 9555 w 13634"/>
              <a:gd name="connsiteY13-34082" fmla="*/ 14 h 17394"/>
              <a:gd name="connsiteX14-34083" fmla="*/ 9651 w 13634"/>
              <a:gd name="connsiteY14-34084" fmla="*/ 1200 h 17394"/>
              <a:gd name="connsiteX15-34085" fmla="*/ 11693 w 13634"/>
              <a:gd name="connsiteY15-34086" fmla="*/ 3664 h 17394"/>
              <a:gd name="connsiteX16-34087" fmla="*/ 12576 w 13634"/>
              <a:gd name="connsiteY16-34088" fmla="*/ 6051 h 17394"/>
              <a:gd name="connsiteX17-34089" fmla="*/ 13484 w 13634"/>
              <a:gd name="connsiteY17-34090" fmla="*/ 12081 h 17394"/>
              <a:gd name="connsiteX18-34091" fmla="*/ 13606 w 13634"/>
              <a:gd name="connsiteY18-34092" fmla="*/ 17062 h 17394"/>
              <a:gd name="connsiteX19-34093" fmla="*/ 13433 w 13634"/>
              <a:gd name="connsiteY19-34094" fmla="*/ 15125 h 17394"/>
              <a:gd name="connsiteX20-34095" fmla="*/ 13074 w 13634"/>
              <a:gd name="connsiteY20-34096" fmla="*/ 17053 h 17394"/>
              <a:gd name="connsiteX21-34097" fmla="*/ 13221 w 13634"/>
              <a:gd name="connsiteY21-34098" fmla="*/ 13248 h 17394"/>
              <a:gd name="connsiteX22-34099" fmla="*/ 12587 w 13634"/>
              <a:gd name="connsiteY22-34100" fmla="*/ 9413 h 17394"/>
              <a:gd name="connsiteX23-34101" fmla="*/ 12736 w 13634"/>
              <a:gd name="connsiteY23-34102" fmla="*/ 13350 h 17394"/>
              <a:gd name="connsiteX24-34103" fmla="*/ 12587 w 13634"/>
              <a:gd name="connsiteY24-34104" fmla="*/ 15135 h 17394"/>
              <a:gd name="connsiteX25-34105" fmla="*/ 12197 w 13634"/>
              <a:gd name="connsiteY25-34106" fmla="*/ 17220 h 17394"/>
              <a:gd name="connsiteX26-34107" fmla="*/ 12291 w 13634"/>
              <a:gd name="connsiteY26-34108" fmla="*/ 10366 h 17394"/>
              <a:gd name="connsiteX27-34109" fmla="*/ 11939 w 13634"/>
              <a:gd name="connsiteY27-34110" fmla="*/ 6415 h 17394"/>
              <a:gd name="connsiteX28-34111" fmla="*/ 11372 w 13634"/>
              <a:gd name="connsiteY28-34112" fmla="*/ 4727 h 17394"/>
              <a:gd name="connsiteX29-34113" fmla="*/ 11539 w 13634"/>
              <a:gd name="connsiteY29-34114" fmla="*/ 7113 h 17394"/>
              <a:gd name="connsiteX30-34115" fmla="*/ 11780 w 13634"/>
              <a:gd name="connsiteY30-34116" fmla="*/ 7984 h 17394"/>
              <a:gd name="connsiteX31-34117" fmla="*/ 12138 w 13634"/>
              <a:gd name="connsiteY31-34118" fmla="*/ 9938 h 17394"/>
              <a:gd name="connsiteX32-34119" fmla="*/ 11764 w 13634"/>
              <a:gd name="connsiteY32-34120" fmla="*/ 9257 h 17394"/>
              <a:gd name="connsiteX33-34121" fmla="*/ 12024 w 13634"/>
              <a:gd name="connsiteY33-34122" fmla="*/ 14201 h 17394"/>
              <a:gd name="connsiteX34-34123" fmla="*/ 11868 w 13634"/>
              <a:gd name="connsiteY34-34124" fmla="*/ 16611 h 17394"/>
              <a:gd name="connsiteX35-34125" fmla="*/ 11659 w 13634"/>
              <a:gd name="connsiteY35-34126" fmla="*/ 13325 h 17394"/>
              <a:gd name="connsiteX36-34127" fmla="*/ 11511 w 13634"/>
              <a:gd name="connsiteY36-34128" fmla="*/ 11252 h 17394"/>
              <a:gd name="connsiteX37-34129" fmla="*/ 10854 w 13634"/>
              <a:gd name="connsiteY37-34130" fmla="*/ 6212 h 17394"/>
              <a:gd name="connsiteX38-34131" fmla="*/ 11200 w 13634"/>
              <a:gd name="connsiteY38-34132" fmla="*/ 11757 h 17394"/>
              <a:gd name="connsiteX39-34133" fmla="*/ 11400 w 13634"/>
              <a:gd name="connsiteY39-34134" fmla="*/ 14285 h 17394"/>
              <a:gd name="connsiteX40-34135" fmla="*/ 11229 w 13634"/>
              <a:gd name="connsiteY40-34136" fmla="*/ 16746 h 17394"/>
              <a:gd name="connsiteX41-34137" fmla="*/ 11037 w 13634"/>
              <a:gd name="connsiteY41-34138" fmla="*/ 13822 h 17394"/>
              <a:gd name="connsiteX42-34139" fmla="*/ 10633 w 13634"/>
              <a:gd name="connsiteY42-34140" fmla="*/ 16705 h 17394"/>
              <a:gd name="connsiteX43-34141" fmla="*/ 10290 w 13634"/>
              <a:gd name="connsiteY43-34142" fmla="*/ 17020 h 17394"/>
              <a:gd name="connsiteX44-34143" fmla="*/ 10369 w 13634"/>
              <a:gd name="connsiteY44-34144" fmla="*/ 16578 h 17394"/>
              <a:gd name="connsiteX45-34145" fmla="*/ 10482 w 13634"/>
              <a:gd name="connsiteY45-34146" fmla="*/ 15449 h 17394"/>
              <a:gd name="connsiteX46-34147" fmla="*/ 10608 w 13634"/>
              <a:gd name="connsiteY46-34148" fmla="*/ 14870 h 17394"/>
              <a:gd name="connsiteX47-34149" fmla="*/ 10497 w 13634"/>
              <a:gd name="connsiteY47-34150" fmla="*/ 15401 h 17394"/>
              <a:gd name="connsiteX48-34151" fmla="*/ 10107 w 13634"/>
              <a:gd name="connsiteY48-34152" fmla="*/ 15775 h 17394"/>
              <a:gd name="connsiteX49-34153" fmla="*/ 10303 w 13634"/>
              <a:gd name="connsiteY49-34154" fmla="*/ 15076 h 17394"/>
              <a:gd name="connsiteX50-34155" fmla="*/ 10158 w 13634"/>
              <a:gd name="connsiteY50-34156" fmla="*/ 14496 h 17394"/>
              <a:gd name="connsiteX51-34157" fmla="*/ 10216 w 13634"/>
              <a:gd name="connsiteY51-34158" fmla="*/ 14890 h 17394"/>
              <a:gd name="connsiteX52-34159" fmla="*/ 10408 w 13634"/>
              <a:gd name="connsiteY52-34160" fmla="*/ 13974 h 17394"/>
              <a:gd name="connsiteX53-34161" fmla="*/ 10649 w 13634"/>
              <a:gd name="connsiteY53-34162" fmla="*/ 8335 h 17394"/>
              <a:gd name="connsiteX54-34163" fmla="*/ 10180 w 13634"/>
              <a:gd name="connsiteY54-34164" fmla="*/ 12175 h 17394"/>
              <a:gd name="connsiteX55-34165" fmla="*/ 9506 w 13634"/>
              <a:gd name="connsiteY55-34166" fmla="*/ 15374 h 17394"/>
              <a:gd name="connsiteX56-34167" fmla="*/ 9594 w 13634"/>
              <a:gd name="connsiteY56-34168" fmla="*/ 13462 h 17394"/>
              <a:gd name="connsiteX57-34169" fmla="*/ 9795 w 13634"/>
              <a:gd name="connsiteY57-34170" fmla="*/ 11851 h 17394"/>
              <a:gd name="connsiteX58-34171" fmla="*/ 8937 w 13634"/>
              <a:gd name="connsiteY58-34172" fmla="*/ 13356 h 17394"/>
              <a:gd name="connsiteX59-34173" fmla="*/ 9525 w 13634"/>
              <a:gd name="connsiteY59-34174" fmla="*/ 11442 h 17394"/>
              <a:gd name="connsiteX60-34175" fmla="*/ 9915 w 13634"/>
              <a:gd name="connsiteY60-34176" fmla="*/ 10099 h 17394"/>
              <a:gd name="connsiteX61-34177" fmla="*/ 10040 w 13634"/>
              <a:gd name="connsiteY61-34178" fmla="*/ 5442 h 17394"/>
              <a:gd name="connsiteX62-34179" fmla="*/ 9023 w 13634"/>
              <a:gd name="connsiteY62-34180" fmla="*/ 3604 h 17394"/>
              <a:gd name="connsiteX63-34181" fmla="*/ 8480 w 13634"/>
              <a:gd name="connsiteY63-34182" fmla="*/ 4284 h 17394"/>
              <a:gd name="connsiteX64-34183" fmla="*/ 7081 w 13634"/>
              <a:gd name="connsiteY64-34184" fmla="*/ 4898 h 17394"/>
              <a:gd name="connsiteX65-34185" fmla="*/ 6958 w 13634"/>
              <a:gd name="connsiteY65-34186" fmla="*/ 6450 h 17394"/>
              <a:gd name="connsiteX66-34187" fmla="*/ 6353 w 13634"/>
              <a:gd name="connsiteY66-34188" fmla="*/ 6132 h 17394"/>
              <a:gd name="connsiteX67-34189" fmla="*/ 6177 w 13634"/>
              <a:gd name="connsiteY67-34190" fmla="*/ 6663 h 17394"/>
              <a:gd name="connsiteX68-34191" fmla="*/ 5827 w 13634"/>
              <a:gd name="connsiteY68-34192" fmla="*/ 6935 h 17394"/>
              <a:gd name="connsiteX69-34193" fmla="*/ 5225 w 13634"/>
              <a:gd name="connsiteY69-34194" fmla="*/ 7260 h 17394"/>
              <a:gd name="connsiteX70-34195" fmla="*/ 5356 w 13634"/>
              <a:gd name="connsiteY70-34196" fmla="*/ 7171 h 17394"/>
              <a:gd name="connsiteX71-34197" fmla="*/ 5733 w 13634"/>
              <a:gd name="connsiteY71-34198" fmla="*/ 7016 h 17394"/>
              <a:gd name="connsiteX72-34199" fmla="*/ 5235 w 13634"/>
              <a:gd name="connsiteY72-34200" fmla="*/ 7287 h 17394"/>
              <a:gd name="connsiteX73-34201" fmla="*/ 4271 w 13634"/>
              <a:gd name="connsiteY73-34202" fmla="*/ 8017 h 17394"/>
              <a:gd name="connsiteX74-34203" fmla="*/ 3715 w 13634"/>
              <a:gd name="connsiteY74-34204" fmla="*/ 8372 h 17394"/>
              <a:gd name="connsiteX75-34205" fmla="*/ 2995 w 13634"/>
              <a:gd name="connsiteY75-34206" fmla="*/ 8683 h 17394"/>
              <a:gd name="connsiteX76-34207" fmla="*/ 1345 w 13634"/>
              <a:gd name="connsiteY76-34208" fmla="*/ 9330 h 17394"/>
              <a:gd name="connsiteX77-34209" fmla="*/ 308 w 13634"/>
              <a:gd name="connsiteY77-34210" fmla="*/ 9936 h 17394"/>
              <a:gd name="connsiteX78-34211" fmla="*/ 156 w 13634"/>
              <a:gd name="connsiteY78-34212" fmla="*/ 8790 h 17394"/>
              <a:gd name="connsiteX79-34213" fmla="*/ 135 w 13634"/>
              <a:gd name="connsiteY79-34214" fmla="*/ 6267 h 17394"/>
              <a:gd name="connsiteX0-34215" fmla="*/ 135 w 13634"/>
              <a:gd name="connsiteY0-34216" fmla="*/ 6267 h 17394"/>
              <a:gd name="connsiteX1-34217" fmla="*/ 779 w 13634"/>
              <a:gd name="connsiteY1-34218" fmla="*/ 5729 h 17394"/>
              <a:gd name="connsiteX2-34219" fmla="*/ 2207 w 13634"/>
              <a:gd name="connsiteY2-34220" fmla="*/ 5863 h 17394"/>
              <a:gd name="connsiteX3-34221" fmla="*/ 4002 w 13634"/>
              <a:gd name="connsiteY3-34222" fmla="*/ 5164 h 17394"/>
              <a:gd name="connsiteX4-34223" fmla="*/ 6333 w 13634"/>
              <a:gd name="connsiteY4-34224" fmla="*/ 3399 h 17394"/>
              <a:gd name="connsiteX5-34225" fmla="*/ 6905 w 13634"/>
              <a:gd name="connsiteY5-34226" fmla="*/ 2367 h 17394"/>
              <a:gd name="connsiteX6-34227" fmla="*/ 7079 w 13634"/>
              <a:gd name="connsiteY6-34228" fmla="*/ 2149 h 17394"/>
              <a:gd name="connsiteX7-34229" fmla="*/ 7300 w 13634"/>
              <a:gd name="connsiteY7-34230" fmla="*/ 826 h 17394"/>
              <a:gd name="connsiteX8-34231" fmla="*/ 7650 w 13634"/>
              <a:gd name="connsiteY8-34232" fmla="*/ 961 h 17394"/>
              <a:gd name="connsiteX9-34233" fmla="*/ 8006 w 13634"/>
              <a:gd name="connsiteY9-34234" fmla="*/ 1915 h 17394"/>
              <a:gd name="connsiteX10-34235" fmla="*/ 8738 w 13634"/>
              <a:gd name="connsiteY10-34236" fmla="*/ 752 h 17394"/>
              <a:gd name="connsiteX11-34237" fmla="*/ 8410 w 13634"/>
              <a:gd name="connsiteY11-34238" fmla="*/ 1546 h 17394"/>
              <a:gd name="connsiteX12-34239" fmla="*/ 9069 w 13634"/>
              <a:gd name="connsiteY12-34240" fmla="*/ 19 h 17394"/>
              <a:gd name="connsiteX13-34241" fmla="*/ 9555 w 13634"/>
              <a:gd name="connsiteY13-34242" fmla="*/ 14 h 17394"/>
              <a:gd name="connsiteX14-34243" fmla="*/ 9651 w 13634"/>
              <a:gd name="connsiteY14-34244" fmla="*/ 1200 h 17394"/>
              <a:gd name="connsiteX15-34245" fmla="*/ 11693 w 13634"/>
              <a:gd name="connsiteY15-34246" fmla="*/ 3664 h 17394"/>
              <a:gd name="connsiteX16-34247" fmla="*/ 12576 w 13634"/>
              <a:gd name="connsiteY16-34248" fmla="*/ 6051 h 17394"/>
              <a:gd name="connsiteX17-34249" fmla="*/ 13484 w 13634"/>
              <a:gd name="connsiteY17-34250" fmla="*/ 12081 h 17394"/>
              <a:gd name="connsiteX18-34251" fmla="*/ 13606 w 13634"/>
              <a:gd name="connsiteY18-34252" fmla="*/ 17062 h 17394"/>
              <a:gd name="connsiteX19-34253" fmla="*/ 13433 w 13634"/>
              <a:gd name="connsiteY19-34254" fmla="*/ 15125 h 17394"/>
              <a:gd name="connsiteX20-34255" fmla="*/ 13074 w 13634"/>
              <a:gd name="connsiteY20-34256" fmla="*/ 17053 h 17394"/>
              <a:gd name="connsiteX21-34257" fmla="*/ 13221 w 13634"/>
              <a:gd name="connsiteY21-34258" fmla="*/ 13248 h 17394"/>
              <a:gd name="connsiteX22-34259" fmla="*/ 12587 w 13634"/>
              <a:gd name="connsiteY22-34260" fmla="*/ 9413 h 17394"/>
              <a:gd name="connsiteX23-34261" fmla="*/ 12736 w 13634"/>
              <a:gd name="connsiteY23-34262" fmla="*/ 13350 h 17394"/>
              <a:gd name="connsiteX24-34263" fmla="*/ 12587 w 13634"/>
              <a:gd name="connsiteY24-34264" fmla="*/ 15135 h 17394"/>
              <a:gd name="connsiteX25-34265" fmla="*/ 12197 w 13634"/>
              <a:gd name="connsiteY25-34266" fmla="*/ 17220 h 17394"/>
              <a:gd name="connsiteX26-34267" fmla="*/ 12291 w 13634"/>
              <a:gd name="connsiteY26-34268" fmla="*/ 10366 h 17394"/>
              <a:gd name="connsiteX27-34269" fmla="*/ 11939 w 13634"/>
              <a:gd name="connsiteY27-34270" fmla="*/ 6415 h 17394"/>
              <a:gd name="connsiteX28-34271" fmla="*/ 11372 w 13634"/>
              <a:gd name="connsiteY28-34272" fmla="*/ 4727 h 17394"/>
              <a:gd name="connsiteX29-34273" fmla="*/ 11539 w 13634"/>
              <a:gd name="connsiteY29-34274" fmla="*/ 7113 h 17394"/>
              <a:gd name="connsiteX30-34275" fmla="*/ 11780 w 13634"/>
              <a:gd name="connsiteY30-34276" fmla="*/ 7984 h 17394"/>
              <a:gd name="connsiteX31-34277" fmla="*/ 12138 w 13634"/>
              <a:gd name="connsiteY31-34278" fmla="*/ 9938 h 17394"/>
              <a:gd name="connsiteX32-34279" fmla="*/ 11764 w 13634"/>
              <a:gd name="connsiteY32-34280" fmla="*/ 9257 h 17394"/>
              <a:gd name="connsiteX33-34281" fmla="*/ 12024 w 13634"/>
              <a:gd name="connsiteY33-34282" fmla="*/ 14201 h 17394"/>
              <a:gd name="connsiteX34-34283" fmla="*/ 11868 w 13634"/>
              <a:gd name="connsiteY34-34284" fmla="*/ 16611 h 17394"/>
              <a:gd name="connsiteX35-34285" fmla="*/ 11659 w 13634"/>
              <a:gd name="connsiteY35-34286" fmla="*/ 13325 h 17394"/>
              <a:gd name="connsiteX36-34287" fmla="*/ 11511 w 13634"/>
              <a:gd name="connsiteY36-34288" fmla="*/ 11252 h 17394"/>
              <a:gd name="connsiteX37-34289" fmla="*/ 10854 w 13634"/>
              <a:gd name="connsiteY37-34290" fmla="*/ 6212 h 17394"/>
              <a:gd name="connsiteX38-34291" fmla="*/ 11200 w 13634"/>
              <a:gd name="connsiteY38-34292" fmla="*/ 11757 h 17394"/>
              <a:gd name="connsiteX39-34293" fmla="*/ 11400 w 13634"/>
              <a:gd name="connsiteY39-34294" fmla="*/ 14285 h 17394"/>
              <a:gd name="connsiteX40-34295" fmla="*/ 11229 w 13634"/>
              <a:gd name="connsiteY40-34296" fmla="*/ 16746 h 17394"/>
              <a:gd name="connsiteX41-34297" fmla="*/ 11037 w 13634"/>
              <a:gd name="connsiteY41-34298" fmla="*/ 13822 h 17394"/>
              <a:gd name="connsiteX42-34299" fmla="*/ 10633 w 13634"/>
              <a:gd name="connsiteY42-34300" fmla="*/ 16705 h 17394"/>
              <a:gd name="connsiteX43-34301" fmla="*/ 10290 w 13634"/>
              <a:gd name="connsiteY43-34302" fmla="*/ 17020 h 17394"/>
              <a:gd name="connsiteX44-34303" fmla="*/ 10369 w 13634"/>
              <a:gd name="connsiteY44-34304" fmla="*/ 16578 h 17394"/>
              <a:gd name="connsiteX45-34305" fmla="*/ 10482 w 13634"/>
              <a:gd name="connsiteY45-34306" fmla="*/ 15449 h 17394"/>
              <a:gd name="connsiteX46-34307" fmla="*/ 10608 w 13634"/>
              <a:gd name="connsiteY46-34308" fmla="*/ 14870 h 17394"/>
              <a:gd name="connsiteX47-34309" fmla="*/ 10497 w 13634"/>
              <a:gd name="connsiteY47-34310" fmla="*/ 15401 h 17394"/>
              <a:gd name="connsiteX48-34311" fmla="*/ 10107 w 13634"/>
              <a:gd name="connsiteY48-34312" fmla="*/ 15775 h 17394"/>
              <a:gd name="connsiteX49-34313" fmla="*/ 10303 w 13634"/>
              <a:gd name="connsiteY49-34314" fmla="*/ 15076 h 17394"/>
              <a:gd name="connsiteX50-34315" fmla="*/ 10158 w 13634"/>
              <a:gd name="connsiteY50-34316" fmla="*/ 14496 h 17394"/>
              <a:gd name="connsiteX51-34317" fmla="*/ 10216 w 13634"/>
              <a:gd name="connsiteY51-34318" fmla="*/ 14890 h 17394"/>
              <a:gd name="connsiteX52-34319" fmla="*/ 10408 w 13634"/>
              <a:gd name="connsiteY52-34320" fmla="*/ 13974 h 17394"/>
              <a:gd name="connsiteX53-34321" fmla="*/ 10649 w 13634"/>
              <a:gd name="connsiteY53-34322" fmla="*/ 8335 h 17394"/>
              <a:gd name="connsiteX54-34323" fmla="*/ 10180 w 13634"/>
              <a:gd name="connsiteY54-34324" fmla="*/ 12175 h 17394"/>
              <a:gd name="connsiteX55-34325" fmla="*/ 9506 w 13634"/>
              <a:gd name="connsiteY55-34326" fmla="*/ 15374 h 17394"/>
              <a:gd name="connsiteX56-34327" fmla="*/ 9594 w 13634"/>
              <a:gd name="connsiteY56-34328" fmla="*/ 13462 h 17394"/>
              <a:gd name="connsiteX57-34329" fmla="*/ 9795 w 13634"/>
              <a:gd name="connsiteY57-34330" fmla="*/ 11851 h 17394"/>
              <a:gd name="connsiteX58-34331" fmla="*/ 8937 w 13634"/>
              <a:gd name="connsiteY58-34332" fmla="*/ 13356 h 17394"/>
              <a:gd name="connsiteX59-34333" fmla="*/ 9525 w 13634"/>
              <a:gd name="connsiteY59-34334" fmla="*/ 11442 h 17394"/>
              <a:gd name="connsiteX60-34335" fmla="*/ 9915 w 13634"/>
              <a:gd name="connsiteY60-34336" fmla="*/ 10099 h 17394"/>
              <a:gd name="connsiteX61-34337" fmla="*/ 10040 w 13634"/>
              <a:gd name="connsiteY61-34338" fmla="*/ 5442 h 17394"/>
              <a:gd name="connsiteX62-34339" fmla="*/ 9023 w 13634"/>
              <a:gd name="connsiteY62-34340" fmla="*/ 3604 h 17394"/>
              <a:gd name="connsiteX63-34341" fmla="*/ 8480 w 13634"/>
              <a:gd name="connsiteY63-34342" fmla="*/ 4284 h 17394"/>
              <a:gd name="connsiteX64-34343" fmla="*/ 7081 w 13634"/>
              <a:gd name="connsiteY64-34344" fmla="*/ 4898 h 17394"/>
              <a:gd name="connsiteX65-34345" fmla="*/ 6958 w 13634"/>
              <a:gd name="connsiteY65-34346" fmla="*/ 6450 h 17394"/>
              <a:gd name="connsiteX66-34347" fmla="*/ 6353 w 13634"/>
              <a:gd name="connsiteY66-34348" fmla="*/ 6132 h 17394"/>
              <a:gd name="connsiteX67-34349" fmla="*/ 6177 w 13634"/>
              <a:gd name="connsiteY67-34350" fmla="*/ 6663 h 17394"/>
              <a:gd name="connsiteX68-34351" fmla="*/ 5827 w 13634"/>
              <a:gd name="connsiteY68-34352" fmla="*/ 6935 h 17394"/>
              <a:gd name="connsiteX69-34353" fmla="*/ 5225 w 13634"/>
              <a:gd name="connsiteY69-34354" fmla="*/ 7260 h 17394"/>
              <a:gd name="connsiteX70-34355" fmla="*/ 5356 w 13634"/>
              <a:gd name="connsiteY70-34356" fmla="*/ 7171 h 17394"/>
              <a:gd name="connsiteX71-34357" fmla="*/ 5733 w 13634"/>
              <a:gd name="connsiteY71-34358" fmla="*/ 7016 h 17394"/>
              <a:gd name="connsiteX72-34359" fmla="*/ 5235 w 13634"/>
              <a:gd name="connsiteY72-34360" fmla="*/ 7287 h 17394"/>
              <a:gd name="connsiteX73-34361" fmla="*/ 4271 w 13634"/>
              <a:gd name="connsiteY73-34362" fmla="*/ 8017 h 17394"/>
              <a:gd name="connsiteX74-34363" fmla="*/ 3715 w 13634"/>
              <a:gd name="connsiteY74-34364" fmla="*/ 8372 h 17394"/>
              <a:gd name="connsiteX75-34365" fmla="*/ 2995 w 13634"/>
              <a:gd name="connsiteY75-34366" fmla="*/ 8683 h 17394"/>
              <a:gd name="connsiteX76-34367" fmla="*/ 1345 w 13634"/>
              <a:gd name="connsiteY76-34368" fmla="*/ 9330 h 17394"/>
              <a:gd name="connsiteX77-34369" fmla="*/ 308 w 13634"/>
              <a:gd name="connsiteY77-34370" fmla="*/ 9936 h 17394"/>
              <a:gd name="connsiteX78-34371" fmla="*/ 156 w 13634"/>
              <a:gd name="connsiteY78-34372" fmla="*/ 8790 h 17394"/>
              <a:gd name="connsiteX79-34373" fmla="*/ 135 w 13634"/>
              <a:gd name="connsiteY79-34374" fmla="*/ 6267 h 17394"/>
              <a:gd name="connsiteX0-34375" fmla="*/ 135 w 13609"/>
              <a:gd name="connsiteY0-34376" fmla="*/ 6267 h 17394"/>
              <a:gd name="connsiteX1-34377" fmla="*/ 779 w 13609"/>
              <a:gd name="connsiteY1-34378" fmla="*/ 5729 h 17394"/>
              <a:gd name="connsiteX2-34379" fmla="*/ 2207 w 13609"/>
              <a:gd name="connsiteY2-34380" fmla="*/ 5863 h 17394"/>
              <a:gd name="connsiteX3-34381" fmla="*/ 4002 w 13609"/>
              <a:gd name="connsiteY3-34382" fmla="*/ 5164 h 17394"/>
              <a:gd name="connsiteX4-34383" fmla="*/ 6333 w 13609"/>
              <a:gd name="connsiteY4-34384" fmla="*/ 3399 h 17394"/>
              <a:gd name="connsiteX5-34385" fmla="*/ 6905 w 13609"/>
              <a:gd name="connsiteY5-34386" fmla="*/ 2367 h 17394"/>
              <a:gd name="connsiteX6-34387" fmla="*/ 7079 w 13609"/>
              <a:gd name="connsiteY6-34388" fmla="*/ 2149 h 17394"/>
              <a:gd name="connsiteX7-34389" fmla="*/ 7300 w 13609"/>
              <a:gd name="connsiteY7-34390" fmla="*/ 826 h 17394"/>
              <a:gd name="connsiteX8-34391" fmla="*/ 7650 w 13609"/>
              <a:gd name="connsiteY8-34392" fmla="*/ 961 h 17394"/>
              <a:gd name="connsiteX9-34393" fmla="*/ 8006 w 13609"/>
              <a:gd name="connsiteY9-34394" fmla="*/ 1915 h 17394"/>
              <a:gd name="connsiteX10-34395" fmla="*/ 8738 w 13609"/>
              <a:gd name="connsiteY10-34396" fmla="*/ 752 h 17394"/>
              <a:gd name="connsiteX11-34397" fmla="*/ 8410 w 13609"/>
              <a:gd name="connsiteY11-34398" fmla="*/ 1546 h 17394"/>
              <a:gd name="connsiteX12-34399" fmla="*/ 9069 w 13609"/>
              <a:gd name="connsiteY12-34400" fmla="*/ 19 h 17394"/>
              <a:gd name="connsiteX13-34401" fmla="*/ 9555 w 13609"/>
              <a:gd name="connsiteY13-34402" fmla="*/ 14 h 17394"/>
              <a:gd name="connsiteX14-34403" fmla="*/ 9651 w 13609"/>
              <a:gd name="connsiteY14-34404" fmla="*/ 1200 h 17394"/>
              <a:gd name="connsiteX15-34405" fmla="*/ 11693 w 13609"/>
              <a:gd name="connsiteY15-34406" fmla="*/ 3664 h 17394"/>
              <a:gd name="connsiteX16-34407" fmla="*/ 12576 w 13609"/>
              <a:gd name="connsiteY16-34408" fmla="*/ 6051 h 17394"/>
              <a:gd name="connsiteX17-34409" fmla="*/ 13367 w 13609"/>
              <a:gd name="connsiteY17-34410" fmla="*/ 8807 h 17394"/>
              <a:gd name="connsiteX18-34411" fmla="*/ 13484 w 13609"/>
              <a:gd name="connsiteY18-34412" fmla="*/ 12081 h 17394"/>
              <a:gd name="connsiteX19-34413" fmla="*/ 13606 w 13609"/>
              <a:gd name="connsiteY19-34414" fmla="*/ 17062 h 17394"/>
              <a:gd name="connsiteX20-34415" fmla="*/ 13433 w 13609"/>
              <a:gd name="connsiteY20-34416" fmla="*/ 15125 h 17394"/>
              <a:gd name="connsiteX21-34417" fmla="*/ 13074 w 13609"/>
              <a:gd name="connsiteY21-34418" fmla="*/ 17053 h 17394"/>
              <a:gd name="connsiteX22-34419" fmla="*/ 13221 w 13609"/>
              <a:gd name="connsiteY22-34420" fmla="*/ 13248 h 17394"/>
              <a:gd name="connsiteX23-34421" fmla="*/ 12587 w 13609"/>
              <a:gd name="connsiteY23-34422" fmla="*/ 9413 h 17394"/>
              <a:gd name="connsiteX24-34423" fmla="*/ 12736 w 13609"/>
              <a:gd name="connsiteY24-34424" fmla="*/ 13350 h 17394"/>
              <a:gd name="connsiteX25-34425" fmla="*/ 12587 w 13609"/>
              <a:gd name="connsiteY25-34426" fmla="*/ 15135 h 17394"/>
              <a:gd name="connsiteX26-34427" fmla="*/ 12197 w 13609"/>
              <a:gd name="connsiteY26-34428" fmla="*/ 17220 h 17394"/>
              <a:gd name="connsiteX27-34429" fmla="*/ 12291 w 13609"/>
              <a:gd name="connsiteY27-34430" fmla="*/ 10366 h 17394"/>
              <a:gd name="connsiteX28-34431" fmla="*/ 11939 w 13609"/>
              <a:gd name="connsiteY28-34432" fmla="*/ 6415 h 17394"/>
              <a:gd name="connsiteX29-34433" fmla="*/ 11372 w 13609"/>
              <a:gd name="connsiteY29-34434" fmla="*/ 4727 h 17394"/>
              <a:gd name="connsiteX30-34435" fmla="*/ 11539 w 13609"/>
              <a:gd name="connsiteY30-34436" fmla="*/ 7113 h 17394"/>
              <a:gd name="connsiteX31-34437" fmla="*/ 11780 w 13609"/>
              <a:gd name="connsiteY31-34438" fmla="*/ 7984 h 17394"/>
              <a:gd name="connsiteX32-34439" fmla="*/ 12138 w 13609"/>
              <a:gd name="connsiteY32-34440" fmla="*/ 9938 h 17394"/>
              <a:gd name="connsiteX33-34441" fmla="*/ 11764 w 13609"/>
              <a:gd name="connsiteY33-34442" fmla="*/ 9257 h 17394"/>
              <a:gd name="connsiteX34-34443" fmla="*/ 12024 w 13609"/>
              <a:gd name="connsiteY34-34444" fmla="*/ 14201 h 17394"/>
              <a:gd name="connsiteX35-34445" fmla="*/ 11868 w 13609"/>
              <a:gd name="connsiteY35-34446" fmla="*/ 16611 h 17394"/>
              <a:gd name="connsiteX36-34447" fmla="*/ 11659 w 13609"/>
              <a:gd name="connsiteY36-34448" fmla="*/ 13325 h 17394"/>
              <a:gd name="connsiteX37-34449" fmla="*/ 11511 w 13609"/>
              <a:gd name="connsiteY37-34450" fmla="*/ 11252 h 17394"/>
              <a:gd name="connsiteX38-34451" fmla="*/ 10854 w 13609"/>
              <a:gd name="connsiteY38-34452" fmla="*/ 6212 h 17394"/>
              <a:gd name="connsiteX39-34453" fmla="*/ 11200 w 13609"/>
              <a:gd name="connsiteY39-34454" fmla="*/ 11757 h 17394"/>
              <a:gd name="connsiteX40-34455" fmla="*/ 11400 w 13609"/>
              <a:gd name="connsiteY40-34456" fmla="*/ 14285 h 17394"/>
              <a:gd name="connsiteX41-34457" fmla="*/ 11229 w 13609"/>
              <a:gd name="connsiteY41-34458" fmla="*/ 16746 h 17394"/>
              <a:gd name="connsiteX42-34459" fmla="*/ 11037 w 13609"/>
              <a:gd name="connsiteY42-34460" fmla="*/ 13822 h 17394"/>
              <a:gd name="connsiteX43-34461" fmla="*/ 10633 w 13609"/>
              <a:gd name="connsiteY43-34462" fmla="*/ 16705 h 17394"/>
              <a:gd name="connsiteX44-34463" fmla="*/ 10290 w 13609"/>
              <a:gd name="connsiteY44-34464" fmla="*/ 17020 h 17394"/>
              <a:gd name="connsiteX45-34465" fmla="*/ 10369 w 13609"/>
              <a:gd name="connsiteY45-34466" fmla="*/ 16578 h 17394"/>
              <a:gd name="connsiteX46-34467" fmla="*/ 10482 w 13609"/>
              <a:gd name="connsiteY46-34468" fmla="*/ 15449 h 17394"/>
              <a:gd name="connsiteX47-34469" fmla="*/ 10608 w 13609"/>
              <a:gd name="connsiteY47-34470" fmla="*/ 14870 h 17394"/>
              <a:gd name="connsiteX48-34471" fmla="*/ 10497 w 13609"/>
              <a:gd name="connsiteY48-34472" fmla="*/ 15401 h 17394"/>
              <a:gd name="connsiteX49-34473" fmla="*/ 10107 w 13609"/>
              <a:gd name="connsiteY49-34474" fmla="*/ 15775 h 17394"/>
              <a:gd name="connsiteX50-34475" fmla="*/ 10303 w 13609"/>
              <a:gd name="connsiteY50-34476" fmla="*/ 15076 h 17394"/>
              <a:gd name="connsiteX51-34477" fmla="*/ 10158 w 13609"/>
              <a:gd name="connsiteY51-34478" fmla="*/ 14496 h 17394"/>
              <a:gd name="connsiteX52-34479" fmla="*/ 10216 w 13609"/>
              <a:gd name="connsiteY52-34480" fmla="*/ 14890 h 17394"/>
              <a:gd name="connsiteX53-34481" fmla="*/ 10408 w 13609"/>
              <a:gd name="connsiteY53-34482" fmla="*/ 13974 h 17394"/>
              <a:gd name="connsiteX54-34483" fmla="*/ 10649 w 13609"/>
              <a:gd name="connsiteY54-34484" fmla="*/ 8335 h 17394"/>
              <a:gd name="connsiteX55-34485" fmla="*/ 10180 w 13609"/>
              <a:gd name="connsiteY55-34486" fmla="*/ 12175 h 17394"/>
              <a:gd name="connsiteX56-34487" fmla="*/ 9506 w 13609"/>
              <a:gd name="connsiteY56-34488" fmla="*/ 15374 h 17394"/>
              <a:gd name="connsiteX57-34489" fmla="*/ 9594 w 13609"/>
              <a:gd name="connsiteY57-34490" fmla="*/ 13462 h 17394"/>
              <a:gd name="connsiteX58-34491" fmla="*/ 9795 w 13609"/>
              <a:gd name="connsiteY58-34492" fmla="*/ 11851 h 17394"/>
              <a:gd name="connsiteX59-34493" fmla="*/ 8937 w 13609"/>
              <a:gd name="connsiteY59-34494" fmla="*/ 13356 h 17394"/>
              <a:gd name="connsiteX60-34495" fmla="*/ 9525 w 13609"/>
              <a:gd name="connsiteY60-34496" fmla="*/ 11442 h 17394"/>
              <a:gd name="connsiteX61-34497" fmla="*/ 9915 w 13609"/>
              <a:gd name="connsiteY61-34498" fmla="*/ 10099 h 17394"/>
              <a:gd name="connsiteX62-34499" fmla="*/ 10040 w 13609"/>
              <a:gd name="connsiteY62-34500" fmla="*/ 5442 h 17394"/>
              <a:gd name="connsiteX63-34501" fmla="*/ 9023 w 13609"/>
              <a:gd name="connsiteY63-34502" fmla="*/ 3604 h 17394"/>
              <a:gd name="connsiteX64-34503" fmla="*/ 8480 w 13609"/>
              <a:gd name="connsiteY64-34504" fmla="*/ 4284 h 17394"/>
              <a:gd name="connsiteX65-34505" fmla="*/ 7081 w 13609"/>
              <a:gd name="connsiteY65-34506" fmla="*/ 4898 h 17394"/>
              <a:gd name="connsiteX66-34507" fmla="*/ 6958 w 13609"/>
              <a:gd name="connsiteY66-34508" fmla="*/ 6450 h 17394"/>
              <a:gd name="connsiteX67-34509" fmla="*/ 6353 w 13609"/>
              <a:gd name="connsiteY67-34510" fmla="*/ 6132 h 17394"/>
              <a:gd name="connsiteX68-34511" fmla="*/ 6177 w 13609"/>
              <a:gd name="connsiteY68-34512" fmla="*/ 6663 h 17394"/>
              <a:gd name="connsiteX69-34513" fmla="*/ 5827 w 13609"/>
              <a:gd name="connsiteY69-34514" fmla="*/ 6935 h 17394"/>
              <a:gd name="connsiteX70-34515" fmla="*/ 5225 w 13609"/>
              <a:gd name="connsiteY70-34516" fmla="*/ 7260 h 17394"/>
              <a:gd name="connsiteX71-34517" fmla="*/ 5356 w 13609"/>
              <a:gd name="connsiteY71-34518" fmla="*/ 7171 h 17394"/>
              <a:gd name="connsiteX72-34519" fmla="*/ 5733 w 13609"/>
              <a:gd name="connsiteY72-34520" fmla="*/ 7016 h 17394"/>
              <a:gd name="connsiteX73-34521" fmla="*/ 5235 w 13609"/>
              <a:gd name="connsiteY73-34522" fmla="*/ 7287 h 17394"/>
              <a:gd name="connsiteX74-34523" fmla="*/ 4271 w 13609"/>
              <a:gd name="connsiteY74-34524" fmla="*/ 8017 h 17394"/>
              <a:gd name="connsiteX75-34525" fmla="*/ 3715 w 13609"/>
              <a:gd name="connsiteY75-34526" fmla="*/ 8372 h 17394"/>
              <a:gd name="connsiteX76-34527" fmla="*/ 2995 w 13609"/>
              <a:gd name="connsiteY76-34528" fmla="*/ 8683 h 17394"/>
              <a:gd name="connsiteX77-34529" fmla="*/ 1345 w 13609"/>
              <a:gd name="connsiteY77-34530" fmla="*/ 9330 h 17394"/>
              <a:gd name="connsiteX78-34531" fmla="*/ 308 w 13609"/>
              <a:gd name="connsiteY78-34532" fmla="*/ 9936 h 17394"/>
              <a:gd name="connsiteX79-34533" fmla="*/ 156 w 13609"/>
              <a:gd name="connsiteY79-34534" fmla="*/ 8790 h 17394"/>
              <a:gd name="connsiteX80" fmla="*/ 135 w 13609"/>
              <a:gd name="connsiteY80" fmla="*/ 6267 h 17394"/>
              <a:gd name="connsiteX0-34535" fmla="*/ 135 w 13609"/>
              <a:gd name="connsiteY0-34536" fmla="*/ 6267 h 17394"/>
              <a:gd name="connsiteX1-34537" fmla="*/ 779 w 13609"/>
              <a:gd name="connsiteY1-34538" fmla="*/ 5729 h 17394"/>
              <a:gd name="connsiteX2-34539" fmla="*/ 2207 w 13609"/>
              <a:gd name="connsiteY2-34540" fmla="*/ 5863 h 17394"/>
              <a:gd name="connsiteX3-34541" fmla="*/ 4002 w 13609"/>
              <a:gd name="connsiteY3-34542" fmla="*/ 5164 h 17394"/>
              <a:gd name="connsiteX4-34543" fmla="*/ 6333 w 13609"/>
              <a:gd name="connsiteY4-34544" fmla="*/ 3399 h 17394"/>
              <a:gd name="connsiteX5-34545" fmla="*/ 6905 w 13609"/>
              <a:gd name="connsiteY5-34546" fmla="*/ 2367 h 17394"/>
              <a:gd name="connsiteX6-34547" fmla="*/ 7079 w 13609"/>
              <a:gd name="connsiteY6-34548" fmla="*/ 2149 h 17394"/>
              <a:gd name="connsiteX7-34549" fmla="*/ 7300 w 13609"/>
              <a:gd name="connsiteY7-34550" fmla="*/ 826 h 17394"/>
              <a:gd name="connsiteX8-34551" fmla="*/ 7650 w 13609"/>
              <a:gd name="connsiteY8-34552" fmla="*/ 961 h 17394"/>
              <a:gd name="connsiteX9-34553" fmla="*/ 8006 w 13609"/>
              <a:gd name="connsiteY9-34554" fmla="*/ 1915 h 17394"/>
              <a:gd name="connsiteX10-34555" fmla="*/ 8738 w 13609"/>
              <a:gd name="connsiteY10-34556" fmla="*/ 752 h 17394"/>
              <a:gd name="connsiteX11-34557" fmla="*/ 8410 w 13609"/>
              <a:gd name="connsiteY11-34558" fmla="*/ 1546 h 17394"/>
              <a:gd name="connsiteX12-34559" fmla="*/ 9069 w 13609"/>
              <a:gd name="connsiteY12-34560" fmla="*/ 19 h 17394"/>
              <a:gd name="connsiteX13-34561" fmla="*/ 9555 w 13609"/>
              <a:gd name="connsiteY13-34562" fmla="*/ 14 h 17394"/>
              <a:gd name="connsiteX14-34563" fmla="*/ 9651 w 13609"/>
              <a:gd name="connsiteY14-34564" fmla="*/ 1200 h 17394"/>
              <a:gd name="connsiteX15-34565" fmla="*/ 11693 w 13609"/>
              <a:gd name="connsiteY15-34566" fmla="*/ 3664 h 17394"/>
              <a:gd name="connsiteX16-34567" fmla="*/ 12576 w 13609"/>
              <a:gd name="connsiteY16-34568" fmla="*/ 6051 h 17394"/>
              <a:gd name="connsiteX17-34569" fmla="*/ 13367 w 13609"/>
              <a:gd name="connsiteY17-34570" fmla="*/ 8807 h 17394"/>
              <a:gd name="connsiteX18-34571" fmla="*/ 13484 w 13609"/>
              <a:gd name="connsiteY18-34572" fmla="*/ 12081 h 17394"/>
              <a:gd name="connsiteX19-34573" fmla="*/ 13606 w 13609"/>
              <a:gd name="connsiteY19-34574" fmla="*/ 17062 h 17394"/>
              <a:gd name="connsiteX20-34575" fmla="*/ 13433 w 13609"/>
              <a:gd name="connsiteY20-34576" fmla="*/ 15125 h 17394"/>
              <a:gd name="connsiteX21-34577" fmla="*/ 13074 w 13609"/>
              <a:gd name="connsiteY21-34578" fmla="*/ 17053 h 17394"/>
              <a:gd name="connsiteX22-34579" fmla="*/ 13221 w 13609"/>
              <a:gd name="connsiteY22-34580" fmla="*/ 13248 h 17394"/>
              <a:gd name="connsiteX23-34581" fmla="*/ 12587 w 13609"/>
              <a:gd name="connsiteY23-34582" fmla="*/ 9413 h 17394"/>
              <a:gd name="connsiteX24-34583" fmla="*/ 12736 w 13609"/>
              <a:gd name="connsiteY24-34584" fmla="*/ 13350 h 17394"/>
              <a:gd name="connsiteX25-34585" fmla="*/ 12587 w 13609"/>
              <a:gd name="connsiteY25-34586" fmla="*/ 15135 h 17394"/>
              <a:gd name="connsiteX26-34587" fmla="*/ 12197 w 13609"/>
              <a:gd name="connsiteY26-34588" fmla="*/ 17220 h 17394"/>
              <a:gd name="connsiteX27-34589" fmla="*/ 12291 w 13609"/>
              <a:gd name="connsiteY27-34590" fmla="*/ 10366 h 17394"/>
              <a:gd name="connsiteX28-34591" fmla="*/ 11939 w 13609"/>
              <a:gd name="connsiteY28-34592" fmla="*/ 6415 h 17394"/>
              <a:gd name="connsiteX29-34593" fmla="*/ 11372 w 13609"/>
              <a:gd name="connsiteY29-34594" fmla="*/ 4727 h 17394"/>
              <a:gd name="connsiteX30-34595" fmla="*/ 11539 w 13609"/>
              <a:gd name="connsiteY30-34596" fmla="*/ 7113 h 17394"/>
              <a:gd name="connsiteX31-34597" fmla="*/ 11780 w 13609"/>
              <a:gd name="connsiteY31-34598" fmla="*/ 7984 h 17394"/>
              <a:gd name="connsiteX32-34599" fmla="*/ 12138 w 13609"/>
              <a:gd name="connsiteY32-34600" fmla="*/ 9938 h 17394"/>
              <a:gd name="connsiteX33-34601" fmla="*/ 11764 w 13609"/>
              <a:gd name="connsiteY33-34602" fmla="*/ 9257 h 17394"/>
              <a:gd name="connsiteX34-34603" fmla="*/ 12024 w 13609"/>
              <a:gd name="connsiteY34-34604" fmla="*/ 14201 h 17394"/>
              <a:gd name="connsiteX35-34605" fmla="*/ 11868 w 13609"/>
              <a:gd name="connsiteY35-34606" fmla="*/ 16611 h 17394"/>
              <a:gd name="connsiteX36-34607" fmla="*/ 11659 w 13609"/>
              <a:gd name="connsiteY36-34608" fmla="*/ 13325 h 17394"/>
              <a:gd name="connsiteX37-34609" fmla="*/ 11511 w 13609"/>
              <a:gd name="connsiteY37-34610" fmla="*/ 11252 h 17394"/>
              <a:gd name="connsiteX38-34611" fmla="*/ 10854 w 13609"/>
              <a:gd name="connsiteY38-34612" fmla="*/ 6212 h 17394"/>
              <a:gd name="connsiteX39-34613" fmla="*/ 11200 w 13609"/>
              <a:gd name="connsiteY39-34614" fmla="*/ 11757 h 17394"/>
              <a:gd name="connsiteX40-34615" fmla="*/ 11400 w 13609"/>
              <a:gd name="connsiteY40-34616" fmla="*/ 14285 h 17394"/>
              <a:gd name="connsiteX41-34617" fmla="*/ 11229 w 13609"/>
              <a:gd name="connsiteY41-34618" fmla="*/ 16746 h 17394"/>
              <a:gd name="connsiteX42-34619" fmla="*/ 11037 w 13609"/>
              <a:gd name="connsiteY42-34620" fmla="*/ 13822 h 17394"/>
              <a:gd name="connsiteX43-34621" fmla="*/ 10633 w 13609"/>
              <a:gd name="connsiteY43-34622" fmla="*/ 16705 h 17394"/>
              <a:gd name="connsiteX44-34623" fmla="*/ 10290 w 13609"/>
              <a:gd name="connsiteY44-34624" fmla="*/ 17020 h 17394"/>
              <a:gd name="connsiteX45-34625" fmla="*/ 10369 w 13609"/>
              <a:gd name="connsiteY45-34626" fmla="*/ 16578 h 17394"/>
              <a:gd name="connsiteX46-34627" fmla="*/ 10482 w 13609"/>
              <a:gd name="connsiteY46-34628" fmla="*/ 15449 h 17394"/>
              <a:gd name="connsiteX47-34629" fmla="*/ 10608 w 13609"/>
              <a:gd name="connsiteY47-34630" fmla="*/ 14870 h 17394"/>
              <a:gd name="connsiteX48-34631" fmla="*/ 10497 w 13609"/>
              <a:gd name="connsiteY48-34632" fmla="*/ 15401 h 17394"/>
              <a:gd name="connsiteX49-34633" fmla="*/ 10107 w 13609"/>
              <a:gd name="connsiteY49-34634" fmla="*/ 15775 h 17394"/>
              <a:gd name="connsiteX50-34635" fmla="*/ 10303 w 13609"/>
              <a:gd name="connsiteY50-34636" fmla="*/ 15076 h 17394"/>
              <a:gd name="connsiteX51-34637" fmla="*/ 10158 w 13609"/>
              <a:gd name="connsiteY51-34638" fmla="*/ 14496 h 17394"/>
              <a:gd name="connsiteX52-34639" fmla="*/ 10216 w 13609"/>
              <a:gd name="connsiteY52-34640" fmla="*/ 14890 h 17394"/>
              <a:gd name="connsiteX53-34641" fmla="*/ 10408 w 13609"/>
              <a:gd name="connsiteY53-34642" fmla="*/ 13974 h 17394"/>
              <a:gd name="connsiteX54-34643" fmla="*/ 10649 w 13609"/>
              <a:gd name="connsiteY54-34644" fmla="*/ 8335 h 17394"/>
              <a:gd name="connsiteX55-34645" fmla="*/ 10180 w 13609"/>
              <a:gd name="connsiteY55-34646" fmla="*/ 12175 h 17394"/>
              <a:gd name="connsiteX56-34647" fmla="*/ 9506 w 13609"/>
              <a:gd name="connsiteY56-34648" fmla="*/ 15374 h 17394"/>
              <a:gd name="connsiteX57-34649" fmla="*/ 9594 w 13609"/>
              <a:gd name="connsiteY57-34650" fmla="*/ 13462 h 17394"/>
              <a:gd name="connsiteX58-34651" fmla="*/ 9795 w 13609"/>
              <a:gd name="connsiteY58-34652" fmla="*/ 11851 h 17394"/>
              <a:gd name="connsiteX59-34653" fmla="*/ 8937 w 13609"/>
              <a:gd name="connsiteY59-34654" fmla="*/ 13356 h 17394"/>
              <a:gd name="connsiteX60-34655" fmla="*/ 9525 w 13609"/>
              <a:gd name="connsiteY60-34656" fmla="*/ 11442 h 17394"/>
              <a:gd name="connsiteX61-34657" fmla="*/ 9915 w 13609"/>
              <a:gd name="connsiteY61-34658" fmla="*/ 10099 h 17394"/>
              <a:gd name="connsiteX62-34659" fmla="*/ 10040 w 13609"/>
              <a:gd name="connsiteY62-34660" fmla="*/ 5442 h 17394"/>
              <a:gd name="connsiteX63-34661" fmla="*/ 9023 w 13609"/>
              <a:gd name="connsiteY63-34662" fmla="*/ 3604 h 17394"/>
              <a:gd name="connsiteX64-34663" fmla="*/ 8480 w 13609"/>
              <a:gd name="connsiteY64-34664" fmla="*/ 4284 h 17394"/>
              <a:gd name="connsiteX65-34665" fmla="*/ 7081 w 13609"/>
              <a:gd name="connsiteY65-34666" fmla="*/ 4898 h 17394"/>
              <a:gd name="connsiteX66-34667" fmla="*/ 6958 w 13609"/>
              <a:gd name="connsiteY66-34668" fmla="*/ 6450 h 17394"/>
              <a:gd name="connsiteX67-34669" fmla="*/ 6353 w 13609"/>
              <a:gd name="connsiteY67-34670" fmla="*/ 6132 h 17394"/>
              <a:gd name="connsiteX68-34671" fmla="*/ 6177 w 13609"/>
              <a:gd name="connsiteY68-34672" fmla="*/ 6663 h 17394"/>
              <a:gd name="connsiteX69-34673" fmla="*/ 5827 w 13609"/>
              <a:gd name="connsiteY69-34674" fmla="*/ 6935 h 17394"/>
              <a:gd name="connsiteX70-34675" fmla="*/ 5225 w 13609"/>
              <a:gd name="connsiteY70-34676" fmla="*/ 7260 h 17394"/>
              <a:gd name="connsiteX71-34677" fmla="*/ 5356 w 13609"/>
              <a:gd name="connsiteY71-34678" fmla="*/ 7171 h 17394"/>
              <a:gd name="connsiteX72-34679" fmla="*/ 5733 w 13609"/>
              <a:gd name="connsiteY72-34680" fmla="*/ 7016 h 17394"/>
              <a:gd name="connsiteX73-34681" fmla="*/ 5235 w 13609"/>
              <a:gd name="connsiteY73-34682" fmla="*/ 7287 h 17394"/>
              <a:gd name="connsiteX74-34683" fmla="*/ 4271 w 13609"/>
              <a:gd name="connsiteY74-34684" fmla="*/ 8017 h 17394"/>
              <a:gd name="connsiteX75-34685" fmla="*/ 3715 w 13609"/>
              <a:gd name="connsiteY75-34686" fmla="*/ 8372 h 17394"/>
              <a:gd name="connsiteX76-34687" fmla="*/ 2995 w 13609"/>
              <a:gd name="connsiteY76-34688" fmla="*/ 8683 h 17394"/>
              <a:gd name="connsiteX77-34689" fmla="*/ 1345 w 13609"/>
              <a:gd name="connsiteY77-34690" fmla="*/ 9330 h 17394"/>
              <a:gd name="connsiteX78-34691" fmla="*/ 308 w 13609"/>
              <a:gd name="connsiteY78-34692" fmla="*/ 9936 h 17394"/>
              <a:gd name="connsiteX79-34693" fmla="*/ 156 w 13609"/>
              <a:gd name="connsiteY79-34694" fmla="*/ 8790 h 17394"/>
              <a:gd name="connsiteX80-34695" fmla="*/ 135 w 13609"/>
              <a:gd name="connsiteY80-34696" fmla="*/ 6267 h 17394"/>
              <a:gd name="connsiteX0-34697" fmla="*/ 135 w 13816"/>
              <a:gd name="connsiteY0-34698" fmla="*/ 6267 h 17394"/>
              <a:gd name="connsiteX1-34699" fmla="*/ 779 w 13816"/>
              <a:gd name="connsiteY1-34700" fmla="*/ 5729 h 17394"/>
              <a:gd name="connsiteX2-34701" fmla="*/ 2207 w 13816"/>
              <a:gd name="connsiteY2-34702" fmla="*/ 5863 h 17394"/>
              <a:gd name="connsiteX3-34703" fmla="*/ 4002 w 13816"/>
              <a:gd name="connsiteY3-34704" fmla="*/ 5164 h 17394"/>
              <a:gd name="connsiteX4-34705" fmla="*/ 6333 w 13816"/>
              <a:gd name="connsiteY4-34706" fmla="*/ 3399 h 17394"/>
              <a:gd name="connsiteX5-34707" fmla="*/ 6905 w 13816"/>
              <a:gd name="connsiteY5-34708" fmla="*/ 2367 h 17394"/>
              <a:gd name="connsiteX6-34709" fmla="*/ 7079 w 13816"/>
              <a:gd name="connsiteY6-34710" fmla="*/ 2149 h 17394"/>
              <a:gd name="connsiteX7-34711" fmla="*/ 7300 w 13816"/>
              <a:gd name="connsiteY7-34712" fmla="*/ 826 h 17394"/>
              <a:gd name="connsiteX8-34713" fmla="*/ 7650 w 13816"/>
              <a:gd name="connsiteY8-34714" fmla="*/ 961 h 17394"/>
              <a:gd name="connsiteX9-34715" fmla="*/ 8006 w 13816"/>
              <a:gd name="connsiteY9-34716" fmla="*/ 1915 h 17394"/>
              <a:gd name="connsiteX10-34717" fmla="*/ 8738 w 13816"/>
              <a:gd name="connsiteY10-34718" fmla="*/ 752 h 17394"/>
              <a:gd name="connsiteX11-34719" fmla="*/ 8410 w 13816"/>
              <a:gd name="connsiteY11-34720" fmla="*/ 1546 h 17394"/>
              <a:gd name="connsiteX12-34721" fmla="*/ 9069 w 13816"/>
              <a:gd name="connsiteY12-34722" fmla="*/ 19 h 17394"/>
              <a:gd name="connsiteX13-34723" fmla="*/ 9555 w 13816"/>
              <a:gd name="connsiteY13-34724" fmla="*/ 14 h 17394"/>
              <a:gd name="connsiteX14-34725" fmla="*/ 9651 w 13816"/>
              <a:gd name="connsiteY14-34726" fmla="*/ 1200 h 17394"/>
              <a:gd name="connsiteX15-34727" fmla="*/ 11693 w 13816"/>
              <a:gd name="connsiteY15-34728" fmla="*/ 3664 h 17394"/>
              <a:gd name="connsiteX16-34729" fmla="*/ 12576 w 13816"/>
              <a:gd name="connsiteY16-34730" fmla="*/ 6051 h 17394"/>
              <a:gd name="connsiteX17-34731" fmla="*/ 13367 w 13816"/>
              <a:gd name="connsiteY17-34732" fmla="*/ 8807 h 17394"/>
              <a:gd name="connsiteX18-34733" fmla="*/ 13484 w 13816"/>
              <a:gd name="connsiteY18-34734" fmla="*/ 12081 h 17394"/>
              <a:gd name="connsiteX19-34735" fmla="*/ 13815 w 13816"/>
              <a:gd name="connsiteY19-34736" fmla="*/ 13260 h 17394"/>
              <a:gd name="connsiteX20-34737" fmla="*/ 13606 w 13816"/>
              <a:gd name="connsiteY20-34738" fmla="*/ 17062 h 17394"/>
              <a:gd name="connsiteX21-34739" fmla="*/ 13433 w 13816"/>
              <a:gd name="connsiteY21-34740" fmla="*/ 15125 h 17394"/>
              <a:gd name="connsiteX22-34741" fmla="*/ 13074 w 13816"/>
              <a:gd name="connsiteY22-34742" fmla="*/ 17053 h 17394"/>
              <a:gd name="connsiteX23-34743" fmla="*/ 13221 w 13816"/>
              <a:gd name="connsiteY23-34744" fmla="*/ 13248 h 17394"/>
              <a:gd name="connsiteX24-34745" fmla="*/ 12587 w 13816"/>
              <a:gd name="connsiteY24-34746" fmla="*/ 9413 h 17394"/>
              <a:gd name="connsiteX25-34747" fmla="*/ 12736 w 13816"/>
              <a:gd name="connsiteY25-34748" fmla="*/ 13350 h 17394"/>
              <a:gd name="connsiteX26-34749" fmla="*/ 12587 w 13816"/>
              <a:gd name="connsiteY26-34750" fmla="*/ 15135 h 17394"/>
              <a:gd name="connsiteX27-34751" fmla="*/ 12197 w 13816"/>
              <a:gd name="connsiteY27-34752" fmla="*/ 17220 h 17394"/>
              <a:gd name="connsiteX28-34753" fmla="*/ 12291 w 13816"/>
              <a:gd name="connsiteY28-34754" fmla="*/ 10366 h 17394"/>
              <a:gd name="connsiteX29-34755" fmla="*/ 11939 w 13816"/>
              <a:gd name="connsiteY29-34756" fmla="*/ 6415 h 17394"/>
              <a:gd name="connsiteX30-34757" fmla="*/ 11372 w 13816"/>
              <a:gd name="connsiteY30-34758" fmla="*/ 4727 h 17394"/>
              <a:gd name="connsiteX31-34759" fmla="*/ 11539 w 13816"/>
              <a:gd name="connsiteY31-34760" fmla="*/ 7113 h 17394"/>
              <a:gd name="connsiteX32-34761" fmla="*/ 11780 w 13816"/>
              <a:gd name="connsiteY32-34762" fmla="*/ 7984 h 17394"/>
              <a:gd name="connsiteX33-34763" fmla="*/ 12138 w 13816"/>
              <a:gd name="connsiteY33-34764" fmla="*/ 9938 h 17394"/>
              <a:gd name="connsiteX34-34765" fmla="*/ 11764 w 13816"/>
              <a:gd name="connsiteY34-34766" fmla="*/ 9257 h 17394"/>
              <a:gd name="connsiteX35-34767" fmla="*/ 12024 w 13816"/>
              <a:gd name="connsiteY35-34768" fmla="*/ 14201 h 17394"/>
              <a:gd name="connsiteX36-34769" fmla="*/ 11868 w 13816"/>
              <a:gd name="connsiteY36-34770" fmla="*/ 16611 h 17394"/>
              <a:gd name="connsiteX37-34771" fmla="*/ 11659 w 13816"/>
              <a:gd name="connsiteY37-34772" fmla="*/ 13325 h 17394"/>
              <a:gd name="connsiteX38-34773" fmla="*/ 11511 w 13816"/>
              <a:gd name="connsiteY38-34774" fmla="*/ 11252 h 17394"/>
              <a:gd name="connsiteX39-34775" fmla="*/ 10854 w 13816"/>
              <a:gd name="connsiteY39-34776" fmla="*/ 6212 h 17394"/>
              <a:gd name="connsiteX40-34777" fmla="*/ 11200 w 13816"/>
              <a:gd name="connsiteY40-34778" fmla="*/ 11757 h 17394"/>
              <a:gd name="connsiteX41-34779" fmla="*/ 11400 w 13816"/>
              <a:gd name="connsiteY41-34780" fmla="*/ 14285 h 17394"/>
              <a:gd name="connsiteX42-34781" fmla="*/ 11229 w 13816"/>
              <a:gd name="connsiteY42-34782" fmla="*/ 16746 h 17394"/>
              <a:gd name="connsiteX43-34783" fmla="*/ 11037 w 13816"/>
              <a:gd name="connsiteY43-34784" fmla="*/ 13822 h 17394"/>
              <a:gd name="connsiteX44-34785" fmla="*/ 10633 w 13816"/>
              <a:gd name="connsiteY44-34786" fmla="*/ 16705 h 17394"/>
              <a:gd name="connsiteX45-34787" fmla="*/ 10290 w 13816"/>
              <a:gd name="connsiteY45-34788" fmla="*/ 17020 h 17394"/>
              <a:gd name="connsiteX46-34789" fmla="*/ 10369 w 13816"/>
              <a:gd name="connsiteY46-34790" fmla="*/ 16578 h 17394"/>
              <a:gd name="connsiteX47-34791" fmla="*/ 10482 w 13816"/>
              <a:gd name="connsiteY47-34792" fmla="*/ 15449 h 17394"/>
              <a:gd name="connsiteX48-34793" fmla="*/ 10608 w 13816"/>
              <a:gd name="connsiteY48-34794" fmla="*/ 14870 h 17394"/>
              <a:gd name="connsiteX49-34795" fmla="*/ 10497 w 13816"/>
              <a:gd name="connsiteY49-34796" fmla="*/ 15401 h 17394"/>
              <a:gd name="connsiteX50-34797" fmla="*/ 10107 w 13816"/>
              <a:gd name="connsiteY50-34798" fmla="*/ 15775 h 17394"/>
              <a:gd name="connsiteX51-34799" fmla="*/ 10303 w 13816"/>
              <a:gd name="connsiteY51-34800" fmla="*/ 15076 h 17394"/>
              <a:gd name="connsiteX52-34801" fmla="*/ 10158 w 13816"/>
              <a:gd name="connsiteY52-34802" fmla="*/ 14496 h 17394"/>
              <a:gd name="connsiteX53-34803" fmla="*/ 10216 w 13816"/>
              <a:gd name="connsiteY53-34804" fmla="*/ 14890 h 17394"/>
              <a:gd name="connsiteX54-34805" fmla="*/ 10408 w 13816"/>
              <a:gd name="connsiteY54-34806" fmla="*/ 13974 h 17394"/>
              <a:gd name="connsiteX55-34807" fmla="*/ 10649 w 13816"/>
              <a:gd name="connsiteY55-34808" fmla="*/ 8335 h 17394"/>
              <a:gd name="connsiteX56-34809" fmla="*/ 10180 w 13816"/>
              <a:gd name="connsiteY56-34810" fmla="*/ 12175 h 17394"/>
              <a:gd name="connsiteX57-34811" fmla="*/ 9506 w 13816"/>
              <a:gd name="connsiteY57-34812" fmla="*/ 15374 h 17394"/>
              <a:gd name="connsiteX58-34813" fmla="*/ 9594 w 13816"/>
              <a:gd name="connsiteY58-34814" fmla="*/ 13462 h 17394"/>
              <a:gd name="connsiteX59-34815" fmla="*/ 9795 w 13816"/>
              <a:gd name="connsiteY59-34816" fmla="*/ 11851 h 17394"/>
              <a:gd name="connsiteX60-34817" fmla="*/ 8937 w 13816"/>
              <a:gd name="connsiteY60-34818" fmla="*/ 13356 h 17394"/>
              <a:gd name="connsiteX61-34819" fmla="*/ 9525 w 13816"/>
              <a:gd name="connsiteY61-34820" fmla="*/ 11442 h 17394"/>
              <a:gd name="connsiteX62-34821" fmla="*/ 9915 w 13816"/>
              <a:gd name="connsiteY62-34822" fmla="*/ 10099 h 17394"/>
              <a:gd name="connsiteX63-34823" fmla="*/ 10040 w 13816"/>
              <a:gd name="connsiteY63-34824" fmla="*/ 5442 h 17394"/>
              <a:gd name="connsiteX64-34825" fmla="*/ 9023 w 13816"/>
              <a:gd name="connsiteY64-34826" fmla="*/ 3604 h 17394"/>
              <a:gd name="connsiteX65-34827" fmla="*/ 8480 w 13816"/>
              <a:gd name="connsiteY65-34828" fmla="*/ 4284 h 17394"/>
              <a:gd name="connsiteX66-34829" fmla="*/ 7081 w 13816"/>
              <a:gd name="connsiteY66-34830" fmla="*/ 4898 h 17394"/>
              <a:gd name="connsiteX67-34831" fmla="*/ 6958 w 13816"/>
              <a:gd name="connsiteY67-34832" fmla="*/ 6450 h 17394"/>
              <a:gd name="connsiteX68-34833" fmla="*/ 6353 w 13816"/>
              <a:gd name="connsiteY68-34834" fmla="*/ 6132 h 17394"/>
              <a:gd name="connsiteX69-34835" fmla="*/ 6177 w 13816"/>
              <a:gd name="connsiteY69-34836" fmla="*/ 6663 h 17394"/>
              <a:gd name="connsiteX70-34837" fmla="*/ 5827 w 13816"/>
              <a:gd name="connsiteY70-34838" fmla="*/ 6935 h 17394"/>
              <a:gd name="connsiteX71-34839" fmla="*/ 5225 w 13816"/>
              <a:gd name="connsiteY71-34840" fmla="*/ 7260 h 17394"/>
              <a:gd name="connsiteX72-34841" fmla="*/ 5356 w 13816"/>
              <a:gd name="connsiteY72-34842" fmla="*/ 7171 h 17394"/>
              <a:gd name="connsiteX73-34843" fmla="*/ 5733 w 13816"/>
              <a:gd name="connsiteY73-34844" fmla="*/ 7016 h 17394"/>
              <a:gd name="connsiteX74-34845" fmla="*/ 5235 w 13816"/>
              <a:gd name="connsiteY74-34846" fmla="*/ 7287 h 17394"/>
              <a:gd name="connsiteX75-34847" fmla="*/ 4271 w 13816"/>
              <a:gd name="connsiteY75-34848" fmla="*/ 8017 h 17394"/>
              <a:gd name="connsiteX76-34849" fmla="*/ 3715 w 13816"/>
              <a:gd name="connsiteY76-34850" fmla="*/ 8372 h 17394"/>
              <a:gd name="connsiteX77-34851" fmla="*/ 2995 w 13816"/>
              <a:gd name="connsiteY77-34852" fmla="*/ 8683 h 17394"/>
              <a:gd name="connsiteX78-34853" fmla="*/ 1345 w 13816"/>
              <a:gd name="connsiteY78-34854" fmla="*/ 9330 h 17394"/>
              <a:gd name="connsiteX79-34855" fmla="*/ 308 w 13816"/>
              <a:gd name="connsiteY79-34856" fmla="*/ 9936 h 17394"/>
              <a:gd name="connsiteX80-34857" fmla="*/ 156 w 13816"/>
              <a:gd name="connsiteY80-34858" fmla="*/ 8790 h 17394"/>
              <a:gd name="connsiteX81" fmla="*/ 135 w 13816"/>
              <a:gd name="connsiteY81" fmla="*/ 6267 h 17394"/>
              <a:gd name="connsiteX0-34859" fmla="*/ 135 w 13816"/>
              <a:gd name="connsiteY0-34860" fmla="*/ 6267 h 17394"/>
              <a:gd name="connsiteX1-34861" fmla="*/ 779 w 13816"/>
              <a:gd name="connsiteY1-34862" fmla="*/ 5729 h 17394"/>
              <a:gd name="connsiteX2-34863" fmla="*/ 2207 w 13816"/>
              <a:gd name="connsiteY2-34864" fmla="*/ 5863 h 17394"/>
              <a:gd name="connsiteX3-34865" fmla="*/ 4002 w 13816"/>
              <a:gd name="connsiteY3-34866" fmla="*/ 5164 h 17394"/>
              <a:gd name="connsiteX4-34867" fmla="*/ 6333 w 13816"/>
              <a:gd name="connsiteY4-34868" fmla="*/ 3399 h 17394"/>
              <a:gd name="connsiteX5-34869" fmla="*/ 6905 w 13816"/>
              <a:gd name="connsiteY5-34870" fmla="*/ 2367 h 17394"/>
              <a:gd name="connsiteX6-34871" fmla="*/ 7079 w 13816"/>
              <a:gd name="connsiteY6-34872" fmla="*/ 2149 h 17394"/>
              <a:gd name="connsiteX7-34873" fmla="*/ 7300 w 13816"/>
              <a:gd name="connsiteY7-34874" fmla="*/ 826 h 17394"/>
              <a:gd name="connsiteX8-34875" fmla="*/ 7650 w 13816"/>
              <a:gd name="connsiteY8-34876" fmla="*/ 961 h 17394"/>
              <a:gd name="connsiteX9-34877" fmla="*/ 8006 w 13816"/>
              <a:gd name="connsiteY9-34878" fmla="*/ 1915 h 17394"/>
              <a:gd name="connsiteX10-34879" fmla="*/ 8738 w 13816"/>
              <a:gd name="connsiteY10-34880" fmla="*/ 752 h 17394"/>
              <a:gd name="connsiteX11-34881" fmla="*/ 8410 w 13816"/>
              <a:gd name="connsiteY11-34882" fmla="*/ 1546 h 17394"/>
              <a:gd name="connsiteX12-34883" fmla="*/ 9069 w 13816"/>
              <a:gd name="connsiteY12-34884" fmla="*/ 19 h 17394"/>
              <a:gd name="connsiteX13-34885" fmla="*/ 9555 w 13816"/>
              <a:gd name="connsiteY13-34886" fmla="*/ 14 h 17394"/>
              <a:gd name="connsiteX14-34887" fmla="*/ 9651 w 13816"/>
              <a:gd name="connsiteY14-34888" fmla="*/ 1200 h 17394"/>
              <a:gd name="connsiteX15-34889" fmla="*/ 11693 w 13816"/>
              <a:gd name="connsiteY15-34890" fmla="*/ 3664 h 17394"/>
              <a:gd name="connsiteX16-34891" fmla="*/ 12576 w 13816"/>
              <a:gd name="connsiteY16-34892" fmla="*/ 6051 h 17394"/>
              <a:gd name="connsiteX17-34893" fmla="*/ 13367 w 13816"/>
              <a:gd name="connsiteY17-34894" fmla="*/ 8807 h 17394"/>
              <a:gd name="connsiteX18-34895" fmla="*/ 13484 w 13816"/>
              <a:gd name="connsiteY18-34896" fmla="*/ 12081 h 17394"/>
              <a:gd name="connsiteX19-34897" fmla="*/ 13815 w 13816"/>
              <a:gd name="connsiteY19-34898" fmla="*/ 13260 h 17394"/>
              <a:gd name="connsiteX20-34899" fmla="*/ 13606 w 13816"/>
              <a:gd name="connsiteY20-34900" fmla="*/ 17062 h 17394"/>
              <a:gd name="connsiteX21-34901" fmla="*/ 13570 w 13816"/>
              <a:gd name="connsiteY21-34902" fmla="*/ 15178 h 17394"/>
              <a:gd name="connsiteX22-34903" fmla="*/ 13074 w 13816"/>
              <a:gd name="connsiteY22-34904" fmla="*/ 17053 h 17394"/>
              <a:gd name="connsiteX23-34905" fmla="*/ 13221 w 13816"/>
              <a:gd name="connsiteY23-34906" fmla="*/ 13248 h 17394"/>
              <a:gd name="connsiteX24-34907" fmla="*/ 12587 w 13816"/>
              <a:gd name="connsiteY24-34908" fmla="*/ 9413 h 17394"/>
              <a:gd name="connsiteX25-34909" fmla="*/ 12736 w 13816"/>
              <a:gd name="connsiteY25-34910" fmla="*/ 13350 h 17394"/>
              <a:gd name="connsiteX26-34911" fmla="*/ 12587 w 13816"/>
              <a:gd name="connsiteY26-34912" fmla="*/ 15135 h 17394"/>
              <a:gd name="connsiteX27-34913" fmla="*/ 12197 w 13816"/>
              <a:gd name="connsiteY27-34914" fmla="*/ 17220 h 17394"/>
              <a:gd name="connsiteX28-34915" fmla="*/ 12291 w 13816"/>
              <a:gd name="connsiteY28-34916" fmla="*/ 10366 h 17394"/>
              <a:gd name="connsiteX29-34917" fmla="*/ 11939 w 13816"/>
              <a:gd name="connsiteY29-34918" fmla="*/ 6415 h 17394"/>
              <a:gd name="connsiteX30-34919" fmla="*/ 11372 w 13816"/>
              <a:gd name="connsiteY30-34920" fmla="*/ 4727 h 17394"/>
              <a:gd name="connsiteX31-34921" fmla="*/ 11539 w 13816"/>
              <a:gd name="connsiteY31-34922" fmla="*/ 7113 h 17394"/>
              <a:gd name="connsiteX32-34923" fmla="*/ 11780 w 13816"/>
              <a:gd name="connsiteY32-34924" fmla="*/ 7984 h 17394"/>
              <a:gd name="connsiteX33-34925" fmla="*/ 12138 w 13816"/>
              <a:gd name="connsiteY33-34926" fmla="*/ 9938 h 17394"/>
              <a:gd name="connsiteX34-34927" fmla="*/ 11764 w 13816"/>
              <a:gd name="connsiteY34-34928" fmla="*/ 9257 h 17394"/>
              <a:gd name="connsiteX35-34929" fmla="*/ 12024 w 13816"/>
              <a:gd name="connsiteY35-34930" fmla="*/ 14201 h 17394"/>
              <a:gd name="connsiteX36-34931" fmla="*/ 11868 w 13816"/>
              <a:gd name="connsiteY36-34932" fmla="*/ 16611 h 17394"/>
              <a:gd name="connsiteX37-34933" fmla="*/ 11659 w 13816"/>
              <a:gd name="connsiteY37-34934" fmla="*/ 13325 h 17394"/>
              <a:gd name="connsiteX38-34935" fmla="*/ 11511 w 13816"/>
              <a:gd name="connsiteY38-34936" fmla="*/ 11252 h 17394"/>
              <a:gd name="connsiteX39-34937" fmla="*/ 10854 w 13816"/>
              <a:gd name="connsiteY39-34938" fmla="*/ 6212 h 17394"/>
              <a:gd name="connsiteX40-34939" fmla="*/ 11200 w 13816"/>
              <a:gd name="connsiteY40-34940" fmla="*/ 11757 h 17394"/>
              <a:gd name="connsiteX41-34941" fmla="*/ 11400 w 13816"/>
              <a:gd name="connsiteY41-34942" fmla="*/ 14285 h 17394"/>
              <a:gd name="connsiteX42-34943" fmla="*/ 11229 w 13816"/>
              <a:gd name="connsiteY42-34944" fmla="*/ 16746 h 17394"/>
              <a:gd name="connsiteX43-34945" fmla="*/ 11037 w 13816"/>
              <a:gd name="connsiteY43-34946" fmla="*/ 13822 h 17394"/>
              <a:gd name="connsiteX44-34947" fmla="*/ 10633 w 13816"/>
              <a:gd name="connsiteY44-34948" fmla="*/ 16705 h 17394"/>
              <a:gd name="connsiteX45-34949" fmla="*/ 10290 w 13816"/>
              <a:gd name="connsiteY45-34950" fmla="*/ 17020 h 17394"/>
              <a:gd name="connsiteX46-34951" fmla="*/ 10369 w 13816"/>
              <a:gd name="connsiteY46-34952" fmla="*/ 16578 h 17394"/>
              <a:gd name="connsiteX47-34953" fmla="*/ 10482 w 13816"/>
              <a:gd name="connsiteY47-34954" fmla="*/ 15449 h 17394"/>
              <a:gd name="connsiteX48-34955" fmla="*/ 10608 w 13816"/>
              <a:gd name="connsiteY48-34956" fmla="*/ 14870 h 17394"/>
              <a:gd name="connsiteX49-34957" fmla="*/ 10497 w 13816"/>
              <a:gd name="connsiteY49-34958" fmla="*/ 15401 h 17394"/>
              <a:gd name="connsiteX50-34959" fmla="*/ 10107 w 13816"/>
              <a:gd name="connsiteY50-34960" fmla="*/ 15775 h 17394"/>
              <a:gd name="connsiteX51-34961" fmla="*/ 10303 w 13816"/>
              <a:gd name="connsiteY51-34962" fmla="*/ 15076 h 17394"/>
              <a:gd name="connsiteX52-34963" fmla="*/ 10158 w 13816"/>
              <a:gd name="connsiteY52-34964" fmla="*/ 14496 h 17394"/>
              <a:gd name="connsiteX53-34965" fmla="*/ 10216 w 13816"/>
              <a:gd name="connsiteY53-34966" fmla="*/ 14890 h 17394"/>
              <a:gd name="connsiteX54-34967" fmla="*/ 10408 w 13816"/>
              <a:gd name="connsiteY54-34968" fmla="*/ 13974 h 17394"/>
              <a:gd name="connsiteX55-34969" fmla="*/ 10649 w 13816"/>
              <a:gd name="connsiteY55-34970" fmla="*/ 8335 h 17394"/>
              <a:gd name="connsiteX56-34971" fmla="*/ 10180 w 13816"/>
              <a:gd name="connsiteY56-34972" fmla="*/ 12175 h 17394"/>
              <a:gd name="connsiteX57-34973" fmla="*/ 9506 w 13816"/>
              <a:gd name="connsiteY57-34974" fmla="*/ 15374 h 17394"/>
              <a:gd name="connsiteX58-34975" fmla="*/ 9594 w 13816"/>
              <a:gd name="connsiteY58-34976" fmla="*/ 13462 h 17394"/>
              <a:gd name="connsiteX59-34977" fmla="*/ 9795 w 13816"/>
              <a:gd name="connsiteY59-34978" fmla="*/ 11851 h 17394"/>
              <a:gd name="connsiteX60-34979" fmla="*/ 8937 w 13816"/>
              <a:gd name="connsiteY60-34980" fmla="*/ 13356 h 17394"/>
              <a:gd name="connsiteX61-34981" fmla="*/ 9525 w 13816"/>
              <a:gd name="connsiteY61-34982" fmla="*/ 11442 h 17394"/>
              <a:gd name="connsiteX62-34983" fmla="*/ 9915 w 13816"/>
              <a:gd name="connsiteY62-34984" fmla="*/ 10099 h 17394"/>
              <a:gd name="connsiteX63-34985" fmla="*/ 10040 w 13816"/>
              <a:gd name="connsiteY63-34986" fmla="*/ 5442 h 17394"/>
              <a:gd name="connsiteX64-34987" fmla="*/ 9023 w 13816"/>
              <a:gd name="connsiteY64-34988" fmla="*/ 3604 h 17394"/>
              <a:gd name="connsiteX65-34989" fmla="*/ 8480 w 13816"/>
              <a:gd name="connsiteY65-34990" fmla="*/ 4284 h 17394"/>
              <a:gd name="connsiteX66-34991" fmla="*/ 7081 w 13816"/>
              <a:gd name="connsiteY66-34992" fmla="*/ 4898 h 17394"/>
              <a:gd name="connsiteX67-34993" fmla="*/ 6958 w 13816"/>
              <a:gd name="connsiteY67-34994" fmla="*/ 6450 h 17394"/>
              <a:gd name="connsiteX68-34995" fmla="*/ 6353 w 13816"/>
              <a:gd name="connsiteY68-34996" fmla="*/ 6132 h 17394"/>
              <a:gd name="connsiteX69-34997" fmla="*/ 6177 w 13816"/>
              <a:gd name="connsiteY69-34998" fmla="*/ 6663 h 17394"/>
              <a:gd name="connsiteX70-34999" fmla="*/ 5827 w 13816"/>
              <a:gd name="connsiteY70-35000" fmla="*/ 6935 h 17394"/>
              <a:gd name="connsiteX71-35001" fmla="*/ 5225 w 13816"/>
              <a:gd name="connsiteY71-35002" fmla="*/ 7260 h 17394"/>
              <a:gd name="connsiteX72-35003" fmla="*/ 5356 w 13816"/>
              <a:gd name="connsiteY72-35004" fmla="*/ 7171 h 17394"/>
              <a:gd name="connsiteX73-35005" fmla="*/ 5733 w 13816"/>
              <a:gd name="connsiteY73-35006" fmla="*/ 7016 h 17394"/>
              <a:gd name="connsiteX74-35007" fmla="*/ 5235 w 13816"/>
              <a:gd name="connsiteY74-35008" fmla="*/ 7287 h 17394"/>
              <a:gd name="connsiteX75-35009" fmla="*/ 4271 w 13816"/>
              <a:gd name="connsiteY75-35010" fmla="*/ 8017 h 17394"/>
              <a:gd name="connsiteX76-35011" fmla="*/ 3715 w 13816"/>
              <a:gd name="connsiteY76-35012" fmla="*/ 8372 h 17394"/>
              <a:gd name="connsiteX77-35013" fmla="*/ 2995 w 13816"/>
              <a:gd name="connsiteY77-35014" fmla="*/ 8683 h 17394"/>
              <a:gd name="connsiteX78-35015" fmla="*/ 1345 w 13816"/>
              <a:gd name="connsiteY78-35016" fmla="*/ 9330 h 17394"/>
              <a:gd name="connsiteX79-35017" fmla="*/ 308 w 13816"/>
              <a:gd name="connsiteY79-35018" fmla="*/ 9936 h 17394"/>
              <a:gd name="connsiteX80-35019" fmla="*/ 156 w 13816"/>
              <a:gd name="connsiteY80-35020" fmla="*/ 8790 h 17394"/>
              <a:gd name="connsiteX81-35021" fmla="*/ 135 w 13816"/>
              <a:gd name="connsiteY81-35022" fmla="*/ 6267 h 17394"/>
              <a:gd name="connsiteX0-35023" fmla="*/ 135 w 13816"/>
              <a:gd name="connsiteY0-35024" fmla="*/ 6267 h 17394"/>
              <a:gd name="connsiteX1-35025" fmla="*/ 779 w 13816"/>
              <a:gd name="connsiteY1-35026" fmla="*/ 5729 h 17394"/>
              <a:gd name="connsiteX2-35027" fmla="*/ 2207 w 13816"/>
              <a:gd name="connsiteY2-35028" fmla="*/ 5863 h 17394"/>
              <a:gd name="connsiteX3-35029" fmla="*/ 4002 w 13816"/>
              <a:gd name="connsiteY3-35030" fmla="*/ 5164 h 17394"/>
              <a:gd name="connsiteX4-35031" fmla="*/ 6333 w 13816"/>
              <a:gd name="connsiteY4-35032" fmla="*/ 3399 h 17394"/>
              <a:gd name="connsiteX5-35033" fmla="*/ 6905 w 13816"/>
              <a:gd name="connsiteY5-35034" fmla="*/ 2367 h 17394"/>
              <a:gd name="connsiteX6-35035" fmla="*/ 7079 w 13816"/>
              <a:gd name="connsiteY6-35036" fmla="*/ 2149 h 17394"/>
              <a:gd name="connsiteX7-35037" fmla="*/ 7300 w 13816"/>
              <a:gd name="connsiteY7-35038" fmla="*/ 826 h 17394"/>
              <a:gd name="connsiteX8-35039" fmla="*/ 7650 w 13816"/>
              <a:gd name="connsiteY8-35040" fmla="*/ 961 h 17394"/>
              <a:gd name="connsiteX9-35041" fmla="*/ 8006 w 13816"/>
              <a:gd name="connsiteY9-35042" fmla="*/ 1915 h 17394"/>
              <a:gd name="connsiteX10-35043" fmla="*/ 8738 w 13816"/>
              <a:gd name="connsiteY10-35044" fmla="*/ 752 h 17394"/>
              <a:gd name="connsiteX11-35045" fmla="*/ 8410 w 13816"/>
              <a:gd name="connsiteY11-35046" fmla="*/ 1546 h 17394"/>
              <a:gd name="connsiteX12-35047" fmla="*/ 9069 w 13816"/>
              <a:gd name="connsiteY12-35048" fmla="*/ 19 h 17394"/>
              <a:gd name="connsiteX13-35049" fmla="*/ 9555 w 13816"/>
              <a:gd name="connsiteY13-35050" fmla="*/ 14 h 17394"/>
              <a:gd name="connsiteX14-35051" fmla="*/ 9651 w 13816"/>
              <a:gd name="connsiteY14-35052" fmla="*/ 1200 h 17394"/>
              <a:gd name="connsiteX15-35053" fmla="*/ 11693 w 13816"/>
              <a:gd name="connsiteY15-35054" fmla="*/ 3664 h 17394"/>
              <a:gd name="connsiteX16-35055" fmla="*/ 12576 w 13816"/>
              <a:gd name="connsiteY16-35056" fmla="*/ 6051 h 17394"/>
              <a:gd name="connsiteX17-35057" fmla="*/ 13367 w 13816"/>
              <a:gd name="connsiteY17-35058" fmla="*/ 8807 h 17394"/>
              <a:gd name="connsiteX18-35059" fmla="*/ 13552 w 13816"/>
              <a:gd name="connsiteY18-35060" fmla="*/ 12107 h 17394"/>
              <a:gd name="connsiteX19-35061" fmla="*/ 13815 w 13816"/>
              <a:gd name="connsiteY19-35062" fmla="*/ 13260 h 17394"/>
              <a:gd name="connsiteX20-35063" fmla="*/ 13606 w 13816"/>
              <a:gd name="connsiteY20-35064" fmla="*/ 17062 h 17394"/>
              <a:gd name="connsiteX21-35065" fmla="*/ 13570 w 13816"/>
              <a:gd name="connsiteY21-35066" fmla="*/ 15178 h 17394"/>
              <a:gd name="connsiteX22-35067" fmla="*/ 13074 w 13816"/>
              <a:gd name="connsiteY22-35068" fmla="*/ 17053 h 17394"/>
              <a:gd name="connsiteX23-35069" fmla="*/ 13221 w 13816"/>
              <a:gd name="connsiteY23-35070" fmla="*/ 13248 h 17394"/>
              <a:gd name="connsiteX24-35071" fmla="*/ 12587 w 13816"/>
              <a:gd name="connsiteY24-35072" fmla="*/ 9413 h 17394"/>
              <a:gd name="connsiteX25-35073" fmla="*/ 12736 w 13816"/>
              <a:gd name="connsiteY25-35074" fmla="*/ 13350 h 17394"/>
              <a:gd name="connsiteX26-35075" fmla="*/ 12587 w 13816"/>
              <a:gd name="connsiteY26-35076" fmla="*/ 15135 h 17394"/>
              <a:gd name="connsiteX27-35077" fmla="*/ 12197 w 13816"/>
              <a:gd name="connsiteY27-35078" fmla="*/ 17220 h 17394"/>
              <a:gd name="connsiteX28-35079" fmla="*/ 12291 w 13816"/>
              <a:gd name="connsiteY28-35080" fmla="*/ 10366 h 17394"/>
              <a:gd name="connsiteX29-35081" fmla="*/ 11939 w 13816"/>
              <a:gd name="connsiteY29-35082" fmla="*/ 6415 h 17394"/>
              <a:gd name="connsiteX30-35083" fmla="*/ 11372 w 13816"/>
              <a:gd name="connsiteY30-35084" fmla="*/ 4727 h 17394"/>
              <a:gd name="connsiteX31-35085" fmla="*/ 11539 w 13816"/>
              <a:gd name="connsiteY31-35086" fmla="*/ 7113 h 17394"/>
              <a:gd name="connsiteX32-35087" fmla="*/ 11780 w 13816"/>
              <a:gd name="connsiteY32-35088" fmla="*/ 7984 h 17394"/>
              <a:gd name="connsiteX33-35089" fmla="*/ 12138 w 13816"/>
              <a:gd name="connsiteY33-35090" fmla="*/ 9938 h 17394"/>
              <a:gd name="connsiteX34-35091" fmla="*/ 11764 w 13816"/>
              <a:gd name="connsiteY34-35092" fmla="*/ 9257 h 17394"/>
              <a:gd name="connsiteX35-35093" fmla="*/ 12024 w 13816"/>
              <a:gd name="connsiteY35-35094" fmla="*/ 14201 h 17394"/>
              <a:gd name="connsiteX36-35095" fmla="*/ 11868 w 13816"/>
              <a:gd name="connsiteY36-35096" fmla="*/ 16611 h 17394"/>
              <a:gd name="connsiteX37-35097" fmla="*/ 11659 w 13816"/>
              <a:gd name="connsiteY37-35098" fmla="*/ 13325 h 17394"/>
              <a:gd name="connsiteX38-35099" fmla="*/ 11511 w 13816"/>
              <a:gd name="connsiteY38-35100" fmla="*/ 11252 h 17394"/>
              <a:gd name="connsiteX39-35101" fmla="*/ 10854 w 13816"/>
              <a:gd name="connsiteY39-35102" fmla="*/ 6212 h 17394"/>
              <a:gd name="connsiteX40-35103" fmla="*/ 11200 w 13816"/>
              <a:gd name="connsiteY40-35104" fmla="*/ 11757 h 17394"/>
              <a:gd name="connsiteX41-35105" fmla="*/ 11400 w 13816"/>
              <a:gd name="connsiteY41-35106" fmla="*/ 14285 h 17394"/>
              <a:gd name="connsiteX42-35107" fmla="*/ 11229 w 13816"/>
              <a:gd name="connsiteY42-35108" fmla="*/ 16746 h 17394"/>
              <a:gd name="connsiteX43-35109" fmla="*/ 11037 w 13816"/>
              <a:gd name="connsiteY43-35110" fmla="*/ 13822 h 17394"/>
              <a:gd name="connsiteX44-35111" fmla="*/ 10633 w 13816"/>
              <a:gd name="connsiteY44-35112" fmla="*/ 16705 h 17394"/>
              <a:gd name="connsiteX45-35113" fmla="*/ 10290 w 13816"/>
              <a:gd name="connsiteY45-35114" fmla="*/ 17020 h 17394"/>
              <a:gd name="connsiteX46-35115" fmla="*/ 10369 w 13816"/>
              <a:gd name="connsiteY46-35116" fmla="*/ 16578 h 17394"/>
              <a:gd name="connsiteX47-35117" fmla="*/ 10482 w 13816"/>
              <a:gd name="connsiteY47-35118" fmla="*/ 15449 h 17394"/>
              <a:gd name="connsiteX48-35119" fmla="*/ 10608 w 13816"/>
              <a:gd name="connsiteY48-35120" fmla="*/ 14870 h 17394"/>
              <a:gd name="connsiteX49-35121" fmla="*/ 10497 w 13816"/>
              <a:gd name="connsiteY49-35122" fmla="*/ 15401 h 17394"/>
              <a:gd name="connsiteX50-35123" fmla="*/ 10107 w 13816"/>
              <a:gd name="connsiteY50-35124" fmla="*/ 15775 h 17394"/>
              <a:gd name="connsiteX51-35125" fmla="*/ 10303 w 13816"/>
              <a:gd name="connsiteY51-35126" fmla="*/ 15076 h 17394"/>
              <a:gd name="connsiteX52-35127" fmla="*/ 10158 w 13816"/>
              <a:gd name="connsiteY52-35128" fmla="*/ 14496 h 17394"/>
              <a:gd name="connsiteX53-35129" fmla="*/ 10216 w 13816"/>
              <a:gd name="connsiteY53-35130" fmla="*/ 14890 h 17394"/>
              <a:gd name="connsiteX54-35131" fmla="*/ 10408 w 13816"/>
              <a:gd name="connsiteY54-35132" fmla="*/ 13974 h 17394"/>
              <a:gd name="connsiteX55-35133" fmla="*/ 10649 w 13816"/>
              <a:gd name="connsiteY55-35134" fmla="*/ 8335 h 17394"/>
              <a:gd name="connsiteX56-35135" fmla="*/ 10180 w 13816"/>
              <a:gd name="connsiteY56-35136" fmla="*/ 12175 h 17394"/>
              <a:gd name="connsiteX57-35137" fmla="*/ 9506 w 13816"/>
              <a:gd name="connsiteY57-35138" fmla="*/ 15374 h 17394"/>
              <a:gd name="connsiteX58-35139" fmla="*/ 9594 w 13816"/>
              <a:gd name="connsiteY58-35140" fmla="*/ 13462 h 17394"/>
              <a:gd name="connsiteX59-35141" fmla="*/ 9795 w 13816"/>
              <a:gd name="connsiteY59-35142" fmla="*/ 11851 h 17394"/>
              <a:gd name="connsiteX60-35143" fmla="*/ 8937 w 13816"/>
              <a:gd name="connsiteY60-35144" fmla="*/ 13356 h 17394"/>
              <a:gd name="connsiteX61-35145" fmla="*/ 9525 w 13816"/>
              <a:gd name="connsiteY61-35146" fmla="*/ 11442 h 17394"/>
              <a:gd name="connsiteX62-35147" fmla="*/ 9915 w 13816"/>
              <a:gd name="connsiteY62-35148" fmla="*/ 10099 h 17394"/>
              <a:gd name="connsiteX63-35149" fmla="*/ 10040 w 13816"/>
              <a:gd name="connsiteY63-35150" fmla="*/ 5442 h 17394"/>
              <a:gd name="connsiteX64-35151" fmla="*/ 9023 w 13816"/>
              <a:gd name="connsiteY64-35152" fmla="*/ 3604 h 17394"/>
              <a:gd name="connsiteX65-35153" fmla="*/ 8480 w 13816"/>
              <a:gd name="connsiteY65-35154" fmla="*/ 4284 h 17394"/>
              <a:gd name="connsiteX66-35155" fmla="*/ 7081 w 13816"/>
              <a:gd name="connsiteY66-35156" fmla="*/ 4898 h 17394"/>
              <a:gd name="connsiteX67-35157" fmla="*/ 6958 w 13816"/>
              <a:gd name="connsiteY67-35158" fmla="*/ 6450 h 17394"/>
              <a:gd name="connsiteX68-35159" fmla="*/ 6353 w 13816"/>
              <a:gd name="connsiteY68-35160" fmla="*/ 6132 h 17394"/>
              <a:gd name="connsiteX69-35161" fmla="*/ 6177 w 13816"/>
              <a:gd name="connsiteY69-35162" fmla="*/ 6663 h 17394"/>
              <a:gd name="connsiteX70-35163" fmla="*/ 5827 w 13816"/>
              <a:gd name="connsiteY70-35164" fmla="*/ 6935 h 17394"/>
              <a:gd name="connsiteX71-35165" fmla="*/ 5225 w 13816"/>
              <a:gd name="connsiteY71-35166" fmla="*/ 7260 h 17394"/>
              <a:gd name="connsiteX72-35167" fmla="*/ 5356 w 13816"/>
              <a:gd name="connsiteY72-35168" fmla="*/ 7171 h 17394"/>
              <a:gd name="connsiteX73-35169" fmla="*/ 5733 w 13816"/>
              <a:gd name="connsiteY73-35170" fmla="*/ 7016 h 17394"/>
              <a:gd name="connsiteX74-35171" fmla="*/ 5235 w 13816"/>
              <a:gd name="connsiteY74-35172" fmla="*/ 7287 h 17394"/>
              <a:gd name="connsiteX75-35173" fmla="*/ 4271 w 13816"/>
              <a:gd name="connsiteY75-35174" fmla="*/ 8017 h 17394"/>
              <a:gd name="connsiteX76-35175" fmla="*/ 3715 w 13816"/>
              <a:gd name="connsiteY76-35176" fmla="*/ 8372 h 17394"/>
              <a:gd name="connsiteX77-35177" fmla="*/ 2995 w 13816"/>
              <a:gd name="connsiteY77-35178" fmla="*/ 8683 h 17394"/>
              <a:gd name="connsiteX78-35179" fmla="*/ 1345 w 13816"/>
              <a:gd name="connsiteY78-35180" fmla="*/ 9330 h 17394"/>
              <a:gd name="connsiteX79-35181" fmla="*/ 308 w 13816"/>
              <a:gd name="connsiteY79-35182" fmla="*/ 9936 h 17394"/>
              <a:gd name="connsiteX80-35183" fmla="*/ 156 w 13816"/>
              <a:gd name="connsiteY80-35184" fmla="*/ 8790 h 17394"/>
              <a:gd name="connsiteX81-35185" fmla="*/ 135 w 13816"/>
              <a:gd name="connsiteY81-35186" fmla="*/ 6267 h 17394"/>
              <a:gd name="connsiteX0-35187" fmla="*/ 135 w 13816"/>
              <a:gd name="connsiteY0-35188" fmla="*/ 6267 h 17394"/>
              <a:gd name="connsiteX1-35189" fmla="*/ 779 w 13816"/>
              <a:gd name="connsiteY1-35190" fmla="*/ 5729 h 17394"/>
              <a:gd name="connsiteX2-35191" fmla="*/ 2207 w 13816"/>
              <a:gd name="connsiteY2-35192" fmla="*/ 5863 h 17394"/>
              <a:gd name="connsiteX3-35193" fmla="*/ 4002 w 13816"/>
              <a:gd name="connsiteY3-35194" fmla="*/ 5164 h 17394"/>
              <a:gd name="connsiteX4-35195" fmla="*/ 6333 w 13816"/>
              <a:gd name="connsiteY4-35196" fmla="*/ 3399 h 17394"/>
              <a:gd name="connsiteX5-35197" fmla="*/ 6905 w 13816"/>
              <a:gd name="connsiteY5-35198" fmla="*/ 2367 h 17394"/>
              <a:gd name="connsiteX6-35199" fmla="*/ 7079 w 13816"/>
              <a:gd name="connsiteY6-35200" fmla="*/ 2149 h 17394"/>
              <a:gd name="connsiteX7-35201" fmla="*/ 7300 w 13816"/>
              <a:gd name="connsiteY7-35202" fmla="*/ 826 h 17394"/>
              <a:gd name="connsiteX8-35203" fmla="*/ 7650 w 13816"/>
              <a:gd name="connsiteY8-35204" fmla="*/ 961 h 17394"/>
              <a:gd name="connsiteX9-35205" fmla="*/ 8006 w 13816"/>
              <a:gd name="connsiteY9-35206" fmla="*/ 1915 h 17394"/>
              <a:gd name="connsiteX10-35207" fmla="*/ 8738 w 13816"/>
              <a:gd name="connsiteY10-35208" fmla="*/ 752 h 17394"/>
              <a:gd name="connsiteX11-35209" fmla="*/ 8410 w 13816"/>
              <a:gd name="connsiteY11-35210" fmla="*/ 1546 h 17394"/>
              <a:gd name="connsiteX12-35211" fmla="*/ 9069 w 13816"/>
              <a:gd name="connsiteY12-35212" fmla="*/ 19 h 17394"/>
              <a:gd name="connsiteX13-35213" fmla="*/ 9555 w 13816"/>
              <a:gd name="connsiteY13-35214" fmla="*/ 14 h 17394"/>
              <a:gd name="connsiteX14-35215" fmla="*/ 9651 w 13816"/>
              <a:gd name="connsiteY14-35216" fmla="*/ 1200 h 17394"/>
              <a:gd name="connsiteX15-35217" fmla="*/ 11153 w 13816"/>
              <a:gd name="connsiteY15-35218" fmla="*/ 2983 h 17394"/>
              <a:gd name="connsiteX16-35219" fmla="*/ 11693 w 13816"/>
              <a:gd name="connsiteY16-35220" fmla="*/ 3664 h 17394"/>
              <a:gd name="connsiteX17-35221" fmla="*/ 12576 w 13816"/>
              <a:gd name="connsiteY17-35222" fmla="*/ 6051 h 17394"/>
              <a:gd name="connsiteX18-35223" fmla="*/ 13367 w 13816"/>
              <a:gd name="connsiteY18-35224" fmla="*/ 8807 h 17394"/>
              <a:gd name="connsiteX19-35225" fmla="*/ 13552 w 13816"/>
              <a:gd name="connsiteY19-35226" fmla="*/ 12107 h 17394"/>
              <a:gd name="connsiteX20-35227" fmla="*/ 13815 w 13816"/>
              <a:gd name="connsiteY20-35228" fmla="*/ 13260 h 17394"/>
              <a:gd name="connsiteX21-35229" fmla="*/ 13606 w 13816"/>
              <a:gd name="connsiteY21-35230" fmla="*/ 17062 h 17394"/>
              <a:gd name="connsiteX22-35231" fmla="*/ 13570 w 13816"/>
              <a:gd name="connsiteY22-35232" fmla="*/ 15178 h 17394"/>
              <a:gd name="connsiteX23-35233" fmla="*/ 13074 w 13816"/>
              <a:gd name="connsiteY23-35234" fmla="*/ 17053 h 17394"/>
              <a:gd name="connsiteX24-35235" fmla="*/ 13221 w 13816"/>
              <a:gd name="connsiteY24-35236" fmla="*/ 13248 h 17394"/>
              <a:gd name="connsiteX25-35237" fmla="*/ 12587 w 13816"/>
              <a:gd name="connsiteY25-35238" fmla="*/ 9413 h 17394"/>
              <a:gd name="connsiteX26-35239" fmla="*/ 12736 w 13816"/>
              <a:gd name="connsiteY26-35240" fmla="*/ 13350 h 17394"/>
              <a:gd name="connsiteX27-35241" fmla="*/ 12587 w 13816"/>
              <a:gd name="connsiteY27-35242" fmla="*/ 15135 h 17394"/>
              <a:gd name="connsiteX28-35243" fmla="*/ 12197 w 13816"/>
              <a:gd name="connsiteY28-35244" fmla="*/ 17220 h 17394"/>
              <a:gd name="connsiteX29-35245" fmla="*/ 12291 w 13816"/>
              <a:gd name="connsiteY29-35246" fmla="*/ 10366 h 17394"/>
              <a:gd name="connsiteX30-35247" fmla="*/ 11939 w 13816"/>
              <a:gd name="connsiteY30-35248" fmla="*/ 6415 h 17394"/>
              <a:gd name="connsiteX31-35249" fmla="*/ 11372 w 13816"/>
              <a:gd name="connsiteY31-35250" fmla="*/ 4727 h 17394"/>
              <a:gd name="connsiteX32-35251" fmla="*/ 11539 w 13816"/>
              <a:gd name="connsiteY32-35252" fmla="*/ 7113 h 17394"/>
              <a:gd name="connsiteX33-35253" fmla="*/ 11780 w 13816"/>
              <a:gd name="connsiteY33-35254" fmla="*/ 7984 h 17394"/>
              <a:gd name="connsiteX34-35255" fmla="*/ 12138 w 13816"/>
              <a:gd name="connsiteY34-35256" fmla="*/ 9938 h 17394"/>
              <a:gd name="connsiteX35-35257" fmla="*/ 11764 w 13816"/>
              <a:gd name="connsiteY35-35258" fmla="*/ 9257 h 17394"/>
              <a:gd name="connsiteX36-35259" fmla="*/ 12024 w 13816"/>
              <a:gd name="connsiteY36-35260" fmla="*/ 14201 h 17394"/>
              <a:gd name="connsiteX37-35261" fmla="*/ 11868 w 13816"/>
              <a:gd name="connsiteY37-35262" fmla="*/ 16611 h 17394"/>
              <a:gd name="connsiteX38-35263" fmla="*/ 11659 w 13816"/>
              <a:gd name="connsiteY38-35264" fmla="*/ 13325 h 17394"/>
              <a:gd name="connsiteX39-35265" fmla="*/ 11511 w 13816"/>
              <a:gd name="connsiteY39-35266" fmla="*/ 11252 h 17394"/>
              <a:gd name="connsiteX40-35267" fmla="*/ 10854 w 13816"/>
              <a:gd name="connsiteY40-35268" fmla="*/ 6212 h 17394"/>
              <a:gd name="connsiteX41-35269" fmla="*/ 11200 w 13816"/>
              <a:gd name="connsiteY41-35270" fmla="*/ 11757 h 17394"/>
              <a:gd name="connsiteX42-35271" fmla="*/ 11400 w 13816"/>
              <a:gd name="connsiteY42-35272" fmla="*/ 14285 h 17394"/>
              <a:gd name="connsiteX43-35273" fmla="*/ 11229 w 13816"/>
              <a:gd name="connsiteY43-35274" fmla="*/ 16746 h 17394"/>
              <a:gd name="connsiteX44-35275" fmla="*/ 11037 w 13816"/>
              <a:gd name="connsiteY44-35276" fmla="*/ 13822 h 17394"/>
              <a:gd name="connsiteX45-35277" fmla="*/ 10633 w 13816"/>
              <a:gd name="connsiteY45-35278" fmla="*/ 16705 h 17394"/>
              <a:gd name="connsiteX46-35279" fmla="*/ 10290 w 13816"/>
              <a:gd name="connsiteY46-35280" fmla="*/ 17020 h 17394"/>
              <a:gd name="connsiteX47-35281" fmla="*/ 10369 w 13816"/>
              <a:gd name="connsiteY47-35282" fmla="*/ 16578 h 17394"/>
              <a:gd name="connsiteX48-35283" fmla="*/ 10482 w 13816"/>
              <a:gd name="connsiteY48-35284" fmla="*/ 15449 h 17394"/>
              <a:gd name="connsiteX49-35285" fmla="*/ 10608 w 13816"/>
              <a:gd name="connsiteY49-35286" fmla="*/ 14870 h 17394"/>
              <a:gd name="connsiteX50-35287" fmla="*/ 10497 w 13816"/>
              <a:gd name="connsiteY50-35288" fmla="*/ 15401 h 17394"/>
              <a:gd name="connsiteX51-35289" fmla="*/ 10107 w 13816"/>
              <a:gd name="connsiteY51-35290" fmla="*/ 15775 h 17394"/>
              <a:gd name="connsiteX52-35291" fmla="*/ 10303 w 13816"/>
              <a:gd name="connsiteY52-35292" fmla="*/ 15076 h 17394"/>
              <a:gd name="connsiteX53-35293" fmla="*/ 10158 w 13816"/>
              <a:gd name="connsiteY53-35294" fmla="*/ 14496 h 17394"/>
              <a:gd name="connsiteX54-35295" fmla="*/ 10216 w 13816"/>
              <a:gd name="connsiteY54-35296" fmla="*/ 14890 h 17394"/>
              <a:gd name="connsiteX55-35297" fmla="*/ 10408 w 13816"/>
              <a:gd name="connsiteY55-35298" fmla="*/ 13974 h 17394"/>
              <a:gd name="connsiteX56-35299" fmla="*/ 10649 w 13816"/>
              <a:gd name="connsiteY56-35300" fmla="*/ 8335 h 17394"/>
              <a:gd name="connsiteX57-35301" fmla="*/ 10180 w 13816"/>
              <a:gd name="connsiteY57-35302" fmla="*/ 12175 h 17394"/>
              <a:gd name="connsiteX58-35303" fmla="*/ 9506 w 13816"/>
              <a:gd name="connsiteY58-35304" fmla="*/ 15374 h 17394"/>
              <a:gd name="connsiteX59-35305" fmla="*/ 9594 w 13816"/>
              <a:gd name="connsiteY59-35306" fmla="*/ 13462 h 17394"/>
              <a:gd name="connsiteX60-35307" fmla="*/ 9795 w 13816"/>
              <a:gd name="connsiteY60-35308" fmla="*/ 11851 h 17394"/>
              <a:gd name="connsiteX61-35309" fmla="*/ 8937 w 13816"/>
              <a:gd name="connsiteY61-35310" fmla="*/ 13356 h 17394"/>
              <a:gd name="connsiteX62-35311" fmla="*/ 9525 w 13816"/>
              <a:gd name="connsiteY62-35312" fmla="*/ 11442 h 17394"/>
              <a:gd name="connsiteX63-35313" fmla="*/ 9915 w 13816"/>
              <a:gd name="connsiteY63-35314" fmla="*/ 10099 h 17394"/>
              <a:gd name="connsiteX64-35315" fmla="*/ 10040 w 13816"/>
              <a:gd name="connsiteY64-35316" fmla="*/ 5442 h 17394"/>
              <a:gd name="connsiteX65-35317" fmla="*/ 9023 w 13816"/>
              <a:gd name="connsiteY65-35318" fmla="*/ 3604 h 17394"/>
              <a:gd name="connsiteX66-35319" fmla="*/ 8480 w 13816"/>
              <a:gd name="connsiteY66-35320" fmla="*/ 4284 h 17394"/>
              <a:gd name="connsiteX67-35321" fmla="*/ 7081 w 13816"/>
              <a:gd name="connsiteY67-35322" fmla="*/ 4898 h 17394"/>
              <a:gd name="connsiteX68-35323" fmla="*/ 6958 w 13816"/>
              <a:gd name="connsiteY68-35324" fmla="*/ 6450 h 17394"/>
              <a:gd name="connsiteX69-35325" fmla="*/ 6353 w 13816"/>
              <a:gd name="connsiteY69-35326" fmla="*/ 6132 h 17394"/>
              <a:gd name="connsiteX70-35327" fmla="*/ 6177 w 13816"/>
              <a:gd name="connsiteY70-35328" fmla="*/ 6663 h 17394"/>
              <a:gd name="connsiteX71-35329" fmla="*/ 5827 w 13816"/>
              <a:gd name="connsiteY71-35330" fmla="*/ 6935 h 17394"/>
              <a:gd name="connsiteX72-35331" fmla="*/ 5225 w 13816"/>
              <a:gd name="connsiteY72-35332" fmla="*/ 7260 h 17394"/>
              <a:gd name="connsiteX73-35333" fmla="*/ 5356 w 13816"/>
              <a:gd name="connsiteY73-35334" fmla="*/ 7171 h 17394"/>
              <a:gd name="connsiteX74-35335" fmla="*/ 5733 w 13816"/>
              <a:gd name="connsiteY74-35336" fmla="*/ 7016 h 17394"/>
              <a:gd name="connsiteX75-35337" fmla="*/ 5235 w 13816"/>
              <a:gd name="connsiteY75-35338" fmla="*/ 7287 h 17394"/>
              <a:gd name="connsiteX76-35339" fmla="*/ 4271 w 13816"/>
              <a:gd name="connsiteY76-35340" fmla="*/ 8017 h 17394"/>
              <a:gd name="connsiteX77-35341" fmla="*/ 3715 w 13816"/>
              <a:gd name="connsiteY77-35342" fmla="*/ 8372 h 17394"/>
              <a:gd name="connsiteX78-35343" fmla="*/ 2995 w 13816"/>
              <a:gd name="connsiteY78-35344" fmla="*/ 8683 h 17394"/>
              <a:gd name="connsiteX79-35345" fmla="*/ 1345 w 13816"/>
              <a:gd name="connsiteY79-35346" fmla="*/ 9330 h 17394"/>
              <a:gd name="connsiteX80-35347" fmla="*/ 308 w 13816"/>
              <a:gd name="connsiteY80-35348" fmla="*/ 9936 h 17394"/>
              <a:gd name="connsiteX81-35349" fmla="*/ 156 w 13816"/>
              <a:gd name="connsiteY81-35350" fmla="*/ 8790 h 17394"/>
              <a:gd name="connsiteX82" fmla="*/ 135 w 13816"/>
              <a:gd name="connsiteY82" fmla="*/ 6267 h 17394"/>
              <a:gd name="connsiteX0-35351" fmla="*/ 135 w 13816"/>
              <a:gd name="connsiteY0-35352" fmla="*/ 6267 h 17394"/>
              <a:gd name="connsiteX1-35353" fmla="*/ 779 w 13816"/>
              <a:gd name="connsiteY1-35354" fmla="*/ 5729 h 17394"/>
              <a:gd name="connsiteX2-35355" fmla="*/ 2207 w 13816"/>
              <a:gd name="connsiteY2-35356" fmla="*/ 5863 h 17394"/>
              <a:gd name="connsiteX3-35357" fmla="*/ 4002 w 13816"/>
              <a:gd name="connsiteY3-35358" fmla="*/ 5164 h 17394"/>
              <a:gd name="connsiteX4-35359" fmla="*/ 6333 w 13816"/>
              <a:gd name="connsiteY4-35360" fmla="*/ 3399 h 17394"/>
              <a:gd name="connsiteX5-35361" fmla="*/ 6905 w 13816"/>
              <a:gd name="connsiteY5-35362" fmla="*/ 2367 h 17394"/>
              <a:gd name="connsiteX6-35363" fmla="*/ 7079 w 13816"/>
              <a:gd name="connsiteY6-35364" fmla="*/ 2149 h 17394"/>
              <a:gd name="connsiteX7-35365" fmla="*/ 7300 w 13816"/>
              <a:gd name="connsiteY7-35366" fmla="*/ 826 h 17394"/>
              <a:gd name="connsiteX8-35367" fmla="*/ 7650 w 13816"/>
              <a:gd name="connsiteY8-35368" fmla="*/ 961 h 17394"/>
              <a:gd name="connsiteX9-35369" fmla="*/ 8006 w 13816"/>
              <a:gd name="connsiteY9-35370" fmla="*/ 1915 h 17394"/>
              <a:gd name="connsiteX10-35371" fmla="*/ 8738 w 13816"/>
              <a:gd name="connsiteY10-35372" fmla="*/ 752 h 17394"/>
              <a:gd name="connsiteX11-35373" fmla="*/ 8410 w 13816"/>
              <a:gd name="connsiteY11-35374" fmla="*/ 1546 h 17394"/>
              <a:gd name="connsiteX12-35375" fmla="*/ 9069 w 13816"/>
              <a:gd name="connsiteY12-35376" fmla="*/ 19 h 17394"/>
              <a:gd name="connsiteX13-35377" fmla="*/ 9555 w 13816"/>
              <a:gd name="connsiteY13-35378" fmla="*/ 14 h 17394"/>
              <a:gd name="connsiteX14-35379" fmla="*/ 9651 w 13816"/>
              <a:gd name="connsiteY14-35380" fmla="*/ 1200 h 17394"/>
              <a:gd name="connsiteX15-35381" fmla="*/ 11153 w 13816"/>
              <a:gd name="connsiteY15-35382" fmla="*/ 2983 h 17394"/>
              <a:gd name="connsiteX16-35383" fmla="*/ 11693 w 13816"/>
              <a:gd name="connsiteY16-35384" fmla="*/ 3664 h 17394"/>
              <a:gd name="connsiteX17-35385" fmla="*/ 12576 w 13816"/>
              <a:gd name="connsiteY17-35386" fmla="*/ 6051 h 17394"/>
              <a:gd name="connsiteX18-35387" fmla="*/ 13367 w 13816"/>
              <a:gd name="connsiteY18-35388" fmla="*/ 8807 h 17394"/>
              <a:gd name="connsiteX19-35389" fmla="*/ 13552 w 13816"/>
              <a:gd name="connsiteY19-35390" fmla="*/ 12107 h 17394"/>
              <a:gd name="connsiteX20-35391" fmla="*/ 13815 w 13816"/>
              <a:gd name="connsiteY20-35392" fmla="*/ 13260 h 17394"/>
              <a:gd name="connsiteX21-35393" fmla="*/ 13606 w 13816"/>
              <a:gd name="connsiteY21-35394" fmla="*/ 17062 h 17394"/>
              <a:gd name="connsiteX22-35395" fmla="*/ 13570 w 13816"/>
              <a:gd name="connsiteY22-35396" fmla="*/ 15178 h 17394"/>
              <a:gd name="connsiteX23-35397" fmla="*/ 13074 w 13816"/>
              <a:gd name="connsiteY23-35398" fmla="*/ 17053 h 17394"/>
              <a:gd name="connsiteX24-35399" fmla="*/ 13221 w 13816"/>
              <a:gd name="connsiteY24-35400" fmla="*/ 13248 h 17394"/>
              <a:gd name="connsiteX25-35401" fmla="*/ 12587 w 13816"/>
              <a:gd name="connsiteY25-35402" fmla="*/ 9413 h 17394"/>
              <a:gd name="connsiteX26-35403" fmla="*/ 12736 w 13816"/>
              <a:gd name="connsiteY26-35404" fmla="*/ 13350 h 17394"/>
              <a:gd name="connsiteX27-35405" fmla="*/ 12587 w 13816"/>
              <a:gd name="connsiteY27-35406" fmla="*/ 15135 h 17394"/>
              <a:gd name="connsiteX28-35407" fmla="*/ 12197 w 13816"/>
              <a:gd name="connsiteY28-35408" fmla="*/ 17220 h 17394"/>
              <a:gd name="connsiteX29-35409" fmla="*/ 12291 w 13816"/>
              <a:gd name="connsiteY29-35410" fmla="*/ 10366 h 17394"/>
              <a:gd name="connsiteX30-35411" fmla="*/ 11939 w 13816"/>
              <a:gd name="connsiteY30-35412" fmla="*/ 6415 h 17394"/>
              <a:gd name="connsiteX31-35413" fmla="*/ 11372 w 13816"/>
              <a:gd name="connsiteY31-35414" fmla="*/ 4727 h 17394"/>
              <a:gd name="connsiteX32-35415" fmla="*/ 11539 w 13816"/>
              <a:gd name="connsiteY32-35416" fmla="*/ 7113 h 17394"/>
              <a:gd name="connsiteX33-35417" fmla="*/ 11780 w 13816"/>
              <a:gd name="connsiteY33-35418" fmla="*/ 7984 h 17394"/>
              <a:gd name="connsiteX34-35419" fmla="*/ 12138 w 13816"/>
              <a:gd name="connsiteY34-35420" fmla="*/ 9938 h 17394"/>
              <a:gd name="connsiteX35-35421" fmla="*/ 11764 w 13816"/>
              <a:gd name="connsiteY35-35422" fmla="*/ 9257 h 17394"/>
              <a:gd name="connsiteX36-35423" fmla="*/ 12024 w 13816"/>
              <a:gd name="connsiteY36-35424" fmla="*/ 14201 h 17394"/>
              <a:gd name="connsiteX37-35425" fmla="*/ 11868 w 13816"/>
              <a:gd name="connsiteY37-35426" fmla="*/ 16611 h 17394"/>
              <a:gd name="connsiteX38-35427" fmla="*/ 11659 w 13816"/>
              <a:gd name="connsiteY38-35428" fmla="*/ 13325 h 17394"/>
              <a:gd name="connsiteX39-35429" fmla="*/ 11511 w 13816"/>
              <a:gd name="connsiteY39-35430" fmla="*/ 11252 h 17394"/>
              <a:gd name="connsiteX40-35431" fmla="*/ 10854 w 13816"/>
              <a:gd name="connsiteY40-35432" fmla="*/ 6212 h 17394"/>
              <a:gd name="connsiteX41-35433" fmla="*/ 11200 w 13816"/>
              <a:gd name="connsiteY41-35434" fmla="*/ 11757 h 17394"/>
              <a:gd name="connsiteX42-35435" fmla="*/ 11400 w 13816"/>
              <a:gd name="connsiteY42-35436" fmla="*/ 14285 h 17394"/>
              <a:gd name="connsiteX43-35437" fmla="*/ 11229 w 13816"/>
              <a:gd name="connsiteY43-35438" fmla="*/ 16746 h 17394"/>
              <a:gd name="connsiteX44-35439" fmla="*/ 11037 w 13816"/>
              <a:gd name="connsiteY44-35440" fmla="*/ 13822 h 17394"/>
              <a:gd name="connsiteX45-35441" fmla="*/ 10633 w 13816"/>
              <a:gd name="connsiteY45-35442" fmla="*/ 16705 h 17394"/>
              <a:gd name="connsiteX46-35443" fmla="*/ 10290 w 13816"/>
              <a:gd name="connsiteY46-35444" fmla="*/ 17020 h 17394"/>
              <a:gd name="connsiteX47-35445" fmla="*/ 10369 w 13816"/>
              <a:gd name="connsiteY47-35446" fmla="*/ 16578 h 17394"/>
              <a:gd name="connsiteX48-35447" fmla="*/ 10482 w 13816"/>
              <a:gd name="connsiteY48-35448" fmla="*/ 15449 h 17394"/>
              <a:gd name="connsiteX49-35449" fmla="*/ 10608 w 13816"/>
              <a:gd name="connsiteY49-35450" fmla="*/ 14870 h 17394"/>
              <a:gd name="connsiteX50-35451" fmla="*/ 10497 w 13816"/>
              <a:gd name="connsiteY50-35452" fmla="*/ 15401 h 17394"/>
              <a:gd name="connsiteX51-35453" fmla="*/ 10107 w 13816"/>
              <a:gd name="connsiteY51-35454" fmla="*/ 15775 h 17394"/>
              <a:gd name="connsiteX52-35455" fmla="*/ 10303 w 13816"/>
              <a:gd name="connsiteY52-35456" fmla="*/ 15076 h 17394"/>
              <a:gd name="connsiteX53-35457" fmla="*/ 10158 w 13816"/>
              <a:gd name="connsiteY53-35458" fmla="*/ 14496 h 17394"/>
              <a:gd name="connsiteX54-35459" fmla="*/ 10216 w 13816"/>
              <a:gd name="connsiteY54-35460" fmla="*/ 14890 h 17394"/>
              <a:gd name="connsiteX55-35461" fmla="*/ 10408 w 13816"/>
              <a:gd name="connsiteY55-35462" fmla="*/ 13974 h 17394"/>
              <a:gd name="connsiteX56-35463" fmla="*/ 10649 w 13816"/>
              <a:gd name="connsiteY56-35464" fmla="*/ 8335 h 17394"/>
              <a:gd name="connsiteX57-35465" fmla="*/ 10180 w 13816"/>
              <a:gd name="connsiteY57-35466" fmla="*/ 12175 h 17394"/>
              <a:gd name="connsiteX58-35467" fmla="*/ 9506 w 13816"/>
              <a:gd name="connsiteY58-35468" fmla="*/ 15374 h 17394"/>
              <a:gd name="connsiteX59-35469" fmla="*/ 9594 w 13816"/>
              <a:gd name="connsiteY59-35470" fmla="*/ 13462 h 17394"/>
              <a:gd name="connsiteX60-35471" fmla="*/ 9795 w 13816"/>
              <a:gd name="connsiteY60-35472" fmla="*/ 11851 h 17394"/>
              <a:gd name="connsiteX61-35473" fmla="*/ 8937 w 13816"/>
              <a:gd name="connsiteY61-35474" fmla="*/ 13356 h 17394"/>
              <a:gd name="connsiteX62-35475" fmla="*/ 9525 w 13816"/>
              <a:gd name="connsiteY62-35476" fmla="*/ 11442 h 17394"/>
              <a:gd name="connsiteX63-35477" fmla="*/ 9915 w 13816"/>
              <a:gd name="connsiteY63-35478" fmla="*/ 10099 h 17394"/>
              <a:gd name="connsiteX64-35479" fmla="*/ 10040 w 13816"/>
              <a:gd name="connsiteY64-35480" fmla="*/ 5442 h 17394"/>
              <a:gd name="connsiteX65-35481" fmla="*/ 9023 w 13816"/>
              <a:gd name="connsiteY65-35482" fmla="*/ 3604 h 17394"/>
              <a:gd name="connsiteX66-35483" fmla="*/ 8480 w 13816"/>
              <a:gd name="connsiteY66-35484" fmla="*/ 4284 h 17394"/>
              <a:gd name="connsiteX67-35485" fmla="*/ 7081 w 13816"/>
              <a:gd name="connsiteY67-35486" fmla="*/ 4898 h 17394"/>
              <a:gd name="connsiteX68-35487" fmla="*/ 6958 w 13816"/>
              <a:gd name="connsiteY68-35488" fmla="*/ 6450 h 17394"/>
              <a:gd name="connsiteX69-35489" fmla="*/ 6353 w 13816"/>
              <a:gd name="connsiteY69-35490" fmla="*/ 6132 h 17394"/>
              <a:gd name="connsiteX70-35491" fmla="*/ 6177 w 13816"/>
              <a:gd name="connsiteY70-35492" fmla="*/ 6663 h 17394"/>
              <a:gd name="connsiteX71-35493" fmla="*/ 5827 w 13816"/>
              <a:gd name="connsiteY71-35494" fmla="*/ 6935 h 17394"/>
              <a:gd name="connsiteX72-35495" fmla="*/ 5225 w 13816"/>
              <a:gd name="connsiteY72-35496" fmla="*/ 7260 h 17394"/>
              <a:gd name="connsiteX73-35497" fmla="*/ 5356 w 13816"/>
              <a:gd name="connsiteY73-35498" fmla="*/ 7171 h 17394"/>
              <a:gd name="connsiteX74-35499" fmla="*/ 5733 w 13816"/>
              <a:gd name="connsiteY74-35500" fmla="*/ 7016 h 17394"/>
              <a:gd name="connsiteX75-35501" fmla="*/ 5381 w 13816"/>
              <a:gd name="connsiteY75-35502" fmla="*/ 8413 h 17394"/>
              <a:gd name="connsiteX76-35503" fmla="*/ 4271 w 13816"/>
              <a:gd name="connsiteY76-35504" fmla="*/ 8017 h 17394"/>
              <a:gd name="connsiteX77-35505" fmla="*/ 3715 w 13816"/>
              <a:gd name="connsiteY77-35506" fmla="*/ 8372 h 17394"/>
              <a:gd name="connsiteX78-35507" fmla="*/ 2995 w 13816"/>
              <a:gd name="connsiteY78-35508" fmla="*/ 8683 h 17394"/>
              <a:gd name="connsiteX79-35509" fmla="*/ 1345 w 13816"/>
              <a:gd name="connsiteY79-35510" fmla="*/ 9330 h 17394"/>
              <a:gd name="connsiteX80-35511" fmla="*/ 308 w 13816"/>
              <a:gd name="connsiteY80-35512" fmla="*/ 9936 h 17394"/>
              <a:gd name="connsiteX81-35513" fmla="*/ 156 w 13816"/>
              <a:gd name="connsiteY81-35514" fmla="*/ 8790 h 17394"/>
              <a:gd name="connsiteX82-35515" fmla="*/ 135 w 13816"/>
              <a:gd name="connsiteY82-35516" fmla="*/ 6267 h 17394"/>
              <a:gd name="connsiteX0-35517" fmla="*/ 135 w 13816"/>
              <a:gd name="connsiteY0-35518" fmla="*/ 6267 h 17394"/>
              <a:gd name="connsiteX1-35519" fmla="*/ 779 w 13816"/>
              <a:gd name="connsiteY1-35520" fmla="*/ 5729 h 17394"/>
              <a:gd name="connsiteX2-35521" fmla="*/ 2207 w 13816"/>
              <a:gd name="connsiteY2-35522" fmla="*/ 5863 h 17394"/>
              <a:gd name="connsiteX3-35523" fmla="*/ 4002 w 13816"/>
              <a:gd name="connsiteY3-35524" fmla="*/ 5164 h 17394"/>
              <a:gd name="connsiteX4-35525" fmla="*/ 6333 w 13816"/>
              <a:gd name="connsiteY4-35526" fmla="*/ 3399 h 17394"/>
              <a:gd name="connsiteX5-35527" fmla="*/ 6905 w 13816"/>
              <a:gd name="connsiteY5-35528" fmla="*/ 2367 h 17394"/>
              <a:gd name="connsiteX6-35529" fmla="*/ 7079 w 13816"/>
              <a:gd name="connsiteY6-35530" fmla="*/ 2149 h 17394"/>
              <a:gd name="connsiteX7-35531" fmla="*/ 7300 w 13816"/>
              <a:gd name="connsiteY7-35532" fmla="*/ 826 h 17394"/>
              <a:gd name="connsiteX8-35533" fmla="*/ 7650 w 13816"/>
              <a:gd name="connsiteY8-35534" fmla="*/ 961 h 17394"/>
              <a:gd name="connsiteX9-35535" fmla="*/ 8006 w 13816"/>
              <a:gd name="connsiteY9-35536" fmla="*/ 1915 h 17394"/>
              <a:gd name="connsiteX10-35537" fmla="*/ 8738 w 13816"/>
              <a:gd name="connsiteY10-35538" fmla="*/ 752 h 17394"/>
              <a:gd name="connsiteX11-35539" fmla="*/ 8410 w 13816"/>
              <a:gd name="connsiteY11-35540" fmla="*/ 1546 h 17394"/>
              <a:gd name="connsiteX12-35541" fmla="*/ 9069 w 13816"/>
              <a:gd name="connsiteY12-35542" fmla="*/ 19 h 17394"/>
              <a:gd name="connsiteX13-35543" fmla="*/ 9555 w 13816"/>
              <a:gd name="connsiteY13-35544" fmla="*/ 14 h 17394"/>
              <a:gd name="connsiteX14-35545" fmla="*/ 9651 w 13816"/>
              <a:gd name="connsiteY14-35546" fmla="*/ 1200 h 17394"/>
              <a:gd name="connsiteX15-35547" fmla="*/ 11153 w 13816"/>
              <a:gd name="connsiteY15-35548" fmla="*/ 2983 h 17394"/>
              <a:gd name="connsiteX16-35549" fmla="*/ 11693 w 13816"/>
              <a:gd name="connsiteY16-35550" fmla="*/ 3664 h 17394"/>
              <a:gd name="connsiteX17-35551" fmla="*/ 12576 w 13816"/>
              <a:gd name="connsiteY17-35552" fmla="*/ 6051 h 17394"/>
              <a:gd name="connsiteX18-35553" fmla="*/ 13367 w 13816"/>
              <a:gd name="connsiteY18-35554" fmla="*/ 8807 h 17394"/>
              <a:gd name="connsiteX19-35555" fmla="*/ 13552 w 13816"/>
              <a:gd name="connsiteY19-35556" fmla="*/ 12107 h 17394"/>
              <a:gd name="connsiteX20-35557" fmla="*/ 13815 w 13816"/>
              <a:gd name="connsiteY20-35558" fmla="*/ 13260 h 17394"/>
              <a:gd name="connsiteX21-35559" fmla="*/ 13606 w 13816"/>
              <a:gd name="connsiteY21-35560" fmla="*/ 17062 h 17394"/>
              <a:gd name="connsiteX22-35561" fmla="*/ 13570 w 13816"/>
              <a:gd name="connsiteY22-35562" fmla="*/ 15178 h 17394"/>
              <a:gd name="connsiteX23-35563" fmla="*/ 13074 w 13816"/>
              <a:gd name="connsiteY23-35564" fmla="*/ 17053 h 17394"/>
              <a:gd name="connsiteX24-35565" fmla="*/ 13221 w 13816"/>
              <a:gd name="connsiteY24-35566" fmla="*/ 13248 h 17394"/>
              <a:gd name="connsiteX25-35567" fmla="*/ 12587 w 13816"/>
              <a:gd name="connsiteY25-35568" fmla="*/ 9413 h 17394"/>
              <a:gd name="connsiteX26-35569" fmla="*/ 12736 w 13816"/>
              <a:gd name="connsiteY26-35570" fmla="*/ 13350 h 17394"/>
              <a:gd name="connsiteX27-35571" fmla="*/ 12587 w 13816"/>
              <a:gd name="connsiteY27-35572" fmla="*/ 15135 h 17394"/>
              <a:gd name="connsiteX28-35573" fmla="*/ 12197 w 13816"/>
              <a:gd name="connsiteY28-35574" fmla="*/ 17220 h 17394"/>
              <a:gd name="connsiteX29-35575" fmla="*/ 12291 w 13816"/>
              <a:gd name="connsiteY29-35576" fmla="*/ 10366 h 17394"/>
              <a:gd name="connsiteX30-35577" fmla="*/ 11939 w 13816"/>
              <a:gd name="connsiteY30-35578" fmla="*/ 6415 h 17394"/>
              <a:gd name="connsiteX31-35579" fmla="*/ 11372 w 13816"/>
              <a:gd name="connsiteY31-35580" fmla="*/ 4727 h 17394"/>
              <a:gd name="connsiteX32-35581" fmla="*/ 11539 w 13816"/>
              <a:gd name="connsiteY32-35582" fmla="*/ 7113 h 17394"/>
              <a:gd name="connsiteX33-35583" fmla="*/ 11780 w 13816"/>
              <a:gd name="connsiteY33-35584" fmla="*/ 7984 h 17394"/>
              <a:gd name="connsiteX34-35585" fmla="*/ 12138 w 13816"/>
              <a:gd name="connsiteY34-35586" fmla="*/ 9938 h 17394"/>
              <a:gd name="connsiteX35-35587" fmla="*/ 11764 w 13816"/>
              <a:gd name="connsiteY35-35588" fmla="*/ 9257 h 17394"/>
              <a:gd name="connsiteX36-35589" fmla="*/ 12024 w 13816"/>
              <a:gd name="connsiteY36-35590" fmla="*/ 14201 h 17394"/>
              <a:gd name="connsiteX37-35591" fmla="*/ 11868 w 13816"/>
              <a:gd name="connsiteY37-35592" fmla="*/ 16611 h 17394"/>
              <a:gd name="connsiteX38-35593" fmla="*/ 11659 w 13816"/>
              <a:gd name="connsiteY38-35594" fmla="*/ 13325 h 17394"/>
              <a:gd name="connsiteX39-35595" fmla="*/ 11511 w 13816"/>
              <a:gd name="connsiteY39-35596" fmla="*/ 11252 h 17394"/>
              <a:gd name="connsiteX40-35597" fmla="*/ 10854 w 13816"/>
              <a:gd name="connsiteY40-35598" fmla="*/ 6212 h 17394"/>
              <a:gd name="connsiteX41-35599" fmla="*/ 11200 w 13816"/>
              <a:gd name="connsiteY41-35600" fmla="*/ 11757 h 17394"/>
              <a:gd name="connsiteX42-35601" fmla="*/ 11400 w 13816"/>
              <a:gd name="connsiteY42-35602" fmla="*/ 14285 h 17394"/>
              <a:gd name="connsiteX43-35603" fmla="*/ 11229 w 13816"/>
              <a:gd name="connsiteY43-35604" fmla="*/ 16746 h 17394"/>
              <a:gd name="connsiteX44-35605" fmla="*/ 11037 w 13816"/>
              <a:gd name="connsiteY44-35606" fmla="*/ 13822 h 17394"/>
              <a:gd name="connsiteX45-35607" fmla="*/ 10633 w 13816"/>
              <a:gd name="connsiteY45-35608" fmla="*/ 16705 h 17394"/>
              <a:gd name="connsiteX46-35609" fmla="*/ 10290 w 13816"/>
              <a:gd name="connsiteY46-35610" fmla="*/ 17020 h 17394"/>
              <a:gd name="connsiteX47-35611" fmla="*/ 10369 w 13816"/>
              <a:gd name="connsiteY47-35612" fmla="*/ 16578 h 17394"/>
              <a:gd name="connsiteX48-35613" fmla="*/ 10482 w 13816"/>
              <a:gd name="connsiteY48-35614" fmla="*/ 15449 h 17394"/>
              <a:gd name="connsiteX49-35615" fmla="*/ 10608 w 13816"/>
              <a:gd name="connsiteY49-35616" fmla="*/ 14870 h 17394"/>
              <a:gd name="connsiteX50-35617" fmla="*/ 10497 w 13816"/>
              <a:gd name="connsiteY50-35618" fmla="*/ 15401 h 17394"/>
              <a:gd name="connsiteX51-35619" fmla="*/ 10107 w 13816"/>
              <a:gd name="connsiteY51-35620" fmla="*/ 15775 h 17394"/>
              <a:gd name="connsiteX52-35621" fmla="*/ 10303 w 13816"/>
              <a:gd name="connsiteY52-35622" fmla="*/ 15076 h 17394"/>
              <a:gd name="connsiteX53-35623" fmla="*/ 10158 w 13816"/>
              <a:gd name="connsiteY53-35624" fmla="*/ 14496 h 17394"/>
              <a:gd name="connsiteX54-35625" fmla="*/ 10216 w 13816"/>
              <a:gd name="connsiteY54-35626" fmla="*/ 14890 h 17394"/>
              <a:gd name="connsiteX55-35627" fmla="*/ 10408 w 13816"/>
              <a:gd name="connsiteY55-35628" fmla="*/ 13974 h 17394"/>
              <a:gd name="connsiteX56-35629" fmla="*/ 10649 w 13816"/>
              <a:gd name="connsiteY56-35630" fmla="*/ 8335 h 17394"/>
              <a:gd name="connsiteX57-35631" fmla="*/ 10180 w 13816"/>
              <a:gd name="connsiteY57-35632" fmla="*/ 12175 h 17394"/>
              <a:gd name="connsiteX58-35633" fmla="*/ 9506 w 13816"/>
              <a:gd name="connsiteY58-35634" fmla="*/ 15374 h 17394"/>
              <a:gd name="connsiteX59-35635" fmla="*/ 9594 w 13816"/>
              <a:gd name="connsiteY59-35636" fmla="*/ 13462 h 17394"/>
              <a:gd name="connsiteX60-35637" fmla="*/ 9795 w 13816"/>
              <a:gd name="connsiteY60-35638" fmla="*/ 11851 h 17394"/>
              <a:gd name="connsiteX61-35639" fmla="*/ 8937 w 13816"/>
              <a:gd name="connsiteY61-35640" fmla="*/ 13356 h 17394"/>
              <a:gd name="connsiteX62-35641" fmla="*/ 9525 w 13816"/>
              <a:gd name="connsiteY62-35642" fmla="*/ 11442 h 17394"/>
              <a:gd name="connsiteX63-35643" fmla="*/ 9915 w 13816"/>
              <a:gd name="connsiteY63-35644" fmla="*/ 10099 h 17394"/>
              <a:gd name="connsiteX64-35645" fmla="*/ 10040 w 13816"/>
              <a:gd name="connsiteY64-35646" fmla="*/ 5442 h 17394"/>
              <a:gd name="connsiteX65-35647" fmla="*/ 9023 w 13816"/>
              <a:gd name="connsiteY65-35648" fmla="*/ 3604 h 17394"/>
              <a:gd name="connsiteX66-35649" fmla="*/ 8480 w 13816"/>
              <a:gd name="connsiteY66-35650" fmla="*/ 4284 h 17394"/>
              <a:gd name="connsiteX67-35651" fmla="*/ 7081 w 13816"/>
              <a:gd name="connsiteY67-35652" fmla="*/ 4898 h 17394"/>
              <a:gd name="connsiteX68-35653" fmla="*/ 6958 w 13816"/>
              <a:gd name="connsiteY68-35654" fmla="*/ 6450 h 17394"/>
              <a:gd name="connsiteX69-35655" fmla="*/ 6353 w 13816"/>
              <a:gd name="connsiteY69-35656" fmla="*/ 6132 h 17394"/>
              <a:gd name="connsiteX70-35657" fmla="*/ 6177 w 13816"/>
              <a:gd name="connsiteY70-35658" fmla="*/ 6663 h 17394"/>
              <a:gd name="connsiteX71-35659" fmla="*/ 5827 w 13816"/>
              <a:gd name="connsiteY71-35660" fmla="*/ 6935 h 17394"/>
              <a:gd name="connsiteX72-35661" fmla="*/ 5225 w 13816"/>
              <a:gd name="connsiteY72-35662" fmla="*/ 7260 h 17394"/>
              <a:gd name="connsiteX73-35663" fmla="*/ 5356 w 13816"/>
              <a:gd name="connsiteY73-35664" fmla="*/ 7171 h 17394"/>
              <a:gd name="connsiteX74-35665" fmla="*/ 5733 w 13816"/>
              <a:gd name="connsiteY74-35666" fmla="*/ 7016 h 17394"/>
              <a:gd name="connsiteX75-35667" fmla="*/ 5381 w 13816"/>
              <a:gd name="connsiteY75-35668" fmla="*/ 8413 h 17394"/>
              <a:gd name="connsiteX76-35669" fmla="*/ 4302 w 13816"/>
              <a:gd name="connsiteY76-35670" fmla="*/ 8344 h 17394"/>
              <a:gd name="connsiteX77-35671" fmla="*/ 3715 w 13816"/>
              <a:gd name="connsiteY77-35672" fmla="*/ 8372 h 17394"/>
              <a:gd name="connsiteX78-35673" fmla="*/ 2995 w 13816"/>
              <a:gd name="connsiteY78-35674" fmla="*/ 8683 h 17394"/>
              <a:gd name="connsiteX79-35675" fmla="*/ 1345 w 13816"/>
              <a:gd name="connsiteY79-35676" fmla="*/ 9330 h 17394"/>
              <a:gd name="connsiteX80-35677" fmla="*/ 308 w 13816"/>
              <a:gd name="connsiteY80-35678" fmla="*/ 9936 h 17394"/>
              <a:gd name="connsiteX81-35679" fmla="*/ 156 w 13816"/>
              <a:gd name="connsiteY81-35680" fmla="*/ 8790 h 17394"/>
              <a:gd name="connsiteX82-35681" fmla="*/ 135 w 13816"/>
              <a:gd name="connsiteY82-35682" fmla="*/ 6267 h 17394"/>
              <a:gd name="connsiteX0-35683" fmla="*/ 135 w 13816"/>
              <a:gd name="connsiteY0-35684" fmla="*/ 6267 h 17394"/>
              <a:gd name="connsiteX1-35685" fmla="*/ 779 w 13816"/>
              <a:gd name="connsiteY1-35686" fmla="*/ 5729 h 17394"/>
              <a:gd name="connsiteX2-35687" fmla="*/ 2207 w 13816"/>
              <a:gd name="connsiteY2-35688" fmla="*/ 5863 h 17394"/>
              <a:gd name="connsiteX3-35689" fmla="*/ 4002 w 13816"/>
              <a:gd name="connsiteY3-35690" fmla="*/ 5164 h 17394"/>
              <a:gd name="connsiteX4-35691" fmla="*/ 6333 w 13816"/>
              <a:gd name="connsiteY4-35692" fmla="*/ 3399 h 17394"/>
              <a:gd name="connsiteX5-35693" fmla="*/ 6905 w 13816"/>
              <a:gd name="connsiteY5-35694" fmla="*/ 2367 h 17394"/>
              <a:gd name="connsiteX6-35695" fmla="*/ 7079 w 13816"/>
              <a:gd name="connsiteY6-35696" fmla="*/ 2149 h 17394"/>
              <a:gd name="connsiteX7-35697" fmla="*/ 7300 w 13816"/>
              <a:gd name="connsiteY7-35698" fmla="*/ 826 h 17394"/>
              <a:gd name="connsiteX8-35699" fmla="*/ 7650 w 13816"/>
              <a:gd name="connsiteY8-35700" fmla="*/ 961 h 17394"/>
              <a:gd name="connsiteX9-35701" fmla="*/ 8006 w 13816"/>
              <a:gd name="connsiteY9-35702" fmla="*/ 1915 h 17394"/>
              <a:gd name="connsiteX10-35703" fmla="*/ 8738 w 13816"/>
              <a:gd name="connsiteY10-35704" fmla="*/ 752 h 17394"/>
              <a:gd name="connsiteX11-35705" fmla="*/ 8410 w 13816"/>
              <a:gd name="connsiteY11-35706" fmla="*/ 1546 h 17394"/>
              <a:gd name="connsiteX12-35707" fmla="*/ 9069 w 13816"/>
              <a:gd name="connsiteY12-35708" fmla="*/ 19 h 17394"/>
              <a:gd name="connsiteX13-35709" fmla="*/ 9555 w 13816"/>
              <a:gd name="connsiteY13-35710" fmla="*/ 14 h 17394"/>
              <a:gd name="connsiteX14-35711" fmla="*/ 9651 w 13816"/>
              <a:gd name="connsiteY14-35712" fmla="*/ 1200 h 17394"/>
              <a:gd name="connsiteX15-35713" fmla="*/ 11153 w 13816"/>
              <a:gd name="connsiteY15-35714" fmla="*/ 2983 h 17394"/>
              <a:gd name="connsiteX16-35715" fmla="*/ 11693 w 13816"/>
              <a:gd name="connsiteY16-35716" fmla="*/ 3664 h 17394"/>
              <a:gd name="connsiteX17-35717" fmla="*/ 12576 w 13816"/>
              <a:gd name="connsiteY17-35718" fmla="*/ 6051 h 17394"/>
              <a:gd name="connsiteX18-35719" fmla="*/ 13367 w 13816"/>
              <a:gd name="connsiteY18-35720" fmla="*/ 8807 h 17394"/>
              <a:gd name="connsiteX19-35721" fmla="*/ 13552 w 13816"/>
              <a:gd name="connsiteY19-35722" fmla="*/ 12107 h 17394"/>
              <a:gd name="connsiteX20-35723" fmla="*/ 13815 w 13816"/>
              <a:gd name="connsiteY20-35724" fmla="*/ 13260 h 17394"/>
              <a:gd name="connsiteX21-35725" fmla="*/ 13606 w 13816"/>
              <a:gd name="connsiteY21-35726" fmla="*/ 17062 h 17394"/>
              <a:gd name="connsiteX22-35727" fmla="*/ 13570 w 13816"/>
              <a:gd name="connsiteY22-35728" fmla="*/ 15178 h 17394"/>
              <a:gd name="connsiteX23-35729" fmla="*/ 13074 w 13816"/>
              <a:gd name="connsiteY23-35730" fmla="*/ 17053 h 17394"/>
              <a:gd name="connsiteX24-35731" fmla="*/ 13221 w 13816"/>
              <a:gd name="connsiteY24-35732" fmla="*/ 13248 h 17394"/>
              <a:gd name="connsiteX25-35733" fmla="*/ 12587 w 13816"/>
              <a:gd name="connsiteY25-35734" fmla="*/ 9413 h 17394"/>
              <a:gd name="connsiteX26-35735" fmla="*/ 12736 w 13816"/>
              <a:gd name="connsiteY26-35736" fmla="*/ 13350 h 17394"/>
              <a:gd name="connsiteX27-35737" fmla="*/ 12587 w 13816"/>
              <a:gd name="connsiteY27-35738" fmla="*/ 15135 h 17394"/>
              <a:gd name="connsiteX28-35739" fmla="*/ 12197 w 13816"/>
              <a:gd name="connsiteY28-35740" fmla="*/ 17220 h 17394"/>
              <a:gd name="connsiteX29-35741" fmla="*/ 12291 w 13816"/>
              <a:gd name="connsiteY29-35742" fmla="*/ 10366 h 17394"/>
              <a:gd name="connsiteX30-35743" fmla="*/ 11939 w 13816"/>
              <a:gd name="connsiteY30-35744" fmla="*/ 6415 h 17394"/>
              <a:gd name="connsiteX31-35745" fmla="*/ 11372 w 13816"/>
              <a:gd name="connsiteY31-35746" fmla="*/ 4727 h 17394"/>
              <a:gd name="connsiteX32-35747" fmla="*/ 11539 w 13816"/>
              <a:gd name="connsiteY32-35748" fmla="*/ 7113 h 17394"/>
              <a:gd name="connsiteX33-35749" fmla="*/ 11780 w 13816"/>
              <a:gd name="connsiteY33-35750" fmla="*/ 7984 h 17394"/>
              <a:gd name="connsiteX34-35751" fmla="*/ 12138 w 13816"/>
              <a:gd name="connsiteY34-35752" fmla="*/ 9938 h 17394"/>
              <a:gd name="connsiteX35-35753" fmla="*/ 11764 w 13816"/>
              <a:gd name="connsiteY35-35754" fmla="*/ 9257 h 17394"/>
              <a:gd name="connsiteX36-35755" fmla="*/ 12024 w 13816"/>
              <a:gd name="connsiteY36-35756" fmla="*/ 14201 h 17394"/>
              <a:gd name="connsiteX37-35757" fmla="*/ 11868 w 13816"/>
              <a:gd name="connsiteY37-35758" fmla="*/ 16611 h 17394"/>
              <a:gd name="connsiteX38-35759" fmla="*/ 11659 w 13816"/>
              <a:gd name="connsiteY38-35760" fmla="*/ 13325 h 17394"/>
              <a:gd name="connsiteX39-35761" fmla="*/ 11511 w 13816"/>
              <a:gd name="connsiteY39-35762" fmla="*/ 11252 h 17394"/>
              <a:gd name="connsiteX40-35763" fmla="*/ 10854 w 13816"/>
              <a:gd name="connsiteY40-35764" fmla="*/ 6212 h 17394"/>
              <a:gd name="connsiteX41-35765" fmla="*/ 11200 w 13816"/>
              <a:gd name="connsiteY41-35766" fmla="*/ 11757 h 17394"/>
              <a:gd name="connsiteX42-35767" fmla="*/ 11400 w 13816"/>
              <a:gd name="connsiteY42-35768" fmla="*/ 14285 h 17394"/>
              <a:gd name="connsiteX43-35769" fmla="*/ 11229 w 13816"/>
              <a:gd name="connsiteY43-35770" fmla="*/ 16746 h 17394"/>
              <a:gd name="connsiteX44-35771" fmla="*/ 11037 w 13816"/>
              <a:gd name="connsiteY44-35772" fmla="*/ 13822 h 17394"/>
              <a:gd name="connsiteX45-35773" fmla="*/ 10633 w 13816"/>
              <a:gd name="connsiteY45-35774" fmla="*/ 16705 h 17394"/>
              <a:gd name="connsiteX46-35775" fmla="*/ 10290 w 13816"/>
              <a:gd name="connsiteY46-35776" fmla="*/ 17020 h 17394"/>
              <a:gd name="connsiteX47-35777" fmla="*/ 10369 w 13816"/>
              <a:gd name="connsiteY47-35778" fmla="*/ 16578 h 17394"/>
              <a:gd name="connsiteX48-35779" fmla="*/ 10482 w 13816"/>
              <a:gd name="connsiteY48-35780" fmla="*/ 15449 h 17394"/>
              <a:gd name="connsiteX49-35781" fmla="*/ 10608 w 13816"/>
              <a:gd name="connsiteY49-35782" fmla="*/ 14870 h 17394"/>
              <a:gd name="connsiteX50-35783" fmla="*/ 10497 w 13816"/>
              <a:gd name="connsiteY50-35784" fmla="*/ 15401 h 17394"/>
              <a:gd name="connsiteX51-35785" fmla="*/ 10107 w 13816"/>
              <a:gd name="connsiteY51-35786" fmla="*/ 15775 h 17394"/>
              <a:gd name="connsiteX52-35787" fmla="*/ 10303 w 13816"/>
              <a:gd name="connsiteY52-35788" fmla="*/ 15076 h 17394"/>
              <a:gd name="connsiteX53-35789" fmla="*/ 10158 w 13816"/>
              <a:gd name="connsiteY53-35790" fmla="*/ 14496 h 17394"/>
              <a:gd name="connsiteX54-35791" fmla="*/ 10216 w 13816"/>
              <a:gd name="connsiteY54-35792" fmla="*/ 14890 h 17394"/>
              <a:gd name="connsiteX55-35793" fmla="*/ 10408 w 13816"/>
              <a:gd name="connsiteY55-35794" fmla="*/ 13974 h 17394"/>
              <a:gd name="connsiteX56-35795" fmla="*/ 10649 w 13816"/>
              <a:gd name="connsiteY56-35796" fmla="*/ 8335 h 17394"/>
              <a:gd name="connsiteX57-35797" fmla="*/ 10180 w 13816"/>
              <a:gd name="connsiteY57-35798" fmla="*/ 12175 h 17394"/>
              <a:gd name="connsiteX58-35799" fmla="*/ 9506 w 13816"/>
              <a:gd name="connsiteY58-35800" fmla="*/ 15374 h 17394"/>
              <a:gd name="connsiteX59-35801" fmla="*/ 9594 w 13816"/>
              <a:gd name="connsiteY59-35802" fmla="*/ 13462 h 17394"/>
              <a:gd name="connsiteX60-35803" fmla="*/ 9795 w 13816"/>
              <a:gd name="connsiteY60-35804" fmla="*/ 11851 h 17394"/>
              <a:gd name="connsiteX61-35805" fmla="*/ 8937 w 13816"/>
              <a:gd name="connsiteY61-35806" fmla="*/ 13356 h 17394"/>
              <a:gd name="connsiteX62-35807" fmla="*/ 9525 w 13816"/>
              <a:gd name="connsiteY62-35808" fmla="*/ 11442 h 17394"/>
              <a:gd name="connsiteX63-35809" fmla="*/ 9915 w 13816"/>
              <a:gd name="connsiteY63-35810" fmla="*/ 10099 h 17394"/>
              <a:gd name="connsiteX64-35811" fmla="*/ 10040 w 13816"/>
              <a:gd name="connsiteY64-35812" fmla="*/ 5442 h 17394"/>
              <a:gd name="connsiteX65-35813" fmla="*/ 9023 w 13816"/>
              <a:gd name="connsiteY65-35814" fmla="*/ 3604 h 17394"/>
              <a:gd name="connsiteX66-35815" fmla="*/ 8480 w 13816"/>
              <a:gd name="connsiteY66-35816" fmla="*/ 4284 h 17394"/>
              <a:gd name="connsiteX67-35817" fmla="*/ 7081 w 13816"/>
              <a:gd name="connsiteY67-35818" fmla="*/ 4898 h 17394"/>
              <a:gd name="connsiteX68-35819" fmla="*/ 6958 w 13816"/>
              <a:gd name="connsiteY68-35820" fmla="*/ 6450 h 17394"/>
              <a:gd name="connsiteX69-35821" fmla="*/ 6353 w 13816"/>
              <a:gd name="connsiteY69-35822" fmla="*/ 6132 h 17394"/>
              <a:gd name="connsiteX70-35823" fmla="*/ 6177 w 13816"/>
              <a:gd name="connsiteY70-35824" fmla="*/ 6663 h 17394"/>
              <a:gd name="connsiteX71-35825" fmla="*/ 5827 w 13816"/>
              <a:gd name="connsiteY71-35826" fmla="*/ 6935 h 17394"/>
              <a:gd name="connsiteX72-35827" fmla="*/ 5225 w 13816"/>
              <a:gd name="connsiteY72-35828" fmla="*/ 7260 h 17394"/>
              <a:gd name="connsiteX73-35829" fmla="*/ 5356 w 13816"/>
              <a:gd name="connsiteY73-35830" fmla="*/ 7171 h 17394"/>
              <a:gd name="connsiteX74-35831" fmla="*/ 5733 w 13816"/>
              <a:gd name="connsiteY74-35832" fmla="*/ 7016 h 17394"/>
              <a:gd name="connsiteX75-35833" fmla="*/ 5381 w 13816"/>
              <a:gd name="connsiteY75-35834" fmla="*/ 8413 h 17394"/>
              <a:gd name="connsiteX76-35835" fmla="*/ 4302 w 13816"/>
              <a:gd name="connsiteY76-35836" fmla="*/ 8344 h 17394"/>
              <a:gd name="connsiteX77-35837" fmla="*/ 3773 w 13816"/>
              <a:gd name="connsiteY77-35838" fmla="*/ 8772 h 17394"/>
              <a:gd name="connsiteX78-35839" fmla="*/ 2995 w 13816"/>
              <a:gd name="connsiteY78-35840" fmla="*/ 8683 h 17394"/>
              <a:gd name="connsiteX79-35841" fmla="*/ 1345 w 13816"/>
              <a:gd name="connsiteY79-35842" fmla="*/ 9330 h 17394"/>
              <a:gd name="connsiteX80-35843" fmla="*/ 308 w 13816"/>
              <a:gd name="connsiteY80-35844" fmla="*/ 9936 h 17394"/>
              <a:gd name="connsiteX81-35845" fmla="*/ 156 w 13816"/>
              <a:gd name="connsiteY81-35846" fmla="*/ 8790 h 17394"/>
              <a:gd name="connsiteX82-35847" fmla="*/ 135 w 13816"/>
              <a:gd name="connsiteY82-35848" fmla="*/ 6267 h 17394"/>
              <a:gd name="connsiteX0-35849" fmla="*/ 135 w 13816"/>
              <a:gd name="connsiteY0-35850" fmla="*/ 6267 h 17394"/>
              <a:gd name="connsiteX1-35851" fmla="*/ 779 w 13816"/>
              <a:gd name="connsiteY1-35852" fmla="*/ 5729 h 17394"/>
              <a:gd name="connsiteX2-35853" fmla="*/ 2207 w 13816"/>
              <a:gd name="connsiteY2-35854" fmla="*/ 5863 h 17394"/>
              <a:gd name="connsiteX3-35855" fmla="*/ 4002 w 13816"/>
              <a:gd name="connsiteY3-35856" fmla="*/ 5164 h 17394"/>
              <a:gd name="connsiteX4-35857" fmla="*/ 6333 w 13816"/>
              <a:gd name="connsiteY4-35858" fmla="*/ 3399 h 17394"/>
              <a:gd name="connsiteX5-35859" fmla="*/ 6905 w 13816"/>
              <a:gd name="connsiteY5-35860" fmla="*/ 2367 h 17394"/>
              <a:gd name="connsiteX6-35861" fmla="*/ 7079 w 13816"/>
              <a:gd name="connsiteY6-35862" fmla="*/ 2149 h 17394"/>
              <a:gd name="connsiteX7-35863" fmla="*/ 7300 w 13816"/>
              <a:gd name="connsiteY7-35864" fmla="*/ 826 h 17394"/>
              <a:gd name="connsiteX8-35865" fmla="*/ 7650 w 13816"/>
              <a:gd name="connsiteY8-35866" fmla="*/ 961 h 17394"/>
              <a:gd name="connsiteX9-35867" fmla="*/ 8006 w 13816"/>
              <a:gd name="connsiteY9-35868" fmla="*/ 1915 h 17394"/>
              <a:gd name="connsiteX10-35869" fmla="*/ 8738 w 13816"/>
              <a:gd name="connsiteY10-35870" fmla="*/ 752 h 17394"/>
              <a:gd name="connsiteX11-35871" fmla="*/ 8410 w 13816"/>
              <a:gd name="connsiteY11-35872" fmla="*/ 1546 h 17394"/>
              <a:gd name="connsiteX12-35873" fmla="*/ 9069 w 13816"/>
              <a:gd name="connsiteY12-35874" fmla="*/ 19 h 17394"/>
              <a:gd name="connsiteX13-35875" fmla="*/ 9555 w 13816"/>
              <a:gd name="connsiteY13-35876" fmla="*/ 14 h 17394"/>
              <a:gd name="connsiteX14-35877" fmla="*/ 9651 w 13816"/>
              <a:gd name="connsiteY14-35878" fmla="*/ 1200 h 17394"/>
              <a:gd name="connsiteX15-35879" fmla="*/ 11153 w 13816"/>
              <a:gd name="connsiteY15-35880" fmla="*/ 2983 h 17394"/>
              <a:gd name="connsiteX16-35881" fmla="*/ 11693 w 13816"/>
              <a:gd name="connsiteY16-35882" fmla="*/ 3664 h 17394"/>
              <a:gd name="connsiteX17-35883" fmla="*/ 12576 w 13816"/>
              <a:gd name="connsiteY17-35884" fmla="*/ 6051 h 17394"/>
              <a:gd name="connsiteX18-35885" fmla="*/ 13367 w 13816"/>
              <a:gd name="connsiteY18-35886" fmla="*/ 8807 h 17394"/>
              <a:gd name="connsiteX19-35887" fmla="*/ 13552 w 13816"/>
              <a:gd name="connsiteY19-35888" fmla="*/ 12107 h 17394"/>
              <a:gd name="connsiteX20-35889" fmla="*/ 13815 w 13816"/>
              <a:gd name="connsiteY20-35890" fmla="*/ 13260 h 17394"/>
              <a:gd name="connsiteX21-35891" fmla="*/ 13606 w 13816"/>
              <a:gd name="connsiteY21-35892" fmla="*/ 17062 h 17394"/>
              <a:gd name="connsiteX22-35893" fmla="*/ 13570 w 13816"/>
              <a:gd name="connsiteY22-35894" fmla="*/ 15178 h 17394"/>
              <a:gd name="connsiteX23-35895" fmla="*/ 13074 w 13816"/>
              <a:gd name="connsiteY23-35896" fmla="*/ 17053 h 17394"/>
              <a:gd name="connsiteX24-35897" fmla="*/ 13221 w 13816"/>
              <a:gd name="connsiteY24-35898" fmla="*/ 13248 h 17394"/>
              <a:gd name="connsiteX25-35899" fmla="*/ 12587 w 13816"/>
              <a:gd name="connsiteY25-35900" fmla="*/ 9413 h 17394"/>
              <a:gd name="connsiteX26-35901" fmla="*/ 12736 w 13816"/>
              <a:gd name="connsiteY26-35902" fmla="*/ 13350 h 17394"/>
              <a:gd name="connsiteX27-35903" fmla="*/ 12587 w 13816"/>
              <a:gd name="connsiteY27-35904" fmla="*/ 15135 h 17394"/>
              <a:gd name="connsiteX28-35905" fmla="*/ 12197 w 13816"/>
              <a:gd name="connsiteY28-35906" fmla="*/ 17220 h 17394"/>
              <a:gd name="connsiteX29-35907" fmla="*/ 12291 w 13816"/>
              <a:gd name="connsiteY29-35908" fmla="*/ 10366 h 17394"/>
              <a:gd name="connsiteX30-35909" fmla="*/ 11939 w 13816"/>
              <a:gd name="connsiteY30-35910" fmla="*/ 6415 h 17394"/>
              <a:gd name="connsiteX31-35911" fmla="*/ 11372 w 13816"/>
              <a:gd name="connsiteY31-35912" fmla="*/ 4727 h 17394"/>
              <a:gd name="connsiteX32-35913" fmla="*/ 11539 w 13816"/>
              <a:gd name="connsiteY32-35914" fmla="*/ 7113 h 17394"/>
              <a:gd name="connsiteX33-35915" fmla="*/ 11780 w 13816"/>
              <a:gd name="connsiteY33-35916" fmla="*/ 7984 h 17394"/>
              <a:gd name="connsiteX34-35917" fmla="*/ 12138 w 13816"/>
              <a:gd name="connsiteY34-35918" fmla="*/ 9938 h 17394"/>
              <a:gd name="connsiteX35-35919" fmla="*/ 11764 w 13816"/>
              <a:gd name="connsiteY35-35920" fmla="*/ 9257 h 17394"/>
              <a:gd name="connsiteX36-35921" fmla="*/ 12024 w 13816"/>
              <a:gd name="connsiteY36-35922" fmla="*/ 14201 h 17394"/>
              <a:gd name="connsiteX37-35923" fmla="*/ 11868 w 13816"/>
              <a:gd name="connsiteY37-35924" fmla="*/ 16611 h 17394"/>
              <a:gd name="connsiteX38-35925" fmla="*/ 11659 w 13816"/>
              <a:gd name="connsiteY38-35926" fmla="*/ 13325 h 17394"/>
              <a:gd name="connsiteX39-35927" fmla="*/ 11511 w 13816"/>
              <a:gd name="connsiteY39-35928" fmla="*/ 11252 h 17394"/>
              <a:gd name="connsiteX40-35929" fmla="*/ 10854 w 13816"/>
              <a:gd name="connsiteY40-35930" fmla="*/ 6212 h 17394"/>
              <a:gd name="connsiteX41-35931" fmla="*/ 11200 w 13816"/>
              <a:gd name="connsiteY41-35932" fmla="*/ 11757 h 17394"/>
              <a:gd name="connsiteX42-35933" fmla="*/ 11400 w 13816"/>
              <a:gd name="connsiteY42-35934" fmla="*/ 14285 h 17394"/>
              <a:gd name="connsiteX43-35935" fmla="*/ 11229 w 13816"/>
              <a:gd name="connsiteY43-35936" fmla="*/ 16746 h 17394"/>
              <a:gd name="connsiteX44-35937" fmla="*/ 11037 w 13816"/>
              <a:gd name="connsiteY44-35938" fmla="*/ 13822 h 17394"/>
              <a:gd name="connsiteX45-35939" fmla="*/ 10633 w 13816"/>
              <a:gd name="connsiteY45-35940" fmla="*/ 16705 h 17394"/>
              <a:gd name="connsiteX46-35941" fmla="*/ 10290 w 13816"/>
              <a:gd name="connsiteY46-35942" fmla="*/ 17020 h 17394"/>
              <a:gd name="connsiteX47-35943" fmla="*/ 10369 w 13816"/>
              <a:gd name="connsiteY47-35944" fmla="*/ 16578 h 17394"/>
              <a:gd name="connsiteX48-35945" fmla="*/ 10482 w 13816"/>
              <a:gd name="connsiteY48-35946" fmla="*/ 15449 h 17394"/>
              <a:gd name="connsiteX49-35947" fmla="*/ 10608 w 13816"/>
              <a:gd name="connsiteY49-35948" fmla="*/ 14870 h 17394"/>
              <a:gd name="connsiteX50-35949" fmla="*/ 10497 w 13816"/>
              <a:gd name="connsiteY50-35950" fmla="*/ 15401 h 17394"/>
              <a:gd name="connsiteX51-35951" fmla="*/ 10107 w 13816"/>
              <a:gd name="connsiteY51-35952" fmla="*/ 15775 h 17394"/>
              <a:gd name="connsiteX52-35953" fmla="*/ 10303 w 13816"/>
              <a:gd name="connsiteY52-35954" fmla="*/ 15076 h 17394"/>
              <a:gd name="connsiteX53-35955" fmla="*/ 10158 w 13816"/>
              <a:gd name="connsiteY53-35956" fmla="*/ 14496 h 17394"/>
              <a:gd name="connsiteX54-35957" fmla="*/ 10216 w 13816"/>
              <a:gd name="connsiteY54-35958" fmla="*/ 14890 h 17394"/>
              <a:gd name="connsiteX55-35959" fmla="*/ 10408 w 13816"/>
              <a:gd name="connsiteY55-35960" fmla="*/ 13974 h 17394"/>
              <a:gd name="connsiteX56-35961" fmla="*/ 10649 w 13816"/>
              <a:gd name="connsiteY56-35962" fmla="*/ 8335 h 17394"/>
              <a:gd name="connsiteX57-35963" fmla="*/ 10180 w 13816"/>
              <a:gd name="connsiteY57-35964" fmla="*/ 12175 h 17394"/>
              <a:gd name="connsiteX58-35965" fmla="*/ 9506 w 13816"/>
              <a:gd name="connsiteY58-35966" fmla="*/ 15374 h 17394"/>
              <a:gd name="connsiteX59-35967" fmla="*/ 9594 w 13816"/>
              <a:gd name="connsiteY59-35968" fmla="*/ 13462 h 17394"/>
              <a:gd name="connsiteX60-35969" fmla="*/ 9795 w 13816"/>
              <a:gd name="connsiteY60-35970" fmla="*/ 11851 h 17394"/>
              <a:gd name="connsiteX61-35971" fmla="*/ 8937 w 13816"/>
              <a:gd name="connsiteY61-35972" fmla="*/ 13356 h 17394"/>
              <a:gd name="connsiteX62-35973" fmla="*/ 9525 w 13816"/>
              <a:gd name="connsiteY62-35974" fmla="*/ 11442 h 17394"/>
              <a:gd name="connsiteX63-35975" fmla="*/ 9915 w 13816"/>
              <a:gd name="connsiteY63-35976" fmla="*/ 10099 h 17394"/>
              <a:gd name="connsiteX64-35977" fmla="*/ 10040 w 13816"/>
              <a:gd name="connsiteY64-35978" fmla="*/ 5442 h 17394"/>
              <a:gd name="connsiteX65-35979" fmla="*/ 9023 w 13816"/>
              <a:gd name="connsiteY65-35980" fmla="*/ 3604 h 17394"/>
              <a:gd name="connsiteX66-35981" fmla="*/ 8480 w 13816"/>
              <a:gd name="connsiteY66-35982" fmla="*/ 4284 h 17394"/>
              <a:gd name="connsiteX67-35983" fmla="*/ 7081 w 13816"/>
              <a:gd name="connsiteY67-35984" fmla="*/ 4898 h 17394"/>
              <a:gd name="connsiteX68-35985" fmla="*/ 6958 w 13816"/>
              <a:gd name="connsiteY68-35986" fmla="*/ 6450 h 17394"/>
              <a:gd name="connsiteX69-35987" fmla="*/ 6353 w 13816"/>
              <a:gd name="connsiteY69-35988" fmla="*/ 6132 h 17394"/>
              <a:gd name="connsiteX70-35989" fmla="*/ 6177 w 13816"/>
              <a:gd name="connsiteY70-35990" fmla="*/ 6663 h 17394"/>
              <a:gd name="connsiteX71-35991" fmla="*/ 5827 w 13816"/>
              <a:gd name="connsiteY71-35992" fmla="*/ 6935 h 17394"/>
              <a:gd name="connsiteX72-35993" fmla="*/ 5225 w 13816"/>
              <a:gd name="connsiteY72-35994" fmla="*/ 7260 h 17394"/>
              <a:gd name="connsiteX73-35995" fmla="*/ 5356 w 13816"/>
              <a:gd name="connsiteY73-35996" fmla="*/ 7171 h 17394"/>
              <a:gd name="connsiteX74-35997" fmla="*/ 5733 w 13816"/>
              <a:gd name="connsiteY74-35998" fmla="*/ 7016 h 17394"/>
              <a:gd name="connsiteX75-35999" fmla="*/ 5381 w 13816"/>
              <a:gd name="connsiteY75-36000" fmla="*/ 8413 h 17394"/>
              <a:gd name="connsiteX76-36001" fmla="*/ 4302 w 13816"/>
              <a:gd name="connsiteY76-36002" fmla="*/ 8344 h 17394"/>
              <a:gd name="connsiteX77-36003" fmla="*/ 3773 w 13816"/>
              <a:gd name="connsiteY77-36004" fmla="*/ 8772 h 17394"/>
              <a:gd name="connsiteX78-36005" fmla="*/ 3026 w 13816"/>
              <a:gd name="connsiteY78-36006" fmla="*/ 9010 h 17394"/>
              <a:gd name="connsiteX79-36007" fmla="*/ 1345 w 13816"/>
              <a:gd name="connsiteY79-36008" fmla="*/ 9330 h 17394"/>
              <a:gd name="connsiteX80-36009" fmla="*/ 308 w 13816"/>
              <a:gd name="connsiteY80-36010" fmla="*/ 9936 h 17394"/>
              <a:gd name="connsiteX81-36011" fmla="*/ 156 w 13816"/>
              <a:gd name="connsiteY81-36012" fmla="*/ 8790 h 17394"/>
              <a:gd name="connsiteX82-36013" fmla="*/ 135 w 13816"/>
              <a:gd name="connsiteY82-36014" fmla="*/ 6267 h 17394"/>
              <a:gd name="connsiteX0-36015" fmla="*/ 135 w 13816"/>
              <a:gd name="connsiteY0-36016" fmla="*/ 6267 h 17394"/>
              <a:gd name="connsiteX1-36017" fmla="*/ 779 w 13816"/>
              <a:gd name="connsiteY1-36018" fmla="*/ 5729 h 17394"/>
              <a:gd name="connsiteX2-36019" fmla="*/ 2207 w 13816"/>
              <a:gd name="connsiteY2-36020" fmla="*/ 5863 h 17394"/>
              <a:gd name="connsiteX3-36021" fmla="*/ 4002 w 13816"/>
              <a:gd name="connsiteY3-36022" fmla="*/ 5164 h 17394"/>
              <a:gd name="connsiteX4-36023" fmla="*/ 6333 w 13816"/>
              <a:gd name="connsiteY4-36024" fmla="*/ 3399 h 17394"/>
              <a:gd name="connsiteX5-36025" fmla="*/ 6905 w 13816"/>
              <a:gd name="connsiteY5-36026" fmla="*/ 2367 h 17394"/>
              <a:gd name="connsiteX6-36027" fmla="*/ 7079 w 13816"/>
              <a:gd name="connsiteY6-36028" fmla="*/ 2149 h 17394"/>
              <a:gd name="connsiteX7-36029" fmla="*/ 7300 w 13816"/>
              <a:gd name="connsiteY7-36030" fmla="*/ 826 h 17394"/>
              <a:gd name="connsiteX8-36031" fmla="*/ 7650 w 13816"/>
              <a:gd name="connsiteY8-36032" fmla="*/ 961 h 17394"/>
              <a:gd name="connsiteX9-36033" fmla="*/ 8006 w 13816"/>
              <a:gd name="connsiteY9-36034" fmla="*/ 1915 h 17394"/>
              <a:gd name="connsiteX10-36035" fmla="*/ 8738 w 13816"/>
              <a:gd name="connsiteY10-36036" fmla="*/ 752 h 17394"/>
              <a:gd name="connsiteX11-36037" fmla="*/ 8410 w 13816"/>
              <a:gd name="connsiteY11-36038" fmla="*/ 1546 h 17394"/>
              <a:gd name="connsiteX12-36039" fmla="*/ 9069 w 13816"/>
              <a:gd name="connsiteY12-36040" fmla="*/ 19 h 17394"/>
              <a:gd name="connsiteX13-36041" fmla="*/ 9555 w 13816"/>
              <a:gd name="connsiteY13-36042" fmla="*/ 14 h 17394"/>
              <a:gd name="connsiteX14-36043" fmla="*/ 9651 w 13816"/>
              <a:gd name="connsiteY14-36044" fmla="*/ 1200 h 17394"/>
              <a:gd name="connsiteX15-36045" fmla="*/ 11153 w 13816"/>
              <a:gd name="connsiteY15-36046" fmla="*/ 2983 h 17394"/>
              <a:gd name="connsiteX16-36047" fmla="*/ 11693 w 13816"/>
              <a:gd name="connsiteY16-36048" fmla="*/ 3664 h 17394"/>
              <a:gd name="connsiteX17-36049" fmla="*/ 12576 w 13816"/>
              <a:gd name="connsiteY17-36050" fmla="*/ 6051 h 17394"/>
              <a:gd name="connsiteX18-36051" fmla="*/ 13367 w 13816"/>
              <a:gd name="connsiteY18-36052" fmla="*/ 8807 h 17394"/>
              <a:gd name="connsiteX19-36053" fmla="*/ 13552 w 13816"/>
              <a:gd name="connsiteY19-36054" fmla="*/ 12107 h 17394"/>
              <a:gd name="connsiteX20-36055" fmla="*/ 13815 w 13816"/>
              <a:gd name="connsiteY20-36056" fmla="*/ 13260 h 17394"/>
              <a:gd name="connsiteX21-36057" fmla="*/ 13606 w 13816"/>
              <a:gd name="connsiteY21-36058" fmla="*/ 17062 h 17394"/>
              <a:gd name="connsiteX22-36059" fmla="*/ 13570 w 13816"/>
              <a:gd name="connsiteY22-36060" fmla="*/ 15178 h 17394"/>
              <a:gd name="connsiteX23-36061" fmla="*/ 13074 w 13816"/>
              <a:gd name="connsiteY23-36062" fmla="*/ 17053 h 17394"/>
              <a:gd name="connsiteX24-36063" fmla="*/ 13221 w 13816"/>
              <a:gd name="connsiteY24-36064" fmla="*/ 13248 h 17394"/>
              <a:gd name="connsiteX25-36065" fmla="*/ 12587 w 13816"/>
              <a:gd name="connsiteY25-36066" fmla="*/ 9413 h 17394"/>
              <a:gd name="connsiteX26-36067" fmla="*/ 12736 w 13816"/>
              <a:gd name="connsiteY26-36068" fmla="*/ 13350 h 17394"/>
              <a:gd name="connsiteX27-36069" fmla="*/ 12587 w 13816"/>
              <a:gd name="connsiteY27-36070" fmla="*/ 15135 h 17394"/>
              <a:gd name="connsiteX28-36071" fmla="*/ 12197 w 13816"/>
              <a:gd name="connsiteY28-36072" fmla="*/ 17220 h 17394"/>
              <a:gd name="connsiteX29-36073" fmla="*/ 12291 w 13816"/>
              <a:gd name="connsiteY29-36074" fmla="*/ 10366 h 17394"/>
              <a:gd name="connsiteX30-36075" fmla="*/ 11939 w 13816"/>
              <a:gd name="connsiteY30-36076" fmla="*/ 6415 h 17394"/>
              <a:gd name="connsiteX31-36077" fmla="*/ 11372 w 13816"/>
              <a:gd name="connsiteY31-36078" fmla="*/ 4727 h 17394"/>
              <a:gd name="connsiteX32-36079" fmla="*/ 11539 w 13816"/>
              <a:gd name="connsiteY32-36080" fmla="*/ 7113 h 17394"/>
              <a:gd name="connsiteX33-36081" fmla="*/ 11780 w 13816"/>
              <a:gd name="connsiteY33-36082" fmla="*/ 7984 h 17394"/>
              <a:gd name="connsiteX34-36083" fmla="*/ 12138 w 13816"/>
              <a:gd name="connsiteY34-36084" fmla="*/ 9938 h 17394"/>
              <a:gd name="connsiteX35-36085" fmla="*/ 11764 w 13816"/>
              <a:gd name="connsiteY35-36086" fmla="*/ 9257 h 17394"/>
              <a:gd name="connsiteX36-36087" fmla="*/ 12024 w 13816"/>
              <a:gd name="connsiteY36-36088" fmla="*/ 14201 h 17394"/>
              <a:gd name="connsiteX37-36089" fmla="*/ 11868 w 13816"/>
              <a:gd name="connsiteY37-36090" fmla="*/ 16611 h 17394"/>
              <a:gd name="connsiteX38-36091" fmla="*/ 11659 w 13816"/>
              <a:gd name="connsiteY38-36092" fmla="*/ 13325 h 17394"/>
              <a:gd name="connsiteX39-36093" fmla="*/ 11511 w 13816"/>
              <a:gd name="connsiteY39-36094" fmla="*/ 11252 h 17394"/>
              <a:gd name="connsiteX40-36095" fmla="*/ 10854 w 13816"/>
              <a:gd name="connsiteY40-36096" fmla="*/ 6212 h 17394"/>
              <a:gd name="connsiteX41-36097" fmla="*/ 11200 w 13816"/>
              <a:gd name="connsiteY41-36098" fmla="*/ 11757 h 17394"/>
              <a:gd name="connsiteX42-36099" fmla="*/ 11400 w 13816"/>
              <a:gd name="connsiteY42-36100" fmla="*/ 14285 h 17394"/>
              <a:gd name="connsiteX43-36101" fmla="*/ 11229 w 13816"/>
              <a:gd name="connsiteY43-36102" fmla="*/ 16746 h 17394"/>
              <a:gd name="connsiteX44-36103" fmla="*/ 11037 w 13816"/>
              <a:gd name="connsiteY44-36104" fmla="*/ 13822 h 17394"/>
              <a:gd name="connsiteX45-36105" fmla="*/ 10633 w 13816"/>
              <a:gd name="connsiteY45-36106" fmla="*/ 16705 h 17394"/>
              <a:gd name="connsiteX46-36107" fmla="*/ 10290 w 13816"/>
              <a:gd name="connsiteY46-36108" fmla="*/ 17020 h 17394"/>
              <a:gd name="connsiteX47-36109" fmla="*/ 10369 w 13816"/>
              <a:gd name="connsiteY47-36110" fmla="*/ 16578 h 17394"/>
              <a:gd name="connsiteX48-36111" fmla="*/ 10482 w 13816"/>
              <a:gd name="connsiteY48-36112" fmla="*/ 15449 h 17394"/>
              <a:gd name="connsiteX49-36113" fmla="*/ 10608 w 13816"/>
              <a:gd name="connsiteY49-36114" fmla="*/ 14870 h 17394"/>
              <a:gd name="connsiteX50-36115" fmla="*/ 10497 w 13816"/>
              <a:gd name="connsiteY50-36116" fmla="*/ 15401 h 17394"/>
              <a:gd name="connsiteX51-36117" fmla="*/ 10107 w 13816"/>
              <a:gd name="connsiteY51-36118" fmla="*/ 15775 h 17394"/>
              <a:gd name="connsiteX52-36119" fmla="*/ 10303 w 13816"/>
              <a:gd name="connsiteY52-36120" fmla="*/ 15076 h 17394"/>
              <a:gd name="connsiteX53-36121" fmla="*/ 10158 w 13816"/>
              <a:gd name="connsiteY53-36122" fmla="*/ 14496 h 17394"/>
              <a:gd name="connsiteX54-36123" fmla="*/ 10216 w 13816"/>
              <a:gd name="connsiteY54-36124" fmla="*/ 14890 h 17394"/>
              <a:gd name="connsiteX55-36125" fmla="*/ 10408 w 13816"/>
              <a:gd name="connsiteY55-36126" fmla="*/ 13974 h 17394"/>
              <a:gd name="connsiteX56-36127" fmla="*/ 10649 w 13816"/>
              <a:gd name="connsiteY56-36128" fmla="*/ 8335 h 17394"/>
              <a:gd name="connsiteX57-36129" fmla="*/ 10180 w 13816"/>
              <a:gd name="connsiteY57-36130" fmla="*/ 12175 h 17394"/>
              <a:gd name="connsiteX58-36131" fmla="*/ 9506 w 13816"/>
              <a:gd name="connsiteY58-36132" fmla="*/ 15374 h 17394"/>
              <a:gd name="connsiteX59-36133" fmla="*/ 9594 w 13816"/>
              <a:gd name="connsiteY59-36134" fmla="*/ 13462 h 17394"/>
              <a:gd name="connsiteX60-36135" fmla="*/ 9795 w 13816"/>
              <a:gd name="connsiteY60-36136" fmla="*/ 11851 h 17394"/>
              <a:gd name="connsiteX61-36137" fmla="*/ 8937 w 13816"/>
              <a:gd name="connsiteY61-36138" fmla="*/ 13356 h 17394"/>
              <a:gd name="connsiteX62-36139" fmla="*/ 9525 w 13816"/>
              <a:gd name="connsiteY62-36140" fmla="*/ 11442 h 17394"/>
              <a:gd name="connsiteX63-36141" fmla="*/ 9915 w 13816"/>
              <a:gd name="connsiteY63-36142" fmla="*/ 10099 h 17394"/>
              <a:gd name="connsiteX64-36143" fmla="*/ 10040 w 13816"/>
              <a:gd name="connsiteY64-36144" fmla="*/ 5442 h 17394"/>
              <a:gd name="connsiteX65-36145" fmla="*/ 9023 w 13816"/>
              <a:gd name="connsiteY65-36146" fmla="*/ 3604 h 17394"/>
              <a:gd name="connsiteX66-36147" fmla="*/ 8480 w 13816"/>
              <a:gd name="connsiteY66-36148" fmla="*/ 4284 h 17394"/>
              <a:gd name="connsiteX67-36149" fmla="*/ 7081 w 13816"/>
              <a:gd name="connsiteY67-36150" fmla="*/ 4898 h 17394"/>
              <a:gd name="connsiteX68-36151" fmla="*/ 6958 w 13816"/>
              <a:gd name="connsiteY68-36152" fmla="*/ 6450 h 17394"/>
              <a:gd name="connsiteX69-36153" fmla="*/ 6353 w 13816"/>
              <a:gd name="connsiteY69-36154" fmla="*/ 6132 h 17394"/>
              <a:gd name="connsiteX70-36155" fmla="*/ 6177 w 13816"/>
              <a:gd name="connsiteY70-36156" fmla="*/ 6663 h 17394"/>
              <a:gd name="connsiteX71-36157" fmla="*/ 5827 w 13816"/>
              <a:gd name="connsiteY71-36158" fmla="*/ 6935 h 17394"/>
              <a:gd name="connsiteX72-36159" fmla="*/ 5225 w 13816"/>
              <a:gd name="connsiteY72-36160" fmla="*/ 7260 h 17394"/>
              <a:gd name="connsiteX73-36161" fmla="*/ 5356 w 13816"/>
              <a:gd name="connsiteY73-36162" fmla="*/ 7171 h 17394"/>
              <a:gd name="connsiteX74-36163" fmla="*/ 5733 w 13816"/>
              <a:gd name="connsiteY74-36164" fmla="*/ 7016 h 17394"/>
              <a:gd name="connsiteX75-36165" fmla="*/ 5381 w 13816"/>
              <a:gd name="connsiteY75-36166" fmla="*/ 8413 h 17394"/>
              <a:gd name="connsiteX76-36167" fmla="*/ 4302 w 13816"/>
              <a:gd name="connsiteY76-36168" fmla="*/ 8344 h 17394"/>
              <a:gd name="connsiteX77-36169" fmla="*/ 3773 w 13816"/>
              <a:gd name="connsiteY77-36170" fmla="*/ 8772 h 17394"/>
              <a:gd name="connsiteX78-36171" fmla="*/ 3026 w 13816"/>
              <a:gd name="connsiteY78-36172" fmla="*/ 9010 h 17394"/>
              <a:gd name="connsiteX79-36173" fmla="*/ 1342 w 13816"/>
              <a:gd name="connsiteY79-36174" fmla="*/ 9643 h 17394"/>
              <a:gd name="connsiteX80-36175" fmla="*/ 308 w 13816"/>
              <a:gd name="connsiteY80-36176" fmla="*/ 9936 h 17394"/>
              <a:gd name="connsiteX81-36177" fmla="*/ 156 w 13816"/>
              <a:gd name="connsiteY81-36178" fmla="*/ 8790 h 17394"/>
              <a:gd name="connsiteX82-36179" fmla="*/ 135 w 13816"/>
              <a:gd name="connsiteY82-36180" fmla="*/ 6267 h 17394"/>
              <a:gd name="connsiteX0-36181" fmla="*/ 135 w 13816"/>
              <a:gd name="connsiteY0-36182" fmla="*/ 6267 h 17394"/>
              <a:gd name="connsiteX1-36183" fmla="*/ 779 w 13816"/>
              <a:gd name="connsiteY1-36184" fmla="*/ 5729 h 17394"/>
              <a:gd name="connsiteX2-36185" fmla="*/ 2207 w 13816"/>
              <a:gd name="connsiteY2-36186" fmla="*/ 5863 h 17394"/>
              <a:gd name="connsiteX3-36187" fmla="*/ 4002 w 13816"/>
              <a:gd name="connsiteY3-36188" fmla="*/ 5164 h 17394"/>
              <a:gd name="connsiteX4-36189" fmla="*/ 6333 w 13816"/>
              <a:gd name="connsiteY4-36190" fmla="*/ 3399 h 17394"/>
              <a:gd name="connsiteX5-36191" fmla="*/ 6905 w 13816"/>
              <a:gd name="connsiteY5-36192" fmla="*/ 2367 h 17394"/>
              <a:gd name="connsiteX6-36193" fmla="*/ 7079 w 13816"/>
              <a:gd name="connsiteY6-36194" fmla="*/ 2149 h 17394"/>
              <a:gd name="connsiteX7-36195" fmla="*/ 7300 w 13816"/>
              <a:gd name="connsiteY7-36196" fmla="*/ 826 h 17394"/>
              <a:gd name="connsiteX8-36197" fmla="*/ 7650 w 13816"/>
              <a:gd name="connsiteY8-36198" fmla="*/ 961 h 17394"/>
              <a:gd name="connsiteX9-36199" fmla="*/ 8006 w 13816"/>
              <a:gd name="connsiteY9-36200" fmla="*/ 1915 h 17394"/>
              <a:gd name="connsiteX10-36201" fmla="*/ 8738 w 13816"/>
              <a:gd name="connsiteY10-36202" fmla="*/ 752 h 17394"/>
              <a:gd name="connsiteX11-36203" fmla="*/ 8410 w 13816"/>
              <a:gd name="connsiteY11-36204" fmla="*/ 1546 h 17394"/>
              <a:gd name="connsiteX12-36205" fmla="*/ 9069 w 13816"/>
              <a:gd name="connsiteY12-36206" fmla="*/ 19 h 17394"/>
              <a:gd name="connsiteX13-36207" fmla="*/ 9555 w 13816"/>
              <a:gd name="connsiteY13-36208" fmla="*/ 14 h 17394"/>
              <a:gd name="connsiteX14-36209" fmla="*/ 9651 w 13816"/>
              <a:gd name="connsiteY14-36210" fmla="*/ 1200 h 17394"/>
              <a:gd name="connsiteX15-36211" fmla="*/ 11153 w 13816"/>
              <a:gd name="connsiteY15-36212" fmla="*/ 2983 h 17394"/>
              <a:gd name="connsiteX16-36213" fmla="*/ 11693 w 13816"/>
              <a:gd name="connsiteY16-36214" fmla="*/ 3664 h 17394"/>
              <a:gd name="connsiteX17-36215" fmla="*/ 12576 w 13816"/>
              <a:gd name="connsiteY17-36216" fmla="*/ 6051 h 17394"/>
              <a:gd name="connsiteX18-36217" fmla="*/ 13367 w 13816"/>
              <a:gd name="connsiteY18-36218" fmla="*/ 8807 h 17394"/>
              <a:gd name="connsiteX19-36219" fmla="*/ 13552 w 13816"/>
              <a:gd name="connsiteY19-36220" fmla="*/ 12107 h 17394"/>
              <a:gd name="connsiteX20-36221" fmla="*/ 13815 w 13816"/>
              <a:gd name="connsiteY20-36222" fmla="*/ 13260 h 17394"/>
              <a:gd name="connsiteX21-36223" fmla="*/ 13606 w 13816"/>
              <a:gd name="connsiteY21-36224" fmla="*/ 17062 h 17394"/>
              <a:gd name="connsiteX22-36225" fmla="*/ 13570 w 13816"/>
              <a:gd name="connsiteY22-36226" fmla="*/ 15178 h 17394"/>
              <a:gd name="connsiteX23-36227" fmla="*/ 13074 w 13816"/>
              <a:gd name="connsiteY23-36228" fmla="*/ 17053 h 17394"/>
              <a:gd name="connsiteX24-36229" fmla="*/ 13221 w 13816"/>
              <a:gd name="connsiteY24-36230" fmla="*/ 13248 h 17394"/>
              <a:gd name="connsiteX25-36231" fmla="*/ 12587 w 13816"/>
              <a:gd name="connsiteY25-36232" fmla="*/ 9413 h 17394"/>
              <a:gd name="connsiteX26-36233" fmla="*/ 12736 w 13816"/>
              <a:gd name="connsiteY26-36234" fmla="*/ 13350 h 17394"/>
              <a:gd name="connsiteX27-36235" fmla="*/ 12587 w 13816"/>
              <a:gd name="connsiteY27-36236" fmla="*/ 15135 h 17394"/>
              <a:gd name="connsiteX28-36237" fmla="*/ 12197 w 13816"/>
              <a:gd name="connsiteY28-36238" fmla="*/ 17220 h 17394"/>
              <a:gd name="connsiteX29-36239" fmla="*/ 12291 w 13816"/>
              <a:gd name="connsiteY29-36240" fmla="*/ 10366 h 17394"/>
              <a:gd name="connsiteX30-36241" fmla="*/ 11939 w 13816"/>
              <a:gd name="connsiteY30-36242" fmla="*/ 6415 h 17394"/>
              <a:gd name="connsiteX31-36243" fmla="*/ 11372 w 13816"/>
              <a:gd name="connsiteY31-36244" fmla="*/ 4727 h 17394"/>
              <a:gd name="connsiteX32-36245" fmla="*/ 11539 w 13816"/>
              <a:gd name="connsiteY32-36246" fmla="*/ 7113 h 17394"/>
              <a:gd name="connsiteX33-36247" fmla="*/ 11780 w 13816"/>
              <a:gd name="connsiteY33-36248" fmla="*/ 7984 h 17394"/>
              <a:gd name="connsiteX34-36249" fmla="*/ 12138 w 13816"/>
              <a:gd name="connsiteY34-36250" fmla="*/ 9938 h 17394"/>
              <a:gd name="connsiteX35-36251" fmla="*/ 11764 w 13816"/>
              <a:gd name="connsiteY35-36252" fmla="*/ 9257 h 17394"/>
              <a:gd name="connsiteX36-36253" fmla="*/ 12024 w 13816"/>
              <a:gd name="connsiteY36-36254" fmla="*/ 14201 h 17394"/>
              <a:gd name="connsiteX37-36255" fmla="*/ 11868 w 13816"/>
              <a:gd name="connsiteY37-36256" fmla="*/ 16611 h 17394"/>
              <a:gd name="connsiteX38-36257" fmla="*/ 11659 w 13816"/>
              <a:gd name="connsiteY38-36258" fmla="*/ 13325 h 17394"/>
              <a:gd name="connsiteX39-36259" fmla="*/ 11511 w 13816"/>
              <a:gd name="connsiteY39-36260" fmla="*/ 11252 h 17394"/>
              <a:gd name="connsiteX40-36261" fmla="*/ 10854 w 13816"/>
              <a:gd name="connsiteY40-36262" fmla="*/ 6212 h 17394"/>
              <a:gd name="connsiteX41-36263" fmla="*/ 11200 w 13816"/>
              <a:gd name="connsiteY41-36264" fmla="*/ 11757 h 17394"/>
              <a:gd name="connsiteX42-36265" fmla="*/ 11400 w 13816"/>
              <a:gd name="connsiteY42-36266" fmla="*/ 14285 h 17394"/>
              <a:gd name="connsiteX43-36267" fmla="*/ 11229 w 13816"/>
              <a:gd name="connsiteY43-36268" fmla="*/ 16746 h 17394"/>
              <a:gd name="connsiteX44-36269" fmla="*/ 11037 w 13816"/>
              <a:gd name="connsiteY44-36270" fmla="*/ 13822 h 17394"/>
              <a:gd name="connsiteX45-36271" fmla="*/ 10633 w 13816"/>
              <a:gd name="connsiteY45-36272" fmla="*/ 16705 h 17394"/>
              <a:gd name="connsiteX46-36273" fmla="*/ 10290 w 13816"/>
              <a:gd name="connsiteY46-36274" fmla="*/ 17020 h 17394"/>
              <a:gd name="connsiteX47-36275" fmla="*/ 10369 w 13816"/>
              <a:gd name="connsiteY47-36276" fmla="*/ 16578 h 17394"/>
              <a:gd name="connsiteX48-36277" fmla="*/ 10482 w 13816"/>
              <a:gd name="connsiteY48-36278" fmla="*/ 15449 h 17394"/>
              <a:gd name="connsiteX49-36279" fmla="*/ 10608 w 13816"/>
              <a:gd name="connsiteY49-36280" fmla="*/ 14870 h 17394"/>
              <a:gd name="connsiteX50-36281" fmla="*/ 10497 w 13816"/>
              <a:gd name="connsiteY50-36282" fmla="*/ 15401 h 17394"/>
              <a:gd name="connsiteX51-36283" fmla="*/ 10107 w 13816"/>
              <a:gd name="connsiteY51-36284" fmla="*/ 15775 h 17394"/>
              <a:gd name="connsiteX52-36285" fmla="*/ 10303 w 13816"/>
              <a:gd name="connsiteY52-36286" fmla="*/ 15076 h 17394"/>
              <a:gd name="connsiteX53-36287" fmla="*/ 10158 w 13816"/>
              <a:gd name="connsiteY53-36288" fmla="*/ 14496 h 17394"/>
              <a:gd name="connsiteX54-36289" fmla="*/ 10216 w 13816"/>
              <a:gd name="connsiteY54-36290" fmla="*/ 14890 h 17394"/>
              <a:gd name="connsiteX55-36291" fmla="*/ 10408 w 13816"/>
              <a:gd name="connsiteY55-36292" fmla="*/ 13974 h 17394"/>
              <a:gd name="connsiteX56-36293" fmla="*/ 10649 w 13816"/>
              <a:gd name="connsiteY56-36294" fmla="*/ 8335 h 17394"/>
              <a:gd name="connsiteX57-36295" fmla="*/ 10180 w 13816"/>
              <a:gd name="connsiteY57-36296" fmla="*/ 12175 h 17394"/>
              <a:gd name="connsiteX58-36297" fmla="*/ 9506 w 13816"/>
              <a:gd name="connsiteY58-36298" fmla="*/ 15374 h 17394"/>
              <a:gd name="connsiteX59-36299" fmla="*/ 9594 w 13816"/>
              <a:gd name="connsiteY59-36300" fmla="*/ 13462 h 17394"/>
              <a:gd name="connsiteX60-36301" fmla="*/ 9795 w 13816"/>
              <a:gd name="connsiteY60-36302" fmla="*/ 11851 h 17394"/>
              <a:gd name="connsiteX61-36303" fmla="*/ 8937 w 13816"/>
              <a:gd name="connsiteY61-36304" fmla="*/ 13356 h 17394"/>
              <a:gd name="connsiteX62-36305" fmla="*/ 9525 w 13816"/>
              <a:gd name="connsiteY62-36306" fmla="*/ 11442 h 17394"/>
              <a:gd name="connsiteX63-36307" fmla="*/ 9915 w 13816"/>
              <a:gd name="connsiteY63-36308" fmla="*/ 10099 h 17394"/>
              <a:gd name="connsiteX64-36309" fmla="*/ 10040 w 13816"/>
              <a:gd name="connsiteY64-36310" fmla="*/ 5442 h 17394"/>
              <a:gd name="connsiteX65-36311" fmla="*/ 9023 w 13816"/>
              <a:gd name="connsiteY65-36312" fmla="*/ 3604 h 17394"/>
              <a:gd name="connsiteX66-36313" fmla="*/ 8480 w 13816"/>
              <a:gd name="connsiteY66-36314" fmla="*/ 4284 h 17394"/>
              <a:gd name="connsiteX67-36315" fmla="*/ 7252 w 13816"/>
              <a:gd name="connsiteY67-36316" fmla="*/ 4964 h 17394"/>
              <a:gd name="connsiteX68-36317" fmla="*/ 6958 w 13816"/>
              <a:gd name="connsiteY68-36318" fmla="*/ 6450 h 17394"/>
              <a:gd name="connsiteX69-36319" fmla="*/ 6353 w 13816"/>
              <a:gd name="connsiteY69-36320" fmla="*/ 6132 h 17394"/>
              <a:gd name="connsiteX70-36321" fmla="*/ 6177 w 13816"/>
              <a:gd name="connsiteY70-36322" fmla="*/ 6663 h 17394"/>
              <a:gd name="connsiteX71-36323" fmla="*/ 5827 w 13816"/>
              <a:gd name="connsiteY71-36324" fmla="*/ 6935 h 17394"/>
              <a:gd name="connsiteX72-36325" fmla="*/ 5225 w 13816"/>
              <a:gd name="connsiteY72-36326" fmla="*/ 7260 h 17394"/>
              <a:gd name="connsiteX73-36327" fmla="*/ 5356 w 13816"/>
              <a:gd name="connsiteY73-36328" fmla="*/ 7171 h 17394"/>
              <a:gd name="connsiteX74-36329" fmla="*/ 5733 w 13816"/>
              <a:gd name="connsiteY74-36330" fmla="*/ 7016 h 17394"/>
              <a:gd name="connsiteX75-36331" fmla="*/ 5381 w 13816"/>
              <a:gd name="connsiteY75-36332" fmla="*/ 8413 h 17394"/>
              <a:gd name="connsiteX76-36333" fmla="*/ 4302 w 13816"/>
              <a:gd name="connsiteY76-36334" fmla="*/ 8344 h 17394"/>
              <a:gd name="connsiteX77-36335" fmla="*/ 3773 w 13816"/>
              <a:gd name="connsiteY77-36336" fmla="*/ 8772 h 17394"/>
              <a:gd name="connsiteX78-36337" fmla="*/ 3026 w 13816"/>
              <a:gd name="connsiteY78-36338" fmla="*/ 9010 h 17394"/>
              <a:gd name="connsiteX79-36339" fmla="*/ 1342 w 13816"/>
              <a:gd name="connsiteY79-36340" fmla="*/ 9643 h 17394"/>
              <a:gd name="connsiteX80-36341" fmla="*/ 308 w 13816"/>
              <a:gd name="connsiteY80-36342" fmla="*/ 9936 h 17394"/>
              <a:gd name="connsiteX81-36343" fmla="*/ 156 w 13816"/>
              <a:gd name="connsiteY81-36344" fmla="*/ 8790 h 17394"/>
              <a:gd name="connsiteX82-36345" fmla="*/ 135 w 13816"/>
              <a:gd name="connsiteY82-36346" fmla="*/ 6267 h 17394"/>
              <a:gd name="connsiteX0-36347" fmla="*/ 135 w 13816"/>
              <a:gd name="connsiteY0-36348" fmla="*/ 6267 h 17394"/>
              <a:gd name="connsiteX1-36349" fmla="*/ 779 w 13816"/>
              <a:gd name="connsiteY1-36350" fmla="*/ 5729 h 17394"/>
              <a:gd name="connsiteX2-36351" fmla="*/ 2207 w 13816"/>
              <a:gd name="connsiteY2-36352" fmla="*/ 5863 h 17394"/>
              <a:gd name="connsiteX3-36353" fmla="*/ 4002 w 13816"/>
              <a:gd name="connsiteY3-36354" fmla="*/ 5164 h 17394"/>
              <a:gd name="connsiteX4-36355" fmla="*/ 6333 w 13816"/>
              <a:gd name="connsiteY4-36356" fmla="*/ 3399 h 17394"/>
              <a:gd name="connsiteX5-36357" fmla="*/ 6905 w 13816"/>
              <a:gd name="connsiteY5-36358" fmla="*/ 2367 h 17394"/>
              <a:gd name="connsiteX6-36359" fmla="*/ 7079 w 13816"/>
              <a:gd name="connsiteY6-36360" fmla="*/ 2149 h 17394"/>
              <a:gd name="connsiteX7-36361" fmla="*/ 7300 w 13816"/>
              <a:gd name="connsiteY7-36362" fmla="*/ 826 h 17394"/>
              <a:gd name="connsiteX8-36363" fmla="*/ 7650 w 13816"/>
              <a:gd name="connsiteY8-36364" fmla="*/ 961 h 17394"/>
              <a:gd name="connsiteX9-36365" fmla="*/ 8006 w 13816"/>
              <a:gd name="connsiteY9-36366" fmla="*/ 1915 h 17394"/>
              <a:gd name="connsiteX10-36367" fmla="*/ 8738 w 13816"/>
              <a:gd name="connsiteY10-36368" fmla="*/ 752 h 17394"/>
              <a:gd name="connsiteX11-36369" fmla="*/ 8410 w 13816"/>
              <a:gd name="connsiteY11-36370" fmla="*/ 1546 h 17394"/>
              <a:gd name="connsiteX12-36371" fmla="*/ 9069 w 13816"/>
              <a:gd name="connsiteY12-36372" fmla="*/ 19 h 17394"/>
              <a:gd name="connsiteX13-36373" fmla="*/ 9555 w 13816"/>
              <a:gd name="connsiteY13-36374" fmla="*/ 14 h 17394"/>
              <a:gd name="connsiteX14-36375" fmla="*/ 9651 w 13816"/>
              <a:gd name="connsiteY14-36376" fmla="*/ 1200 h 17394"/>
              <a:gd name="connsiteX15-36377" fmla="*/ 11153 w 13816"/>
              <a:gd name="connsiteY15-36378" fmla="*/ 2983 h 17394"/>
              <a:gd name="connsiteX16-36379" fmla="*/ 11693 w 13816"/>
              <a:gd name="connsiteY16-36380" fmla="*/ 3664 h 17394"/>
              <a:gd name="connsiteX17-36381" fmla="*/ 12576 w 13816"/>
              <a:gd name="connsiteY17-36382" fmla="*/ 6051 h 17394"/>
              <a:gd name="connsiteX18-36383" fmla="*/ 13367 w 13816"/>
              <a:gd name="connsiteY18-36384" fmla="*/ 8807 h 17394"/>
              <a:gd name="connsiteX19-36385" fmla="*/ 13552 w 13816"/>
              <a:gd name="connsiteY19-36386" fmla="*/ 12107 h 17394"/>
              <a:gd name="connsiteX20-36387" fmla="*/ 13815 w 13816"/>
              <a:gd name="connsiteY20-36388" fmla="*/ 13260 h 17394"/>
              <a:gd name="connsiteX21-36389" fmla="*/ 13606 w 13816"/>
              <a:gd name="connsiteY21-36390" fmla="*/ 17062 h 17394"/>
              <a:gd name="connsiteX22-36391" fmla="*/ 13570 w 13816"/>
              <a:gd name="connsiteY22-36392" fmla="*/ 15178 h 17394"/>
              <a:gd name="connsiteX23-36393" fmla="*/ 13074 w 13816"/>
              <a:gd name="connsiteY23-36394" fmla="*/ 17053 h 17394"/>
              <a:gd name="connsiteX24-36395" fmla="*/ 13221 w 13816"/>
              <a:gd name="connsiteY24-36396" fmla="*/ 13248 h 17394"/>
              <a:gd name="connsiteX25-36397" fmla="*/ 12587 w 13816"/>
              <a:gd name="connsiteY25-36398" fmla="*/ 9413 h 17394"/>
              <a:gd name="connsiteX26-36399" fmla="*/ 12736 w 13816"/>
              <a:gd name="connsiteY26-36400" fmla="*/ 13350 h 17394"/>
              <a:gd name="connsiteX27-36401" fmla="*/ 12587 w 13816"/>
              <a:gd name="connsiteY27-36402" fmla="*/ 15135 h 17394"/>
              <a:gd name="connsiteX28-36403" fmla="*/ 12197 w 13816"/>
              <a:gd name="connsiteY28-36404" fmla="*/ 17220 h 17394"/>
              <a:gd name="connsiteX29-36405" fmla="*/ 12291 w 13816"/>
              <a:gd name="connsiteY29-36406" fmla="*/ 10366 h 17394"/>
              <a:gd name="connsiteX30-36407" fmla="*/ 11939 w 13816"/>
              <a:gd name="connsiteY30-36408" fmla="*/ 6415 h 17394"/>
              <a:gd name="connsiteX31-36409" fmla="*/ 11372 w 13816"/>
              <a:gd name="connsiteY31-36410" fmla="*/ 4727 h 17394"/>
              <a:gd name="connsiteX32-36411" fmla="*/ 11539 w 13816"/>
              <a:gd name="connsiteY32-36412" fmla="*/ 7113 h 17394"/>
              <a:gd name="connsiteX33-36413" fmla="*/ 11780 w 13816"/>
              <a:gd name="connsiteY33-36414" fmla="*/ 7984 h 17394"/>
              <a:gd name="connsiteX34-36415" fmla="*/ 12138 w 13816"/>
              <a:gd name="connsiteY34-36416" fmla="*/ 9938 h 17394"/>
              <a:gd name="connsiteX35-36417" fmla="*/ 11764 w 13816"/>
              <a:gd name="connsiteY35-36418" fmla="*/ 9257 h 17394"/>
              <a:gd name="connsiteX36-36419" fmla="*/ 12024 w 13816"/>
              <a:gd name="connsiteY36-36420" fmla="*/ 14201 h 17394"/>
              <a:gd name="connsiteX37-36421" fmla="*/ 11868 w 13816"/>
              <a:gd name="connsiteY37-36422" fmla="*/ 16611 h 17394"/>
              <a:gd name="connsiteX38-36423" fmla="*/ 11659 w 13816"/>
              <a:gd name="connsiteY38-36424" fmla="*/ 13325 h 17394"/>
              <a:gd name="connsiteX39-36425" fmla="*/ 11511 w 13816"/>
              <a:gd name="connsiteY39-36426" fmla="*/ 11252 h 17394"/>
              <a:gd name="connsiteX40-36427" fmla="*/ 10854 w 13816"/>
              <a:gd name="connsiteY40-36428" fmla="*/ 6212 h 17394"/>
              <a:gd name="connsiteX41-36429" fmla="*/ 11200 w 13816"/>
              <a:gd name="connsiteY41-36430" fmla="*/ 11757 h 17394"/>
              <a:gd name="connsiteX42-36431" fmla="*/ 11400 w 13816"/>
              <a:gd name="connsiteY42-36432" fmla="*/ 14285 h 17394"/>
              <a:gd name="connsiteX43-36433" fmla="*/ 11229 w 13816"/>
              <a:gd name="connsiteY43-36434" fmla="*/ 16746 h 17394"/>
              <a:gd name="connsiteX44-36435" fmla="*/ 11037 w 13816"/>
              <a:gd name="connsiteY44-36436" fmla="*/ 13822 h 17394"/>
              <a:gd name="connsiteX45-36437" fmla="*/ 10633 w 13816"/>
              <a:gd name="connsiteY45-36438" fmla="*/ 16705 h 17394"/>
              <a:gd name="connsiteX46-36439" fmla="*/ 10290 w 13816"/>
              <a:gd name="connsiteY46-36440" fmla="*/ 17020 h 17394"/>
              <a:gd name="connsiteX47-36441" fmla="*/ 10369 w 13816"/>
              <a:gd name="connsiteY47-36442" fmla="*/ 16578 h 17394"/>
              <a:gd name="connsiteX48-36443" fmla="*/ 10482 w 13816"/>
              <a:gd name="connsiteY48-36444" fmla="*/ 15449 h 17394"/>
              <a:gd name="connsiteX49-36445" fmla="*/ 10608 w 13816"/>
              <a:gd name="connsiteY49-36446" fmla="*/ 14870 h 17394"/>
              <a:gd name="connsiteX50-36447" fmla="*/ 10497 w 13816"/>
              <a:gd name="connsiteY50-36448" fmla="*/ 15401 h 17394"/>
              <a:gd name="connsiteX51-36449" fmla="*/ 10107 w 13816"/>
              <a:gd name="connsiteY51-36450" fmla="*/ 15775 h 17394"/>
              <a:gd name="connsiteX52-36451" fmla="*/ 10303 w 13816"/>
              <a:gd name="connsiteY52-36452" fmla="*/ 15076 h 17394"/>
              <a:gd name="connsiteX53-36453" fmla="*/ 10158 w 13816"/>
              <a:gd name="connsiteY53-36454" fmla="*/ 14496 h 17394"/>
              <a:gd name="connsiteX54-36455" fmla="*/ 10216 w 13816"/>
              <a:gd name="connsiteY54-36456" fmla="*/ 14890 h 17394"/>
              <a:gd name="connsiteX55-36457" fmla="*/ 10408 w 13816"/>
              <a:gd name="connsiteY55-36458" fmla="*/ 13974 h 17394"/>
              <a:gd name="connsiteX56-36459" fmla="*/ 10649 w 13816"/>
              <a:gd name="connsiteY56-36460" fmla="*/ 8335 h 17394"/>
              <a:gd name="connsiteX57-36461" fmla="*/ 10180 w 13816"/>
              <a:gd name="connsiteY57-36462" fmla="*/ 12175 h 17394"/>
              <a:gd name="connsiteX58-36463" fmla="*/ 9506 w 13816"/>
              <a:gd name="connsiteY58-36464" fmla="*/ 15374 h 17394"/>
              <a:gd name="connsiteX59-36465" fmla="*/ 9594 w 13816"/>
              <a:gd name="connsiteY59-36466" fmla="*/ 13462 h 17394"/>
              <a:gd name="connsiteX60-36467" fmla="*/ 9795 w 13816"/>
              <a:gd name="connsiteY60-36468" fmla="*/ 11851 h 17394"/>
              <a:gd name="connsiteX61-36469" fmla="*/ 8937 w 13816"/>
              <a:gd name="connsiteY61-36470" fmla="*/ 13356 h 17394"/>
              <a:gd name="connsiteX62-36471" fmla="*/ 9525 w 13816"/>
              <a:gd name="connsiteY62-36472" fmla="*/ 11442 h 17394"/>
              <a:gd name="connsiteX63-36473" fmla="*/ 9915 w 13816"/>
              <a:gd name="connsiteY63-36474" fmla="*/ 10099 h 17394"/>
              <a:gd name="connsiteX64-36475" fmla="*/ 10040 w 13816"/>
              <a:gd name="connsiteY64-36476" fmla="*/ 5442 h 17394"/>
              <a:gd name="connsiteX65-36477" fmla="*/ 9023 w 13816"/>
              <a:gd name="connsiteY65-36478" fmla="*/ 3604 h 17394"/>
              <a:gd name="connsiteX66-36479" fmla="*/ 8484 w 13816"/>
              <a:gd name="connsiteY66-36480" fmla="*/ 4537 h 17394"/>
              <a:gd name="connsiteX67-36481" fmla="*/ 7252 w 13816"/>
              <a:gd name="connsiteY67-36482" fmla="*/ 4964 h 17394"/>
              <a:gd name="connsiteX68-36483" fmla="*/ 6958 w 13816"/>
              <a:gd name="connsiteY68-36484" fmla="*/ 6450 h 17394"/>
              <a:gd name="connsiteX69-36485" fmla="*/ 6353 w 13816"/>
              <a:gd name="connsiteY69-36486" fmla="*/ 6132 h 17394"/>
              <a:gd name="connsiteX70-36487" fmla="*/ 6177 w 13816"/>
              <a:gd name="connsiteY70-36488" fmla="*/ 6663 h 17394"/>
              <a:gd name="connsiteX71-36489" fmla="*/ 5827 w 13816"/>
              <a:gd name="connsiteY71-36490" fmla="*/ 6935 h 17394"/>
              <a:gd name="connsiteX72-36491" fmla="*/ 5225 w 13816"/>
              <a:gd name="connsiteY72-36492" fmla="*/ 7260 h 17394"/>
              <a:gd name="connsiteX73-36493" fmla="*/ 5356 w 13816"/>
              <a:gd name="connsiteY73-36494" fmla="*/ 7171 h 17394"/>
              <a:gd name="connsiteX74-36495" fmla="*/ 5733 w 13816"/>
              <a:gd name="connsiteY74-36496" fmla="*/ 7016 h 17394"/>
              <a:gd name="connsiteX75-36497" fmla="*/ 5381 w 13816"/>
              <a:gd name="connsiteY75-36498" fmla="*/ 8413 h 17394"/>
              <a:gd name="connsiteX76-36499" fmla="*/ 4302 w 13816"/>
              <a:gd name="connsiteY76-36500" fmla="*/ 8344 h 17394"/>
              <a:gd name="connsiteX77-36501" fmla="*/ 3773 w 13816"/>
              <a:gd name="connsiteY77-36502" fmla="*/ 8772 h 17394"/>
              <a:gd name="connsiteX78-36503" fmla="*/ 3026 w 13816"/>
              <a:gd name="connsiteY78-36504" fmla="*/ 9010 h 17394"/>
              <a:gd name="connsiteX79-36505" fmla="*/ 1342 w 13816"/>
              <a:gd name="connsiteY79-36506" fmla="*/ 9643 h 17394"/>
              <a:gd name="connsiteX80-36507" fmla="*/ 308 w 13816"/>
              <a:gd name="connsiteY80-36508" fmla="*/ 9936 h 17394"/>
              <a:gd name="connsiteX81-36509" fmla="*/ 156 w 13816"/>
              <a:gd name="connsiteY81-36510" fmla="*/ 8790 h 17394"/>
              <a:gd name="connsiteX82-36511" fmla="*/ 135 w 13816"/>
              <a:gd name="connsiteY82-36512" fmla="*/ 6267 h 17394"/>
              <a:gd name="connsiteX0-36513" fmla="*/ 135 w 13816"/>
              <a:gd name="connsiteY0-36514" fmla="*/ 6267 h 17394"/>
              <a:gd name="connsiteX1-36515" fmla="*/ 779 w 13816"/>
              <a:gd name="connsiteY1-36516" fmla="*/ 5729 h 17394"/>
              <a:gd name="connsiteX2-36517" fmla="*/ 2207 w 13816"/>
              <a:gd name="connsiteY2-36518" fmla="*/ 5863 h 17394"/>
              <a:gd name="connsiteX3-36519" fmla="*/ 4002 w 13816"/>
              <a:gd name="connsiteY3-36520" fmla="*/ 5164 h 17394"/>
              <a:gd name="connsiteX4-36521" fmla="*/ 6333 w 13816"/>
              <a:gd name="connsiteY4-36522" fmla="*/ 3399 h 17394"/>
              <a:gd name="connsiteX5-36523" fmla="*/ 6905 w 13816"/>
              <a:gd name="connsiteY5-36524" fmla="*/ 2367 h 17394"/>
              <a:gd name="connsiteX6-36525" fmla="*/ 7079 w 13816"/>
              <a:gd name="connsiteY6-36526" fmla="*/ 2149 h 17394"/>
              <a:gd name="connsiteX7-36527" fmla="*/ 7300 w 13816"/>
              <a:gd name="connsiteY7-36528" fmla="*/ 826 h 17394"/>
              <a:gd name="connsiteX8-36529" fmla="*/ 7650 w 13816"/>
              <a:gd name="connsiteY8-36530" fmla="*/ 961 h 17394"/>
              <a:gd name="connsiteX9-36531" fmla="*/ 8006 w 13816"/>
              <a:gd name="connsiteY9-36532" fmla="*/ 1915 h 17394"/>
              <a:gd name="connsiteX10-36533" fmla="*/ 8738 w 13816"/>
              <a:gd name="connsiteY10-36534" fmla="*/ 752 h 17394"/>
              <a:gd name="connsiteX11-36535" fmla="*/ 8410 w 13816"/>
              <a:gd name="connsiteY11-36536" fmla="*/ 1546 h 17394"/>
              <a:gd name="connsiteX12-36537" fmla="*/ 9069 w 13816"/>
              <a:gd name="connsiteY12-36538" fmla="*/ 19 h 17394"/>
              <a:gd name="connsiteX13-36539" fmla="*/ 9555 w 13816"/>
              <a:gd name="connsiteY13-36540" fmla="*/ 14 h 17394"/>
              <a:gd name="connsiteX14-36541" fmla="*/ 9651 w 13816"/>
              <a:gd name="connsiteY14-36542" fmla="*/ 1200 h 17394"/>
              <a:gd name="connsiteX15-36543" fmla="*/ 11153 w 13816"/>
              <a:gd name="connsiteY15-36544" fmla="*/ 2983 h 17394"/>
              <a:gd name="connsiteX16-36545" fmla="*/ 11693 w 13816"/>
              <a:gd name="connsiteY16-36546" fmla="*/ 3664 h 17394"/>
              <a:gd name="connsiteX17-36547" fmla="*/ 12576 w 13816"/>
              <a:gd name="connsiteY17-36548" fmla="*/ 6051 h 17394"/>
              <a:gd name="connsiteX18-36549" fmla="*/ 13367 w 13816"/>
              <a:gd name="connsiteY18-36550" fmla="*/ 8807 h 17394"/>
              <a:gd name="connsiteX19-36551" fmla="*/ 13552 w 13816"/>
              <a:gd name="connsiteY19-36552" fmla="*/ 12107 h 17394"/>
              <a:gd name="connsiteX20-36553" fmla="*/ 13815 w 13816"/>
              <a:gd name="connsiteY20-36554" fmla="*/ 13260 h 17394"/>
              <a:gd name="connsiteX21-36555" fmla="*/ 13606 w 13816"/>
              <a:gd name="connsiteY21-36556" fmla="*/ 17062 h 17394"/>
              <a:gd name="connsiteX22-36557" fmla="*/ 13570 w 13816"/>
              <a:gd name="connsiteY22-36558" fmla="*/ 15178 h 17394"/>
              <a:gd name="connsiteX23-36559" fmla="*/ 13074 w 13816"/>
              <a:gd name="connsiteY23-36560" fmla="*/ 17053 h 17394"/>
              <a:gd name="connsiteX24-36561" fmla="*/ 13221 w 13816"/>
              <a:gd name="connsiteY24-36562" fmla="*/ 13248 h 17394"/>
              <a:gd name="connsiteX25-36563" fmla="*/ 12587 w 13816"/>
              <a:gd name="connsiteY25-36564" fmla="*/ 9413 h 17394"/>
              <a:gd name="connsiteX26-36565" fmla="*/ 12736 w 13816"/>
              <a:gd name="connsiteY26-36566" fmla="*/ 13350 h 17394"/>
              <a:gd name="connsiteX27-36567" fmla="*/ 12587 w 13816"/>
              <a:gd name="connsiteY27-36568" fmla="*/ 15135 h 17394"/>
              <a:gd name="connsiteX28-36569" fmla="*/ 12197 w 13816"/>
              <a:gd name="connsiteY28-36570" fmla="*/ 17220 h 17394"/>
              <a:gd name="connsiteX29-36571" fmla="*/ 12291 w 13816"/>
              <a:gd name="connsiteY29-36572" fmla="*/ 10366 h 17394"/>
              <a:gd name="connsiteX30-36573" fmla="*/ 11939 w 13816"/>
              <a:gd name="connsiteY30-36574" fmla="*/ 6415 h 17394"/>
              <a:gd name="connsiteX31-36575" fmla="*/ 11372 w 13816"/>
              <a:gd name="connsiteY31-36576" fmla="*/ 4727 h 17394"/>
              <a:gd name="connsiteX32-36577" fmla="*/ 11539 w 13816"/>
              <a:gd name="connsiteY32-36578" fmla="*/ 7113 h 17394"/>
              <a:gd name="connsiteX33-36579" fmla="*/ 11780 w 13816"/>
              <a:gd name="connsiteY33-36580" fmla="*/ 7984 h 17394"/>
              <a:gd name="connsiteX34-36581" fmla="*/ 12138 w 13816"/>
              <a:gd name="connsiteY34-36582" fmla="*/ 9938 h 17394"/>
              <a:gd name="connsiteX35-36583" fmla="*/ 11764 w 13816"/>
              <a:gd name="connsiteY35-36584" fmla="*/ 9257 h 17394"/>
              <a:gd name="connsiteX36-36585" fmla="*/ 12024 w 13816"/>
              <a:gd name="connsiteY36-36586" fmla="*/ 14201 h 17394"/>
              <a:gd name="connsiteX37-36587" fmla="*/ 11868 w 13816"/>
              <a:gd name="connsiteY37-36588" fmla="*/ 16611 h 17394"/>
              <a:gd name="connsiteX38-36589" fmla="*/ 11659 w 13816"/>
              <a:gd name="connsiteY38-36590" fmla="*/ 13325 h 17394"/>
              <a:gd name="connsiteX39-36591" fmla="*/ 11511 w 13816"/>
              <a:gd name="connsiteY39-36592" fmla="*/ 11252 h 17394"/>
              <a:gd name="connsiteX40-36593" fmla="*/ 10854 w 13816"/>
              <a:gd name="connsiteY40-36594" fmla="*/ 6212 h 17394"/>
              <a:gd name="connsiteX41-36595" fmla="*/ 11200 w 13816"/>
              <a:gd name="connsiteY41-36596" fmla="*/ 11757 h 17394"/>
              <a:gd name="connsiteX42-36597" fmla="*/ 11400 w 13816"/>
              <a:gd name="connsiteY42-36598" fmla="*/ 14285 h 17394"/>
              <a:gd name="connsiteX43-36599" fmla="*/ 11229 w 13816"/>
              <a:gd name="connsiteY43-36600" fmla="*/ 16746 h 17394"/>
              <a:gd name="connsiteX44-36601" fmla="*/ 11037 w 13816"/>
              <a:gd name="connsiteY44-36602" fmla="*/ 13822 h 17394"/>
              <a:gd name="connsiteX45-36603" fmla="*/ 10633 w 13816"/>
              <a:gd name="connsiteY45-36604" fmla="*/ 16705 h 17394"/>
              <a:gd name="connsiteX46-36605" fmla="*/ 10290 w 13816"/>
              <a:gd name="connsiteY46-36606" fmla="*/ 17020 h 17394"/>
              <a:gd name="connsiteX47-36607" fmla="*/ 10369 w 13816"/>
              <a:gd name="connsiteY47-36608" fmla="*/ 16578 h 17394"/>
              <a:gd name="connsiteX48-36609" fmla="*/ 10482 w 13816"/>
              <a:gd name="connsiteY48-36610" fmla="*/ 15449 h 17394"/>
              <a:gd name="connsiteX49-36611" fmla="*/ 10608 w 13816"/>
              <a:gd name="connsiteY49-36612" fmla="*/ 14870 h 17394"/>
              <a:gd name="connsiteX50-36613" fmla="*/ 10497 w 13816"/>
              <a:gd name="connsiteY50-36614" fmla="*/ 15401 h 17394"/>
              <a:gd name="connsiteX51-36615" fmla="*/ 10107 w 13816"/>
              <a:gd name="connsiteY51-36616" fmla="*/ 15775 h 17394"/>
              <a:gd name="connsiteX52-36617" fmla="*/ 10303 w 13816"/>
              <a:gd name="connsiteY52-36618" fmla="*/ 15076 h 17394"/>
              <a:gd name="connsiteX53-36619" fmla="*/ 10158 w 13816"/>
              <a:gd name="connsiteY53-36620" fmla="*/ 14496 h 17394"/>
              <a:gd name="connsiteX54-36621" fmla="*/ 10216 w 13816"/>
              <a:gd name="connsiteY54-36622" fmla="*/ 14890 h 17394"/>
              <a:gd name="connsiteX55-36623" fmla="*/ 10408 w 13816"/>
              <a:gd name="connsiteY55-36624" fmla="*/ 13974 h 17394"/>
              <a:gd name="connsiteX56-36625" fmla="*/ 10649 w 13816"/>
              <a:gd name="connsiteY56-36626" fmla="*/ 8335 h 17394"/>
              <a:gd name="connsiteX57-36627" fmla="*/ 10180 w 13816"/>
              <a:gd name="connsiteY57-36628" fmla="*/ 12175 h 17394"/>
              <a:gd name="connsiteX58-36629" fmla="*/ 9506 w 13816"/>
              <a:gd name="connsiteY58-36630" fmla="*/ 15374 h 17394"/>
              <a:gd name="connsiteX59-36631" fmla="*/ 9594 w 13816"/>
              <a:gd name="connsiteY59-36632" fmla="*/ 13462 h 17394"/>
              <a:gd name="connsiteX60-36633" fmla="*/ 9795 w 13816"/>
              <a:gd name="connsiteY60-36634" fmla="*/ 11851 h 17394"/>
              <a:gd name="connsiteX61-36635" fmla="*/ 8937 w 13816"/>
              <a:gd name="connsiteY61-36636" fmla="*/ 13356 h 17394"/>
              <a:gd name="connsiteX62-36637" fmla="*/ 9525 w 13816"/>
              <a:gd name="connsiteY62-36638" fmla="*/ 11442 h 17394"/>
              <a:gd name="connsiteX63-36639" fmla="*/ 9915 w 13816"/>
              <a:gd name="connsiteY63-36640" fmla="*/ 10099 h 17394"/>
              <a:gd name="connsiteX64-36641" fmla="*/ 10040 w 13816"/>
              <a:gd name="connsiteY64-36642" fmla="*/ 5442 h 17394"/>
              <a:gd name="connsiteX65-36643" fmla="*/ 8978 w 13816"/>
              <a:gd name="connsiteY65-36644" fmla="*/ 3964 h 17394"/>
              <a:gd name="connsiteX66-36645" fmla="*/ 8484 w 13816"/>
              <a:gd name="connsiteY66-36646" fmla="*/ 4537 h 17394"/>
              <a:gd name="connsiteX67-36647" fmla="*/ 7252 w 13816"/>
              <a:gd name="connsiteY67-36648" fmla="*/ 4964 h 17394"/>
              <a:gd name="connsiteX68-36649" fmla="*/ 6958 w 13816"/>
              <a:gd name="connsiteY68-36650" fmla="*/ 6450 h 17394"/>
              <a:gd name="connsiteX69-36651" fmla="*/ 6353 w 13816"/>
              <a:gd name="connsiteY69-36652" fmla="*/ 6132 h 17394"/>
              <a:gd name="connsiteX70-36653" fmla="*/ 6177 w 13816"/>
              <a:gd name="connsiteY70-36654" fmla="*/ 6663 h 17394"/>
              <a:gd name="connsiteX71-36655" fmla="*/ 5827 w 13816"/>
              <a:gd name="connsiteY71-36656" fmla="*/ 6935 h 17394"/>
              <a:gd name="connsiteX72-36657" fmla="*/ 5225 w 13816"/>
              <a:gd name="connsiteY72-36658" fmla="*/ 7260 h 17394"/>
              <a:gd name="connsiteX73-36659" fmla="*/ 5356 w 13816"/>
              <a:gd name="connsiteY73-36660" fmla="*/ 7171 h 17394"/>
              <a:gd name="connsiteX74-36661" fmla="*/ 5733 w 13816"/>
              <a:gd name="connsiteY74-36662" fmla="*/ 7016 h 17394"/>
              <a:gd name="connsiteX75-36663" fmla="*/ 5381 w 13816"/>
              <a:gd name="connsiteY75-36664" fmla="*/ 8413 h 17394"/>
              <a:gd name="connsiteX76-36665" fmla="*/ 4302 w 13816"/>
              <a:gd name="connsiteY76-36666" fmla="*/ 8344 h 17394"/>
              <a:gd name="connsiteX77-36667" fmla="*/ 3773 w 13816"/>
              <a:gd name="connsiteY77-36668" fmla="*/ 8772 h 17394"/>
              <a:gd name="connsiteX78-36669" fmla="*/ 3026 w 13816"/>
              <a:gd name="connsiteY78-36670" fmla="*/ 9010 h 17394"/>
              <a:gd name="connsiteX79-36671" fmla="*/ 1342 w 13816"/>
              <a:gd name="connsiteY79-36672" fmla="*/ 9643 h 17394"/>
              <a:gd name="connsiteX80-36673" fmla="*/ 308 w 13816"/>
              <a:gd name="connsiteY80-36674" fmla="*/ 9936 h 17394"/>
              <a:gd name="connsiteX81-36675" fmla="*/ 156 w 13816"/>
              <a:gd name="connsiteY81-36676" fmla="*/ 8790 h 17394"/>
              <a:gd name="connsiteX82-36677" fmla="*/ 135 w 13816"/>
              <a:gd name="connsiteY82-36678" fmla="*/ 6267 h 17394"/>
              <a:gd name="connsiteX0-36679" fmla="*/ 135 w 13816"/>
              <a:gd name="connsiteY0-36680" fmla="*/ 6267 h 17394"/>
              <a:gd name="connsiteX1-36681" fmla="*/ 779 w 13816"/>
              <a:gd name="connsiteY1-36682" fmla="*/ 5729 h 17394"/>
              <a:gd name="connsiteX2-36683" fmla="*/ 2207 w 13816"/>
              <a:gd name="connsiteY2-36684" fmla="*/ 5863 h 17394"/>
              <a:gd name="connsiteX3-36685" fmla="*/ 4002 w 13816"/>
              <a:gd name="connsiteY3-36686" fmla="*/ 5164 h 17394"/>
              <a:gd name="connsiteX4-36687" fmla="*/ 6333 w 13816"/>
              <a:gd name="connsiteY4-36688" fmla="*/ 3399 h 17394"/>
              <a:gd name="connsiteX5-36689" fmla="*/ 6905 w 13816"/>
              <a:gd name="connsiteY5-36690" fmla="*/ 2367 h 17394"/>
              <a:gd name="connsiteX6-36691" fmla="*/ 7079 w 13816"/>
              <a:gd name="connsiteY6-36692" fmla="*/ 2149 h 17394"/>
              <a:gd name="connsiteX7-36693" fmla="*/ 7300 w 13816"/>
              <a:gd name="connsiteY7-36694" fmla="*/ 826 h 17394"/>
              <a:gd name="connsiteX8-36695" fmla="*/ 7650 w 13816"/>
              <a:gd name="connsiteY8-36696" fmla="*/ 961 h 17394"/>
              <a:gd name="connsiteX9-36697" fmla="*/ 8006 w 13816"/>
              <a:gd name="connsiteY9-36698" fmla="*/ 1915 h 17394"/>
              <a:gd name="connsiteX10-36699" fmla="*/ 8738 w 13816"/>
              <a:gd name="connsiteY10-36700" fmla="*/ 752 h 17394"/>
              <a:gd name="connsiteX11-36701" fmla="*/ 8410 w 13816"/>
              <a:gd name="connsiteY11-36702" fmla="*/ 1546 h 17394"/>
              <a:gd name="connsiteX12-36703" fmla="*/ 9069 w 13816"/>
              <a:gd name="connsiteY12-36704" fmla="*/ 19 h 17394"/>
              <a:gd name="connsiteX13-36705" fmla="*/ 9555 w 13816"/>
              <a:gd name="connsiteY13-36706" fmla="*/ 14 h 17394"/>
              <a:gd name="connsiteX14-36707" fmla="*/ 9651 w 13816"/>
              <a:gd name="connsiteY14-36708" fmla="*/ 1200 h 17394"/>
              <a:gd name="connsiteX15-36709" fmla="*/ 11153 w 13816"/>
              <a:gd name="connsiteY15-36710" fmla="*/ 2983 h 17394"/>
              <a:gd name="connsiteX16-36711" fmla="*/ 11693 w 13816"/>
              <a:gd name="connsiteY16-36712" fmla="*/ 3664 h 17394"/>
              <a:gd name="connsiteX17-36713" fmla="*/ 12576 w 13816"/>
              <a:gd name="connsiteY17-36714" fmla="*/ 6051 h 17394"/>
              <a:gd name="connsiteX18-36715" fmla="*/ 13367 w 13816"/>
              <a:gd name="connsiteY18-36716" fmla="*/ 8807 h 17394"/>
              <a:gd name="connsiteX19-36717" fmla="*/ 13552 w 13816"/>
              <a:gd name="connsiteY19-36718" fmla="*/ 12107 h 17394"/>
              <a:gd name="connsiteX20-36719" fmla="*/ 13815 w 13816"/>
              <a:gd name="connsiteY20-36720" fmla="*/ 13260 h 17394"/>
              <a:gd name="connsiteX21-36721" fmla="*/ 13606 w 13816"/>
              <a:gd name="connsiteY21-36722" fmla="*/ 17062 h 17394"/>
              <a:gd name="connsiteX22-36723" fmla="*/ 13570 w 13816"/>
              <a:gd name="connsiteY22-36724" fmla="*/ 15178 h 17394"/>
              <a:gd name="connsiteX23-36725" fmla="*/ 13074 w 13816"/>
              <a:gd name="connsiteY23-36726" fmla="*/ 17053 h 17394"/>
              <a:gd name="connsiteX24-36727" fmla="*/ 13221 w 13816"/>
              <a:gd name="connsiteY24-36728" fmla="*/ 13248 h 17394"/>
              <a:gd name="connsiteX25-36729" fmla="*/ 12587 w 13816"/>
              <a:gd name="connsiteY25-36730" fmla="*/ 9413 h 17394"/>
              <a:gd name="connsiteX26-36731" fmla="*/ 12736 w 13816"/>
              <a:gd name="connsiteY26-36732" fmla="*/ 13350 h 17394"/>
              <a:gd name="connsiteX27-36733" fmla="*/ 12587 w 13816"/>
              <a:gd name="connsiteY27-36734" fmla="*/ 15135 h 17394"/>
              <a:gd name="connsiteX28-36735" fmla="*/ 12197 w 13816"/>
              <a:gd name="connsiteY28-36736" fmla="*/ 17220 h 17394"/>
              <a:gd name="connsiteX29-36737" fmla="*/ 12291 w 13816"/>
              <a:gd name="connsiteY29-36738" fmla="*/ 10366 h 17394"/>
              <a:gd name="connsiteX30-36739" fmla="*/ 11939 w 13816"/>
              <a:gd name="connsiteY30-36740" fmla="*/ 6415 h 17394"/>
              <a:gd name="connsiteX31-36741" fmla="*/ 11372 w 13816"/>
              <a:gd name="connsiteY31-36742" fmla="*/ 4727 h 17394"/>
              <a:gd name="connsiteX32-36743" fmla="*/ 11539 w 13816"/>
              <a:gd name="connsiteY32-36744" fmla="*/ 7113 h 17394"/>
              <a:gd name="connsiteX33-36745" fmla="*/ 11780 w 13816"/>
              <a:gd name="connsiteY33-36746" fmla="*/ 7984 h 17394"/>
              <a:gd name="connsiteX34-36747" fmla="*/ 12138 w 13816"/>
              <a:gd name="connsiteY34-36748" fmla="*/ 9938 h 17394"/>
              <a:gd name="connsiteX35-36749" fmla="*/ 11764 w 13816"/>
              <a:gd name="connsiteY35-36750" fmla="*/ 9257 h 17394"/>
              <a:gd name="connsiteX36-36751" fmla="*/ 12024 w 13816"/>
              <a:gd name="connsiteY36-36752" fmla="*/ 14201 h 17394"/>
              <a:gd name="connsiteX37-36753" fmla="*/ 11868 w 13816"/>
              <a:gd name="connsiteY37-36754" fmla="*/ 16611 h 17394"/>
              <a:gd name="connsiteX38-36755" fmla="*/ 11659 w 13816"/>
              <a:gd name="connsiteY38-36756" fmla="*/ 13325 h 17394"/>
              <a:gd name="connsiteX39-36757" fmla="*/ 11511 w 13816"/>
              <a:gd name="connsiteY39-36758" fmla="*/ 11252 h 17394"/>
              <a:gd name="connsiteX40-36759" fmla="*/ 10854 w 13816"/>
              <a:gd name="connsiteY40-36760" fmla="*/ 6212 h 17394"/>
              <a:gd name="connsiteX41-36761" fmla="*/ 11200 w 13816"/>
              <a:gd name="connsiteY41-36762" fmla="*/ 11757 h 17394"/>
              <a:gd name="connsiteX42-36763" fmla="*/ 11400 w 13816"/>
              <a:gd name="connsiteY42-36764" fmla="*/ 14285 h 17394"/>
              <a:gd name="connsiteX43-36765" fmla="*/ 11229 w 13816"/>
              <a:gd name="connsiteY43-36766" fmla="*/ 16746 h 17394"/>
              <a:gd name="connsiteX44-36767" fmla="*/ 11037 w 13816"/>
              <a:gd name="connsiteY44-36768" fmla="*/ 13822 h 17394"/>
              <a:gd name="connsiteX45-36769" fmla="*/ 10633 w 13816"/>
              <a:gd name="connsiteY45-36770" fmla="*/ 16705 h 17394"/>
              <a:gd name="connsiteX46-36771" fmla="*/ 10290 w 13816"/>
              <a:gd name="connsiteY46-36772" fmla="*/ 17020 h 17394"/>
              <a:gd name="connsiteX47-36773" fmla="*/ 10369 w 13816"/>
              <a:gd name="connsiteY47-36774" fmla="*/ 16578 h 17394"/>
              <a:gd name="connsiteX48-36775" fmla="*/ 10482 w 13816"/>
              <a:gd name="connsiteY48-36776" fmla="*/ 15449 h 17394"/>
              <a:gd name="connsiteX49-36777" fmla="*/ 10608 w 13816"/>
              <a:gd name="connsiteY49-36778" fmla="*/ 14870 h 17394"/>
              <a:gd name="connsiteX50-36779" fmla="*/ 10497 w 13816"/>
              <a:gd name="connsiteY50-36780" fmla="*/ 15401 h 17394"/>
              <a:gd name="connsiteX51-36781" fmla="*/ 10107 w 13816"/>
              <a:gd name="connsiteY51-36782" fmla="*/ 15775 h 17394"/>
              <a:gd name="connsiteX52-36783" fmla="*/ 10303 w 13816"/>
              <a:gd name="connsiteY52-36784" fmla="*/ 15076 h 17394"/>
              <a:gd name="connsiteX53-36785" fmla="*/ 10158 w 13816"/>
              <a:gd name="connsiteY53-36786" fmla="*/ 14496 h 17394"/>
              <a:gd name="connsiteX54-36787" fmla="*/ 10216 w 13816"/>
              <a:gd name="connsiteY54-36788" fmla="*/ 14890 h 17394"/>
              <a:gd name="connsiteX55-36789" fmla="*/ 10408 w 13816"/>
              <a:gd name="connsiteY55-36790" fmla="*/ 13974 h 17394"/>
              <a:gd name="connsiteX56-36791" fmla="*/ 10485 w 13816"/>
              <a:gd name="connsiteY56-36792" fmla="*/ 10024 h 17394"/>
              <a:gd name="connsiteX57-36793" fmla="*/ 10649 w 13816"/>
              <a:gd name="connsiteY57-36794" fmla="*/ 8335 h 17394"/>
              <a:gd name="connsiteX58-36795" fmla="*/ 10180 w 13816"/>
              <a:gd name="connsiteY58-36796" fmla="*/ 12175 h 17394"/>
              <a:gd name="connsiteX59-36797" fmla="*/ 9506 w 13816"/>
              <a:gd name="connsiteY59-36798" fmla="*/ 15374 h 17394"/>
              <a:gd name="connsiteX60-36799" fmla="*/ 9594 w 13816"/>
              <a:gd name="connsiteY60-36800" fmla="*/ 13462 h 17394"/>
              <a:gd name="connsiteX61-36801" fmla="*/ 9795 w 13816"/>
              <a:gd name="connsiteY61-36802" fmla="*/ 11851 h 17394"/>
              <a:gd name="connsiteX62-36803" fmla="*/ 8937 w 13816"/>
              <a:gd name="connsiteY62-36804" fmla="*/ 13356 h 17394"/>
              <a:gd name="connsiteX63-36805" fmla="*/ 9525 w 13816"/>
              <a:gd name="connsiteY63-36806" fmla="*/ 11442 h 17394"/>
              <a:gd name="connsiteX64-36807" fmla="*/ 9915 w 13816"/>
              <a:gd name="connsiteY64-36808" fmla="*/ 10099 h 17394"/>
              <a:gd name="connsiteX65-36809" fmla="*/ 10040 w 13816"/>
              <a:gd name="connsiteY65-36810" fmla="*/ 5442 h 17394"/>
              <a:gd name="connsiteX66-36811" fmla="*/ 8978 w 13816"/>
              <a:gd name="connsiteY66-36812" fmla="*/ 3964 h 17394"/>
              <a:gd name="connsiteX67-36813" fmla="*/ 8484 w 13816"/>
              <a:gd name="connsiteY67-36814" fmla="*/ 4537 h 17394"/>
              <a:gd name="connsiteX68-36815" fmla="*/ 7252 w 13816"/>
              <a:gd name="connsiteY68-36816" fmla="*/ 4964 h 17394"/>
              <a:gd name="connsiteX69-36817" fmla="*/ 6958 w 13816"/>
              <a:gd name="connsiteY69-36818" fmla="*/ 6450 h 17394"/>
              <a:gd name="connsiteX70-36819" fmla="*/ 6353 w 13816"/>
              <a:gd name="connsiteY70-36820" fmla="*/ 6132 h 17394"/>
              <a:gd name="connsiteX71-36821" fmla="*/ 6177 w 13816"/>
              <a:gd name="connsiteY71-36822" fmla="*/ 6663 h 17394"/>
              <a:gd name="connsiteX72-36823" fmla="*/ 5827 w 13816"/>
              <a:gd name="connsiteY72-36824" fmla="*/ 6935 h 17394"/>
              <a:gd name="connsiteX73-36825" fmla="*/ 5225 w 13816"/>
              <a:gd name="connsiteY73-36826" fmla="*/ 7260 h 17394"/>
              <a:gd name="connsiteX74-36827" fmla="*/ 5356 w 13816"/>
              <a:gd name="connsiteY74-36828" fmla="*/ 7171 h 17394"/>
              <a:gd name="connsiteX75-36829" fmla="*/ 5733 w 13816"/>
              <a:gd name="connsiteY75-36830" fmla="*/ 7016 h 17394"/>
              <a:gd name="connsiteX76-36831" fmla="*/ 5381 w 13816"/>
              <a:gd name="connsiteY76-36832" fmla="*/ 8413 h 17394"/>
              <a:gd name="connsiteX77-36833" fmla="*/ 4302 w 13816"/>
              <a:gd name="connsiteY77-36834" fmla="*/ 8344 h 17394"/>
              <a:gd name="connsiteX78-36835" fmla="*/ 3773 w 13816"/>
              <a:gd name="connsiteY78-36836" fmla="*/ 8772 h 17394"/>
              <a:gd name="connsiteX79-36837" fmla="*/ 3026 w 13816"/>
              <a:gd name="connsiteY79-36838" fmla="*/ 9010 h 17394"/>
              <a:gd name="connsiteX80-36839" fmla="*/ 1342 w 13816"/>
              <a:gd name="connsiteY80-36840" fmla="*/ 9643 h 17394"/>
              <a:gd name="connsiteX81-36841" fmla="*/ 308 w 13816"/>
              <a:gd name="connsiteY81-36842" fmla="*/ 9936 h 17394"/>
              <a:gd name="connsiteX82-36843" fmla="*/ 156 w 13816"/>
              <a:gd name="connsiteY82-36844" fmla="*/ 8790 h 17394"/>
              <a:gd name="connsiteX83" fmla="*/ 135 w 13816"/>
              <a:gd name="connsiteY83" fmla="*/ 6267 h 17394"/>
              <a:gd name="connsiteX0-36845" fmla="*/ 135 w 13816"/>
              <a:gd name="connsiteY0-36846" fmla="*/ 6267 h 17394"/>
              <a:gd name="connsiteX1-36847" fmla="*/ 779 w 13816"/>
              <a:gd name="connsiteY1-36848" fmla="*/ 5729 h 17394"/>
              <a:gd name="connsiteX2-36849" fmla="*/ 2207 w 13816"/>
              <a:gd name="connsiteY2-36850" fmla="*/ 5863 h 17394"/>
              <a:gd name="connsiteX3-36851" fmla="*/ 4002 w 13816"/>
              <a:gd name="connsiteY3-36852" fmla="*/ 5164 h 17394"/>
              <a:gd name="connsiteX4-36853" fmla="*/ 6333 w 13816"/>
              <a:gd name="connsiteY4-36854" fmla="*/ 3399 h 17394"/>
              <a:gd name="connsiteX5-36855" fmla="*/ 6905 w 13816"/>
              <a:gd name="connsiteY5-36856" fmla="*/ 2367 h 17394"/>
              <a:gd name="connsiteX6-36857" fmla="*/ 7079 w 13816"/>
              <a:gd name="connsiteY6-36858" fmla="*/ 2149 h 17394"/>
              <a:gd name="connsiteX7-36859" fmla="*/ 7300 w 13816"/>
              <a:gd name="connsiteY7-36860" fmla="*/ 826 h 17394"/>
              <a:gd name="connsiteX8-36861" fmla="*/ 7650 w 13816"/>
              <a:gd name="connsiteY8-36862" fmla="*/ 961 h 17394"/>
              <a:gd name="connsiteX9-36863" fmla="*/ 8006 w 13816"/>
              <a:gd name="connsiteY9-36864" fmla="*/ 1915 h 17394"/>
              <a:gd name="connsiteX10-36865" fmla="*/ 8738 w 13816"/>
              <a:gd name="connsiteY10-36866" fmla="*/ 752 h 17394"/>
              <a:gd name="connsiteX11-36867" fmla="*/ 8410 w 13816"/>
              <a:gd name="connsiteY11-36868" fmla="*/ 1546 h 17394"/>
              <a:gd name="connsiteX12-36869" fmla="*/ 9069 w 13816"/>
              <a:gd name="connsiteY12-36870" fmla="*/ 19 h 17394"/>
              <a:gd name="connsiteX13-36871" fmla="*/ 9555 w 13816"/>
              <a:gd name="connsiteY13-36872" fmla="*/ 14 h 17394"/>
              <a:gd name="connsiteX14-36873" fmla="*/ 9651 w 13816"/>
              <a:gd name="connsiteY14-36874" fmla="*/ 1200 h 17394"/>
              <a:gd name="connsiteX15-36875" fmla="*/ 11153 w 13816"/>
              <a:gd name="connsiteY15-36876" fmla="*/ 2983 h 17394"/>
              <a:gd name="connsiteX16-36877" fmla="*/ 11693 w 13816"/>
              <a:gd name="connsiteY16-36878" fmla="*/ 3664 h 17394"/>
              <a:gd name="connsiteX17-36879" fmla="*/ 12576 w 13816"/>
              <a:gd name="connsiteY17-36880" fmla="*/ 6051 h 17394"/>
              <a:gd name="connsiteX18-36881" fmla="*/ 13367 w 13816"/>
              <a:gd name="connsiteY18-36882" fmla="*/ 8807 h 17394"/>
              <a:gd name="connsiteX19-36883" fmla="*/ 13552 w 13816"/>
              <a:gd name="connsiteY19-36884" fmla="*/ 12107 h 17394"/>
              <a:gd name="connsiteX20-36885" fmla="*/ 13815 w 13816"/>
              <a:gd name="connsiteY20-36886" fmla="*/ 13260 h 17394"/>
              <a:gd name="connsiteX21-36887" fmla="*/ 13606 w 13816"/>
              <a:gd name="connsiteY21-36888" fmla="*/ 17062 h 17394"/>
              <a:gd name="connsiteX22-36889" fmla="*/ 13570 w 13816"/>
              <a:gd name="connsiteY22-36890" fmla="*/ 15178 h 17394"/>
              <a:gd name="connsiteX23-36891" fmla="*/ 13074 w 13816"/>
              <a:gd name="connsiteY23-36892" fmla="*/ 17053 h 17394"/>
              <a:gd name="connsiteX24-36893" fmla="*/ 13221 w 13816"/>
              <a:gd name="connsiteY24-36894" fmla="*/ 13248 h 17394"/>
              <a:gd name="connsiteX25-36895" fmla="*/ 12587 w 13816"/>
              <a:gd name="connsiteY25-36896" fmla="*/ 9413 h 17394"/>
              <a:gd name="connsiteX26-36897" fmla="*/ 12736 w 13816"/>
              <a:gd name="connsiteY26-36898" fmla="*/ 13350 h 17394"/>
              <a:gd name="connsiteX27-36899" fmla="*/ 12587 w 13816"/>
              <a:gd name="connsiteY27-36900" fmla="*/ 15135 h 17394"/>
              <a:gd name="connsiteX28-36901" fmla="*/ 12197 w 13816"/>
              <a:gd name="connsiteY28-36902" fmla="*/ 17220 h 17394"/>
              <a:gd name="connsiteX29-36903" fmla="*/ 12291 w 13816"/>
              <a:gd name="connsiteY29-36904" fmla="*/ 10366 h 17394"/>
              <a:gd name="connsiteX30-36905" fmla="*/ 11939 w 13816"/>
              <a:gd name="connsiteY30-36906" fmla="*/ 6415 h 17394"/>
              <a:gd name="connsiteX31-36907" fmla="*/ 11372 w 13816"/>
              <a:gd name="connsiteY31-36908" fmla="*/ 4727 h 17394"/>
              <a:gd name="connsiteX32-36909" fmla="*/ 11539 w 13816"/>
              <a:gd name="connsiteY32-36910" fmla="*/ 7113 h 17394"/>
              <a:gd name="connsiteX33-36911" fmla="*/ 11780 w 13816"/>
              <a:gd name="connsiteY33-36912" fmla="*/ 7984 h 17394"/>
              <a:gd name="connsiteX34-36913" fmla="*/ 12138 w 13816"/>
              <a:gd name="connsiteY34-36914" fmla="*/ 9938 h 17394"/>
              <a:gd name="connsiteX35-36915" fmla="*/ 11764 w 13816"/>
              <a:gd name="connsiteY35-36916" fmla="*/ 9257 h 17394"/>
              <a:gd name="connsiteX36-36917" fmla="*/ 12107 w 13816"/>
              <a:gd name="connsiteY36-36918" fmla="*/ 11970 h 17394"/>
              <a:gd name="connsiteX37-36919" fmla="*/ 12024 w 13816"/>
              <a:gd name="connsiteY37-36920" fmla="*/ 14201 h 17394"/>
              <a:gd name="connsiteX38-36921" fmla="*/ 11868 w 13816"/>
              <a:gd name="connsiteY38-36922" fmla="*/ 16611 h 17394"/>
              <a:gd name="connsiteX39-36923" fmla="*/ 11659 w 13816"/>
              <a:gd name="connsiteY39-36924" fmla="*/ 13325 h 17394"/>
              <a:gd name="connsiteX40-36925" fmla="*/ 11511 w 13816"/>
              <a:gd name="connsiteY40-36926" fmla="*/ 11252 h 17394"/>
              <a:gd name="connsiteX41-36927" fmla="*/ 10854 w 13816"/>
              <a:gd name="connsiteY41-36928" fmla="*/ 6212 h 17394"/>
              <a:gd name="connsiteX42-36929" fmla="*/ 11200 w 13816"/>
              <a:gd name="connsiteY42-36930" fmla="*/ 11757 h 17394"/>
              <a:gd name="connsiteX43-36931" fmla="*/ 11400 w 13816"/>
              <a:gd name="connsiteY43-36932" fmla="*/ 14285 h 17394"/>
              <a:gd name="connsiteX44-36933" fmla="*/ 11229 w 13816"/>
              <a:gd name="connsiteY44-36934" fmla="*/ 16746 h 17394"/>
              <a:gd name="connsiteX45-36935" fmla="*/ 11037 w 13816"/>
              <a:gd name="connsiteY45-36936" fmla="*/ 13822 h 17394"/>
              <a:gd name="connsiteX46-36937" fmla="*/ 10633 w 13816"/>
              <a:gd name="connsiteY46-36938" fmla="*/ 16705 h 17394"/>
              <a:gd name="connsiteX47-36939" fmla="*/ 10290 w 13816"/>
              <a:gd name="connsiteY47-36940" fmla="*/ 17020 h 17394"/>
              <a:gd name="connsiteX48-36941" fmla="*/ 10369 w 13816"/>
              <a:gd name="connsiteY48-36942" fmla="*/ 16578 h 17394"/>
              <a:gd name="connsiteX49-36943" fmla="*/ 10482 w 13816"/>
              <a:gd name="connsiteY49-36944" fmla="*/ 15449 h 17394"/>
              <a:gd name="connsiteX50-36945" fmla="*/ 10608 w 13816"/>
              <a:gd name="connsiteY50-36946" fmla="*/ 14870 h 17394"/>
              <a:gd name="connsiteX51-36947" fmla="*/ 10497 w 13816"/>
              <a:gd name="connsiteY51-36948" fmla="*/ 15401 h 17394"/>
              <a:gd name="connsiteX52-36949" fmla="*/ 10107 w 13816"/>
              <a:gd name="connsiteY52-36950" fmla="*/ 15775 h 17394"/>
              <a:gd name="connsiteX53-36951" fmla="*/ 10303 w 13816"/>
              <a:gd name="connsiteY53-36952" fmla="*/ 15076 h 17394"/>
              <a:gd name="connsiteX54-36953" fmla="*/ 10158 w 13816"/>
              <a:gd name="connsiteY54-36954" fmla="*/ 14496 h 17394"/>
              <a:gd name="connsiteX55-36955" fmla="*/ 10216 w 13816"/>
              <a:gd name="connsiteY55-36956" fmla="*/ 14890 h 17394"/>
              <a:gd name="connsiteX56-36957" fmla="*/ 10408 w 13816"/>
              <a:gd name="connsiteY56-36958" fmla="*/ 13974 h 17394"/>
              <a:gd name="connsiteX57-36959" fmla="*/ 10485 w 13816"/>
              <a:gd name="connsiteY57-36960" fmla="*/ 10024 h 17394"/>
              <a:gd name="connsiteX58-36961" fmla="*/ 10649 w 13816"/>
              <a:gd name="connsiteY58-36962" fmla="*/ 8335 h 17394"/>
              <a:gd name="connsiteX59-36963" fmla="*/ 10180 w 13816"/>
              <a:gd name="connsiteY59-36964" fmla="*/ 12175 h 17394"/>
              <a:gd name="connsiteX60-36965" fmla="*/ 9506 w 13816"/>
              <a:gd name="connsiteY60-36966" fmla="*/ 15374 h 17394"/>
              <a:gd name="connsiteX61-36967" fmla="*/ 9594 w 13816"/>
              <a:gd name="connsiteY61-36968" fmla="*/ 13462 h 17394"/>
              <a:gd name="connsiteX62-36969" fmla="*/ 9795 w 13816"/>
              <a:gd name="connsiteY62-36970" fmla="*/ 11851 h 17394"/>
              <a:gd name="connsiteX63-36971" fmla="*/ 8937 w 13816"/>
              <a:gd name="connsiteY63-36972" fmla="*/ 13356 h 17394"/>
              <a:gd name="connsiteX64-36973" fmla="*/ 9525 w 13816"/>
              <a:gd name="connsiteY64-36974" fmla="*/ 11442 h 17394"/>
              <a:gd name="connsiteX65-36975" fmla="*/ 9915 w 13816"/>
              <a:gd name="connsiteY65-36976" fmla="*/ 10099 h 17394"/>
              <a:gd name="connsiteX66-36977" fmla="*/ 10040 w 13816"/>
              <a:gd name="connsiteY66-36978" fmla="*/ 5442 h 17394"/>
              <a:gd name="connsiteX67-36979" fmla="*/ 8978 w 13816"/>
              <a:gd name="connsiteY67-36980" fmla="*/ 3964 h 17394"/>
              <a:gd name="connsiteX68-36981" fmla="*/ 8484 w 13816"/>
              <a:gd name="connsiteY68-36982" fmla="*/ 4537 h 17394"/>
              <a:gd name="connsiteX69-36983" fmla="*/ 7252 w 13816"/>
              <a:gd name="connsiteY69-36984" fmla="*/ 4964 h 17394"/>
              <a:gd name="connsiteX70-36985" fmla="*/ 6958 w 13816"/>
              <a:gd name="connsiteY70-36986" fmla="*/ 6450 h 17394"/>
              <a:gd name="connsiteX71-36987" fmla="*/ 6353 w 13816"/>
              <a:gd name="connsiteY71-36988" fmla="*/ 6132 h 17394"/>
              <a:gd name="connsiteX72-36989" fmla="*/ 6177 w 13816"/>
              <a:gd name="connsiteY72-36990" fmla="*/ 6663 h 17394"/>
              <a:gd name="connsiteX73-36991" fmla="*/ 5827 w 13816"/>
              <a:gd name="connsiteY73-36992" fmla="*/ 6935 h 17394"/>
              <a:gd name="connsiteX74-36993" fmla="*/ 5225 w 13816"/>
              <a:gd name="connsiteY74-36994" fmla="*/ 7260 h 17394"/>
              <a:gd name="connsiteX75-36995" fmla="*/ 5356 w 13816"/>
              <a:gd name="connsiteY75-36996" fmla="*/ 7171 h 17394"/>
              <a:gd name="connsiteX76-36997" fmla="*/ 5733 w 13816"/>
              <a:gd name="connsiteY76-36998" fmla="*/ 7016 h 17394"/>
              <a:gd name="connsiteX77-36999" fmla="*/ 5381 w 13816"/>
              <a:gd name="connsiteY77-37000" fmla="*/ 8413 h 17394"/>
              <a:gd name="connsiteX78-37001" fmla="*/ 4302 w 13816"/>
              <a:gd name="connsiteY78-37002" fmla="*/ 8344 h 17394"/>
              <a:gd name="connsiteX79-37003" fmla="*/ 3773 w 13816"/>
              <a:gd name="connsiteY79-37004" fmla="*/ 8772 h 17394"/>
              <a:gd name="connsiteX80-37005" fmla="*/ 3026 w 13816"/>
              <a:gd name="connsiteY80-37006" fmla="*/ 9010 h 17394"/>
              <a:gd name="connsiteX81-37007" fmla="*/ 1342 w 13816"/>
              <a:gd name="connsiteY81-37008" fmla="*/ 9643 h 17394"/>
              <a:gd name="connsiteX82-37009" fmla="*/ 308 w 13816"/>
              <a:gd name="connsiteY82-37010" fmla="*/ 9936 h 17394"/>
              <a:gd name="connsiteX83-37011" fmla="*/ 156 w 13816"/>
              <a:gd name="connsiteY83-37012" fmla="*/ 8790 h 17394"/>
              <a:gd name="connsiteX84" fmla="*/ 135 w 13816"/>
              <a:gd name="connsiteY84" fmla="*/ 6267 h 17394"/>
              <a:gd name="connsiteX0-37013" fmla="*/ 135 w 13816"/>
              <a:gd name="connsiteY0-37014" fmla="*/ 6267 h 17394"/>
              <a:gd name="connsiteX1-37015" fmla="*/ 779 w 13816"/>
              <a:gd name="connsiteY1-37016" fmla="*/ 5729 h 17394"/>
              <a:gd name="connsiteX2-37017" fmla="*/ 2207 w 13816"/>
              <a:gd name="connsiteY2-37018" fmla="*/ 5863 h 17394"/>
              <a:gd name="connsiteX3-37019" fmla="*/ 4002 w 13816"/>
              <a:gd name="connsiteY3-37020" fmla="*/ 5164 h 17394"/>
              <a:gd name="connsiteX4-37021" fmla="*/ 6333 w 13816"/>
              <a:gd name="connsiteY4-37022" fmla="*/ 3399 h 17394"/>
              <a:gd name="connsiteX5-37023" fmla="*/ 6905 w 13816"/>
              <a:gd name="connsiteY5-37024" fmla="*/ 2367 h 17394"/>
              <a:gd name="connsiteX6-37025" fmla="*/ 7079 w 13816"/>
              <a:gd name="connsiteY6-37026" fmla="*/ 2149 h 17394"/>
              <a:gd name="connsiteX7-37027" fmla="*/ 7300 w 13816"/>
              <a:gd name="connsiteY7-37028" fmla="*/ 826 h 17394"/>
              <a:gd name="connsiteX8-37029" fmla="*/ 7650 w 13816"/>
              <a:gd name="connsiteY8-37030" fmla="*/ 961 h 17394"/>
              <a:gd name="connsiteX9-37031" fmla="*/ 8006 w 13816"/>
              <a:gd name="connsiteY9-37032" fmla="*/ 1915 h 17394"/>
              <a:gd name="connsiteX10-37033" fmla="*/ 8738 w 13816"/>
              <a:gd name="connsiteY10-37034" fmla="*/ 752 h 17394"/>
              <a:gd name="connsiteX11-37035" fmla="*/ 8410 w 13816"/>
              <a:gd name="connsiteY11-37036" fmla="*/ 1546 h 17394"/>
              <a:gd name="connsiteX12-37037" fmla="*/ 9069 w 13816"/>
              <a:gd name="connsiteY12-37038" fmla="*/ 19 h 17394"/>
              <a:gd name="connsiteX13-37039" fmla="*/ 9555 w 13816"/>
              <a:gd name="connsiteY13-37040" fmla="*/ 14 h 17394"/>
              <a:gd name="connsiteX14-37041" fmla="*/ 9651 w 13816"/>
              <a:gd name="connsiteY14-37042" fmla="*/ 1200 h 17394"/>
              <a:gd name="connsiteX15-37043" fmla="*/ 11153 w 13816"/>
              <a:gd name="connsiteY15-37044" fmla="*/ 2983 h 17394"/>
              <a:gd name="connsiteX16-37045" fmla="*/ 11693 w 13816"/>
              <a:gd name="connsiteY16-37046" fmla="*/ 3664 h 17394"/>
              <a:gd name="connsiteX17-37047" fmla="*/ 12576 w 13816"/>
              <a:gd name="connsiteY17-37048" fmla="*/ 6051 h 17394"/>
              <a:gd name="connsiteX18-37049" fmla="*/ 13367 w 13816"/>
              <a:gd name="connsiteY18-37050" fmla="*/ 8807 h 17394"/>
              <a:gd name="connsiteX19-37051" fmla="*/ 13552 w 13816"/>
              <a:gd name="connsiteY19-37052" fmla="*/ 12107 h 17394"/>
              <a:gd name="connsiteX20-37053" fmla="*/ 13815 w 13816"/>
              <a:gd name="connsiteY20-37054" fmla="*/ 13260 h 17394"/>
              <a:gd name="connsiteX21-37055" fmla="*/ 13606 w 13816"/>
              <a:gd name="connsiteY21-37056" fmla="*/ 17062 h 17394"/>
              <a:gd name="connsiteX22-37057" fmla="*/ 13570 w 13816"/>
              <a:gd name="connsiteY22-37058" fmla="*/ 15178 h 17394"/>
              <a:gd name="connsiteX23-37059" fmla="*/ 13074 w 13816"/>
              <a:gd name="connsiteY23-37060" fmla="*/ 17053 h 17394"/>
              <a:gd name="connsiteX24-37061" fmla="*/ 13214 w 13816"/>
              <a:gd name="connsiteY24-37062" fmla="*/ 13308 h 17394"/>
              <a:gd name="connsiteX25-37063" fmla="*/ 12587 w 13816"/>
              <a:gd name="connsiteY25-37064" fmla="*/ 9413 h 17394"/>
              <a:gd name="connsiteX26-37065" fmla="*/ 12736 w 13816"/>
              <a:gd name="connsiteY26-37066" fmla="*/ 13350 h 17394"/>
              <a:gd name="connsiteX27-37067" fmla="*/ 12587 w 13816"/>
              <a:gd name="connsiteY27-37068" fmla="*/ 15135 h 17394"/>
              <a:gd name="connsiteX28-37069" fmla="*/ 12197 w 13816"/>
              <a:gd name="connsiteY28-37070" fmla="*/ 17220 h 17394"/>
              <a:gd name="connsiteX29-37071" fmla="*/ 12291 w 13816"/>
              <a:gd name="connsiteY29-37072" fmla="*/ 10366 h 17394"/>
              <a:gd name="connsiteX30-37073" fmla="*/ 11939 w 13816"/>
              <a:gd name="connsiteY30-37074" fmla="*/ 6415 h 17394"/>
              <a:gd name="connsiteX31-37075" fmla="*/ 11372 w 13816"/>
              <a:gd name="connsiteY31-37076" fmla="*/ 4727 h 17394"/>
              <a:gd name="connsiteX32-37077" fmla="*/ 11539 w 13816"/>
              <a:gd name="connsiteY32-37078" fmla="*/ 7113 h 17394"/>
              <a:gd name="connsiteX33-37079" fmla="*/ 11780 w 13816"/>
              <a:gd name="connsiteY33-37080" fmla="*/ 7984 h 17394"/>
              <a:gd name="connsiteX34-37081" fmla="*/ 12138 w 13816"/>
              <a:gd name="connsiteY34-37082" fmla="*/ 9938 h 17394"/>
              <a:gd name="connsiteX35-37083" fmla="*/ 11764 w 13816"/>
              <a:gd name="connsiteY35-37084" fmla="*/ 9257 h 17394"/>
              <a:gd name="connsiteX36-37085" fmla="*/ 12107 w 13816"/>
              <a:gd name="connsiteY36-37086" fmla="*/ 11970 h 17394"/>
              <a:gd name="connsiteX37-37087" fmla="*/ 12024 w 13816"/>
              <a:gd name="connsiteY37-37088" fmla="*/ 14201 h 17394"/>
              <a:gd name="connsiteX38-37089" fmla="*/ 11868 w 13816"/>
              <a:gd name="connsiteY38-37090" fmla="*/ 16611 h 17394"/>
              <a:gd name="connsiteX39-37091" fmla="*/ 11659 w 13816"/>
              <a:gd name="connsiteY39-37092" fmla="*/ 13325 h 17394"/>
              <a:gd name="connsiteX40-37093" fmla="*/ 11511 w 13816"/>
              <a:gd name="connsiteY40-37094" fmla="*/ 11252 h 17394"/>
              <a:gd name="connsiteX41-37095" fmla="*/ 10854 w 13816"/>
              <a:gd name="connsiteY41-37096" fmla="*/ 6212 h 17394"/>
              <a:gd name="connsiteX42-37097" fmla="*/ 11200 w 13816"/>
              <a:gd name="connsiteY42-37098" fmla="*/ 11757 h 17394"/>
              <a:gd name="connsiteX43-37099" fmla="*/ 11400 w 13816"/>
              <a:gd name="connsiteY43-37100" fmla="*/ 14285 h 17394"/>
              <a:gd name="connsiteX44-37101" fmla="*/ 11229 w 13816"/>
              <a:gd name="connsiteY44-37102" fmla="*/ 16746 h 17394"/>
              <a:gd name="connsiteX45-37103" fmla="*/ 11037 w 13816"/>
              <a:gd name="connsiteY45-37104" fmla="*/ 13822 h 17394"/>
              <a:gd name="connsiteX46-37105" fmla="*/ 10633 w 13816"/>
              <a:gd name="connsiteY46-37106" fmla="*/ 16705 h 17394"/>
              <a:gd name="connsiteX47-37107" fmla="*/ 10290 w 13816"/>
              <a:gd name="connsiteY47-37108" fmla="*/ 17020 h 17394"/>
              <a:gd name="connsiteX48-37109" fmla="*/ 10369 w 13816"/>
              <a:gd name="connsiteY48-37110" fmla="*/ 16578 h 17394"/>
              <a:gd name="connsiteX49-37111" fmla="*/ 10482 w 13816"/>
              <a:gd name="connsiteY49-37112" fmla="*/ 15449 h 17394"/>
              <a:gd name="connsiteX50-37113" fmla="*/ 10608 w 13816"/>
              <a:gd name="connsiteY50-37114" fmla="*/ 14870 h 17394"/>
              <a:gd name="connsiteX51-37115" fmla="*/ 10497 w 13816"/>
              <a:gd name="connsiteY51-37116" fmla="*/ 15401 h 17394"/>
              <a:gd name="connsiteX52-37117" fmla="*/ 10107 w 13816"/>
              <a:gd name="connsiteY52-37118" fmla="*/ 15775 h 17394"/>
              <a:gd name="connsiteX53-37119" fmla="*/ 10303 w 13816"/>
              <a:gd name="connsiteY53-37120" fmla="*/ 15076 h 17394"/>
              <a:gd name="connsiteX54-37121" fmla="*/ 10158 w 13816"/>
              <a:gd name="connsiteY54-37122" fmla="*/ 14496 h 17394"/>
              <a:gd name="connsiteX55-37123" fmla="*/ 10216 w 13816"/>
              <a:gd name="connsiteY55-37124" fmla="*/ 14890 h 17394"/>
              <a:gd name="connsiteX56-37125" fmla="*/ 10408 w 13816"/>
              <a:gd name="connsiteY56-37126" fmla="*/ 13974 h 17394"/>
              <a:gd name="connsiteX57-37127" fmla="*/ 10485 w 13816"/>
              <a:gd name="connsiteY57-37128" fmla="*/ 10024 h 17394"/>
              <a:gd name="connsiteX58-37129" fmla="*/ 10649 w 13816"/>
              <a:gd name="connsiteY58-37130" fmla="*/ 8335 h 17394"/>
              <a:gd name="connsiteX59-37131" fmla="*/ 10180 w 13816"/>
              <a:gd name="connsiteY59-37132" fmla="*/ 12175 h 17394"/>
              <a:gd name="connsiteX60-37133" fmla="*/ 9506 w 13816"/>
              <a:gd name="connsiteY60-37134" fmla="*/ 15374 h 17394"/>
              <a:gd name="connsiteX61-37135" fmla="*/ 9594 w 13816"/>
              <a:gd name="connsiteY61-37136" fmla="*/ 13462 h 17394"/>
              <a:gd name="connsiteX62-37137" fmla="*/ 9795 w 13816"/>
              <a:gd name="connsiteY62-37138" fmla="*/ 11851 h 17394"/>
              <a:gd name="connsiteX63-37139" fmla="*/ 8937 w 13816"/>
              <a:gd name="connsiteY63-37140" fmla="*/ 13356 h 17394"/>
              <a:gd name="connsiteX64-37141" fmla="*/ 9525 w 13816"/>
              <a:gd name="connsiteY64-37142" fmla="*/ 11442 h 17394"/>
              <a:gd name="connsiteX65-37143" fmla="*/ 9915 w 13816"/>
              <a:gd name="connsiteY65-37144" fmla="*/ 10099 h 17394"/>
              <a:gd name="connsiteX66-37145" fmla="*/ 10040 w 13816"/>
              <a:gd name="connsiteY66-37146" fmla="*/ 5442 h 17394"/>
              <a:gd name="connsiteX67-37147" fmla="*/ 8978 w 13816"/>
              <a:gd name="connsiteY67-37148" fmla="*/ 3964 h 17394"/>
              <a:gd name="connsiteX68-37149" fmla="*/ 8484 w 13816"/>
              <a:gd name="connsiteY68-37150" fmla="*/ 4537 h 17394"/>
              <a:gd name="connsiteX69-37151" fmla="*/ 7252 w 13816"/>
              <a:gd name="connsiteY69-37152" fmla="*/ 4964 h 17394"/>
              <a:gd name="connsiteX70-37153" fmla="*/ 6958 w 13816"/>
              <a:gd name="connsiteY70-37154" fmla="*/ 6450 h 17394"/>
              <a:gd name="connsiteX71-37155" fmla="*/ 6353 w 13816"/>
              <a:gd name="connsiteY71-37156" fmla="*/ 6132 h 17394"/>
              <a:gd name="connsiteX72-37157" fmla="*/ 6177 w 13816"/>
              <a:gd name="connsiteY72-37158" fmla="*/ 6663 h 17394"/>
              <a:gd name="connsiteX73-37159" fmla="*/ 5827 w 13816"/>
              <a:gd name="connsiteY73-37160" fmla="*/ 6935 h 17394"/>
              <a:gd name="connsiteX74-37161" fmla="*/ 5225 w 13816"/>
              <a:gd name="connsiteY74-37162" fmla="*/ 7260 h 17394"/>
              <a:gd name="connsiteX75-37163" fmla="*/ 5356 w 13816"/>
              <a:gd name="connsiteY75-37164" fmla="*/ 7171 h 17394"/>
              <a:gd name="connsiteX76-37165" fmla="*/ 5733 w 13816"/>
              <a:gd name="connsiteY76-37166" fmla="*/ 7016 h 17394"/>
              <a:gd name="connsiteX77-37167" fmla="*/ 5381 w 13816"/>
              <a:gd name="connsiteY77-37168" fmla="*/ 8413 h 17394"/>
              <a:gd name="connsiteX78-37169" fmla="*/ 4302 w 13816"/>
              <a:gd name="connsiteY78-37170" fmla="*/ 8344 h 17394"/>
              <a:gd name="connsiteX79-37171" fmla="*/ 3773 w 13816"/>
              <a:gd name="connsiteY79-37172" fmla="*/ 8772 h 17394"/>
              <a:gd name="connsiteX80-37173" fmla="*/ 3026 w 13816"/>
              <a:gd name="connsiteY80-37174" fmla="*/ 9010 h 17394"/>
              <a:gd name="connsiteX81-37175" fmla="*/ 1342 w 13816"/>
              <a:gd name="connsiteY81-37176" fmla="*/ 9643 h 17394"/>
              <a:gd name="connsiteX82-37177" fmla="*/ 308 w 13816"/>
              <a:gd name="connsiteY82-37178" fmla="*/ 9936 h 17394"/>
              <a:gd name="connsiteX83-37179" fmla="*/ 156 w 13816"/>
              <a:gd name="connsiteY83-37180" fmla="*/ 8790 h 17394"/>
              <a:gd name="connsiteX84-37181" fmla="*/ 135 w 13816"/>
              <a:gd name="connsiteY84-37182" fmla="*/ 6267 h 17394"/>
              <a:gd name="connsiteX0-37183" fmla="*/ 135 w 13816"/>
              <a:gd name="connsiteY0-37184" fmla="*/ 6267 h 17394"/>
              <a:gd name="connsiteX1-37185" fmla="*/ 779 w 13816"/>
              <a:gd name="connsiteY1-37186" fmla="*/ 5729 h 17394"/>
              <a:gd name="connsiteX2-37187" fmla="*/ 2207 w 13816"/>
              <a:gd name="connsiteY2-37188" fmla="*/ 5863 h 17394"/>
              <a:gd name="connsiteX3-37189" fmla="*/ 4002 w 13816"/>
              <a:gd name="connsiteY3-37190" fmla="*/ 5164 h 17394"/>
              <a:gd name="connsiteX4-37191" fmla="*/ 6333 w 13816"/>
              <a:gd name="connsiteY4-37192" fmla="*/ 3399 h 17394"/>
              <a:gd name="connsiteX5-37193" fmla="*/ 6905 w 13816"/>
              <a:gd name="connsiteY5-37194" fmla="*/ 2367 h 17394"/>
              <a:gd name="connsiteX6-37195" fmla="*/ 7079 w 13816"/>
              <a:gd name="connsiteY6-37196" fmla="*/ 2149 h 17394"/>
              <a:gd name="connsiteX7-37197" fmla="*/ 7300 w 13816"/>
              <a:gd name="connsiteY7-37198" fmla="*/ 826 h 17394"/>
              <a:gd name="connsiteX8-37199" fmla="*/ 7650 w 13816"/>
              <a:gd name="connsiteY8-37200" fmla="*/ 961 h 17394"/>
              <a:gd name="connsiteX9-37201" fmla="*/ 8006 w 13816"/>
              <a:gd name="connsiteY9-37202" fmla="*/ 1915 h 17394"/>
              <a:gd name="connsiteX10-37203" fmla="*/ 8738 w 13816"/>
              <a:gd name="connsiteY10-37204" fmla="*/ 752 h 17394"/>
              <a:gd name="connsiteX11-37205" fmla="*/ 8410 w 13816"/>
              <a:gd name="connsiteY11-37206" fmla="*/ 1546 h 17394"/>
              <a:gd name="connsiteX12-37207" fmla="*/ 9069 w 13816"/>
              <a:gd name="connsiteY12-37208" fmla="*/ 19 h 17394"/>
              <a:gd name="connsiteX13-37209" fmla="*/ 9555 w 13816"/>
              <a:gd name="connsiteY13-37210" fmla="*/ 14 h 17394"/>
              <a:gd name="connsiteX14-37211" fmla="*/ 9651 w 13816"/>
              <a:gd name="connsiteY14-37212" fmla="*/ 1200 h 17394"/>
              <a:gd name="connsiteX15-37213" fmla="*/ 11153 w 13816"/>
              <a:gd name="connsiteY15-37214" fmla="*/ 2983 h 17394"/>
              <a:gd name="connsiteX16-37215" fmla="*/ 11693 w 13816"/>
              <a:gd name="connsiteY16-37216" fmla="*/ 3664 h 17394"/>
              <a:gd name="connsiteX17-37217" fmla="*/ 12576 w 13816"/>
              <a:gd name="connsiteY17-37218" fmla="*/ 6051 h 17394"/>
              <a:gd name="connsiteX18-37219" fmla="*/ 13367 w 13816"/>
              <a:gd name="connsiteY18-37220" fmla="*/ 8807 h 17394"/>
              <a:gd name="connsiteX19-37221" fmla="*/ 13696 w 13816"/>
              <a:gd name="connsiteY19-37222" fmla="*/ 12100 h 17394"/>
              <a:gd name="connsiteX20-37223" fmla="*/ 13815 w 13816"/>
              <a:gd name="connsiteY20-37224" fmla="*/ 13260 h 17394"/>
              <a:gd name="connsiteX21-37225" fmla="*/ 13606 w 13816"/>
              <a:gd name="connsiteY21-37226" fmla="*/ 17062 h 17394"/>
              <a:gd name="connsiteX22-37227" fmla="*/ 13570 w 13816"/>
              <a:gd name="connsiteY22-37228" fmla="*/ 15178 h 17394"/>
              <a:gd name="connsiteX23-37229" fmla="*/ 13074 w 13816"/>
              <a:gd name="connsiteY23-37230" fmla="*/ 17053 h 17394"/>
              <a:gd name="connsiteX24-37231" fmla="*/ 13214 w 13816"/>
              <a:gd name="connsiteY24-37232" fmla="*/ 13308 h 17394"/>
              <a:gd name="connsiteX25-37233" fmla="*/ 12587 w 13816"/>
              <a:gd name="connsiteY25-37234" fmla="*/ 9413 h 17394"/>
              <a:gd name="connsiteX26-37235" fmla="*/ 12736 w 13816"/>
              <a:gd name="connsiteY26-37236" fmla="*/ 13350 h 17394"/>
              <a:gd name="connsiteX27-37237" fmla="*/ 12587 w 13816"/>
              <a:gd name="connsiteY27-37238" fmla="*/ 15135 h 17394"/>
              <a:gd name="connsiteX28-37239" fmla="*/ 12197 w 13816"/>
              <a:gd name="connsiteY28-37240" fmla="*/ 17220 h 17394"/>
              <a:gd name="connsiteX29-37241" fmla="*/ 12291 w 13816"/>
              <a:gd name="connsiteY29-37242" fmla="*/ 10366 h 17394"/>
              <a:gd name="connsiteX30-37243" fmla="*/ 11939 w 13816"/>
              <a:gd name="connsiteY30-37244" fmla="*/ 6415 h 17394"/>
              <a:gd name="connsiteX31-37245" fmla="*/ 11372 w 13816"/>
              <a:gd name="connsiteY31-37246" fmla="*/ 4727 h 17394"/>
              <a:gd name="connsiteX32-37247" fmla="*/ 11539 w 13816"/>
              <a:gd name="connsiteY32-37248" fmla="*/ 7113 h 17394"/>
              <a:gd name="connsiteX33-37249" fmla="*/ 11780 w 13816"/>
              <a:gd name="connsiteY33-37250" fmla="*/ 7984 h 17394"/>
              <a:gd name="connsiteX34-37251" fmla="*/ 12138 w 13816"/>
              <a:gd name="connsiteY34-37252" fmla="*/ 9938 h 17394"/>
              <a:gd name="connsiteX35-37253" fmla="*/ 11764 w 13816"/>
              <a:gd name="connsiteY35-37254" fmla="*/ 9257 h 17394"/>
              <a:gd name="connsiteX36-37255" fmla="*/ 12107 w 13816"/>
              <a:gd name="connsiteY36-37256" fmla="*/ 11970 h 17394"/>
              <a:gd name="connsiteX37-37257" fmla="*/ 12024 w 13816"/>
              <a:gd name="connsiteY37-37258" fmla="*/ 14201 h 17394"/>
              <a:gd name="connsiteX38-37259" fmla="*/ 11868 w 13816"/>
              <a:gd name="connsiteY38-37260" fmla="*/ 16611 h 17394"/>
              <a:gd name="connsiteX39-37261" fmla="*/ 11659 w 13816"/>
              <a:gd name="connsiteY39-37262" fmla="*/ 13325 h 17394"/>
              <a:gd name="connsiteX40-37263" fmla="*/ 11511 w 13816"/>
              <a:gd name="connsiteY40-37264" fmla="*/ 11252 h 17394"/>
              <a:gd name="connsiteX41-37265" fmla="*/ 10854 w 13816"/>
              <a:gd name="connsiteY41-37266" fmla="*/ 6212 h 17394"/>
              <a:gd name="connsiteX42-37267" fmla="*/ 11200 w 13816"/>
              <a:gd name="connsiteY42-37268" fmla="*/ 11757 h 17394"/>
              <a:gd name="connsiteX43-37269" fmla="*/ 11400 w 13816"/>
              <a:gd name="connsiteY43-37270" fmla="*/ 14285 h 17394"/>
              <a:gd name="connsiteX44-37271" fmla="*/ 11229 w 13816"/>
              <a:gd name="connsiteY44-37272" fmla="*/ 16746 h 17394"/>
              <a:gd name="connsiteX45-37273" fmla="*/ 11037 w 13816"/>
              <a:gd name="connsiteY45-37274" fmla="*/ 13822 h 17394"/>
              <a:gd name="connsiteX46-37275" fmla="*/ 10633 w 13816"/>
              <a:gd name="connsiteY46-37276" fmla="*/ 16705 h 17394"/>
              <a:gd name="connsiteX47-37277" fmla="*/ 10290 w 13816"/>
              <a:gd name="connsiteY47-37278" fmla="*/ 17020 h 17394"/>
              <a:gd name="connsiteX48-37279" fmla="*/ 10369 w 13816"/>
              <a:gd name="connsiteY48-37280" fmla="*/ 16578 h 17394"/>
              <a:gd name="connsiteX49-37281" fmla="*/ 10482 w 13816"/>
              <a:gd name="connsiteY49-37282" fmla="*/ 15449 h 17394"/>
              <a:gd name="connsiteX50-37283" fmla="*/ 10608 w 13816"/>
              <a:gd name="connsiteY50-37284" fmla="*/ 14870 h 17394"/>
              <a:gd name="connsiteX51-37285" fmla="*/ 10497 w 13816"/>
              <a:gd name="connsiteY51-37286" fmla="*/ 15401 h 17394"/>
              <a:gd name="connsiteX52-37287" fmla="*/ 10107 w 13816"/>
              <a:gd name="connsiteY52-37288" fmla="*/ 15775 h 17394"/>
              <a:gd name="connsiteX53-37289" fmla="*/ 10303 w 13816"/>
              <a:gd name="connsiteY53-37290" fmla="*/ 15076 h 17394"/>
              <a:gd name="connsiteX54-37291" fmla="*/ 10158 w 13816"/>
              <a:gd name="connsiteY54-37292" fmla="*/ 14496 h 17394"/>
              <a:gd name="connsiteX55-37293" fmla="*/ 10216 w 13816"/>
              <a:gd name="connsiteY55-37294" fmla="*/ 14890 h 17394"/>
              <a:gd name="connsiteX56-37295" fmla="*/ 10408 w 13816"/>
              <a:gd name="connsiteY56-37296" fmla="*/ 13974 h 17394"/>
              <a:gd name="connsiteX57-37297" fmla="*/ 10485 w 13816"/>
              <a:gd name="connsiteY57-37298" fmla="*/ 10024 h 17394"/>
              <a:gd name="connsiteX58-37299" fmla="*/ 10649 w 13816"/>
              <a:gd name="connsiteY58-37300" fmla="*/ 8335 h 17394"/>
              <a:gd name="connsiteX59-37301" fmla="*/ 10180 w 13816"/>
              <a:gd name="connsiteY59-37302" fmla="*/ 12175 h 17394"/>
              <a:gd name="connsiteX60-37303" fmla="*/ 9506 w 13816"/>
              <a:gd name="connsiteY60-37304" fmla="*/ 15374 h 17394"/>
              <a:gd name="connsiteX61-37305" fmla="*/ 9594 w 13816"/>
              <a:gd name="connsiteY61-37306" fmla="*/ 13462 h 17394"/>
              <a:gd name="connsiteX62-37307" fmla="*/ 9795 w 13816"/>
              <a:gd name="connsiteY62-37308" fmla="*/ 11851 h 17394"/>
              <a:gd name="connsiteX63-37309" fmla="*/ 8937 w 13816"/>
              <a:gd name="connsiteY63-37310" fmla="*/ 13356 h 17394"/>
              <a:gd name="connsiteX64-37311" fmla="*/ 9525 w 13816"/>
              <a:gd name="connsiteY64-37312" fmla="*/ 11442 h 17394"/>
              <a:gd name="connsiteX65-37313" fmla="*/ 9915 w 13816"/>
              <a:gd name="connsiteY65-37314" fmla="*/ 10099 h 17394"/>
              <a:gd name="connsiteX66-37315" fmla="*/ 10040 w 13816"/>
              <a:gd name="connsiteY66-37316" fmla="*/ 5442 h 17394"/>
              <a:gd name="connsiteX67-37317" fmla="*/ 8978 w 13816"/>
              <a:gd name="connsiteY67-37318" fmla="*/ 3964 h 17394"/>
              <a:gd name="connsiteX68-37319" fmla="*/ 8484 w 13816"/>
              <a:gd name="connsiteY68-37320" fmla="*/ 4537 h 17394"/>
              <a:gd name="connsiteX69-37321" fmla="*/ 7252 w 13816"/>
              <a:gd name="connsiteY69-37322" fmla="*/ 4964 h 17394"/>
              <a:gd name="connsiteX70-37323" fmla="*/ 6958 w 13816"/>
              <a:gd name="connsiteY70-37324" fmla="*/ 6450 h 17394"/>
              <a:gd name="connsiteX71-37325" fmla="*/ 6353 w 13816"/>
              <a:gd name="connsiteY71-37326" fmla="*/ 6132 h 17394"/>
              <a:gd name="connsiteX72-37327" fmla="*/ 6177 w 13816"/>
              <a:gd name="connsiteY72-37328" fmla="*/ 6663 h 17394"/>
              <a:gd name="connsiteX73-37329" fmla="*/ 5827 w 13816"/>
              <a:gd name="connsiteY73-37330" fmla="*/ 6935 h 17394"/>
              <a:gd name="connsiteX74-37331" fmla="*/ 5225 w 13816"/>
              <a:gd name="connsiteY74-37332" fmla="*/ 7260 h 17394"/>
              <a:gd name="connsiteX75-37333" fmla="*/ 5356 w 13816"/>
              <a:gd name="connsiteY75-37334" fmla="*/ 7171 h 17394"/>
              <a:gd name="connsiteX76-37335" fmla="*/ 5733 w 13816"/>
              <a:gd name="connsiteY76-37336" fmla="*/ 7016 h 17394"/>
              <a:gd name="connsiteX77-37337" fmla="*/ 5381 w 13816"/>
              <a:gd name="connsiteY77-37338" fmla="*/ 8413 h 17394"/>
              <a:gd name="connsiteX78-37339" fmla="*/ 4302 w 13816"/>
              <a:gd name="connsiteY78-37340" fmla="*/ 8344 h 17394"/>
              <a:gd name="connsiteX79-37341" fmla="*/ 3773 w 13816"/>
              <a:gd name="connsiteY79-37342" fmla="*/ 8772 h 17394"/>
              <a:gd name="connsiteX80-37343" fmla="*/ 3026 w 13816"/>
              <a:gd name="connsiteY80-37344" fmla="*/ 9010 h 17394"/>
              <a:gd name="connsiteX81-37345" fmla="*/ 1342 w 13816"/>
              <a:gd name="connsiteY81-37346" fmla="*/ 9643 h 17394"/>
              <a:gd name="connsiteX82-37347" fmla="*/ 308 w 13816"/>
              <a:gd name="connsiteY82-37348" fmla="*/ 9936 h 17394"/>
              <a:gd name="connsiteX83-37349" fmla="*/ 156 w 13816"/>
              <a:gd name="connsiteY83-37350" fmla="*/ 8790 h 17394"/>
              <a:gd name="connsiteX84-37351" fmla="*/ 135 w 13816"/>
              <a:gd name="connsiteY84-37352" fmla="*/ 6267 h 17394"/>
              <a:gd name="connsiteX0-37353" fmla="*/ 135 w 13816"/>
              <a:gd name="connsiteY0-37354" fmla="*/ 6267 h 17382"/>
              <a:gd name="connsiteX1-37355" fmla="*/ 779 w 13816"/>
              <a:gd name="connsiteY1-37356" fmla="*/ 5729 h 17382"/>
              <a:gd name="connsiteX2-37357" fmla="*/ 2207 w 13816"/>
              <a:gd name="connsiteY2-37358" fmla="*/ 5863 h 17382"/>
              <a:gd name="connsiteX3-37359" fmla="*/ 4002 w 13816"/>
              <a:gd name="connsiteY3-37360" fmla="*/ 5164 h 17382"/>
              <a:gd name="connsiteX4-37361" fmla="*/ 6333 w 13816"/>
              <a:gd name="connsiteY4-37362" fmla="*/ 3399 h 17382"/>
              <a:gd name="connsiteX5-37363" fmla="*/ 6905 w 13816"/>
              <a:gd name="connsiteY5-37364" fmla="*/ 2367 h 17382"/>
              <a:gd name="connsiteX6-37365" fmla="*/ 7079 w 13816"/>
              <a:gd name="connsiteY6-37366" fmla="*/ 2149 h 17382"/>
              <a:gd name="connsiteX7-37367" fmla="*/ 7300 w 13816"/>
              <a:gd name="connsiteY7-37368" fmla="*/ 826 h 17382"/>
              <a:gd name="connsiteX8-37369" fmla="*/ 7650 w 13816"/>
              <a:gd name="connsiteY8-37370" fmla="*/ 961 h 17382"/>
              <a:gd name="connsiteX9-37371" fmla="*/ 8006 w 13816"/>
              <a:gd name="connsiteY9-37372" fmla="*/ 1915 h 17382"/>
              <a:gd name="connsiteX10-37373" fmla="*/ 8738 w 13816"/>
              <a:gd name="connsiteY10-37374" fmla="*/ 752 h 17382"/>
              <a:gd name="connsiteX11-37375" fmla="*/ 8410 w 13816"/>
              <a:gd name="connsiteY11-37376" fmla="*/ 1546 h 17382"/>
              <a:gd name="connsiteX12-37377" fmla="*/ 9069 w 13816"/>
              <a:gd name="connsiteY12-37378" fmla="*/ 19 h 17382"/>
              <a:gd name="connsiteX13-37379" fmla="*/ 9555 w 13816"/>
              <a:gd name="connsiteY13-37380" fmla="*/ 14 h 17382"/>
              <a:gd name="connsiteX14-37381" fmla="*/ 9651 w 13816"/>
              <a:gd name="connsiteY14-37382" fmla="*/ 1200 h 17382"/>
              <a:gd name="connsiteX15-37383" fmla="*/ 11153 w 13816"/>
              <a:gd name="connsiteY15-37384" fmla="*/ 2983 h 17382"/>
              <a:gd name="connsiteX16-37385" fmla="*/ 11693 w 13816"/>
              <a:gd name="connsiteY16-37386" fmla="*/ 3664 h 17382"/>
              <a:gd name="connsiteX17-37387" fmla="*/ 12576 w 13816"/>
              <a:gd name="connsiteY17-37388" fmla="*/ 6051 h 17382"/>
              <a:gd name="connsiteX18-37389" fmla="*/ 13367 w 13816"/>
              <a:gd name="connsiteY18-37390" fmla="*/ 8807 h 17382"/>
              <a:gd name="connsiteX19-37391" fmla="*/ 13696 w 13816"/>
              <a:gd name="connsiteY19-37392" fmla="*/ 12100 h 17382"/>
              <a:gd name="connsiteX20-37393" fmla="*/ 13815 w 13816"/>
              <a:gd name="connsiteY20-37394" fmla="*/ 13260 h 17382"/>
              <a:gd name="connsiteX21-37395" fmla="*/ 13606 w 13816"/>
              <a:gd name="connsiteY21-37396" fmla="*/ 17062 h 17382"/>
              <a:gd name="connsiteX22-37397" fmla="*/ 13570 w 13816"/>
              <a:gd name="connsiteY22-37398" fmla="*/ 15178 h 17382"/>
              <a:gd name="connsiteX23-37399" fmla="*/ 13074 w 13816"/>
              <a:gd name="connsiteY23-37400" fmla="*/ 17053 h 17382"/>
              <a:gd name="connsiteX24-37401" fmla="*/ 13214 w 13816"/>
              <a:gd name="connsiteY24-37402" fmla="*/ 13308 h 17382"/>
              <a:gd name="connsiteX25-37403" fmla="*/ 12587 w 13816"/>
              <a:gd name="connsiteY25-37404" fmla="*/ 9413 h 17382"/>
              <a:gd name="connsiteX26-37405" fmla="*/ 12736 w 13816"/>
              <a:gd name="connsiteY26-37406" fmla="*/ 13350 h 17382"/>
              <a:gd name="connsiteX27-37407" fmla="*/ 12796 w 13816"/>
              <a:gd name="connsiteY27-37408" fmla="*/ 14900 h 17382"/>
              <a:gd name="connsiteX28-37409" fmla="*/ 12197 w 13816"/>
              <a:gd name="connsiteY28-37410" fmla="*/ 17220 h 17382"/>
              <a:gd name="connsiteX29-37411" fmla="*/ 12291 w 13816"/>
              <a:gd name="connsiteY29-37412" fmla="*/ 10366 h 17382"/>
              <a:gd name="connsiteX30-37413" fmla="*/ 11939 w 13816"/>
              <a:gd name="connsiteY30-37414" fmla="*/ 6415 h 17382"/>
              <a:gd name="connsiteX31-37415" fmla="*/ 11372 w 13816"/>
              <a:gd name="connsiteY31-37416" fmla="*/ 4727 h 17382"/>
              <a:gd name="connsiteX32-37417" fmla="*/ 11539 w 13816"/>
              <a:gd name="connsiteY32-37418" fmla="*/ 7113 h 17382"/>
              <a:gd name="connsiteX33-37419" fmla="*/ 11780 w 13816"/>
              <a:gd name="connsiteY33-37420" fmla="*/ 7984 h 17382"/>
              <a:gd name="connsiteX34-37421" fmla="*/ 12138 w 13816"/>
              <a:gd name="connsiteY34-37422" fmla="*/ 9938 h 17382"/>
              <a:gd name="connsiteX35-37423" fmla="*/ 11764 w 13816"/>
              <a:gd name="connsiteY35-37424" fmla="*/ 9257 h 17382"/>
              <a:gd name="connsiteX36-37425" fmla="*/ 12107 w 13816"/>
              <a:gd name="connsiteY36-37426" fmla="*/ 11970 h 17382"/>
              <a:gd name="connsiteX37-37427" fmla="*/ 12024 w 13816"/>
              <a:gd name="connsiteY37-37428" fmla="*/ 14201 h 17382"/>
              <a:gd name="connsiteX38-37429" fmla="*/ 11868 w 13816"/>
              <a:gd name="connsiteY38-37430" fmla="*/ 16611 h 17382"/>
              <a:gd name="connsiteX39-37431" fmla="*/ 11659 w 13816"/>
              <a:gd name="connsiteY39-37432" fmla="*/ 13325 h 17382"/>
              <a:gd name="connsiteX40-37433" fmla="*/ 11511 w 13816"/>
              <a:gd name="connsiteY40-37434" fmla="*/ 11252 h 17382"/>
              <a:gd name="connsiteX41-37435" fmla="*/ 10854 w 13816"/>
              <a:gd name="connsiteY41-37436" fmla="*/ 6212 h 17382"/>
              <a:gd name="connsiteX42-37437" fmla="*/ 11200 w 13816"/>
              <a:gd name="connsiteY42-37438" fmla="*/ 11757 h 17382"/>
              <a:gd name="connsiteX43-37439" fmla="*/ 11400 w 13816"/>
              <a:gd name="connsiteY43-37440" fmla="*/ 14285 h 17382"/>
              <a:gd name="connsiteX44-37441" fmla="*/ 11229 w 13816"/>
              <a:gd name="connsiteY44-37442" fmla="*/ 16746 h 17382"/>
              <a:gd name="connsiteX45-37443" fmla="*/ 11037 w 13816"/>
              <a:gd name="connsiteY45-37444" fmla="*/ 13822 h 17382"/>
              <a:gd name="connsiteX46-37445" fmla="*/ 10633 w 13816"/>
              <a:gd name="connsiteY46-37446" fmla="*/ 16705 h 17382"/>
              <a:gd name="connsiteX47-37447" fmla="*/ 10290 w 13816"/>
              <a:gd name="connsiteY47-37448" fmla="*/ 17020 h 17382"/>
              <a:gd name="connsiteX48-37449" fmla="*/ 10369 w 13816"/>
              <a:gd name="connsiteY48-37450" fmla="*/ 16578 h 17382"/>
              <a:gd name="connsiteX49-37451" fmla="*/ 10482 w 13816"/>
              <a:gd name="connsiteY49-37452" fmla="*/ 15449 h 17382"/>
              <a:gd name="connsiteX50-37453" fmla="*/ 10608 w 13816"/>
              <a:gd name="connsiteY50-37454" fmla="*/ 14870 h 17382"/>
              <a:gd name="connsiteX51-37455" fmla="*/ 10497 w 13816"/>
              <a:gd name="connsiteY51-37456" fmla="*/ 15401 h 17382"/>
              <a:gd name="connsiteX52-37457" fmla="*/ 10107 w 13816"/>
              <a:gd name="connsiteY52-37458" fmla="*/ 15775 h 17382"/>
              <a:gd name="connsiteX53-37459" fmla="*/ 10303 w 13816"/>
              <a:gd name="connsiteY53-37460" fmla="*/ 15076 h 17382"/>
              <a:gd name="connsiteX54-37461" fmla="*/ 10158 w 13816"/>
              <a:gd name="connsiteY54-37462" fmla="*/ 14496 h 17382"/>
              <a:gd name="connsiteX55-37463" fmla="*/ 10216 w 13816"/>
              <a:gd name="connsiteY55-37464" fmla="*/ 14890 h 17382"/>
              <a:gd name="connsiteX56-37465" fmla="*/ 10408 w 13816"/>
              <a:gd name="connsiteY56-37466" fmla="*/ 13974 h 17382"/>
              <a:gd name="connsiteX57-37467" fmla="*/ 10485 w 13816"/>
              <a:gd name="connsiteY57-37468" fmla="*/ 10024 h 17382"/>
              <a:gd name="connsiteX58-37469" fmla="*/ 10649 w 13816"/>
              <a:gd name="connsiteY58-37470" fmla="*/ 8335 h 17382"/>
              <a:gd name="connsiteX59-37471" fmla="*/ 10180 w 13816"/>
              <a:gd name="connsiteY59-37472" fmla="*/ 12175 h 17382"/>
              <a:gd name="connsiteX60-37473" fmla="*/ 9506 w 13816"/>
              <a:gd name="connsiteY60-37474" fmla="*/ 15374 h 17382"/>
              <a:gd name="connsiteX61-37475" fmla="*/ 9594 w 13816"/>
              <a:gd name="connsiteY61-37476" fmla="*/ 13462 h 17382"/>
              <a:gd name="connsiteX62-37477" fmla="*/ 9795 w 13816"/>
              <a:gd name="connsiteY62-37478" fmla="*/ 11851 h 17382"/>
              <a:gd name="connsiteX63-37479" fmla="*/ 8937 w 13816"/>
              <a:gd name="connsiteY63-37480" fmla="*/ 13356 h 17382"/>
              <a:gd name="connsiteX64-37481" fmla="*/ 9525 w 13816"/>
              <a:gd name="connsiteY64-37482" fmla="*/ 11442 h 17382"/>
              <a:gd name="connsiteX65-37483" fmla="*/ 9915 w 13816"/>
              <a:gd name="connsiteY65-37484" fmla="*/ 10099 h 17382"/>
              <a:gd name="connsiteX66-37485" fmla="*/ 10040 w 13816"/>
              <a:gd name="connsiteY66-37486" fmla="*/ 5442 h 17382"/>
              <a:gd name="connsiteX67-37487" fmla="*/ 8978 w 13816"/>
              <a:gd name="connsiteY67-37488" fmla="*/ 3964 h 17382"/>
              <a:gd name="connsiteX68-37489" fmla="*/ 8484 w 13816"/>
              <a:gd name="connsiteY68-37490" fmla="*/ 4537 h 17382"/>
              <a:gd name="connsiteX69-37491" fmla="*/ 7252 w 13816"/>
              <a:gd name="connsiteY69-37492" fmla="*/ 4964 h 17382"/>
              <a:gd name="connsiteX70-37493" fmla="*/ 6958 w 13816"/>
              <a:gd name="connsiteY70-37494" fmla="*/ 6450 h 17382"/>
              <a:gd name="connsiteX71-37495" fmla="*/ 6353 w 13816"/>
              <a:gd name="connsiteY71-37496" fmla="*/ 6132 h 17382"/>
              <a:gd name="connsiteX72-37497" fmla="*/ 6177 w 13816"/>
              <a:gd name="connsiteY72-37498" fmla="*/ 6663 h 17382"/>
              <a:gd name="connsiteX73-37499" fmla="*/ 5827 w 13816"/>
              <a:gd name="connsiteY73-37500" fmla="*/ 6935 h 17382"/>
              <a:gd name="connsiteX74-37501" fmla="*/ 5225 w 13816"/>
              <a:gd name="connsiteY74-37502" fmla="*/ 7260 h 17382"/>
              <a:gd name="connsiteX75-37503" fmla="*/ 5356 w 13816"/>
              <a:gd name="connsiteY75-37504" fmla="*/ 7171 h 17382"/>
              <a:gd name="connsiteX76-37505" fmla="*/ 5733 w 13816"/>
              <a:gd name="connsiteY76-37506" fmla="*/ 7016 h 17382"/>
              <a:gd name="connsiteX77-37507" fmla="*/ 5381 w 13816"/>
              <a:gd name="connsiteY77-37508" fmla="*/ 8413 h 17382"/>
              <a:gd name="connsiteX78-37509" fmla="*/ 4302 w 13816"/>
              <a:gd name="connsiteY78-37510" fmla="*/ 8344 h 17382"/>
              <a:gd name="connsiteX79-37511" fmla="*/ 3773 w 13816"/>
              <a:gd name="connsiteY79-37512" fmla="*/ 8772 h 17382"/>
              <a:gd name="connsiteX80-37513" fmla="*/ 3026 w 13816"/>
              <a:gd name="connsiteY80-37514" fmla="*/ 9010 h 17382"/>
              <a:gd name="connsiteX81-37515" fmla="*/ 1342 w 13816"/>
              <a:gd name="connsiteY81-37516" fmla="*/ 9643 h 17382"/>
              <a:gd name="connsiteX82-37517" fmla="*/ 308 w 13816"/>
              <a:gd name="connsiteY82-37518" fmla="*/ 9936 h 17382"/>
              <a:gd name="connsiteX83-37519" fmla="*/ 156 w 13816"/>
              <a:gd name="connsiteY83-37520" fmla="*/ 8790 h 17382"/>
              <a:gd name="connsiteX84-37521" fmla="*/ 135 w 13816"/>
              <a:gd name="connsiteY84-37522" fmla="*/ 6267 h 17382"/>
              <a:gd name="connsiteX0-37523" fmla="*/ 135 w 13816"/>
              <a:gd name="connsiteY0-37524" fmla="*/ 6267 h 17382"/>
              <a:gd name="connsiteX1-37525" fmla="*/ 779 w 13816"/>
              <a:gd name="connsiteY1-37526" fmla="*/ 5729 h 17382"/>
              <a:gd name="connsiteX2-37527" fmla="*/ 2207 w 13816"/>
              <a:gd name="connsiteY2-37528" fmla="*/ 5863 h 17382"/>
              <a:gd name="connsiteX3-37529" fmla="*/ 4002 w 13816"/>
              <a:gd name="connsiteY3-37530" fmla="*/ 5164 h 17382"/>
              <a:gd name="connsiteX4-37531" fmla="*/ 6333 w 13816"/>
              <a:gd name="connsiteY4-37532" fmla="*/ 3399 h 17382"/>
              <a:gd name="connsiteX5-37533" fmla="*/ 6905 w 13816"/>
              <a:gd name="connsiteY5-37534" fmla="*/ 2367 h 17382"/>
              <a:gd name="connsiteX6-37535" fmla="*/ 7079 w 13816"/>
              <a:gd name="connsiteY6-37536" fmla="*/ 2149 h 17382"/>
              <a:gd name="connsiteX7-37537" fmla="*/ 7300 w 13816"/>
              <a:gd name="connsiteY7-37538" fmla="*/ 826 h 17382"/>
              <a:gd name="connsiteX8-37539" fmla="*/ 7650 w 13816"/>
              <a:gd name="connsiteY8-37540" fmla="*/ 961 h 17382"/>
              <a:gd name="connsiteX9-37541" fmla="*/ 8006 w 13816"/>
              <a:gd name="connsiteY9-37542" fmla="*/ 1915 h 17382"/>
              <a:gd name="connsiteX10-37543" fmla="*/ 8738 w 13816"/>
              <a:gd name="connsiteY10-37544" fmla="*/ 752 h 17382"/>
              <a:gd name="connsiteX11-37545" fmla="*/ 8410 w 13816"/>
              <a:gd name="connsiteY11-37546" fmla="*/ 1546 h 17382"/>
              <a:gd name="connsiteX12-37547" fmla="*/ 9069 w 13816"/>
              <a:gd name="connsiteY12-37548" fmla="*/ 19 h 17382"/>
              <a:gd name="connsiteX13-37549" fmla="*/ 9555 w 13816"/>
              <a:gd name="connsiteY13-37550" fmla="*/ 14 h 17382"/>
              <a:gd name="connsiteX14-37551" fmla="*/ 9651 w 13816"/>
              <a:gd name="connsiteY14-37552" fmla="*/ 1200 h 17382"/>
              <a:gd name="connsiteX15-37553" fmla="*/ 11153 w 13816"/>
              <a:gd name="connsiteY15-37554" fmla="*/ 2983 h 17382"/>
              <a:gd name="connsiteX16-37555" fmla="*/ 11693 w 13816"/>
              <a:gd name="connsiteY16-37556" fmla="*/ 3664 h 17382"/>
              <a:gd name="connsiteX17-37557" fmla="*/ 12576 w 13816"/>
              <a:gd name="connsiteY17-37558" fmla="*/ 6051 h 17382"/>
              <a:gd name="connsiteX18-37559" fmla="*/ 13367 w 13816"/>
              <a:gd name="connsiteY18-37560" fmla="*/ 8807 h 17382"/>
              <a:gd name="connsiteX19-37561" fmla="*/ 13696 w 13816"/>
              <a:gd name="connsiteY19-37562" fmla="*/ 12100 h 17382"/>
              <a:gd name="connsiteX20-37563" fmla="*/ 13815 w 13816"/>
              <a:gd name="connsiteY20-37564" fmla="*/ 13260 h 17382"/>
              <a:gd name="connsiteX21-37565" fmla="*/ 13606 w 13816"/>
              <a:gd name="connsiteY21-37566" fmla="*/ 17062 h 17382"/>
              <a:gd name="connsiteX22-37567" fmla="*/ 13570 w 13816"/>
              <a:gd name="connsiteY22-37568" fmla="*/ 15178 h 17382"/>
              <a:gd name="connsiteX23-37569" fmla="*/ 13074 w 13816"/>
              <a:gd name="connsiteY23-37570" fmla="*/ 17053 h 17382"/>
              <a:gd name="connsiteX24-37571" fmla="*/ 13214 w 13816"/>
              <a:gd name="connsiteY24-37572" fmla="*/ 13308 h 17382"/>
              <a:gd name="connsiteX25-37573" fmla="*/ 12587 w 13816"/>
              <a:gd name="connsiteY25-37574" fmla="*/ 9413 h 17382"/>
              <a:gd name="connsiteX26-37575" fmla="*/ 12736 w 13816"/>
              <a:gd name="connsiteY26-37576" fmla="*/ 13350 h 17382"/>
              <a:gd name="connsiteX27-37577" fmla="*/ 12796 w 13816"/>
              <a:gd name="connsiteY27-37578" fmla="*/ 14900 h 17382"/>
              <a:gd name="connsiteX28-37579" fmla="*/ 12197 w 13816"/>
              <a:gd name="connsiteY28-37580" fmla="*/ 17220 h 17382"/>
              <a:gd name="connsiteX29-37581" fmla="*/ 12291 w 13816"/>
              <a:gd name="connsiteY29-37582" fmla="*/ 10366 h 17382"/>
              <a:gd name="connsiteX30-37583" fmla="*/ 11939 w 13816"/>
              <a:gd name="connsiteY30-37584" fmla="*/ 6415 h 17382"/>
              <a:gd name="connsiteX31-37585" fmla="*/ 11372 w 13816"/>
              <a:gd name="connsiteY31-37586" fmla="*/ 4727 h 17382"/>
              <a:gd name="connsiteX32-37587" fmla="*/ 11539 w 13816"/>
              <a:gd name="connsiteY32-37588" fmla="*/ 7113 h 17382"/>
              <a:gd name="connsiteX33-37589" fmla="*/ 11780 w 13816"/>
              <a:gd name="connsiteY33-37590" fmla="*/ 7984 h 17382"/>
              <a:gd name="connsiteX34-37591" fmla="*/ 12138 w 13816"/>
              <a:gd name="connsiteY34-37592" fmla="*/ 9938 h 17382"/>
              <a:gd name="connsiteX35-37593" fmla="*/ 11764 w 13816"/>
              <a:gd name="connsiteY35-37594" fmla="*/ 9257 h 17382"/>
              <a:gd name="connsiteX36-37595" fmla="*/ 12107 w 13816"/>
              <a:gd name="connsiteY36-37596" fmla="*/ 11970 h 17382"/>
              <a:gd name="connsiteX37-37597" fmla="*/ 12024 w 13816"/>
              <a:gd name="connsiteY37-37598" fmla="*/ 14201 h 17382"/>
              <a:gd name="connsiteX38-37599" fmla="*/ 11868 w 13816"/>
              <a:gd name="connsiteY38-37600" fmla="*/ 16611 h 17382"/>
              <a:gd name="connsiteX39-37601" fmla="*/ 11878 w 13816"/>
              <a:gd name="connsiteY39-37602" fmla="*/ 15532 h 17382"/>
              <a:gd name="connsiteX40-37603" fmla="*/ 11659 w 13816"/>
              <a:gd name="connsiteY40-37604" fmla="*/ 13325 h 17382"/>
              <a:gd name="connsiteX41-37605" fmla="*/ 11511 w 13816"/>
              <a:gd name="connsiteY41-37606" fmla="*/ 11252 h 17382"/>
              <a:gd name="connsiteX42-37607" fmla="*/ 10854 w 13816"/>
              <a:gd name="connsiteY42-37608" fmla="*/ 6212 h 17382"/>
              <a:gd name="connsiteX43-37609" fmla="*/ 11200 w 13816"/>
              <a:gd name="connsiteY43-37610" fmla="*/ 11757 h 17382"/>
              <a:gd name="connsiteX44-37611" fmla="*/ 11400 w 13816"/>
              <a:gd name="connsiteY44-37612" fmla="*/ 14285 h 17382"/>
              <a:gd name="connsiteX45-37613" fmla="*/ 11229 w 13816"/>
              <a:gd name="connsiteY45-37614" fmla="*/ 16746 h 17382"/>
              <a:gd name="connsiteX46-37615" fmla="*/ 11037 w 13816"/>
              <a:gd name="connsiteY46-37616" fmla="*/ 13822 h 17382"/>
              <a:gd name="connsiteX47-37617" fmla="*/ 10633 w 13816"/>
              <a:gd name="connsiteY47-37618" fmla="*/ 16705 h 17382"/>
              <a:gd name="connsiteX48-37619" fmla="*/ 10290 w 13816"/>
              <a:gd name="connsiteY48-37620" fmla="*/ 17020 h 17382"/>
              <a:gd name="connsiteX49-37621" fmla="*/ 10369 w 13816"/>
              <a:gd name="connsiteY49-37622" fmla="*/ 16578 h 17382"/>
              <a:gd name="connsiteX50-37623" fmla="*/ 10482 w 13816"/>
              <a:gd name="connsiteY50-37624" fmla="*/ 15449 h 17382"/>
              <a:gd name="connsiteX51-37625" fmla="*/ 10608 w 13816"/>
              <a:gd name="connsiteY51-37626" fmla="*/ 14870 h 17382"/>
              <a:gd name="connsiteX52-37627" fmla="*/ 10497 w 13816"/>
              <a:gd name="connsiteY52-37628" fmla="*/ 15401 h 17382"/>
              <a:gd name="connsiteX53-37629" fmla="*/ 10107 w 13816"/>
              <a:gd name="connsiteY53-37630" fmla="*/ 15775 h 17382"/>
              <a:gd name="connsiteX54-37631" fmla="*/ 10303 w 13816"/>
              <a:gd name="connsiteY54-37632" fmla="*/ 15076 h 17382"/>
              <a:gd name="connsiteX55-37633" fmla="*/ 10158 w 13816"/>
              <a:gd name="connsiteY55-37634" fmla="*/ 14496 h 17382"/>
              <a:gd name="connsiteX56-37635" fmla="*/ 10216 w 13816"/>
              <a:gd name="connsiteY56-37636" fmla="*/ 14890 h 17382"/>
              <a:gd name="connsiteX57-37637" fmla="*/ 10408 w 13816"/>
              <a:gd name="connsiteY57-37638" fmla="*/ 13974 h 17382"/>
              <a:gd name="connsiteX58-37639" fmla="*/ 10485 w 13816"/>
              <a:gd name="connsiteY58-37640" fmla="*/ 10024 h 17382"/>
              <a:gd name="connsiteX59-37641" fmla="*/ 10649 w 13816"/>
              <a:gd name="connsiteY59-37642" fmla="*/ 8335 h 17382"/>
              <a:gd name="connsiteX60-37643" fmla="*/ 10180 w 13816"/>
              <a:gd name="connsiteY60-37644" fmla="*/ 12175 h 17382"/>
              <a:gd name="connsiteX61-37645" fmla="*/ 9506 w 13816"/>
              <a:gd name="connsiteY61-37646" fmla="*/ 15374 h 17382"/>
              <a:gd name="connsiteX62-37647" fmla="*/ 9594 w 13816"/>
              <a:gd name="connsiteY62-37648" fmla="*/ 13462 h 17382"/>
              <a:gd name="connsiteX63-37649" fmla="*/ 9795 w 13816"/>
              <a:gd name="connsiteY63-37650" fmla="*/ 11851 h 17382"/>
              <a:gd name="connsiteX64-37651" fmla="*/ 8937 w 13816"/>
              <a:gd name="connsiteY64-37652" fmla="*/ 13356 h 17382"/>
              <a:gd name="connsiteX65-37653" fmla="*/ 9525 w 13816"/>
              <a:gd name="connsiteY65-37654" fmla="*/ 11442 h 17382"/>
              <a:gd name="connsiteX66-37655" fmla="*/ 9915 w 13816"/>
              <a:gd name="connsiteY66-37656" fmla="*/ 10099 h 17382"/>
              <a:gd name="connsiteX67-37657" fmla="*/ 10040 w 13816"/>
              <a:gd name="connsiteY67-37658" fmla="*/ 5442 h 17382"/>
              <a:gd name="connsiteX68-37659" fmla="*/ 8978 w 13816"/>
              <a:gd name="connsiteY68-37660" fmla="*/ 3964 h 17382"/>
              <a:gd name="connsiteX69-37661" fmla="*/ 8484 w 13816"/>
              <a:gd name="connsiteY69-37662" fmla="*/ 4537 h 17382"/>
              <a:gd name="connsiteX70-37663" fmla="*/ 7252 w 13816"/>
              <a:gd name="connsiteY70-37664" fmla="*/ 4964 h 17382"/>
              <a:gd name="connsiteX71-37665" fmla="*/ 6958 w 13816"/>
              <a:gd name="connsiteY71-37666" fmla="*/ 6450 h 17382"/>
              <a:gd name="connsiteX72-37667" fmla="*/ 6353 w 13816"/>
              <a:gd name="connsiteY72-37668" fmla="*/ 6132 h 17382"/>
              <a:gd name="connsiteX73-37669" fmla="*/ 6177 w 13816"/>
              <a:gd name="connsiteY73-37670" fmla="*/ 6663 h 17382"/>
              <a:gd name="connsiteX74-37671" fmla="*/ 5827 w 13816"/>
              <a:gd name="connsiteY74-37672" fmla="*/ 6935 h 17382"/>
              <a:gd name="connsiteX75-37673" fmla="*/ 5225 w 13816"/>
              <a:gd name="connsiteY75-37674" fmla="*/ 7260 h 17382"/>
              <a:gd name="connsiteX76-37675" fmla="*/ 5356 w 13816"/>
              <a:gd name="connsiteY76-37676" fmla="*/ 7171 h 17382"/>
              <a:gd name="connsiteX77-37677" fmla="*/ 5733 w 13816"/>
              <a:gd name="connsiteY77-37678" fmla="*/ 7016 h 17382"/>
              <a:gd name="connsiteX78-37679" fmla="*/ 5381 w 13816"/>
              <a:gd name="connsiteY78-37680" fmla="*/ 8413 h 17382"/>
              <a:gd name="connsiteX79-37681" fmla="*/ 4302 w 13816"/>
              <a:gd name="connsiteY79-37682" fmla="*/ 8344 h 17382"/>
              <a:gd name="connsiteX80-37683" fmla="*/ 3773 w 13816"/>
              <a:gd name="connsiteY80-37684" fmla="*/ 8772 h 17382"/>
              <a:gd name="connsiteX81-37685" fmla="*/ 3026 w 13816"/>
              <a:gd name="connsiteY81-37686" fmla="*/ 9010 h 17382"/>
              <a:gd name="connsiteX82-37687" fmla="*/ 1342 w 13816"/>
              <a:gd name="connsiteY82-37688" fmla="*/ 9643 h 17382"/>
              <a:gd name="connsiteX83-37689" fmla="*/ 308 w 13816"/>
              <a:gd name="connsiteY83-37690" fmla="*/ 9936 h 17382"/>
              <a:gd name="connsiteX84-37691" fmla="*/ 156 w 13816"/>
              <a:gd name="connsiteY84-37692" fmla="*/ 8790 h 17382"/>
              <a:gd name="connsiteX85" fmla="*/ 135 w 13816"/>
              <a:gd name="connsiteY85" fmla="*/ 6267 h 17382"/>
              <a:gd name="connsiteX0-37693" fmla="*/ 135 w 13816"/>
              <a:gd name="connsiteY0-37694" fmla="*/ 6267 h 17382"/>
              <a:gd name="connsiteX1-37695" fmla="*/ 779 w 13816"/>
              <a:gd name="connsiteY1-37696" fmla="*/ 5729 h 17382"/>
              <a:gd name="connsiteX2-37697" fmla="*/ 2207 w 13816"/>
              <a:gd name="connsiteY2-37698" fmla="*/ 5863 h 17382"/>
              <a:gd name="connsiteX3-37699" fmla="*/ 4002 w 13816"/>
              <a:gd name="connsiteY3-37700" fmla="*/ 5164 h 17382"/>
              <a:gd name="connsiteX4-37701" fmla="*/ 6333 w 13816"/>
              <a:gd name="connsiteY4-37702" fmla="*/ 3399 h 17382"/>
              <a:gd name="connsiteX5-37703" fmla="*/ 6905 w 13816"/>
              <a:gd name="connsiteY5-37704" fmla="*/ 2367 h 17382"/>
              <a:gd name="connsiteX6-37705" fmla="*/ 7079 w 13816"/>
              <a:gd name="connsiteY6-37706" fmla="*/ 2149 h 17382"/>
              <a:gd name="connsiteX7-37707" fmla="*/ 7300 w 13816"/>
              <a:gd name="connsiteY7-37708" fmla="*/ 826 h 17382"/>
              <a:gd name="connsiteX8-37709" fmla="*/ 7650 w 13816"/>
              <a:gd name="connsiteY8-37710" fmla="*/ 961 h 17382"/>
              <a:gd name="connsiteX9-37711" fmla="*/ 8006 w 13816"/>
              <a:gd name="connsiteY9-37712" fmla="*/ 1915 h 17382"/>
              <a:gd name="connsiteX10-37713" fmla="*/ 8738 w 13816"/>
              <a:gd name="connsiteY10-37714" fmla="*/ 752 h 17382"/>
              <a:gd name="connsiteX11-37715" fmla="*/ 8410 w 13816"/>
              <a:gd name="connsiteY11-37716" fmla="*/ 1546 h 17382"/>
              <a:gd name="connsiteX12-37717" fmla="*/ 9069 w 13816"/>
              <a:gd name="connsiteY12-37718" fmla="*/ 19 h 17382"/>
              <a:gd name="connsiteX13-37719" fmla="*/ 9555 w 13816"/>
              <a:gd name="connsiteY13-37720" fmla="*/ 14 h 17382"/>
              <a:gd name="connsiteX14-37721" fmla="*/ 9651 w 13816"/>
              <a:gd name="connsiteY14-37722" fmla="*/ 1200 h 17382"/>
              <a:gd name="connsiteX15-37723" fmla="*/ 11153 w 13816"/>
              <a:gd name="connsiteY15-37724" fmla="*/ 2983 h 17382"/>
              <a:gd name="connsiteX16-37725" fmla="*/ 11693 w 13816"/>
              <a:gd name="connsiteY16-37726" fmla="*/ 3664 h 17382"/>
              <a:gd name="connsiteX17-37727" fmla="*/ 12576 w 13816"/>
              <a:gd name="connsiteY17-37728" fmla="*/ 6051 h 17382"/>
              <a:gd name="connsiteX18-37729" fmla="*/ 13367 w 13816"/>
              <a:gd name="connsiteY18-37730" fmla="*/ 8807 h 17382"/>
              <a:gd name="connsiteX19-37731" fmla="*/ 13696 w 13816"/>
              <a:gd name="connsiteY19-37732" fmla="*/ 12100 h 17382"/>
              <a:gd name="connsiteX20-37733" fmla="*/ 13815 w 13816"/>
              <a:gd name="connsiteY20-37734" fmla="*/ 13260 h 17382"/>
              <a:gd name="connsiteX21-37735" fmla="*/ 13606 w 13816"/>
              <a:gd name="connsiteY21-37736" fmla="*/ 17062 h 17382"/>
              <a:gd name="connsiteX22-37737" fmla="*/ 13570 w 13816"/>
              <a:gd name="connsiteY22-37738" fmla="*/ 15178 h 17382"/>
              <a:gd name="connsiteX23-37739" fmla="*/ 13074 w 13816"/>
              <a:gd name="connsiteY23-37740" fmla="*/ 17053 h 17382"/>
              <a:gd name="connsiteX24-37741" fmla="*/ 13214 w 13816"/>
              <a:gd name="connsiteY24-37742" fmla="*/ 13308 h 17382"/>
              <a:gd name="connsiteX25-37743" fmla="*/ 12587 w 13816"/>
              <a:gd name="connsiteY25-37744" fmla="*/ 9413 h 17382"/>
              <a:gd name="connsiteX26-37745" fmla="*/ 12736 w 13816"/>
              <a:gd name="connsiteY26-37746" fmla="*/ 13350 h 17382"/>
              <a:gd name="connsiteX27-37747" fmla="*/ 12796 w 13816"/>
              <a:gd name="connsiteY27-37748" fmla="*/ 14900 h 17382"/>
              <a:gd name="connsiteX28-37749" fmla="*/ 12197 w 13816"/>
              <a:gd name="connsiteY28-37750" fmla="*/ 17220 h 17382"/>
              <a:gd name="connsiteX29-37751" fmla="*/ 12291 w 13816"/>
              <a:gd name="connsiteY29-37752" fmla="*/ 10366 h 17382"/>
              <a:gd name="connsiteX30-37753" fmla="*/ 11939 w 13816"/>
              <a:gd name="connsiteY30-37754" fmla="*/ 6415 h 17382"/>
              <a:gd name="connsiteX31-37755" fmla="*/ 11372 w 13816"/>
              <a:gd name="connsiteY31-37756" fmla="*/ 4727 h 17382"/>
              <a:gd name="connsiteX32-37757" fmla="*/ 11539 w 13816"/>
              <a:gd name="connsiteY32-37758" fmla="*/ 7113 h 17382"/>
              <a:gd name="connsiteX33-37759" fmla="*/ 11780 w 13816"/>
              <a:gd name="connsiteY33-37760" fmla="*/ 7984 h 17382"/>
              <a:gd name="connsiteX34-37761" fmla="*/ 12138 w 13816"/>
              <a:gd name="connsiteY34-37762" fmla="*/ 9938 h 17382"/>
              <a:gd name="connsiteX35-37763" fmla="*/ 11764 w 13816"/>
              <a:gd name="connsiteY35-37764" fmla="*/ 9257 h 17382"/>
              <a:gd name="connsiteX36-37765" fmla="*/ 12107 w 13816"/>
              <a:gd name="connsiteY36-37766" fmla="*/ 11970 h 17382"/>
              <a:gd name="connsiteX37-37767" fmla="*/ 12024 w 13816"/>
              <a:gd name="connsiteY37-37768" fmla="*/ 14201 h 17382"/>
              <a:gd name="connsiteX38-37769" fmla="*/ 11868 w 13816"/>
              <a:gd name="connsiteY38-37770" fmla="*/ 16611 h 17382"/>
              <a:gd name="connsiteX39-37771" fmla="*/ 11878 w 13816"/>
              <a:gd name="connsiteY39-37772" fmla="*/ 15532 h 17382"/>
              <a:gd name="connsiteX40-37773" fmla="*/ 11659 w 13816"/>
              <a:gd name="connsiteY40-37774" fmla="*/ 13325 h 17382"/>
              <a:gd name="connsiteX41-37775" fmla="*/ 11511 w 13816"/>
              <a:gd name="connsiteY41-37776" fmla="*/ 11252 h 17382"/>
              <a:gd name="connsiteX42-37777" fmla="*/ 10854 w 13816"/>
              <a:gd name="connsiteY42-37778" fmla="*/ 6212 h 17382"/>
              <a:gd name="connsiteX43-37779" fmla="*/ 11200 w 13816"/>
              <a:gd name="connsiteY43-37780" fmla="*/ 11757 h 17382"/>
              <a:gd name="connsiteX44-37781" fmla="*/ 11400 w 13816"/>
              <a:gd name="connsiteY44-37782" fmla="*/ 14285 h 17382"/>
              <a:gd name="connsiteX45-37783" fmla="*/ 11229 w 13816"/>
              <a:gd name="connsiteY45-37784" fmla="*/ 16746 h 17382"/>
              <a:gd name="connsiteX46-37785" fmla="*/ 11037 w 13816"/>
              <a:gd name="connsiteY46-37786" fmla="*/ 13822 h 17382"/>
              <a:gd name="connsiteX47-37787" fmla="*/ 10633 w 13816"/>
              <a:gd name="connsiteY47-37788" fmla="*/ 16705 h 17382"/>
              <a:gd name="connsiteX48-37789" fmla="*/ 10290 w 13816"/>
              <a:gd name="connsiteY48-37790" fmla="*/ 17020 h 17382"/>
              <a:gd name="connsiteX49-37791" fmla="*/ 10369 w 13816"/>
              <a:gd name="connsiteY49-37792" fmla="*/ 16578 h 17382"/>
              <a:gd name="connsiteX50-37793" fmla="*/ 10482 w 13816"/>
              <a:gd name="connsiteY50-37794" fmla="*/ 15449 h 17382"/>
              <a:gd name="connsiteX51-37795" fmla="*/ 10608 w 13816"/>
              <a:gd name="connsiteY51-37796" fmla="*/ 14870 h 17382"/>
              <a:gd name="connsiteX52-37797" fmla="*/ 10497 w 13816"/>
              <a:gd name="connsiteY52-37798" fmla="*/ 15401 h 17382"/>
              <a:gd name="connsiteX53-37799" fmla="*/ 10107 w 13816"/>
              <a:gd name="connsiteY53-37800" fmla="*/ 15775 h 17382"/>
              <a:gd name="connsiteX54-37801" fmla="*/ 10303 w 13816"/>
              <a:gd name="connsiteY54-37802" fmla="*/ 15076 h 17382"/>
              <a:gd name="connsiteX55-37803" fmla="*/ 10158 w 13816"/>
              <a:gd name="connsiteY55-37804" fmla="*/ 14496 h 17382"/>
              <a:gd name="connsiteX56-37805" fmla="*/ 10429 w 13816"/>
              <a:gd name="connsiteY56-37806" fmla="*/ 14909 h 17382"/>
              <a:gd name="connsiteX57-37807" fmla="*/ 10408 w 13816"/>
              <a:gd name="connsiteY57-37808" fmla="*/ 13974 h 17382"/>
              <a:gd name="connsiteX58-37809" fmla="*/ 10485 w 13816"/>
              <a:gd name="connsiteY58-37810" fmla="*/ 10024 h 17382"/>
              <a:gd name="connsiteX59-37811" fmla="*/ 10649 w 13816"/>
              <a:gd name="connsiteY59-37812" fmla="*/ 8335 h 17382"/>
              <a:gd name="connsiteX60-37813" fmla="*/ 10180 w 13816"/>
              <a:gd name="connsiteY60-37814" fmla="*/ 12175 h 17382"/>
              <a:gd name="connsiteX61-37815" fmla="*/ 9506 w 13816"/>
              <a:gd name="connsiteY61-37816" fmla="*/ 15374 h 17382"/>
              <a:gd name="connsiteX62-37817" fmla="*/ 9594 w 13816"/>
              <a:gd name="connsiteY62-37818" fmla="*/ 13462 h 17382"/>
              <a:gd name="connsiteX63-37819" fmla="*/ 9795 w 13816"/>
              <a:gd name="connsiteY63-37820" fmla="*/ 11851 h 17382"/>
              <a:gd name="connsiteX64-37821" fmla="*/ 8937 w 13816"/>
              <a:gd name="connsiteY64-37822" fmla="*/ 13356 h 17382"/>
              <a:gd name="connsiteX65-37823" fmla="*/ 9525 w 13816"/>
              <a:gd name="connsiteY65-37824" fmla="*/ 11442 h 17382"/>
              <a:gd name="connsiteX66-37825" fmla="*/ 9915 w 13816"/>
              <a:gd name="connsiteY66-37826" fmla="*/ 10099 h 17382"/>
              <a:gd name="connsiteX67-37827" fmla="*/ 10040 w 13816"/>
              <a:gd name="connsiteY67-37828" fmla="*/ 5442 h 17382"/>
              <a:gd name="connsiteX68-37829" fmla="*/ 8978 w 13816"/>
              <a:gd name="connsiteY68-37830" fmla="*/ 3964 h 17382"/>
              <a:gd name="connsiteX69-37831" fmla="*/ 8484 w 13816"/>
              <a:gd name="connsiteY69-37832" fmla="*/ 4537 h 17382"/>
              <a:gd name="connsiteX70-37833" fmla="*/ 7252 w 13816"/>
              <a:gd name="connsiteY70-37834" fmla="*/ 4964 h 17382"/>
              <a:gd name="connsiteX71-37835" fmla="*/ 6958 w 13816"/>
              <a:gd name="connsiteY71-37836" fmla="*/ 6450 h 17382"/>
              <a:gd name="connsiteX72-37837" fmla="*/ 6353 w 13816"/>
              <a:gd name="connsiteY72-37838" fmla="*/ 6132 h 17382"/>
              <a:gd name="connsiteX73-37839" fmla="*/ 6177 w 13816"/>
              <a:gd name="connsiteY73-37840" fmla="*/ 6663 h 17382"/>
              <a:gd name="connsiteX74-37841" fmla="*/ 5827 w 13816"/>
              <a:gd name="connsiteY74-37842" fmla="*/ 6935 h 17382"/>
              <a:gd name="connsiteX75-37843" fmla="*/ 5225 w 13816"/>
              <a:gd name="connsiteY75-37844" fmla="*/ 7260 h 17382"/>
              <a:gd name="connsiteX76-37845" fmla="*/ 5356 w 13816"/>
              <a:gd name="connsiteY76-37846" fmla="*/ 7171 h 17382"/>
              <a:gd name="connsiteX77-37847" fmla="*/ 5733 w 13816"/>
              <a:gd name="connsiteY77-37848" fmla="*/ 7016 h 17382"/>
              <a:gd name="connsiteX78-37849" fmla="*/ 5381 w 13816"/>
              <a:gd name="connsiteY78-37850" fmla="*/ 8413 h 17382"/>
              <a:gd name="connsiteX79-37851" fmla="*/ 4302 w 13816"/>
              <a:gd name="connsiteY79-37852" fmla="*/ 8344 h 17382"/>
              <a:gd name="connsiteX80-37853" fmla="*/ 3773 w 13816"/>
              <a:gd name="connsiteY80-37854" fmla="*/ 8772 h 17382"/>
              <a:gd name="connsiteX81-37855" fmla="*/ 3026 w 13816"/>
              <a:gd name="connsiteY81-37856" fmla="*/ 9010 h 17382"/>
              <a:gd name="connsiteX82-37857" fmla="*/ 1342 w 13816"/>
              <a:gd name="connsiteY82-37858" fmla="*/ 9643 h 17382"/>
              <a:gd name="connsiteX83-37859" fmla="*/ 308 w 13816"/>
              <a:gd name="connsiteY83-37860" fmla="*/ 9936 h 17382"/>
              <a:gd name="connsiteX84-37861" fmla="*/ 156 w 13816"/>
              <a:gd name="connsiteY84-37862" fmla="*/ 8790 h 17382"/>
              <a:gd name="connsiteX85-37863" fmla="*/ 135 w 13816"/>
              <a:gd name="connsiteY85-37864" fmla="*/ 6267 h 17382"/>
              <a:gd name="connsiteX0-37865" fmla="*/ 135 w 13816"/>
              <a:gd name="connsiteY0-37866" fmla="*/ 6267 h 17382"/>
              <a:gd name="connsiteX1-37867" fmla="*/ 779 w 13816"/>
              <a:gd name="connsiteY1-37868" fmla="*/ 5729 h 17382"/>
              <a:gd name="connsiteX2-37869" fmla="*/ 2207 w 13816"/>
              <a:gd name="connsiteY2-37870" fmla="*/ 5863 h 17382"/>
              <a:gd name="connsiteX3-37871" fmla="*/ 4002 w 13816"/>
              <a:gd name="connsiteY3-37872" fmla="*/ 5164 h 17382"/>
              <a:gd name="connsiteX4-37873" fmla="*/ 6333 w 13816"/>
              <a:gd name="connsiteY4-37874" fmla="*/ 3399 h 17382"/>
              <a:gd name="connsiteX5-37875" fmla="*/ 6905 w 13816"/>
              <a:gd name="connsiteY5-37876" fmla="*/ 2367 h 17382"/>
              <a:gd name="connsiteX6-37877" fmla="*/ 7079 w 13816"/>
              <a:gd name="connsiteY6-37878" fmla="*/ 2149 h 17382"/>
              <a:gd name="connsiteX7-37879" fmla="*/ 7300 w 13816"/>
              <a:gd name="connsiteY7-37880" fmla="*/ 826 h 17382"/>
              <a:gd name="connsiteX8-37881" fmla="*/ 7650 w 13816"/>
              <a:gd name="connsiteY8-37882" fmla="*/ 961 h 17382"/>
              <a:gd name="connsiteX9-37883" fmla="*/ 8006 w 13816"/>
              <a:gd name="connsiteY9-37884" fmla="*/ 1915 h 17382"/>
              <a:gd name="connsiteX10-37885" fmla="*/ 8738 w 13816"/>
              <a:gd name="connsiteY10-37886" fmla="*/ 752 h 17382"/>
              <a:gd name="connsiteX11-37887" fmla="*/ 8410 w 13816"/>
              <a:gd name="connsiteY11-37888" fmla="*/ 1546 h 17382"/>
              <a:gd name="connsiteX12-37889" fmla="*/ 9069 w 13816"/>
              <a:gd name="connsiteY12-37890" fmla="*/ 19 h 17382"/>
              <a:gd name="connsiteX13-37891" fmla="*/ 9555 w 13816"/>
              <a:gd name="connsiteY13-37892" fmla="*/ 14 h 17382"/>
              <a:gd name="connsiteX14-37893" fmla="*/ 9651 w 13816"/>
              <a:gd name="connsiteY14-37894" fmla="*/ 1200 h 17382"/>
              <a:gd name="connsiteX15-37895" fmla="*/ 11153 w 13816"/>
              <a:gd name="connsiteY15-37896" fmla="*/ 2983 h 17382"/>
              <a:gd name="connsiteX16-37897" fmla="*/ 11693 w 13816"/>
              <a:gd name="connsiteY16-37898" fmla="*/ 3664 h 17382"/>
              <a:gd name="connsiteX17-37899" fmla="*/ 12576 w 13816"/>
              <a:gd name="connsiteY17-37900" fmla="*/ 6051 h 17382"/>
              <a:gd name="connsiteX18-37901" fmla="*/ 13367 w 13816"/>
              <a:gd name="connsiteY18-37902" fmla="*/ 8807 h 17382"/>
              <a:gd name="connsiteX19-37903" fmla="*/ 13696 w 13816"/>
              <a:gd name="connsiteY19-37904" fmla="*/ 12100 h 17382"/>
              <a:gd name="connsiteX20-37905" fmla="*/ 13815 w 13816"/>
              <a:gd name="connsiteY20-37906" fmla="*/ 13260 h 17382"/>
              <a:gd name="connsiteX21-37907" fmla="*/ 13606 w 13816"/>
              <a:gd name="connsiteY21-37908" fmla="*/ 17062 h 17382"/>
              <a:gd name="connsiteX22-37909" fmla="*/ 13570 w 13816"/>
              <a:gd name="connsiteY22-37910" fmla="*/ 15178 h 17382"/>
              <a:gd name="connsiteX23-37911" fmla="*/ 13074 w 13816"/>
              <a:gd name="connsiteY23-37912" fmla="*/ 17053 h 17382"/>
              <a:gd name="connsiteX24-37913" fmla="*/ 13214 w 13816"/>
              <a:gd name="connsiteY24-37914" fmla="*/ 13308 h 17382"/>
              <a:gd name="connsiteX25-37915" fmla="*/ 12587 w 13816"/>
              <a:gd name="connsiteY25-37916" fmla="*/ 9413 h 17382"/>
              <a:gd name="connsiteX26-37917" fmla="*/ 12736 w 13816"/>
              <a:gd name="connsiteY26-37918" fmla="*/ 13350 h 17382"/>
              <a:gd name="connsiteX27-37919" fmla="*/ 12796 w 13816"/>
              <a:gd name="connsiteY27-37920" fmla="*/ 14900 h 17382"/>
              <a:gd name="connsiteX28-37921" fmla="*/ 12197 w 13816"/>
              <a:gd name="connsiteY28-37922" fmla="*/ 17220 h 17382"/>
              <a:gd name="connsiteX29-37923" fmla="*/ 12291 w 13816"/>
              <a:gd name="connsiteY29-37924" fmla="*/ 10366 h 17382"/>
              <a:gd name="connsiteX30-37925" fmla="*/ 11939 w 13816"/>
              <a:gd name="connsiteY30-37926" fmla="*/ 6415 h 17382"/>
              <a:gd name="connsiteX31-37927" fmla="*/ 11315 w 13816"/>
              <a:gd name="connsiteY31-37928" fmla="*/ 4894 h 17382"/>
              <a:gd name="connsiteX32-37929" fmla="*/ 11539 w 13816"/>
              <a:gd name="connsiteY32-37930" fmla="*/ 7113 h 17382"/>
              <a:gd name="connsiteX33-37931" fmla="*/ 11780 w 13816"/>
              <a:gd name="connsiteY33-37932" fmla="*/ 7984 h 17382"/>
              <a:gd name="connsiteX34-37933" fmla="*/ 12138 w 13816"/>
              <a:gd name="connsiteY34-37934" fmla="*/ 9938 h 17382"/>
              <a:gd name="connsiteX35-37935" fmla="*/ 11764 w 13816"/>
              <a:gd name="connsiteY35-37936" fmla="*/ 9257 h 17382"/>
              <a:gd name="connsiteX36-37937" fmla="*/ 12107 w 13816"/>
              <a:gd name="connsiteY36-37938" fmla="*/ 11970 h 17382"/>
              <a:gd name="connsiteX37-37939" fmla="*/ 12024 w 13816"/>
              <a:gd name="connsiteY37-37940" fmla="*/ 14201 h 17382"/>
              <a:gd name="connsiteX38-37941" fmla="*/ 11868 w 13816"/>
              <a:gd name="connsiteY38-37942" fmla="*/ 16611 h 17382"/>
              <a:gd name="connsiteX39-37943" fmla="*/ 11878 w 13816"/>
              <a:gd name="connsiteY39-37944" fmla="*/ 15532 h 17382"/>
              <a:gd name="connsiteX40-37945" fmla="*/ 11659 w 13816"/>
              <a:gd name="connsiteY40-37946" fmla="*/ 13325 h 17382"/>
              <a:gd name="connsiteX41-37947" fmla="*/ 11511 w 13816"/>
              <a:gd name="connsiteY41-37948" fmla="*/ 11252 h 17382"/>
              <a:gd name="connsiteX42-37949" fmla="*/ 10854 w 13816"/>
              <a:gd name="connsiteY42-37950" fmla="*/ 6212 h 17382"/>
              <a:gd name="connsiteX43-37951" fmla="*/ 11200 w 13816"/>
              <a:gd name="connsiteY43-37952" fmla="*/ 11757 h 17382"/>
              <a:gd name="connsiteX44-37953" fmla="*/ 11400 w 13816"/>
              <a:gd name="connsiteY44-37954" fmla="*/ 14285 h 17382"/>
              <a:gd name="connsiteX45-37955" fmla="*/ 11229 w 13816"/>
              <a:gd name="connsiteY45-37956" fmla="*/ 16746 h 17382"/>
              <a:gd name="connsiteX46-37957" fmla="*/ 11037 w 13816"/>
              <a:gd name="connsiteY46-37958" fmla="*/ 13822 h 17382"/>
              <a:gd name="connsiteX47-37959" fmla="*/ 10633 w 13816"/>
              <a:gd name="connsiteY47-37960" fmla="*/ 16705 h 17382"/>
              <a:gd name="connsiteX48-37961" fmla="*/ 10290 w 13816"/>
              <a:gd name="connsiteY48-37962" fmla="*/ 17020 h 17382"/>
              <a:gd name="connsiteX49-37963" fmla="*/ 10369 w 13816"/>
              <a:gd name="connsiteY49-37964" fmla="*/ 16578 h 17382"/>
              <a:gd name="connsiteX50-37965" fmla="*/ 10482 w 13816"/>
              <a:gd name="connsiteY50-37966" fmla="*/ 15449 h 17382"/>
              <a:gd name="connsiteX51-37967" fmla="*/ 10608 w 13816"/>
              <a:gd name="connsiteY51-37968" fmla="*/ 14870 h 17382"/>
              <a:gd name="connsiteX52-37969" fmla="*/ 10497 w 13816"/>
              <a:gd name="connsiteY52-37970" fmla="*/ 15401 h 17382"/>
              <a:gd name="connsiteX53-37971" fmla="*/ 10107 w 13816"/>
              <a:gd name="connsiteY53-37972" fmla="*/ 15775 h 17382"/>
              <a:gd name="connsiteX54-37973" fmla="*/ 10303 w 13816"/>
              <a:gd name="connsiteY54-37974" fmla="*/ 15076 h 17382"/>
              <a:gd name="connsiteX55-37975" fmla="*/ 10158 w 13816"/>
              <a:gd name="connsiteY55-37976" fmla="*/ 14496 h 17382"/>
              <a:gd name="connsiteX56-37977" fmla="*/ 10429 w 13816"/>
              <a:gd name="connsiteY56-37978" fmla="*/ 14909 h 17382"/>
              <a:gd name="connsiteX57-37979" fmla="*/ 10408 w 13816"/>
              <a:gd name="connsiteY57-37980" fmla="*/ 13974 h 17382"/>
              <a:gd name="connsiteX58-37981" fmla="*/ 10485 w 13816"/>
              <a:gd name="connsiteY58-37982" fmla="*/ 10024 h 17382"/>
              <a:gd name="connsiteX59-37983" fmla="*/ 10649 w 13816"/>
              <a:gd name="connsiteY59-37984" fmla="*/ 8335 h 17382"/>
              <a:gd name="connsiteX60-37985" fmla="*/ 10180 w 13816"/>
              <a:gd name="connsiteY60-37986" fmla="*/ 12175 h 17382"/>
              <a:gd name="connsiteX61-37987" fmla="*/ 9506 w 13816"/>
              <a:gd name="connsiteY61-37988" fmla="*/ 15374 h 17382"/>
              <a:gd name="connsiteX62-37989" fmla="*/ 9594 w 13816"/>
              <a:gd name="connsiteY62-37990" fmla="*/ 13462 h 17382"/>
              <a:gd name="connsiteX63-37991" fmla="*/ 9795 w 13816"/>
              <a:gd name="connsiteY63-37992" fmla="*/ 11851 h 17382"/>
              <a:gd name="connsiteX64-37993" fmla="*/ 8937 w 13816"/>
              <a:gd name="connsiteY64-37994" fmla="*/ 13356 h 17382"/>
              <a:gd name="connsiteX65-37995" fmla="*/ 9525 w 13816"/>
              <a:gd name="connsiteY65-37996" fmla="*/ 11442 h 17382"/>
              <a:gd name="connsiteX66-37997" fmla="*/ 9915 w 13816"/>
              <a:gd name="connsiteY66-37998" fmla="*/ 10099 h 17382"/>
              <a:gd name="connsiteX67-37999" fmla="*/ 10040 w 13816"/>
              <a:gd name="connsiteY67-38000" fmla="*/ 5442 h 17382"/>
              <a:gd name="connsiteX68-38001" fmla="*/ 8978 w 13816"/>
              <a:gd name="connsiteY68-38002" fmla="*/ 3964 h 17382"/>
              <a:gd name="connsiteX69-38003" fmla="*/ 8484 w 13816"/>
              <a:gd name="connsiteY69-38004" fmla="*/ 4537 h 17382"/>
              <a:gd name="connsiteX70-38005" fmla="*/ 7252 w 13816"/>
              <a:gd name="connsiteY70-38006" fmla="*/ 4964 h 17382"/>
              <a:gd name="connsiteX71-38007" fmla="*/ 6958 w 13816"/>
              <a:gd name="connsiteY71-38008" fmla="*/ 6450 h 17382"/>
              <a:gd name="connsiteX72-38009" fmla="*/ 6353 w 13816"/>
              <a:gd name="connsiteY72-38010" fmla="*/ 6132 h 17382"/>
              <a:gd name="connsiteX73-38011" fmla="*/ 6177 w 13816"/>
              <a:gd name="connsiteY73-38012" fmla="*/ 6663 h 17382"/>
              <a:gd name="connsiteX74-38013" fmla="*/ 5827 w 13816"/>
              <a:gd name="connsiteY74-38014" fmla="*/ 6935 h 17382"/>
              <a:gd name="connsiteX75-38015" fmla="*/ 5225 w 13816"/>
              <a:gd name="connsiteY75-38016" fmla="*/ 7260 h 17382"/>
              <a:gd name="connsiteX76-38017" fmla="*/ 5356 w 13816"/>
              <a:gd name="connsiteY76-38018" fmla="*/ 7171 h 17382"/>
              <a:gd name="connsiteX77-38019" fmla="*/ 5733 w 13816"/>
              <a:gd name="connsiteY77-38020" fmla="*/ 7016 h 17382"/>
              <a:gd name="connsiteX78-38021" fmla="*/ 5381 w 13816"/>
              <a:gd name="connsiteY78-38022" fmla="*/ 8413 h 17382"/>
              <a:gd name="connsiteX79-38023" fmla="*/ 4302 w 13816"/>
              <a:gd name="connsiteY79-38024" fmla="*/ 8344 h 17382"/>
              <a:gd name="connsiteX80-38025" fmla="*/ 3773 w 13816"/>
              <a:gd name="connsiteY80-38026" fmla="*/ 8772 h 17382"/>
              <a:gd name="connsiteX81-38027" fmla="*/ 3026 w 13816"/>
              <a:gd name="connsiteY81-38028" fmla="*/ 9010 h 17382"/>
              <a:gd name="connsiteX82-38029" fmla="*/ 1342 w 13816"/>
              <a:gd name="connsiteY82-38030" fmla="*/ 9643 h 17382"/>
              <a:gd name="connsiteX83-38031" fmla="*/ 308 w 13816"/>
              <a:gd name="connsiteY83-38032" fmla="*/ 9936 h 17382"/>
              <a:gd name="connsiteX84-38033" fmla="*/ 156 w 13816"/>
              <a:gd name="connsiteY84-38034" fmla="*/ 8790 h 17382"/>
              <a:gd name="connsiteX85-38035" fmla="*/ 135 w 13816"/>
              <a:gd name="connsiteY85-38036" fmla="*/ 6267 h 17382"/>
              <a:gd name="connsiteX0-38037" fmla="*/ 135 w 13816"/>
              <a:gd name="connsiteY0-38038" fmla="*/ 6267 h 17382"/>
              <a:gd name="connsiteX1-38039" fmla="*/ 779 w 13816"/>
              <a:gd name="connsiteY1-38040" fmla="*/ 5729 h 17382"/>
              <a:gd name="connsiteX2-38041" fmla="*/ 2207 w 13816"/>
              <a:gd name="connsiteY2-38042" fmla="*/ 5863 h 17382"/>
              <a:gd name="connsiteX3-38043" fmla="*/ 4002 w 13816"/>
              <a:gd name="connsiteY3-38044" fmla="*/ 5164 h 17382"/>
              <a:gd name="connsiteX4-38045" fmla="*/ 6333 w 13816"/>
              <a:gd name="connsiteY4-38046" fmla="*/ 3399 h 17382"/>
              <a:gd name="connsiteX5-38047" fmla="*/ 6905 w 13816"/>
              <a:gd name="connsiteY5-38048" fmla="*/ 2367 h 17382"/>
              <a:gd name="connsiteX6-38049" fmla="*/ 7079 w 13816"/>
              <a:gd name="connsiteY6-38050" fmla="*/ 2149 h 17382"/>
              <a:gd name="connsiteX7-38051" fmla="*/ 7300 w 13816"/>
              <a:gd name="connsiteY7-38052" fmla="*/ 826 h 17382"/>
              <a:gd name="connsiteX8-38053" fmla="*/ 7650 w 13816"/>
              <a:gd name="connsiteY8-38054" fmla="*/ 961 h 17382"/>
              <a:gd name="connsiteX9-38055" fmla="*/ 8006 w 13816"/>
              <a:gd name="connsiteY9-38056" fmla="*/ 1915 h 17382"/>
              <a:gd name="connsiteX10-38057" fmla="*/ 8738 w 13816"/>
              <a:gd name="connsiteY10-38058" fmla="*/ 752 h 17382"/>
              <a:gd name="connsiteX11-38059" fmla="*/ 8410 w 13816"/>
              <a:gd name="connsiteY11-38060" fmla="*/ 1546 h 17382"/>
              <a:gd name="connsiteX12-38061" fmla="*/ 9069 w 13816"/>
              <a:gd name="connsiteY12-38062" fmla="*/ 19 h 17382"/>
              <a:gd name="connsiteX13-38063" fmla="*/ 9555 w 13816"/>
              <a:gd name="connsiteY13-38064" fmla="*/ 14 h 17382"/>
              <a:gd name="connsiteX14-38065" fmla="*/ 9651 w 13816"/>
              <a:gd name="connsiteY14-38066" fmla="*/ 1200 h 17382"/>
              <a:gd name="connsiteX15-38067" fmla="*/ 11153 w 13816"/>
              <a:gd name="connsiteY15-38068" fmla="*/ 2983 h 17382"/>
              <a:gd name="connsiteX16-38069" fmla="*/ 11693 w 13816"/>
              <a:gd name="connsiteY16-38070" fmla="*/ 3664 h 17382"/>
              <a:gd name="connsiteX17-38071" fmla="*/ 12576 w 13816"/>
              <a:gd name="connsiteY17-38072" fmla="*/ 6051 h 17382"/>
              <a:gd name="connsiteX18-38073" fmla="*/ 13367 w 13816"/>
              <a:gd name="connsiteY18-38074" fmla="*/ 8807 h 17382"/>
              <a:gd name="connsiteX19-38075" fmla="*/ 13696 w 13816"/>
              <a:gd name="connsiteY19-38076" fmla="*/ 12100 h 17382"/>
              <a:gd name="connsiteX20-38077" fmla="*/ 13815 w 13816"/>
              <a:gd name="connsiteY20-38078" fmla="*/ 13260 h 17382"/>
              <a:gd name="connsiteX21-38079" fmla="*/ 13606 w 13816"/>
              <a:gd name="connsiteY21-38080" fmla="*/ 17062 h 17382"/>
              <a:gd name="connsiteX22-38081" fmla="*/ 13570 w 13816"/>
              <a:gd name="connsiteY22-38082" fmla="*/ 15178 h 17382"/>
              <a:gd name="connsiteX23-38083" fmla="*/ 13074 w 13816"/>
              <a:gd name="connsiteY23-38084" fmla="*/ 17053 h 17382"/>
              <a:gd name="connsiteX24-38085" fmla="*/ 13214 w 13816"/>
              <a:gd name="connsiteY24-38086" fmla="*/ 13308 h 17382"/>
              <a:gd name="connsiteX25-38087" fmla="*/ 12587 w 13816"/>
              <a:gd name="connsiteY25-38088" fmla="*/ 9413 h 17382"/>
              <a:gd name="connsiteX26-38089" fmla="*/ 12736 w 13816"/>
              <a:gd name="connsiteY26-38090" fmla="*/ 13350 h 17382"/>
              <a:gd name="connsiteX27-38091" fmla="*/ 12796 w 13816"/>
              <a:gd name="connsiteY27-38092" fmla="*/ 14900 h 17382"/>
              <a:gd name="connsiteX28-38093" fmla="*/ 12197 w 13816"/>
              <a:gd name="connsiteY28-38094" fmla="*/ 17220 h 17382"/>
              <a:gd name="connsiteX29-38095" fmla="*/ 12291 w 13816"/>
              <a:gd name="connsiteY29-38096" fmla="*/ 10366 h 17382"/>
              <a:gd name="connsiteX30-38097" fmla="*/ 11939 w 13816"/>
              <a:gd name="connsiteY30-38098" fmla="*/ 6415 h 17382"/>
              <a:gd name="connsiteX31-38099" fmla="*/ 11217 w 13816"/>
              <a:gd name="connsiteY31-38100" fmla="*/ 5108 h 17382"/>
              <a:gd name="connsiteX32-38101" fmla="*/ 11539 w 13816"/>
              <a:gd name="connsiteY32-38102" fmla="*/ 7113 h 17382"/>
              <a:gd name="connsiteX33-38103" fmla="*/ 11780 w 13816"/>
              <a:gd name="connsiteY33-38104" fmla="*/ 7984 h 17382"/>
              <a:gd name="connsiteX34-38105" fmla="*/ 12138 w 13816"/>
              <a:gd name="connsiteY34-38106" fmla="*/ 9938 h 17382"/>
              <a:gd name="connsiteX35-38107" fmla="*/ 11764 w 13816"/>
              <a:gd name="connsiteY35-38108" fmla="*/ 9257 h 17382"/>
              <a:gd name="connsiteX36-38109" fmla="*/ 12107 w 13816"/>
              <a:gd name="connsiteY36-38110" fmla="*/ 11970 h 17382"/>
              <a:gd name="connsiteX37-38111" fmla="*/ 12024 w 13816"/>
              <a:gd name="connsiteY37-38112" fmla="*/ 14201 h 17382"/>
              <a:gd name="connsiteX38-38113" fmla="*/ 11868 w 13816"/>
              <a:gd name="connsiteY38-38114" fmla="*/ 16611 h 17382"/>
              <a:gd name="connsiteX39-38115" fmla="*/ 11878 w 13816"/>
              <a:gd name="connsiteY39-38116" fmla="*/ 15532 h 17382"/>
              <a:gd name="connsiteX40-38117" fmla="*/ 11659 w 13816"/>
              <a:gd name="connsiteY40-38118" fmla="*/ 13325 h 17382"/>
              <a:gd name="connsiteX41-38119" fmla="*/ 11511 w 13816"/>
              <a:gd name="connsiteY41-38120" fmla="*/ 11252 h 17382"/>
              <a:gd name="connsiteX42-38121" fmla="*/ 10854 w 13816"/>
              <a:gd name="connsiteY42-38122" fmla="*/ 6212 h 17382"/>
              <a:gd name="connsiteX43-38123" fmla="*/ 11200 w 13816"/>
              <a:gd name="connsiteY43-38124" fmla="*/ 11757 h 17382"/>
              <a:gd name="connsiteX44-38125" fmla="*/ 11400 w 13816"/>
              <a:gd name="connsiteY44-38126" fmla="*/ 14285 h 17382"/>
              <a:gd name="connsiteX45-38127" fmla="*/ 11229 w 13816"/>
              <a:gd name="connsiteY45-38128" fmla="*/ 16746 h 17382"/>
              <a:gd name="connsiteX46-38129" fmla="*/ 11037 w 13816"/>
              <a:gd name="connsiteY46-38130" fmla="*/ 13822 h 17382"/>
              <a:gd name="connsiteX47-38131" fmla="*/ 10633 w 13816"/>
              <a:gd name="connsiteY47-38132" fmla="*/ 16705 h 17382"/>
              <a:gd name="connsiteX48-38133" fmla="*/ 10290 w 13816"/>
              <a:gd name="connsiteY48-38134" fmla="*/ 17020 h 17382"/>
              <a:gd name="connsiteX49-38135" fmla="*/ 10369 w 13816"/>
              <a:gd name="connsiteY49-38136" fmla="*/ 16578 h 17382"/>
              <a:gd name="connsiteX50-38137" fmla="*/ 10482 w 13816"/>
              <a:gd name="connsiteY50-38138" fmla="*/ 15449 h 17382"/>
              <a:gd name="connsiteX51-38139" fmla="*/ 10608 w 13816"/>
              <a:gd name="connsiteY51-38140" fmla="*/ 14870 h 17382"/>
              <a:gd name="connsiteX52-38141" fmla="*/ 10497 w 13816"/>
              <a:gd name="connsiteY52-38142" fmla="*/ 15401 h 17382"/>
              <a:gd name="connsiteX53-38143" fmla="*/ 10107 w 13816"/>
              <a:gd name="connsiteY53-38144" fmla="*/ 15775 h 17382"/>
              <a:gd name="connsiteX54-38145" fmla="*/ 10303 w 13816"/>
              <a:gd name="connsiteY54-38146" fmla="*/ 15076 h 17382"/>
              <a:gd name="connsiteX55-38147" fmla="*/ 10158 w 13816"/>
              <a:gd name="connsiteY55-38148" fmla="*/ 14496 h 17382"/>
              <a:gd name="connsiteX56-38149" fmla="*/ 10429 w 13816"/>
              <a:gd name="connsiteY56-38150" fmla="*/ 14909 h 17382"/>
              <a:gd name="connsiteX57-38151" fmla="*/ 10408 w 13816"/>
              <a:gd name="connsiteY57-38152" fmla="*/ 13974 h 17382"/>
              <a:gd name="connsiteX58-38153" fmla="*/ 10485 w 13816"/>
              <a:gd name="connsiteY58-38154" fmla="*/ 10024 h 17382"/>
              <a:gd name="connsiteX59-38155" fmla="*/ 10649 w 13816"/>
              <a:gd name="connsiteY59-38156" fmla="*/ 8335 h 17382"/>
              <a:gd name="connsiteX60-38157" fmla="*/ 10180 w 13816"/>
              <a:gd name="connsiteY60-38158" fmla="*/ 12175 h 17382"/>
              <a:gd name="connsiteX61-38159" fmla="*/ 9506 w 13816"/>
              <a:gd name="connsiteY61-38160" fmla="*/ 15374 h 17382"/>
              <a:gd name="connsiteX62-38161" fmla="*/ 9594 w 13816"/>
              <a:gd name="connsiteY62-38162" fmla="*/ 13462 h 17382"/>
              <a:gd name="connsiteX63-38163" fmla="*/ 9795 w 13816"/>
              <a:gd name="connsiteY63-38164" fmla="*/ 11851 h 17382"/>
              <a:gd name="connsiteX64-38165" fmla="*/ 8937 w 13816"/>
              <a:gd name="connsiteY64-38166" fmla="*/ 13356 h 17382"/>
              <a:gd name="connsiteX65-38167" fmla="*/ 9525 w 13816"/>
              <a:gd name="connsiteY65-38168" fmla="*/ 11442 h 17382"/>
              <a:gd name="connsiteX66-38169" fmla="*/ 9915 w 13816"/>
              <a:gd name="connsiteY66-38170" fmla="*/ 10099 h 17382"/>
              <a:gd name="connsiteX67-38171" fmla="*/ 10040 w 13816"/>
              <a:gd name="connsiteY67-38172" fmla="*/ 5442 h 17382"/>
              <a:gd name="connsiteX68-38173" fmla="*/ 8978 w 13816"/>
              <a:gd name="connsiteY68-38174" fmla="*/ 3964 h 17382"/>
              <a:gd name="connsiteX69-38175" fmla="*/ 8484 w 13816"/>
              <a:gd name="connsiteY69-38176" fmla="*/ 4537 h 17382"/>
              <a:gd name="connsiteX70-38177" fmla="*/ 7252 w 13816"/>
              <a:gd name="connsiteY70-38178" fmla="*/ 4964 h 17382"/>
              <a:gd name="connsiteX71-38179" fmla="*/ 6958 w 13816"/>
              <a:gd name="connsiteY71-38180" fmla="*/ 6450 h 17382"/>
              <a:gd name="connsiteX72-38181" fmla="*/ 6353 w 13816"/>
              <a:gd name="connsiteY72-38182" fmla="*/ 6132 h 17382"/>
              <a:gd name="connsiteX73-38183" fmla="*/ 6177 w 13816"/>
              <a:gd name="connsiteY73-38184" fmla="*/ 6663 h 17382"/>
              <a:gd name="connsiteX74-38185" fmla="*/ 5827 w 13816"/>
              <a:gd name="connsiteY74-38186" fmla="*/ 6935 h 17382"/>
              <a:gd name="connsiteX75-38187" fmla="*/ 5225 w 13816"/>
              <a:gd name="connsiteY75-38188" fmla="*/ 7260 h 17382"/>
              <a:gd name="connsiteX76-38189" fmla="*/ 5356 w 13816"/>
              <a:gd name="connsiteY76-38190" fmla="*/ 7171 h 17382"/>
              <a:gd name="connsiteX77-38191" fmla="*/ 5733 w 13816"/>
              <a:gd name="connsiteY77-38192" fmla="*/ 7016 h 17382"/>
              <a:gd name="connsiteX78-38193" fmla="*/ 5381 w 13816"/>
              <a:gd name="connsiteY78-38194" fmla="*/ 8413 h 17382"/>
              <a:gd name="connsiteX79-38195" fmla="*/ 4302 w 13816"/>
              <a:gd name="connsiteY79-38196" fmla="*/ 8344 h 17382"/>
              <a:gd name="connsiteX80-38197" fmla="*/ 3773 w 13816"/>
              <a:gd name="connsiteY80-38198" fmla="*/ 8772 h 17382"/>
              <a:gd name="connsiteX81-38199" fmla="*/ 3026 w 13816"/>
              <a:gd name="connsiteY81-38200" fmla="*/ 9010 h 17382"/>
              <a:gd name="connsiteX82-38201" fmla="*/ 1342 w 13816"/>
              <a:gd name="connsiteY82-38202" fmla="*/ 9643 h 17382"/>
              <a:gd name="connsiteX83-38203" fmla="*/ 308 w 13816"/>
              <a:gd name="connsiteY83-38204" fmla="*/ 9936 h 17382"/>
              <a:gd name="connsiteX84-38205" fmla="*/ 156 w 13816"/>
              <a:gd name="connsiteY84-38206" fmla="*/ 8790 h 17382"/>
              <a:gd name="connsiteX85-38207" fmla="*/ 135 w 13816"/>
              <a:gd name="connsiteY85-38208" fmla="*/ 6267 h 17382"/>
              <a:gd name="connsiteX0-38209" fmla="*/ 135 w 13816"/>
              <a:gd name="connsiteY0-38210" fmla="*/ 6267 h 17382"/>
              <a:gd name="connsiteX1-38211" fmla="*/ 779 w 13816"/>
              <a:gd name="connsiteY1-38212" fmla="*/ 5729 h 17382"/>
              <a:gd name="connsiteX2-38213" fmla="*/ 2207 w 13816"/>
              <a:gd name="connsiteY2-38214" fmla="*/ 5863 h 17382"/>
              <a:gd name="connsiteX3-38215" fmla="*/ 4002 w 13816"/>
              <a:gd name="connsiteY3-38216" fmla="*/ 5164 h 17382"/>
              <a:gd name="connsiteX4-38217" fmla="*/ 6333 w 13816"/>
              <a:gd name="connsiteY4-38218" fmla="*/ 3399 h 17382"/>
              <a:gd name="connsiteX5-38219" fmla="*/ 6905 w 13816"/>
              <a:gd name="connsiteY5-38220" fmla="*/ 2367 h 17382"/>
              <a:gd name="connsiteX6-38221" fmla="*/ 7079 w 13816"/>
              <a:gd name="connsiteY6-38222" fmla="*/ 2149 h 17382"/>
              <a:gd name="connsiteX7-38223" fmla="*/ 7300 w 13816"/>
              <a:gd name="connsiteY7-38224" fmla="*/ 826 h 17382"/>
              <a:gd name="connsiteX8-38225" fmla="*/ 7650 w 13816"/>
              <a:gd name="connsiteY8-38226" fmla="*/ 961 h 17382"/>
              <a:gd name="connsiteX9-38227" fmla="*/ 8006 w 13816"/>
              <a:gd name="connsiteY9-38228" fmla="*/ 1915 h 17382"/>
              <a:gd name="connsiteX10-38229" fmla="*/ 8738 w 13816"/>
              <a:gd name="connsiteY10-38230" fmla="*/ 752 h 17382"/>
              <a:gd name="connsiteX11-38231" fmla="*/ 8410 w 13816"/>
              <a:gd name="connsiteY11-38232" fmla="*/ 1546 h 17382"/>
              <a:gd name="connsiteX12-38233" fmla="*/ 9069 w 13816"/>
              <a:gd name="connsiteY12-38234" fmla="*/ 19 h 17382"/>
              <a:gd name="connsiteX13-38235" fmla="*/ 9555 w 13816"/>
              <a:gd name="connsiteY13-38236" fmla="*/ 14 h 17382"/>
              <a:gd name="connsiteX14-38237" fmla="*/ 9651 w 13816"/>
              <a:gd name="connsiteY14-38238" fmla="*/ 1200 h 17382"/>
              <a:gd name="connsiteX15-38239" fmla="*/ 11153 w 13816"/>
              <a:gd name="connsiteY15-38240" fmla="*/ 2983 h 17382"/>
              <a:gd name="connsiteX16-38241" fmla="*/ 11693 w 13816"/>
              <a:gd name="connsiteY16-38242" fmla="*/ 3664 h 17382"/>
              <a:gd name="connsiteX17-38243" fmla="*/ 12576 w 13816"/>
              <a:gd name="connsiteY17-38244" fmla="*/ 6051 h 17382"/>
              <a:gd name="connsiteX18-38245" fmla="*/ 13367 w 13816"/>
              <a:gd name="connsiteY18-38246" fmla="*/ 8807 h 17382"/>
              <a:gd name="connsiteX19-38247" fmla="*/ 13696 w 13816"/>
              <a:gd name="connsiteY19-38248" fmla="*/ 12100 h 17382"/>
              <a:gd name="connsiteX20-38249" fmla="*/ 13815 w 13816"/>
              <a:gd name="connsiteY20-38250" fmla="*/ 13260 h 17382"/>
              <a:gd name="connsiteX21-38251" fmla="*/ 13606 w 13816"/>
              <a:gd name="connsiteY21-38252" fmla="*/ 17062 h 17382"/>
              <a:gd name="connsiteX22-38253" fmla="*/ 13570 w 13816"/>
              <a:gd name="connsiteY22-38254" fmla="*/ 15178 h 17382"/>
              <a:gd name="connsiteX23-38255" fmla="*/ 13074 w 13816"/>
              <a:gd name="connsiteY23-38256" fmla="*/ 17053 h 17382"/>
              <a:gd name="connsiteX24-38257" fmla="*/ 13214 w 13816"/>
              <a:gd name="connsiteY24-38258" fmla="*/ 13308 h 17382"/>
              <a:gd name="connsiteX25-38259" fmla="*/ 12587 w 13816"/>
              <a:gd name="connsiteY25-38260" fmla="*/ 9413 h 17382"/>
              <a:gd name="connsiteX26-38261" fmla="*/ 12736 w 13816"/>
              <a:gd name="connsiteY26-38262" fmla="*/ 13350 h 17382"/>
              <a:gd name="connsiteX27-38263" fmla="*/ 12796 w 13816"/>
              <a:gd name="connsiteY27-38264" fmla="*/ 14900 h 17382"/>
              <a:gd name="connsiteX28-38265" fmla="*/ 12197 w 13816"/>
              <a:gd name="connsiteY28-38266" fmla="*/ 17220 h 17382"/>
              <a:gd name="connsiteX29-38267" fmla="*/ 12291 w 13816"/>
              <a:gd name="connsiteY29-38268" fmla="*/ 10366 h 17382"/>
              <a:gd name="connsiteX30-38269" fmla="*/ 11939 w 13816"/>
              <a:gd name="connsiteY30-38270" fmla="*/ 6415 h 17382"/>
              <a:gd name="connsiteX31-38271" fmla="*/ 11217 w 13816"/>
              <a:gd name="connsiteY31-38272" fmla="*/ 5108 h 17382"/>
              <a:gd name="connsiteX32-38273" fmla="*/ 11539 w 13816"/>
              <a:gd name="connsiteY32-38274" fmla="*/ 7113 h 17382"/>
              <a:gd name="connsiteX33-38275" fmla="*/ 11780 w 13816"/>
              <a:gd name="connsiteY33-38276" fmla="*/ 7984 h 17382"/>
              <a:gd name="connsiteX34-38277" fmla="*/ 12138 w 13816"/>
              <a:gd name="connsiteY34-38278" fmla="*/ 9938 h 17382"/>
              <a:gd name="connsiteX35-38279" fmla="*/ 11764 w 13816"/>
              <a:gd name="connsiteY35-38280" fmla="*/ 9257 h 17382"/>
              <a:gd name="connsiteX36-38281" fmla="*/ 12107 w 13816"/>
              <a:gd name="connsiteY36-38282" fmla="*/ 11970 h 17382"/>
              <a:gd name="connsiteX37-38283" fmla="*/ 12024 w 13816"/>
              <a:gd name="connsiteY37-38284" fmla="*/ 14201 h 17382"/>
              <a:gd name="connsiteX38-38285" fmla="*/ 11868 w 13816"/>
              <a:gd name="connsiteY38-38286" fmla="*/ 16611 h 17382"/>
              <a:gd name="connsiteX39-38287" fmla="*/ 11878 w 13816"/>
              <a:gd name="connsiteY39-38288" fmla="*/ 15532 h 17382"/>
              <a:gd name="connsiteX40-38289" fmla="*/ 11659 w 13816"/>
              <a:gd name="connsiteY40-38290" fmla="*/ 13325 h 17382"/>
              <a:gd name="connsiteX41-38291" fmla="*/ 11511 w 13816"/>
              <a:gd name="connsiteY41-38292" fmla="*/ 11252 h 17382"/>
              <a:gd name="connsiteX42-38293" fmla="*/ 10854 w 13816"/>
              <a:gd name="connsiteY42-38294" fmla="*/ 6212 h 17382"/>
              <a:gd name="connsiteX43-38295" fmla="*/ 11200 w 13816"/>
              <a:gd name="connsiteY43-38296" fmla="*/ 11757 h 17382"/>
              <a:gd name="connsiteX44-38297" fmla="*/ 11400 w 13816"/>
              <a:gd name="connsiteY44-38298" fmla="*/ 14285 h 17382"/>
              <a:gd name="connsiteX45-38299" fmla="*/ 11229 w 13816"/>
              <a:gd name="connsiteY45-38300" fmla="*/ 16746 h 17382"/>
              <a:gd name="connsiteX46-38301" fmla="*/ 11037 w 13816"/>
              <a:gd name="connsiteY46-38302" fmla="*/ 13822 h 17382"/>
              <a:gd name="connsiteX47-38303" fmla="*/ 10633 w 13816"/>
              <a:gd name="connsiteY47-38304" fmla="*/ 16705 h 17382"/>
              <a:gd name="connsiteX48-38305" fmla="*/ 10290 w 13816"/>
              <a:gd name="connsiteY48-38306" fmla="*/ 17020 h 17382"/>
              <a:gd name="connsiteX49-38307" fmla="*/ 10369 w 13816"/>
              <a:gd name="connsiteY49-38308" fmla="*/ 16578 h 17382"/>
              <a:gd name="connsiteX50-38309" fmla="*/ 10482 w 13816"/>
              <a:gd name="connsiteY50-38310" fmla="*/ 15449 h 17382"/>
              <a:gd name="connsiteX51-38311" fmla="*/ 10608 w 13816"/>
              <a:gd name="connsiteY51-38312" fmla="*/ 14870 h 17382"/>
              <a:gd name="connsiteX52-38313" fmla="*/ 10497 w 13816"/>
              <a:gd name="connsiteY52-38314" fmla="*/ 15401 h 17382"/>
              <a:gd name="connsiteX53-38315" fmla="*/ 10107 w 13816"/>
              <a:gd name="connsiteY53-38316" fmla="*/ 15775 h 17382"/>
              <a:gd name="connsiteX54-38317" fmla="*/ 10303 w 13816"/>
              <a:gd name="connsiteY54-38318" fmla="*/ 15076 h 17382"/>
              <a:gd name="connsiteX55-38319" fmla="*/ 10158 w 13816"/>
              <a:gd name="connsiteY55-38320" fmla="*/ 14496 h 17382"/>
              <a:gd name="connsiteX56-38321" fmla="*/ 10429 w 13816"/>
              <a:gd name="connsiteY56-38322" fmla="*/ 14909 h 17382"/>
              <a:gd name="connsiteX57-38323" fmla="*/ 10408 w 13816"/>
              <a:gd name="connsiteY57-38324" fmla="*/ 13974 h 17382"/>
              <a:gd name="connsiteX58-38325" fmla="*/ 10485 w 13816"/>
              <a:gd name="connsiteY58-38326" fmla="*/ 10024 h 17382"/>
              <a:gd name="connsiteX59-38327" fmla="*/ 10649 w 13816"/>
              <a:gd name="connsiteY59-38328" fmla="*/ 8335 h 17382"/>
              <a:gd name="connsiteX60-38329" fmla="*/ 10180 w 13816"/>
              <a:gd name="connsiteY60-38330" fmla="*/ 12175 h 17382"/>
              <a:gd name="connsiteX61-38331" fmla="*/ 9506 w 13816"/>
              <a:gd name="connsiteY61-38332" fmla="*/ 15374 h 17382"/>
              <a:gd name="connsiteX62-38333" fmla="*/ 9594 w 13816"/>
              <a:gd name="connsiteY62-38334" fmla="*/ 13462 h 17382"/>
              <a:gd name="connsiteX63-38335" fmla="*/ 9795 w 13816"/>
              <a:gd name="connsiteY63-38336" fmla="*/ 11851 h 17382"/>
              <a:gd name="connsiteX64-38337" fmla="*/ 8937 w 13816"/>
              <a:gd name="connsiteY64-38338" fmla="*/ 13356 h 17382"/>
              <a:gd name="connsiteX65-38339" fmla="*/ 9525 w 13816"/>
              <a:gd name="connsiteY65-38340" fmla="*/ 11442 h 17382"/>
              <a:gd name="connsiteX66-38341" fmla="*/ 9915 w 13816"/>
              <a:gd name="connsiteY66-38342" fmla="*/ 10099 h 17382"/>
              <a:gd name="connsiteX67-38343" fmla="*/ 10040 w 13816"/>
              <a:gd name="connsiteY67-38344" fmla="*/ 5442 h 17382"/>
              <a:gd name="connsiteX68-38345" fmla="*/ 8978 w 13816"/>
              <a:gd name="connsiteY68-38346" fmla="*/ 3964 h 17382"/>
              <a:gd name="connsiteX69-38347" fmla="*/ 8484 w 13816"/>
              <a:gd name="connsiteY69-38348" fmla="*/ 4537 h 17382"/>
              <a:gd name="connsiteX70-38349" fmla="*/ 7252 w 13816"/>
              <a:gd name="connsiteY70-38350" fmla="*/ 4964 h 17382"/>
              <a:gd name="connsiteX71-38351" fmla="*/ 6958 w 13816"/>
              <a:gd name="connsiteY71-38352" fmla="*/ 6450 h 17382"/>
              <a:gd name="connsiteX72-38353" fmla="*/ 6353 w 13816"/>
              <a:gd name="connsiteY72-38354" fmla="*/ 6132 h 17382"/>
              <a:gd name="connsiteX73-38355" fmla="*/ 6177 w 13816"/>
              <a:gd name="connsiteY73-38356" fmla="*/ 6663 h 17382"/>
              <a:gd name="connsiteX74-38357" fmla="*/ 5827 w 13816"/>
              <a:gd name="connsiteY74-38358" fmla="*/ 6935 h 17382"/>
              <a:gd name="connsiteX75-38359" fmla="*/ 5225 w 13816"/>
              <a:gd name="connsiteY75-38360" fmla="*/ 7260 h 17382"/>
              <a:gd name="connsiteX76-38361" fmla="*/ 5356 w 13816"/>
              <a:gd name="connsiteY76-38362" fmla="*/ 7171 h 17382"/>
              <a:gd name="connsiteX77-38363" fmla="*/ 5733 w 13816"/>
              <a:gd name="connsiteY77-38364" fmla="*/ 7016 h 17382"/>
              <a:gd name="connsiteX78-38365" fmla="*/ 5381 w 13816"/>
              <a:gd name="connsiteY78-38366" fmla="*/ 8413 h 17382"/>
              <a:gd name="connsiteX79-38367" fmla="*/ 4302 w 13816"/>
              <a:gd name="connsiteY79-38368" fmla="*/ 8344 h 17382"/>
              <a:gd name="connsiteX80-38369" fmla="*/ 3773 w 13816"/>
              <a:gd name="connsiteY80-38370" fmla="*/ 8772 h 17382"/>
              <a:gd name="connsiteX81-38371" fmla="*/ 3026 w 13816"/>
              <a:gd name="connsiteY81-38372" fmla="*/ 9010 h 17382"/>
              <a:gd name="connsiteX82-38373" fmla="*/ 1342 w 13816"/>
              <a:gd name="connsiteY82-38374" fmla="*/ 9643 h 17382"/>
              <a:gd name="connsiteX83-38375" fmla="*/ 308 w 13816"/>
              <a:gd name="connsiteY83-38376" fmla="*/ 9936 h 17382"/>
              <a:gd name="connsiteX84-38377" fmla="*/ 156 w 13816"/>
              <a:gd name="connsiteY84-38378" fmla="*/ 8790 h 17382"/>
              <a:gd name="connsiteX85-38379" fmla="*/ 135 w 13816"/>
              <a:gd name="connsiteY85-38380" fmla="*/ 6267 h 17382"/>
              <a:gd name="connsiteX0-38381" fmla="*/ 135 w 13816"/>
              <a:gd name="connsiteY0-38382" fmla="*/ 6267 h 17382"/>
              <a:gd name="connsiteX1-38383" fmla="*/ 779 w 13816"/>
              <a:gd name="connsiteY1-38384" fmla="*/ 5729 h 17382"/>
              <a:gd name="connsiteX2-38385" fmla="*/ 2207 w 13816"/>
              <a:gd name="connsiteY2-38386" fmla="*/ 5863 h 17382"/>
              <a:gd name="connsiteX3-38387" fmla="*/ 4002 w 13816"/>
              <a:gd name="connsiteY3-38388" fmla="*/ 5164 h 17382"/>
              <a:gd name="connsiteX4-38389" fmla="*/ 6333 w 13816"/>
              <a:gd name="connsiteY4-38390" fmla="*/ 3399 h 17382"/>
              <a:gd name="connsiteX5-38391" fmla="*/ 6905 w 13816"/>
              <a:gd name="connsiteY5-38392" fmla="*/ 2367 h 17382"/>
              <a:gd name="connsiteX6-38393" fmla="*/ 7079 w 13816"/>
              <a:gd name="connsiteY6-38394" fmla="*/ 2149 h 17382"/>
              <a:gd name="connsiteX7-38395" fmla="*/ 7300 w 13816"/>
              <a:gd name="connsiteY7-38396" fmla="*/ 826 h 17382"/>
              <a:gd name="connsiteX8-38397" fmla="*/ 7650 w 13816"/>
              <a:gd name="connsiteY8-38398" fmla="*/ 961 h 17382"/>
              <a:gd name="connsiteX9-38399" fmla="*/ 8006 w 13816"/>
              <a:gd name="connsiteY9-38400" fmla="*/ 1915 h 17382"/>
              <a:gd name="connsiteX10-38401" fmla="*/ 8738 w 13816"/>
              <a:gd name="connsiteY10-38402" fmla="*/ 752 h 17382"/>
              <a:gd name="connsiteX11-38403" fmla="*/ 8410 w 13816"/>
              <a:gd name="connsiteY11-38404" fmla="*/ 1546 h 17382"/>
              <a:gd name="connsiteX12-38405" fmla="*/ 9069 w 13816"/>
              <a:gd name="connsiteY12-38406" fmla="*/ 19 h 17382"/>
              <a:gd name="connsiteX13-38407" fmla="*/ 9555 w 13816"/>
              <a:gd name="connsiteY13-38408" fmla="*/ 14 h 17382"/>
              <a:gd name="connsiteX14-38409" fmla="*/ 9651 w 13816"/>
              <a:gd name="connsiteY14-38410" fmla="*/ 1200 h 17382"/>
              <a:gd name="connsiteX15-38411" fmla="*/ 11153 w 13816"/>
              <a:gd name="connsiteY15-38412" fmla="*/ 2983 h 17382"/>
              <a:gd name="connsiteX16-38413" fmla="*/ 11693 w 13816"/>
              <a:gd name="connsiteY16-38414" fmla="*/ 3664 h 17382"/>
              <a:gd name="connsiteX17-38415" fmla="*/ 12576 w 13816"/>
              <a:gd name="connsiteY17-38416" fmla="*/ 6051 h 17382"/>
              <a:gd name="connsiteX18-38417" fmla="*/ 13367 w 13816"/>
              <a:gd name="connsiteY18-38418" fmla="*/ 8807 h 17382"/>
              <a:gd name="connsiteX19-38419" fmla="*/ 13696 w 13816"/>
              <a:gd name="connsiteY19-38420" fmla="*/ 12100 h 17382"/>
              <a:gd name="connsiteX20-38421" fmla="*/ 13815 w 13816"/>
              <a:gd name="connsiteY20-38422" fmla="*/ 13260 h 17382"/>
              <a:gd name="connsiteX21-38423" fmla="*/ 13606 w 13816"/>
              <a:gd name="connsiteY21-38424" fmla="*/ 17062 h 17382"/>
              <a:gd name="connsiteX22-38425" fmla="*/ 13570 w 13816"/>
              <a:gd name="connsiteY22-38426" fmla="*/ 15178 h 17382"/>
              <a:gd name="connsiteX23-38427" fmla="*/ 13074 w 13816"/>
              <a:gd name="connsiteY23-38428" fmla="*/ 17053 h 17382"/>
              <a:gd name="connsiteX24-38429" fmla="*/ 13214 w 13816"/>
              <a:gd name="connsiteY24-38430" fmla="*/ 13308 h 17382"/>
              <a:gd name="connsiteX25-38431" fmla="*/ 12587 w 13816"/>
              <a:gd name="connsiteY25-38432" fmla="*/ 9413 h 17382"/>
              <a:gd name="connsiteX26-38433" fmla="*/ 12736 w 13816"/>
              <a:gd name="connsiteY26-38434" fmla="*/ 13350 h 17382"/>
              <a:gd name="connsiteX27-38435" fmla="*/ 12796 w 13816"/>
              <a:gd name="connsiteY27-38436" fmla="*/ 14900 h 17382"/>
              <a:gd name="connsiteX28-38437" fmla="*/ 12197 w 13816"/>
              <a:gd name="connsiteY28-38438" fmla="*/ 17220 h 17382"/>
              <a:gd name="connsiteX29-38439" fmla="*/ 12291 w 13816"/>
              <a:gd name="connsiteY29-38440" fmla="*/ 10366 h 17382"/>
              <a:gd name="connsiteX30-38441" fmla="*/ 11939 w 13816"/>
              <a:gd name="connsiteY30-38442" fmla="*/ 6415 h 17382"/>
              <a:gd name="connsiteX31-38443" fmla="*/ 11217 w 13816"/>
              <a:gd name="connsiteY31-38444" fmla="*/ 5108 h 17382"/>
              <a:gd name="connsiteX32-38445" fmla="*/ 11539 w 13816"/>
              <a:gd name="connsiteY32-38446" fmla="*/ 7113 h 17382"/>
              <a:gd name="connsiteX33-38447" fmla="*/ 11780 w 13816"/>
              <a:gd name="connsiteY33-38448" fmla="*/ 7984 h 17382"/>
              <a:gd name="connsiteX34-38449" fmla="*/ 12138 w 13816"/>
              <a:gd name="connsiteY34-38450" fmla="*/ 9938 h 17382"/>
              <a:gd name="connsiteX35-38451" fmla="*/ 11764 w 13816"/>
              <a:gd name="connsiteY35-38452" fmla="*/ 9257 h 17382"/>
              <a:gd name="connsiteX36-38453" fmla="*/ 12107 w 13816"/>
              <a:gd name="connsiteY36-38454" fmla="*/ 11970 h 17382"/>
              <a:gd name="connsiteX37-38455" fmla="*/ 12024 w 13816"/>
              <a:gd name="connsiteY37-38456" fmla="*/ 14201 h 17382"/>
              <a:gd name="connsiteX38-38457" fmla="*/ 11868 w 13816"/>
              <a:gd name="connsiteY38-38458" fmla="*/ 16611 h 17382"/>
              <a:gd name="connsiteX39-38459" fmla="*/ 11878 w 13816"/>
              <a:gd name="connsiteY39-38460" fmla="*/ 15532 h 17382"/>
              <a:gd name="connsiteX40-38461" fmla="*/ 11659 w 13816"/>
              <a:gd name="connsiteY40-38462" fmla="*/ 13325 h 17382"/>
              <a:gd name="connsiteX41-38463" fmla="*/ 11511 w 13816"/>
              <a:gd name="connsiteY41-38464" fmla="*/ 11252 h 17382"/>
              <a:gd name="connsiteX42-38465" fmla="*/ 10854 w 13816"/>
              <a:gd name="connsiteY42-38466" fmla="*/ 6212 h 17382"/>
              <a:gd name="connsiteX43-38467" fmla="*/ 11200 w 13816"/>
              <a:gd name="connsiteY43-38468" fmla="*/ 11757 h 17382"/>
              <a:gd name="connsiteX44-38469" fmla="*/ 11400 w 13816"/>
              <a:gd name="connsiteY44-38470" fmla="*/ 14285 h 17382"/>
              <a:gd name="connsiteX45-38471" fmla="*/ 11229 w 13816"/>
              <a:gd name="connsiteY45-38472" fmla="*/ 16746 h 17382"/>
              <a:gd name="connsiteX46-38473" fmla="*/ 11037 w 13816"/>
              <a:gd name="connsiteY46-38474" fmla="*/ 13822 h 17382"/>
              <a:gd name="connsiteX47-38475" fmla="*/ 10633 w 13816"/>
              <a:gd name="connsiteY47-38476" fmla="*/ 16705 h 17382"/>
              <a:gd name="connsiteX48-38477" fmla="*/ 10290 w 13816"/>
              <a:gd name="connsiteY48-38478" fmla="*/ 17020 h 17382"/>
              <a:gd name="connsiteX49-38479" fmla="*/ 10369 w 13816"/>
              <a:gd name="connsiteY49-38480" fmla="*/ 16578 h 17382"/>
              <a:gd name="connsiteX50-38481" fmla="*/ 10482 w 13816"/>
              <a:gd name="connsiteY50-38482" fmla="*/ 15449 h 17382"/>
              <a:gd name="connsiteX51-38483" fmla="*/ 10608 w 13816"/>
              <a:gd name="connsiteY51-38484" fmla="*/ 14870 h 17382"/>
              <a:gd name="connsiteX52-38485" fmla="*/ 10497 w 13816"/>
              <a:gd name="connsiteY52-38486" fmla="*/ 15401 h 17382"/>
              <a:gd name="connsiteX53-38487" fmla="*/ 10107 w 13816"/>
              <a:gd name="connsiteY53-38488" fmla="*/ 15775 h 17382"/>
              <a:gd name="connsiteX54-38489" fmla="*/ 10303 w 13816"/>
              <a:gd name="connsiteY54-38490" fmla="*/ 15076 h 17382"/>
              <a:gd name="connsiteX55-38491" fmla="*/ 10158 w 13816"/>
              <a:gd name="connsiteY55-38492" fmla="*/ 14496 h 17382"/>
              <a:gd name="connsiteX56-38493" fmla="*/ 10429 w 13816"/>
              <a:gd name="connsiteY56-38494" fmla="*/ 14909 h 17382"/>
              <a:gd name="connsiteX57-38495" fmla="*/ 10408 w 13816"/>
              <a:gd name="connsiteY57-38496" fmla="*/ 13974 h 17382"/>
              <a:gd name="connsiteX58-38497" fmla="*/ 10485 w 13816"/>
              <a:gd name="connsiteY58-38498" fmla="*/ 10024 h 17382"/>
              <a:gd name="connsiteX59-38499" fmla="*/ 10649 w 13816"/>
              <a:gd name="connsiteY59-38500" fmla="*/ 8335 h 17382"/>
              <a:gd name="connsiteX60-38501" fmla="*/ 10180 w 13816"/>
              <a:gd name="connsiteY60-38502" fmla="*/ 12175 h 17382"/>
              <a:gd name="connsiteX61-38503" fmla="*/ 9419 w 13816"/>
              <a:gd name="connsiteY61-38504" fmla="*/ 16070 h 17382"/>
              <a:gd name="connsiteX62-38505" fmla="*/ 9594 w 13816"/>
              <a:gd name="connsiteY62-38506" fmla="*/ 13462 h 17382"/>
              <a:gd name="connsiteX63-38507" fmla="*/ 9795 w 13816"/>
              <a:gd name="connsiteY63-38508" fmla="*/ 11851 h 17382"/>
              <a:gd name="connsiteX64-38509" fmla="*/ 8937 w 13816"/>
              <a:gd name="connsiteY64-38510" fmla="*/ 13356 h 17382"/>
              <a:gd name="connsiteX65-38511" fmla="*/ 9525 w 13816"/>
              <a:gd name="connsiteY65-38512" fmla="*/ 11442 h 17382"/>
              <a:gd name="connsiteX66-38513" fmla="*/ 9915 w 13816"/>
              <a:gd name="connsiteY66-38514" fmla="*/ 10099 h 17382"/>
              <a:gd name="connsiteX67-38515" fmla="*/ 10040 w 13816"/>
              <a:gd name="connsiteY67-38516" fmla="*/ 5442 h 17382"/>
              <a:gd name="connsiteX68-38517" fmla="*/ 8978 w 13816"/>
              <a:gd name="connsiteY68-38518" fmla="*/ 3964 h 17382"/>
              <a:gd name="connsiteX69-38519" fmla="*/ 8484 w 13816"/>
              <a:gd name="connsiteY69-38520" fmla="*/ 4537 h 17382"/>
              <a:gd name="connsiteX70-38521" fmla="*/ 7252 w 13816"/>
              <a:gd name="connsiteY70-38522" fmla="*/ 4964 h 17382"/>
              <a:gd name="connsiteX71-38523" fmla="*/ 6958 w 13816"/>
              <a:gd name="connsiteY71-38524" fmla="*/ 6450 h 17382"/>
              <a:gd name="connsiteX72-38525" fmla="*/ 6353 w 13816"/>
              <a:gd name="connsiteY72-38526" fmla="*/ 6132 h 17382"/>
              <a:gd name="connsiteX73-38527" fmla="*/ 6177 w 13816"/>
              <a:gd name="connsiteY73-38528" fmla="*/ 6663 h 17382"/>
              <a:gd name="connsiteX74-38529" fmla="*/ 5827 w 13816"/>
              <a:gd name="connsiteY74-38530" fmla="*/ 6935 h 17382"/>
              <a:gd name="connsiteX75-38531" fmla="*/ 5225 w 13816"/>
              <a:gd name="connsiteY75-38532" fmla="*/ 7260 h 17382"/>
              <a:gd name="connsiteX76-38533" fmla="*/ 5356 w 13816"/>
              <a:gd name="connsiteY76-38534" fmla="*/ 7171 h 17382"/>
              <a:gd name="connsiteX77-38535" fmla="*/ 5733 w 13816"/>
              <a:gd name="connsiteY77-38536" fmla="*/ 7016 h 17382"/>
              <a:gd name="connsiteX78-38537" fmla="*/ 5381 w 13816"/>
              <a:gd name="connsiteY78-38538" fmla="*/ 8413 h 17382"/>
              <a:gd name="connsiteX79-38539" fmla="*/ 4302 w 13816"/>
              <a:gd name="connsiteY79-38540" fmla="*/ 8344 h 17382"/>
              <a:gd name="connsiteX80-38541" fmla="*/ 3773 w 13816"/>
              <a:gd name="connsiteY80-38542" fmla="*/ 8772 h 17382"/>
              <a:gd name="connsiteX81-38543" fmla="*/ 3026 w 13816"/>
              <a:gd name="connsiteY81-38544" fmla="*/ 9010 h 17382"/>
              <a:gd name="connsiteX82-38545" fmla="*/ 1342 w 13816"/>
              <a:gd name="connsiteY82-38546" fmla="*/ 9643 h 17382"/>
              <a:gd name="connsiteX83-38547" fmla="*/ 308 w 13816"/>
              <a:gd name="connsiteY83-38548" fmla="*/ 9936 h 17382"/>
              <a:gd name="connsiteX84-38549" fmla="*/ 156 w 13816"/>
              <a:gd name="connsiteY84-38550" fmla="*/ 8790 h 17382"/>
              <a:gd name="connsiteX85-38551" fmla="*/ 135 w 13816"/>
              <a:gd name="connsiteY85-38552" fmla="*/ 6267 h 17382"/>
              <a:gd name="connsiteX0-38553" fmla="*/ 135 w 13816"/>
              <a:gd name="connsiteY0-38554" fmla="*/ 6267 h 17382"/>
              <a:gd name="connsiteX1-38555" fmla="*/ 779 w 13816"/>
              <a:gd name="connsiteY1-38556" fmla="*/ 5729 h 17382"/>
              <a:gd name="connsiteX2-38557" fmla="*/ 2207 w 13816"/>
              <a:gd name="connsiteY2-38558" fmla="*/ 5863 h 17382"/>
              <a:gd name="connsiteX3-38559" fmla="*/ 4002 w 13816"/>
              <a:gd name="connsiteY3-38560" fmla="*/ 5164 h 17382"/>
              <a:gd name="connsiteX4-38561" fmla="*/ 6333 w 13816"/>
              <a:gd name="connsiteY4-38562" fmla="*/ 3399 h 17382"/>
              <a:gd name="connsiteX5-38563" fmla="*/ 6905 w 13816"/>
              <a:gd name="connsiteY5-38564" fmla="*/ 2367 h 17382"/>
              <a:gd name="connsiteX6-38565" fmla="*/ 7079 w 13816"/>
              <a:gd name="connsiteY6-38566" fmla="*/ 2149 h 17382"/>
              <a:gd name="connsiteX7-38567" fmla="*/ 7300 w 13816"/>
              <a:gd name="connsiteY7-38568" fmla="*/ 826 h 17382"/>
              <a:gd name="connsiteX8-38569" fmla="*/ 7650 w 13816"/>
              <a:gd name="connsiteY8-38570" fmla="*/ 961 h 17382"/>
              <a:gd name="connsiteX9-38571" fmla="*/ 8006 w 13816"/>
              <a:gd name="connsiteY9-38572" fmla="*/ 1915 h 17382"/>
              <a:gd name="connsiteX10-38573" fmla="*/ 8738 w 13816"/>
              <a:gd name="connsiteY10-38574" fmla="*/ 752 h 17382"/>
              <a:gd name="connsiteX11-38575" fmla="*/ 8410 w 13816"/>
              <a:gd name="connsiteY11-38576" fmla="*/ 1546 h 17382"/>
              <a:gd name="connsiteX12-38577" fmla="*/ 9069 w 13816"/>
              <a:gd name="connsiteY12-38578" fmla="*/ 19 h 17382"/>
              <a:gd name="connsiteX13-38579" fmla="*/ 9555 w 13816"/>
              <a:gd name="connsiteY13-38580" fmla="*/ 14 h 17382"/>
              <a:gd name="connsiteX14-38581" fmla="*/ 9651 w 13816"/>
              <a:gd name="connsiteY14-38582" fmla="*/ 1200 h 17382"/>
              <a:gd name="connsiteX15-38583" fmla="*/ 11153 w 13816"/>
              <a:gd name="connsiteY15-38584" fmla="*/ 2983 h 17382"/>
              <a:gd name="connsiteX16-38585" fmla="*/ 11693 w 13816"/>
              <a:gd name="connsiteY16-38586" fmla="*/ 3664 h 17382"/>
              <a:gd name="connsiteX17-38587" fmla="*/ 12576 w 13816"/>
              <a:gd name="connsiteY17-38588" fmla="*/ 6051 h 17382"/>
              <a:gd name="connsiteX18-38589" fmla="*/ 13367 w 13816"/>
              <a:gd name="connsiteY18-38590" fmla="*/ 8807 h 17382"/>
              <a:gd name="connsiteX19-38591" fmla="*/ 13696 w 13816"/>
              <a:gd name="connsiteY19-38592" fmla="*/ 12100 h 17382"/>
              <a:gd name="connsiteX20-38593" fmla="*/ 13815 w 13816"/>
              <a:gd name="connsiteY20-38594" fmla="*/ 13260 h 17382"/>
              <a:gd name="connsiteX21-38595" fmla="*/ 13606 w 13816"/>
              <a:gd name="connsiteY21-38596" fmla="*/ 17062 h 17382"/>
              <a:gd name="connsiteX22-38597" fmla="*/ 13570 w 13816"/>
              <a:gd name="connsiteY22-38598" fmla="*/ 15178 h 17382"/>
              <a:gd name="connsiteX23-38599" fmla="*/ 13074 w 13816"/>
              <a:gd name="connsiteY23-38600" fmla="*/ 17053 h 17382"/>
              <a:gd name="connsiteX24-38601" fmla="*/ 13214 w 13816"/>
              <a:gd name="connsiteY24-38602" fmla="*/ 13308 h 17382"/>
              <a:gd name="connsiteX25-38603" fmla="*/ 12587 w 13816"/>
              <a:gd name="connsiteY25-38604" fmla="*/ 9413 h 17382"/>
              <a:gd name="connsiteX26-38605" fmla="*/ 12736 w 13816"/>
              <a:gd name="connsiteY26-38606" fmla="*/ 13350 h 17382"/>
              <a:gd name="connsiteX27-38607" fmla="*/ 12796 w 13816"/>
              <a:gd name="connsiteY27-38608" fmla="*/ 14900 h 17382"/>
              <a:gd name="connsiteX28-38609" fmla="*/ 12197 w 13816"/>
              <a:gd name="connsiteY28-38610" fmla="*/ 17220 h 17382"/>
              <a:gd name="connsiteX29-38611" fmla="*/ 12291 w 13816"/>
              <a:gd name="connsiteY29-38612" fmla="*/ 10366 h 17382"/>
              <a:gd name="connsiteX30-38613" fmla="*/ 11939 w 13816"/>
              <a:gd name="connsiteY30-38614" fmla="*/ 6415 h 17382"/>
              <a:gd name="connsiteX31-38615" fmla="*/ 11217 w 13816"/>
              <a:gd name="connsiteY31-38616" fmla="*/ 5108 h 17382"/>
              <a:gd name="connsiteX32-38617" fmla="*/ 11539 w 13816"/>
              <a:gd name="connsiteY32-38618" fmla="*/ 7113 h 17382"/>
              <a:gd name="connsiteX33-38619" fmla="*/ 11780 w 13816"/>
              <a:gd name="connsiteY33-38620" fmla="*/ 7984 h 17382"/>
              <a:gd name="connsiteX34-38621" fmla="*/ 12138 w 13816"/>
              <a:gd name="connsiteY34-38622" fmla="*/ 9938 h 17382"/>
              <a:gd name="connsiteX35-38623" fmla="*/ 11764 w 13816"/>
              <a:gd name="connsiteY35-38624" fmla="*/ 9257 h 17382"/>
              <a:gd name="connsiteX36-38625" fmla="*/ 12107 w 13816"/>
              <a:gd name="connsiteY36-38626" fmla="*/ 11970 h 17382"/>
              <a:gd name="connsiteX37-38627" fmla="*/ 12024 w 13816"/>
              <a:gd name="connsiteY37-38628" fmla="*/ 14201 h 17382"/>
              <a:gd name="connsiteX38-38629" fmla="*/ 11868 w 13816"/>
              <a:gd name="connsiteY38-38630" fmla="*/ 16611 h 17382"/>
              <a:gd name="connsiteX39-38631" fmla="*/ 11878 w 13816"/>
              <a:gd name="connsiteY39-38632" fmla="*/ 15532 h 17382"/>
              <a:gd name="connsiteX40-38633" fmla="*/ 11659 w 13816"/>
              <a:gd name="connsiteY40-38634" fmla="*/ 13325 h 17382"/>
              <a:gd name="connsiteX41-38635" fmla="*/ 11511 w 13816"/>
              <a:gd name="connsiteY41-38636" fmla="*/ 11252 h 17382"/>
              <a:gd name="connsiteX42-38637" fmla="*/ 10854 w 13816"/>
              <a:gd name="connsiteY42-38638" fmla="*/ 6212 h 17382"/>
              <a:gd name="connsiteX43-38639" fmla="*/ 11200 w 13816"/>
              <a:gd name="connsiteY43-38640" fmla="*/ 11757 h 17382"/>
              <a:gd name="connsiteX44-38641" fmla="*/ 11400 w 13816"/>
              <a:gd name="connsiteY44-38642" fmla="*/ 14285 h 17382"/>
              <a:gd name="connsiteX45-38643" fmla="*/ 11229 w 13816"/>
              <a:gd name="connsiteY45-38644" fmla="*/ 16746 h 17382"/>
              <a:gd name="connsiteX46-38645" fmla="*/ 11037 w 13816"/>
              <a:gd name="connsiteY46-38646" fmla="*/ 13822 h 17382"/>
              <a:gd name="connsiteX47-38647" fmla="*/ 10633 w 13816"/>
              <a:gd name="connsiteY47-38648" fmla="*/ 16705 h 17382"/>
              <a:gd name="connsiteX48-38649" fmla="*/ 10290 w 13816"/>
              <a:gd name="connsiteY48-38650" fmla="*/ 17020 h 17382"/>
              <a:gd name="connsiteX49-38651" fmla="*/ 10369 w 13816"/>
              <a:gd name="connsiteY49-38652" fmla="*/ 16578 h 17382"/>
              <a:gd name="connsiteX50-38653" fmla="*/ 10482 w 13816"/>
              <a:gd name="connsiteY50-38654" fmla="*/ 15449 h 17382"/>
              <a:gd name="connsiteX51-38655" fmla="*/ 10608 w 13816"/>
              <a:gd name="connsiteY51-38656" fmla="*/ 14870 h 17382"/>
              <a:gd name="connsiteX52-38657" fmla="*/ 10497 w 13816"/>
              <a:gd name="connsiteY52-38658" fmla="*/ 15401 h 17382"/>
              <a:gd name="connsiteX53-38659" fmla="*/ 10107 w 13816"/>
              <a:gd name="connsiteY53-38660" fmla="*/ 15775 h 17382"/>
              <a:gd name="connsiteX54-38661" fmla="*/ 10303 w 13816"/>
              <a:gd name="connsiteY54-38662" fmla="*/ 15076 h 17382"/>
              <a:gd name="connsiteX55-38663" fmla="*/ 10158 w 13816"/>
              <a:gd name="connsiteY55-38664" fmla="*/ 14496 h 17382"/>
              <a:gd name="connsiteX56-38665" fmla="*/ 10429 w 13816"/>
              <a:gd name="connsiteY56-38666" fmla="*/ 14909 h 17382"/>
              <a:gd name="connsiteX57-38667" fmla="*/ 10408 w 13816"/>
              <a:gd name="connsiteY57-38668" fmla="*/ 13974 h 17382"/>
              <a:gd name="connsiteX58-38669" fmla="*/ 10485 w 13816"/>
              <a:gd name="connsiteY58-38670" fmla="*/ 10024 h 17382"/>
              <a:gd name="connsiteX59-38671" fmla="*/ 10649 w 13816"/>
              <a:gd name="connsiteY59-38672" fmla="*/ 8335 h 17382"/>
              <a:gd name="connsiteX60-38673" fmla="*/ 10180 w 13816"/>
              <a:gd name="connsiteY60-38674" fmla="*/ 12175 h 17382"/>
              <a:gd name="connsiteX61-38675" fmla="*/ 9419 w 13816"/>
              <a:gd name="connsiteY61-38676" fmla="*/ 16070 h 17382"/>
              <a:gd name="connsiteX62-38677" fmla="*/ 9343 w 13816"/>
              <a:gd name="connsiteY62-38678" fmla="*/ 14629 h 17382"/>
              <a:gd name="connsiteX63-38679" fmla="*/ 9594 w 13816"/>
              <a:gd name="connsiteY63-38680" fmla="*/ 13462 h 17382"/>
              <a:gd name="connsiteX64-38681" fmla="*/ 9795 w 13816"/>
              <a:gd name="connsiteY64-38682" fmla="*/ 11851 h 17382"/>
              <a:gd name="connsiteX65-38683" fmla="*/ 8937 w 13816"/>
              <a:gd name="connsiteY65-38684" fmla="*/ 13356 h 17382"/>
              <a:gd name="connsiteX66-38685" fmla="*/ 9525 w 13816"/>
              <a:gd name="connsiteY66-38686" fmla="*/ 11442 h 17382"/>
              <a:gd name="connsiteX67-38687" fmla="*/ 9915 w 13816"/>
              <a:gd name="connsiteY67-38688" fmla="*/ 10099 h 17382"/>
              <a:gd name="connsiteX68-38689" fmla="*/ 10040 w 13816"/>
              <a:gd name="connsiteY68-38690" fmla="*/ 5442 h 17382"/>
              <a:gd name="connsiteX69-38691" fmla="*/ 8978 w 13816"/>
              <a:gd name="connsiteY69-38692" fmla="*/ 3964 h 17382"/>
              <a:gd name="connsiteX70-38693" fmla="*/ 8484 w 13816"/>
              <a:gd name="connsiteY70-38694" fmla="*/ 4537 h 17382"/>
              <a:gd name="connsiteX71-38695" fmla="*/ 7252 w 13816"/>
              <a:gd name="connsiteY71-38696" fmla="*/ 4964 h 17382"/>
              <a:gd name="connsiteX72-38697" fmla="*/ 6958 w 13816"/>
              <a:gd name="connsiteY72-38698" fmla="*/ 6450 h 17382"/>
              <a:gd name="connsiteX73-38699" fmla="*/ 6353 w 13816"/>
              <a:gd name="connsiteY73-38700" fmla="*/ 6132 h 17382"/>
              <a:gd name="connsiteX74-38701" fmla="*/ 6177 w 13816"/>
              <a:gd name="connsiteY74-38702" fmla="*/ 6663 h 17382"/>
              <a:gd name="connsiteX75-38703" fmla="*/ 5827 w 13816"/>
              <a:gd name="connsiteY75-38704" fmla="*/ 6935 h 17382"/>
              <a:gd name="connsiteX76-38705" fmla="*/ 5225 w 13816"/>
              <a:gd name="connsiteY76-38706" fmla="*/ 7260 h 17382"/>
              <a:gd name="connsiteX77-38707" fmla="*/ 5356 w 13816"/>
              <a:gd name="connsiteY77-38708" fmla="*/ 7171 h 17382"/>
              <a:gd name="connsiteX78-38709" fmla="*/ 5733 w 13816"/>
              <a:gd name="connsiteY78-38710" fmla="*/ 7016 h 17382"/>
              <a:gd name="connsiteX79-38711" fmla="*/ 5381 w 13816"/>
              <a:gd name="connsiteY79-38712" fmla="*/ 8413 h 17382"/>
              <a:gd name="connsiteX80-38713" fmla="*/ 4302 w 13816"/>
              <a:gd name="connsiteY80-38714" fmla="*/ 8344 h 17382"/>
              <a:gd name="connsiteX81-38715" fmla="*/ 3773 w 13816"/>
              <a:gd name="connsiteY81-38716" fmla="*/ 8772 h 17382"/>
              <a:gd name="connsiteX82-38717" fmla="*/ 3026 w 13816"/>
              <a:gd name="connsiteY82-38718" fmla="*/ 9010 h 17382"/>
              <a:gd name="connsiteX83-38719" fmla="*/ 1342 w 13816"/>
              <a:gd name="connsiteY83-38720" fmla="*/ 9643 h 17382"/>
              <a:gd name="connsiteX84-38721" fmla="*/ 308 w 13816"/>
              <a:gd name="connsiteY84-38722" fmla="*/ 9936 h 17382"/>
              <a:gd name="connsiteX85-38723" fmla="*/ 156 w 13816"/>
              <a:gd name="connsiteY85-38724" fmla="*/ 8790 h 17382"/>
              <a:gd name="connsiteX86" fmla="*/ 135 w 13816"/>
              <a:gd name="connsiteY86" fmla="*/ 6267 h 17382"/>
              <a:gd name="connsiteX0-38725" fmla="*/ 135 w 13816"/>
              <a:gd name="connsiteY0-38726" fmla="*/ 6267 h 17382"/>
              <a:gd name="connsiteX1-38727" fmla="*/ 779 w 13816"/>
              <a:gd name="connsiteY1-38728" fmla="*/ 5729 h 17382"/>
              <a:gd name="connsiteX2-38729" fmla="*/ 2207 w 13816"/>
              <a:gd name="connsiteY2-38730" fmla="*/ 5863 h 17382"/>
              <a:gd name="connsiteX3-38731" fmla="*/ 4002 w 13816"/>
              <a:gd name="connsiteY3-38732" fmla="*/ 5164 h 17382"/>
              <a:gd name="connsiteX4-38733" fmla="*/ 6333 w 13816"/>
              <a:gd name="connsiteY4-38734" fmla="*/ 3399 h 17382"/>
              <a:gd name="connsiteX5-38735" fmla="*/ 6905 w 13816"/>
              <a:gd name="connsiteY5-38736" fmla="*/ 2367 h 17382"/>
              <a:gd name="connsiteX6-38737" fmla="*/ 7079 w 13816"/>
              <a:gd name="connsiteY6-38738" fmla="*/ 2149 h 17382"/>
              <a:gd name="connsiteX7-38739" fmla="*/ 7300 w 13816"/>
              <a:gd name="connsiteY7-38740" fmla="*/ 826 h 17382"/>
              <a:gd name="connsiteX8-38741" fmla="*/ 7650 w 13816"/>
              <a:gd name="connsiteY8-38742" fmla="*/ 961 h 17382"/>
              <a:gd name="connsiteX9-38743" fmla="*/ 8006 w 13816"/>
              <a:gd name="connsiteY9-38744" fmla="*/ 1915 h 17382"/>
              <a:gd name="connsiteX10-38745" fmla="*/ 8738 w 13816"/>
              <a:gd name="connsiteY10-38746" fmla="*/ 752 h 17382"/>
              <a:gd name="connsiteX11-38747" fmla="*/ 8410 w 13816"/>
              <a:gd name="connsiteY11-38748" fmla="*/ 1546 h 17382"/>
              <a:gd name="connsiteX12-38749" fmla="*/ 9069 w 13816"/>
              <a:gd name="connsiteY12-38750" fmla="*/ 19 h 17382"/>
              <a:gd name="connsiteX13-38751" fmla="*/ 9555 w 13816"/>
              <a:gd name="connsiteY13-38752" fmla="*/ 14 h 17382"/>
              <a:gd name="connsiteX14-38753" fmla="*/ 9651 w 13816"/>
              <a:gd name="connsiteY14-38754" fmla="*/ 1200 h 17382"/>
              <a:gd name="connsiteX15-38755" fmla="*/ 11153 w 13816"/>
              <a:gd name="connsiteY15-38756" fmla="*/ 2983 h 17382"/>
              <a:gd name="connsiteX16-38757" fmla="*/ 11693 w 13816"/>
              <a:gd name="connsiteY16-38758" fmla="*/ 3664 h 17382"/>
              <a:gd name="connsiteX17-38759" fmla="*/ 12576 w 13816"/>
              <a:gd name="connsiteY17-38760" fmla="*/ 6051 h 17382"/>
              <a:gd name="connsiteX18-38761" fmla="*/ 13367 w 13816"/>
              <a:gd name="connsiteY18-38762" fmla="*/ 8807 h 17382"/>
              <a:gd name="connsiteX19-38763" fmla="*/ 13696 w 13816"/>
              <a:gd name="connsiteY19-38764" fmla="*/ 12100 h 17382"/>
              <a:gd name="connsiteX20-38765" fmla="*/ 13815 w 13816"/>
              <a:gd name="connsiteY20-38766" fmla="*/ 13260 h 17382"/>
              <a:gd name="connsiteX21-38767" fmla="*/ 13606 w 13816"/>
              <a:gd name="connsiteY21-38768" fmla="*/ 17062 h 17382"/>
              <a:gd name="connsiteX22-38769" fmla="*/ 13570 w 13816"/>
              <a:gd name="connsiteY22-38770" fmla="*/ 15178 h 17382"/>
              <a:gd name="connsiteX23-38771" fmla="*/ 13074 w 13816"/>
              <a:gd name="connsiteY23-38772" fmla="*/ 17053 h 17382"/>
              <a:gd name="connsiteX24-38773" fmla="*/ 13214 w 13816"/>
              <a:gd name="connsiteY24-38774" fmla="*/ 13308 h 17382"/>
              <a:gd name="connsiteX25-38775" fmla="*/ 12587 w 13816"/>
              <a:gd name="connsiteY25-38776" fmla="*/ 9413 h 17382"/>
              <a:gd name="connsiteX26-38777" fmla="*/ 12736 w 13816"/>
              <a:gd name="connsiteY26-38778" fmla="*/ 13350 h 17382"/>
              <a:gd name="connsiteX27-38779" fmla="*/ 12796 w 13816"/>
              <a:gd name="connsiteY27-38780" fmla="*/ 14900 h 17382"/>
              <a:gd name="connsiteX28-38781" fmla="*/ 12197 w 13816"/>
              <a:gd name="connsiteY28-38782" fmla="*/ 17220 h 17382"/>
              <a:gd name="connsiteX29-38783" fmla="*/ 12291 w 13816"/>
              <a:gd name="connsiteY29-38784" fmla="*/ 10366 h 17382"/>
              <a:gd name="connsiteX30-38785" fmla="*/ 11939 w 13816"/>
              <a:gd name="connsiteY30-38786" fmla="*/ 6415 h 17382"/>
              <a:gd name="connsiteX31-38787" fmla="*/ 11217 w 13816"/>
              <a:gd name="connsiteY31-38788" fmla="*/ 5108 h 17382"/>
              <a:gd name="connsiteX32-38789" fmla="*/ 11539 w 13816"/>
              <a:gd name="connsiteY32-38790" fmla="*/ 7113 h 17382"/>
              <a:gd name="connsiteX33-38791" fmla="*/ 11780 w 13816"/>
              <a:gd name="connsiteY33-38792" fmla="*/ 7984 h 17382"/>
              <a:gd name="connsiteX34-38793" fmla="*/ 12138 w 13816"/>
              <a:gd name="connsiteY34-38794" fmla="*/ 9938 h 17382"/>
              <a:gd name="connsiteX35-38795" fmla="*/ 11764 w 13816"/>
              <a:gd name="connsiteY35-38796" fmla="*/ 9257 h 17382"/>
              <a:gd name="connsiteX36-38797" fmla="*/ 12107 w 13816"/>
              <a:gd name="connsiteY36-38798" fmla="*/ 11970 h 17382"/>
              <a:gd name="connsiteX37-38799" fmla="*/ 12024 w 13816"/>
              <a:gd name="connsiteY37-38800" fmla="*/ 14201 h 17382"/>
              <a:gd name="connsiteX38-38801" fmla="*/ 11868 w 13816"/>
              <a:gd name="connsiteY38-38802" fmla="*/ 16611 h 17382"/>
              <a:gd name="connsiteX39-38803" fmla="*/ 11878 w 13816"/>
              <a:gd name="connsiteY39-38804" fmla="*/ 15532 h 17382"/>
              <a:gd name="connsiteX40-38805" fmla="*/ 11659 w 13816"/>
              <a:gd name="connsiteY40-38806" fmla="*/ 13325 h 17382"/>
              <a:gd name="connsiteX41-38807" fmla="*/ 11511 w 13816"/>
              <a:gd name="connsiteY41-38808" fmla="*/ 11252 h 17382"/>
              <a:gd name="connsiteX42-38809" fmla="*/ 10854 w 13816"/>
              <a:gd name="connsiteY42-38810" fmla="*/ 6212 h 17382"/>
              <a:gd name="connsiteX43-38811" fmla="*/ 11200 w 13816"/>
              <a:gd name="connsiteY43-38812" fmla="*/ 11757 h 17382"/>
              <a:gd name="connsiteX44-38813" fmla="*/ 11400 w 13816"/>
              <a:gd name="connsiteY44-38814" fmla="*/ 14285 h 17382"/>
              <a:gd name="connsiteX45-38815" fmla="*/ 11229 w 13816"/>
              <a:gd name="connsiteY45-38816" fmla="*/ 16746 h 17382"/>
              <a:gd name="connsiteX46-38817" fmla="*/ 11037 w 13816"/>
              <a:gd name="connsiteY46-38818" fmla="*/ 13822 h 17382"/>
              <a:gd name="connsiteX47-38819" fmla="*/ 10633 w 13816"/>
              <a:gd name="connsiteY47-38820" fmla="*/ 16705 h 17382"/>
              <a:gd name="connsiteX48-38821" fmla="*/ 10290 w 13816"/>
              <a:gd name="connsiteY48-38822" fmla="*/ 17020 h 17382"/>
              <a:gd name="connsiteX49-38823" fmla="*/ 10369 w 13816"/>
              <a:gd name="connsiteY49-38824" fmla="*/ 16578 h 17382"/>
              <a:gd name="connsiteX50-38825" fmla="*/ 10482 w 13816"/>
              <a:gd name="connsiteY50-38826" fmla="*/ 15449 h 17382"/>
              <a:gd name="connsiteX51-38827" fmla="*/ 10608 w 13816"/>
              <a:gd name="connsiteY51-38828" fmla="*/ 14870 h 17382"/>
              <a:gd name="connsiteX52-38829" fmla="*/ 10497 w 13816"/>
              <a:gd name="connsiteY52-38830" fmla="*/ 15401 h 17382"/>
              <a:gd name="connsiteX53-38831" fmla="*/ 10107 w 13816"/>
              <a:gd name="connsiteY53-38832" fmla="*/ 15775 h 17382"/>
              <a:gd name="connsiteX54-38833" fmla="*/ 10303 w 13816"/>
              <a:gd name="connsiteY54-38834" fmla="*/ 15076 h 17382"/>
              <a:gd name="connsiteX55-38835" fmla="*/ 10158 w 13816"/>
              <a:gd name="connsiteY55-38836" fmla="*/ 14496 h 17382"/>
              <a:gd name="connsiteX56-38837" fmla="*/ 10341 w 13816"/>
              <a:gd name="connsiteY56-38838" fmla="*/ 15058 h 17382"/>
              <a:gd name="connsiteX57-38839" fmla="*/ 10408 w 13816"/>
              <a:gd name="connsiteY57-38840" fmla="*/ 13974 h 17382"/>
              <a:gd name="connsiteX58-38841" fmla="*/ 10485 w 13816"/>
              <a:gd name="connsiteY58-38842" fmla="*/ 10024 h 17382"/>
              <a:gd name="connsiteX59-38843" fmla="*/ 10649 w 13816"/>
              <a:gd name="connsiteY59-38844" fmla="*/ 8335 h 17382"/>
              <a:gd name="connsiteX60-38845" fmla="*/ 10180 w 13816"/>
              <a:gd name="connsiteY60-38846" fmla="*/ 12175 h 17382"/>
              <a:gd name="connsiteX61-38847" fmla="*/ 9419 w 13816"/>
              <a:gd name="connsiteY61-38848" fmla="*/ 16070 h 17382"/>
              <a:gd name="connsiteX62-38849" fmla="*/ 9343 w 13816"/>
              <a:gd name="connsiteY62-38850" fmla="*/ 14629 h 17382"/>
              <a:gd name="connsiteX63-38851" fmla="*/ 9594 w 13816"/>
              <a:gd name="connsiteY63-38852" fmla="*/ 13462 h 17382"/>
              <a:gd name="connsiteX64-38853" fmla="*/ 9795 w 13816"/>
              <a:gd name="connsiteY64-38854" fmla="*/ 11851 h 17382"/>
              <a:gd name="connsiteX65-38855" fmla="*/ 8937 w 13816"/>
              <a:gd name="connsiteY65-38856" fmla="*/ 13356 h 17382"/>
              <a:gd name="connsiteX66-38857" fmla="*/ 9525 w 13816"/>
              <a:gd name="connsiteY66-38858" fmla="*/ 11442 h 17382"/>
              <a:gd name="connsiteX67-38859" fmla="*/ 9915 w 13816"/>
              <a:gd name="connsiteY67-38860" fmla="*/ 10099 h 17382"/>
              <a:gd name="connsiteX68-38861" fmla="*/ 10040 w 13816"/>
              <a:gd name="connsiteY68-38862" fmla="*/ 5442 h 17382"/>
              <a:gd name="connsiteX69-38863" fmla="*/ 8978 w 13816"/>
              <a:gd name="connsiteY69-38864" fmla="*/ 3964 h 17382"/>
              <a:gd name="connsiteX70-38865" fmla="*/ 8484 w 13816"/>
              <a:gd name="connsiteY70-38866" fmla="*/ 4537 h 17382"/>
              <a:gd name="connsiteX71-38867" fmla="*/ 7252 w 13816"/>
              <a:gd name="connsiteY71-38868" fmla="*/ 4964 h 17382"/>
              <a:gd name="connsiteX72-38869" fmla="*/ 6958 w 13816"/>
              <a:gd name="connsiteY72-38870" fmla="*/ 6450 h 17382"/>
              <a:gd name="connsiteX73-38871" fmla="*/ 6353 w 13816"/>
              <a:gd name="connsiteY73-38872" fmla="*/ 6132 h 17382"/>
              <a:gd name="connsiteX74-38873" fmla="*/ 6177 w 13816"/>
              <a:gd name="connsiteY74-38874" fmla="*/ 6663 h 17382"/>
              <a:gd name="connsiteX75-38875" fmla="*/ 5827 w 13816"/>
              <a:gd name="connsiteY75-38876" fmla="*/ 6935 h 17382"/>
              <a:gd name="connsiteX76-38877" fmla="*/ 5225 w 13816"/>
              <a:gd name="connsiteY76-38878" fmla="*/ 7260 h 17382"/>
              <a:gd name="connsiteX77-38879" fmla="*/ 5356 w 13816"/>
              <a:gd name="connsiteY77-38880" fmla="*/ 7171 h 17382"/>
              <a:gd name="connsiteX78-38881" fmla="*/ 5733 w 13816"/>
              <a:gd name="connsiteY78-38882" fmla="*/ 7016 h 17382"/>
              <a:gd name="connsiteX79-38883" fmla="*/ 5381 w 13816"/>
              <a:gd name="connsiteY79-38884" fmla="*/ 8413 h 17382"/>
              <a:gd name="connsiteX80-38885" fmla="*/ 4302 w 13816"/>
              <a:gd name="connsiteY80-38886" fmla="*/ 8344 h 17382"/>
              <a:gd name="connsiteX81-38887" fmla="*/ 3773 w 13816"/>
              <a:gd name="connsiteY81-38888" fmla="*/ 8772 h 17382"/>
              <a:gd name="connsiteX82-38889" fmla="*/ 3026 w 13816"/>
              <a:gd name="connsiteY82-38890" fmla="*/ 9010 h 17382"/>
              <a:gd name="connsiteX83-38891" fmla="*/ 1342 w 13816"/>
              <a:gd name="connsiteY83-38892" fmla="*/ 9643 h 17382"/>
              <a:gd name="connsiteX84-38893" fmla="*/ 308 w 13816"/>
              <a:gd name="connsiteY84-38894" fmla="*/ 9936 h 17382"/>
              <a:gd name="connsiteX85-38895" fmla="*/ 156 w 13816"/>
              <a:gd name="connsiteY85-38896" fmla="*/ 8790 h 17382"/>
              <a:gd name="connsiteX86-38897" fmla="*/ 135 w 13816"/>
              <a:gd name="connsiteY86-38898" fmla="*/ 6267 h 17382"/>
              <a:gd name="connsiteX0-38899" fmla="*/ 135 w 13816"/>
              <a:gd name="connsiteY0-38900" fmla="*/ 6267 h 17382"/>
              <a:gd name="connsiteX1-38901" fmla="*/ 779 w 13816"/>
              <a:gd name="connsiteY1-38902" fmla="*/ 5729 h 17382"/>
              <a:gd name="connsiteX2-38903" fmla="*/ 2207 w 13816"/>
              <a:gd name="connsiteY2-38904" fmla="*/ 5863 h 17382"/>
              <a:gd name="connsiteX3-38905" fmla="*/ 4002 w 13816"/>
              <a:gd name="connsiteY3-38906" fmla="*/ 5164 h 17382"/>
              <a:gd name="connsiteX4-38907" fmla="*/ 6333 w 13816"/>
              <a:gd name="connsiteY4-38908" fmla="*/ 3399 h 17382"/>
              <a:gd name="connsiteX5-38909" fmla="*/ 6905 w 13816"/>
              <a:gd name="connsiteY5-38910" fmla="*/ 2367 h 17382"/>
              <a:gd name="connsiteX6-38911" fmla="*/ 7079 w 13816"/>
              <a:gd name="connsiteY6-38912" fmla="*/ 2149 h 17382"/>
              <a:gd name="connsiteX7-38913" fmla="*/ 7300 w 13816"/>
              <a:gd name="connsiteY7-38914" fmla="*/ 826 h 17382"/>
              <a:gd name="connsiteX8-38915" fmla="*/ 7650 w 13816"/>
              <a:gd name="connsiteY8-38916" fmla="*/ 961 h 17382"/>
              <a:gd name="connsiteX9-38917" fmla="*/ 8006 w 13816"/>
              <a:gd name="connsiteY9-38918" fmla="*/ 1915 h 17382"/>
              <a:gd name="connsiteX10-38919" fmla="*/ 8738 w 13816"/>
              <a:gd name="connsiteY10-38920" fmla="*/ 752 h 17382"/>
              <a:gd name="connsiteX11-38921" fmla="*/ 8410 w 13816"/>
              <a:gd name="connsiteY11-38922" fmla="*/ 1546 h 17382"/>
              <a:gd name="connsiteX12-38923" fmla="*/ 9069 w 13816"/>
              <a:gd name="connsiteY12-38924" fmla="*/ 19 h 17382"/>
              <a:gd name="connsiteX13-38925" fmla="*/ 9555 w 13816"/>
              <a:gd name="connsiteY13-38926" fmla="*/ 14 h 17382"/>
              <a:gd name="connsiteX14-38927" fmla="*/ 9651 w 13816"/>
              <a:gd name="connsiteY14-38928" fmla="*/ 1200 h 17382"/>
              <a:gd name="connsiteX15-38929" fmla="*/ 11153 w 13816"/>
              <a:gd name="connsiteY15-38930" fmla="*/ 2983 h 17382"/>
              <a:gd name="connsiteX16-38931" fmla="*/ 11693 w 13816"/>
              <a:gd name="connsiteY16-38932" fmla="*/ 3664 h 17382"/>
              <a:gd name="connsiteX17-38933" fmla="*/ 12576 w 13816"/>
              <a:gd name="connsiteY17-38934" fmla="*/ 6051 h 17382"/>
              <a:gd name="connsiteX18-38935" fmla="*/ 13367 w 13816"/>
              <a:gd name="connsiteY18-38936" fmla="*/ 8807 h 17382"/>
              <a:gd name="connsiteX19-38937" fmla="*/ 13696 w 13816"/>
              <a:gd name="connsiteY19-38938" fmla="*/ 12100 h 17382"/>
              <a:gd name="connsiteX20-38939" fmla="*/ 13815 w 13816"/>
              <a:gd name="connsiteY20-38940" fmla="*/ 13260 h 17382"/>
              <a:gd name="connsiteX21-38941" fmla="*/ 13606 w 13816"/>
              <a:gd name="connsiteY21-38942" fmla="*/ 17062 h 17382"/>
              <a:gd name="connsiteX22-38943" fmla="*/ 13702 w 13816"/>
              <a:gd name="connsiteY22-38944" fmla="*/ 15229 h 17382"/>
              <a:gd name="connsiteX23-38945" fmla="*/ 13074 w 13816"/>
              <a:gd name="connsiteY23-38946" fmla="*/ 17053 h 17382"/>
              <a:gd name="connsiteX24-38947" fmla="*/ 13214 w 13816"/>
              <a:gd name="connsiteY24-38948" fmla="*/ 13308 h 17382"/>
              <a:gd name="connsiteX25-38949" fmla="*/ 12587 w 13816"/>
              <a:gd name="connsiteY25-38950" fmla="*/ 9413 h 17382"/>
              <a:gd name="connsiteX26-38951" fmla="*/ 12736 w 13816"/>
              <a:gd name="connsiteY26-38952" fmla="*/ 13350 h 17382"/>
              <a:gd name="connsiteX27-38953" fmla="*/ 12796 w 13816"/>
              <a:gd name="connsiteY27-38954" fmla="*/ 14900 h 17382"/>
              <a:gd name="connsiteX28-38955" fmla="*/ 12197 w 13816"/>
              <a:gd name="connsiteY28-38956" fmla="*/ 17220 h 17382"/>
              <a:gd name="connsiteX29-38957" fmla="*/ 12291 w 13816"/>
              <a:gd name="connsiteY29-38958" fmla="*/ 10366 h 17382"/>
              <a:gd name="connsiteX30-38959" fmla="*/ 11939 w 13816"/>
              <a:gd name="connsiteY30-38960" fmla="*/ 6415 h 17382"/>
              <a:gd name="connsiteX31-38961" fmla="*/ 11217 w 13816"/>
              <a:gd name="connsiteY31-38962" fmla="*/ 5108 h 17382"/>
              <a:gd name="connsiteX32-38963" fmla="*/ 11539 w 13816"/>
              <a:gd name="connsiteY32-38964" fmla="*/ 7113 h 17382"/>
              <a:gd name="connsiteX33-38965" fmla="*/ 11780 w 13816"/>
              <a:gd name="connsiteY33-38966" fmla="*/ 7984 h 17382"/>
              <a:gd name="connsiteX34-38967" fmla="*/ 12138 w 13816"/>
              <a:gd name="connsiteY34-38968" fmla="*/ 9938 h 17382"/>
              <a:gd name="connsiteX35-38969" fmla="*/ 11764 w 13816"/>
              <a:gd name="connsiteY35-38970" fmla="*/ 9257 h 17382"/>
              <a:gd name="connsiteX36-38971" fmla="*/ 12107 w 13816"/>
              <a:gd name="connsiteY36-38972" fmla="*/ 11970 h 17382"/>
              <a:gd name="connsiteX37-38973" fmla="*/ 12024 w 13816"/>
              <a:gd name="connsiteY37-38974" fmla="*/ 14201 h 17382"/>
              <a:gd name="connsiteX38-38975" fmla="*/ 11868 w 13816"/>
              <a:gd name="connsiteY38-38976" fmla="*/ 16611 h 17382"/>
              <a:gd name="connsiteX39-38977" fmla="*/ 11878 w 13816"/>
              <a:gd name="connsiteY39-38978" fmla="*/ 15532 h 17382"/>
              <a:gd name="connsiteX40-38979" fmla="*/ 11659 w 13816"/>
              <a:gd name="connsiteY40-38980" fmla="*/ 13325 h 17382"/>
              <a:gd name="connsiteX41-38981" fmla="*/ 11511 w 13816"/>
              <a:gd name="connsiteY41-38982" fmla="*/ 11252 h 17382"/>
              <a:gd name="connsiteX42-38983" fmla="*/ 10854 w 13816"/>
              <a:gd name="connsiteY42-38984" fmla="*/ 6212 h 17382"/>
              <a:gd name="connsiteX43-38985" fmla="*/ 11200 w 13816"/>
              <a:gd name="connsiteY43-38986" fmla="*/ 11757 h 17382"/>
              <a:gd name="connsiteX44-38987" fmla="*/ 11400 w 13816"/>
              <a:gd name="connsiteY44-38988" fmla="*/ 14285 h 17382"/>
              <a:gd name="connsiteX45-38989" fmla="*/ 11229 w 13816"/>
              <a:gd name="connsiteY45-38990" fmla="*/ 16746 h 17382"/>
              <a:gd name="connsiteX46-38991" fmla="*/ 11037 w 13816"/>
              <a:gd name="connsiteY46-38992" fmla="*/ 13822 h 17382"/>
              <a:gd name="connsiteX47-38993" fmla="*/ 10633 w 13816"/>
              <a:gd name="connsiteY47-38994" fmla="*/ 16705 h 17382"/>
              <a:gd name="connsiteX48-38995" fmla="*/ 10290 w 13816"/>
              <a:gd name="connsiteY48-38996" fmla="*/ 17020 h 17382"/>
              <a:gd name="connsiteX49-38997" fmla="*/ 10369 w 13816"/>
              <a:gd name="connsiteY49-38998" fmla="*/ 16578 h 17382"/>
              <a:gd name="connsiteX50-38999" fmla="*/ 10482 w 13816"/>
              <a:gd name="connsiteY50-39000" fmla="*/ 15449 h 17382"/>
              <a:gd name="connsiteX51-39001" fmla="*/ 10608 w 13816"/>
              <a:gd name="connsiteY51-39002" fmla="*/ 14870 h 17382"/>
              <a:gd name="connsiteX52-39003" fmla="*/ 10497 w 13816"/>
              <a:gd name="connsiteY52-39004" fmla="*/ 15401 h 17382"/>
              <a:gd name="connsiteX53-39005" fmla="*/ 10107 w 13816"/>
              <a:gd name="connsiteY53-39006" fmla="*/ 15775 h 17382"/>
              <a:gd name="connsiteX54-39007" fmla="*/ 10303 w 13816"/>
              <a:gd name="connsiteY54-39008" fmla="*/ 15076 h 17382"/>
              <a:gd name="connsiteX55-39009" fmla="*/ 10158 w 13816"/>
              <a:gd name="connsiteY55-39010" fmla="*/ 14496 h 17382"/>
              <a:gd name="connsiteX56-39011" fmla="*/ 10341 w 13816"/>
              <a:gd name="connsiteY56-39012" fmla="*/ 15058 h 17382"/>
              <a:gd name="connsiteX57-39013" fmla="*/ 10408 w 13816"/>
              <a:gd name="connsiteY57-39014" fmla="*/ 13974 h 17382"/>
              <a:gd name="connsiteX58-39015" fmla="*/ 10485 w 13816"/>
              <a:gd name="connsiteY58-39016" fmla="*/ 10024 h 17382"/>
              <a:gd name="connsiteX59-39017" fmla="*/ 10649 w 13816"/>
              <a:gd name="connsiteY59-39018" fmla="*/ 8335 h 17382"/>
              <a:gd name="connsiteX60-39019" fmla="*/ 10180 w 13816"/>
              <a:gd name="connsiteY60-39020" fmla="*/ 12175 h 17382"/>
              <a:gd name="connsiteX61-39021" fmla="*/ 9419 w 13816"/>
              <a:gd name="connsiteY61-39022" fmla="*/ 16070 h 17382"/>
              <a:gd name="connsiteX62-39023" fmla="*/ 9343 w 13816"/>
              <a:gd name="connsiteY62-39024" fmla="*/ 14629 h 17382"/>
              <a:gd name="connsiteX63-39025" fmla="*/ 9594 w 13816"/>
              <a:gd name="connsiteY63-39026" fmla="*/ 13462 h 17382"/>
              <a:gd name="connsiteX64-39027" fmla="*/ 9795 w 13816"/>
              <a:gd name="connsiteY64-39028" fmla="*/ 11851 h 17382"/>
              <a:gd name="connsiteX65-39029" fmla="*/ 8937 w 13816"/>
              <a:gd name="connsiteY65-39030" fmla="*/ 13356 h 17382"/>
              <a:gd name="connsiteX66-39031" fmla="*/ 9525 w 13816"/>
              <a:gd name="connsiteY66-39032" fmla="*/ 11442 h 17382"/>
              <a:gd name="connsiteX67-39033" fmla="*/ 9915 w 13816"/>
              <a:gd name="connsiteY67-39034" fmla="*/ 10099 h 17382"/>
              <a:gd name="connsiteX68-39035" fmla="*/ 10040 w 13816"/>
              <a:gd name="connsiteY68-39036" fmla="*/ 5442 h 17382"/>
              <a:gd name="connsiteX69-39037" fmla="*/ 8978 w 13816"/>
              <a:gd name="connsiteY69-39038" fmla="*/ 3964 h 17382"/>
              <a:gd name="connsiteX70-39039" fmla="*/ 8484 w 13816"/>
              <a:gd name="connsiteY70-39040" fmla="*/ 4537 h 17382"/>
              <a:gd name="connsiteX71-39041" fmla="*/ 7252 w 13816"/>
              <a:gd name="connsiteY71-39042" fmla="*/ 4964 h 17382"/>
              <a:gd name="connsiteX72-39043" fmla="*/ 6958 w 13816"/>
              <a:gd name="connsiteY72-39044" fmla="*/ 6450 h 17382"/>
              <a:gd name="connsiteX73-39045" fmla="*/ 6353 w 13816"/>
              <a:gd name="connsiteY73-39046" fmla="*/ 6132 h 17382"/>
              <a:gd name="connsiteX74-39047" fmla="*/ 6177 w 13816"/>
              <a:gd name="connsiteY74-39048" fmla="*/ 6663 h 17382"/>
              <a:gd name="connsiteX75-39049" fmla="*/ 5827 w 13816"/>
              <a:gd name="connsiteY75-39050" fmla="*/ 6935 h 17382"/>
              <a:gd name="connsiteX76-39051" fmla="*/ 5225 w 13816"/>
              <a:gd name="connsiteY76-39052" fmla="*/ 7260 h 17382"/>
              <a:gd name="connsiteX77-39053" fmla="*/ 5356 w 13816"/>
              <a:gd name="connsiteY77-39054" fmla="*/ 7171 h 17382"/>
              <a:gd name="connsiteX78-39055" fmla="*/ 5733 w 13816"/>
              <a:gd name="connsiteY78-39056" fmla="*/ 7016 h 17382"/>
              <a:gd name="connsiteX79-39057" fmla="*/ 5381 w 13816"/>
              <a:gd name="connsiteY79-39058" fmla="*/ 8413 h 17382"/>
              <a:gd name="connsiteX80-39059" fmla="*/ 4302 w 13816"/>
              <a:gd name="connsiteY80-39060" fmla="*/ 8344 h 17382"/>
              <a:gd name="connsiteX81-39061" fmla="*/ 3773 w 13816"/>
              <a:gd name="connsiteY81-39062" fmla="*/ 8772 h 17382"/>
              <a:gd name="connsiteX82-39063" fmla="*/ 3026 w 13816"/>
              <a:gd name="connsiteY82-39064" fmla="*/ 9010 h 17382"/>
              <a:gd name="connsiteX83-39065" fmla="*/ 1342 w 13816"/>
              <a:gd name="connsiteY83-39066" fmla="*/ 9643 h 17382"/>
              <a:gd name="connsiteX84-39067" fmla="*/ 308 w 13816"/>
              <a:gd name="connsiteY84-39068" fmla="*/ 9936 h 17382"/>
              <a:gd name="connsiteX85-39069" fmla="*/ 156 w 13816"/>
              <a:gd name="connsiteY85-39070" fmla="*/ 8790 h 17382"/>
              <a:gd name="connsiteX86-39071" fmla="*/ 135 w 13816"/>
              <a:gd name="connsiteY86-39072" fmla="*/ 6267 h 17382"/>
              <a:gd name="connsiteX0-39073" fmla="*/ 135 w 13918"/>
              <a:gd name="connsiteY0-39074" fmla="*/ 6267 h 17382"/>
              <a:gd name="connsiteX1-39075" fmla="*/ 779 w 13918"/>
              <a:gd name="connsiteY1-39076" fmla="*/ 5729 h 17382"/>
              <a:gd name="connsiteX2-39077" fmla="*/ 2207 w 13918"/>
              <a:gd name="connsiteY2-39078" fmla="*/ 5863 h 17382"/>
              <a:gd name="connsiteX3-39079" fmla="*/ 4002 w 13918"/>
              <a:gd name="connsiteY3-39080" fmla="*/ 5164 h 17382"/>
              <a:gd name="connsiteX4-39081" fmla="*/ 6333 w 13918"/>
              <a:gd name="connsiteY4-39082" fmla="*/ 3399 h 17382"/>
              <a:gd name="connsiteX5-39083" fmla="*/ 6905 w 13918"/>
              <a:gd name="connsiteY5-39084" fmla="*/ 2367 h 17382"/>
              <a:gd name="connsiteX6-39085" fmla="*/ 7079 w 13918"/>
              <a:gd name="connsiteY6-39086" fmla="*/ 2149 h 17382"/>
              <a:gd name="connsiteX7-39087" fmla="*/ 7300 w 13918"/>
              <a:gd name="connsiteY7-39088" fmla="*/ 826 h 17382"/>
              <a:gd name="connsiteX8-39089" fmla="*/ 7650 w 13918"/>
              <a:gd name="connsiteY8-39090" fmla="*/ 961 h 17382"/>
              <a:gd name="connsiteX9-39091" fmla="*/ 8006 w 13918"/>
              <a:gd name="connsiteY9-39092" fmla="*/ 1915 h 17382"/>
              <a:gd name="connsiteX10-39093" fmla="*/ 8738 w 13918"/>
              <a:gd name="connsiteY10-39094" fmla="*/ 752 h 17382"/>
              <a:gd name="connsiteX11-39095" fmla="*/ 8410 w 13918"/>
              <a:gd name="connsiteY11-39096" fmla="*/ 1546 h 17382"/>
              <a:gd name="connsiteX12-39097" fmla="*/ 9069 w 13918"/>
              <a:gd name="connsiteY12-39098" fmla="*/ 19 h 17382"/>
              <a:gd name="connsiteX13-39099" fmla="*/ 9555 w 13918"/>
              <a:gd name="connsiteY13-39100" fmla="*/ 14 h 17382"/>
              <a:gd name="connsiteX14-39101" fmla="*/ 9651 w 13918"/>
              <a:gd name="connsiteY14-39102" fmla="*/ 1200 h 17382"/>
              <a:gd name="connsiteX15-39103" fmla="*/ 11153 w 13918"/>
              <a:gd name="connsiteY15-39104" fmla="*/ 2983 h 17382"/>
              <a:gd name="connsiteX16-39105" fmla="*/ 11693 w 13918"/>
              <a:gd name="connsiteY16-39106" fmla="*/ 3664 h 17382"/>
              <a:gd name="connsiteX17-39107" fmla="*/ 12576 w 13918"/>
              <a:gd name="connsiteY17-39108" fmla="*/ 6051 h 17382"/>
              <a:gd name="connsiteX18-39109" fmla="*/ 13367 w 13918"/>
              <a:gd name="connsiteY18-39110" fmla="*/ 8807 h 17382"/>
              <a:gd name="connsiteX19-39111" fmla="*/ 13696 w 13918"/>
              <a:gd name="connsiteY19-39112" fmla="*/ 12100 h 17382"/>
              <a:gd name="connsiteX20-39113" fmla="*/ 13815 w 13918"/>
              <a:gd name="connsiteY20-39114" fmla="*/ 13260 h 17382"/>
              <a:gd name="connsiteX21-39115" fmla="*/ 13606 w 13918"/>
              <a:gd name="connsiteY21-39116" fmla="*/ 17062 h 17382"/>
              <a:gd name="connsiteX22-39117" fmla="*/ 13908 w 13918"/>
              <a:gd name="connsiteY22-39118" fmla="*/ 15247 h 17382"/>
              <a:gd name="connsiteX23-39119" fmla="*/ 13074 w 13918"/>
              <a:gd name="connsiteY23-39120" fmla="*/ 17053 h 17382"/>
              <a:gd name="connsiteX24-39121" fmla="*/ 13214 w 13918"/>
              <a:gd name="connsiteY24-39122" fmla="*/ 13308 h 17382"/>
              <a:gd name="connsiteX25-39123" fmla="*/ 12587 w 13918"/>
              <a:gd name="connsiteY25-39124" fmla="*/ 9413 h 17382"/>
              <a:gd name="connsiteX26-39125" fmla="*/ 12736 w 13918"/>
              <a:gd name="connsiteY26-39126" fmla="*/ 13350 h 17382"/>
              <a:gd name="connsiteX27-39127" fmla="*/ 12796 w 13918"/>
              <a:gd name="connsiteY27-39128" fmla="*/ 14900 h 17382"/>
              <a:gd name="connsiteX28-39129" fmla="*/ 12197 w 13918"/>
              <a:gd name="connsiteY28-39130" fmla="*/ 17220 h 17382"/>
              <a:gd name="connsiteX29-39131" fmla="*/ 12291 w 13918"/>
              <a:gd name="connsiteY29-39132" fmla="*/ 10366 h 17382"/>
              <a:gd name="connsiteX30-39133" fmla="*/ 11939 w 13918"/>
              <a:gd name="connsiteY30-39134" fmla="*/ 6415 h 17382"/>
              <a:gd name="connsiteX31-39135" fmla="*/ 11217 w 13918"/>
              <a:gd name="connsiteY31-39136" fmla="*/ 5108 h 17382"/>
              <a:gd name="connsiteX32-39137" fmla="*/ 11539 w 13918"/>
              <a:gd name="connsiteY32-39138" fmla="*/ 7113 h 17382"/>
              <a:gd name="connsiteX33-39139" fmla="*/ 11780 w 13918"/>
              <a:gd name="connsiteY33-39140" fmla="*/ 7984 h 17382"/>
              <a:gd name="connsiteX34-39141" fmla="*/ 12138 w 13918"/>
              <a:gd name="connsiteY34-39142" fmla="*/ 9938 h 17382"/>
              <a:gd name="connsiteX35-39143" fmla="*/ 11764 w 13918"/>
              <a:gd name="connsiteY35-39144" fmla="*/ 9257 h 17382"/>
              <a:gd name="connsiteX36-39145" fmla="*/ 12107 w 13918"/>
              <a:gd name="connsiteY36-39146" fmla="*/ 11970 h 17382"/>
              <a:gd name="connsiteX37-39147" fmla="*/ 12024 w 13918"/>
              <a:gd name="connsiteY37-39148" fmla="*/ 14201 h 17382"/>
              <a:gd name="connsiteX38-39149" fmla="*/ 11868 w 13918"/>
              <a:gd name="connsiteY38-39150" fmla="*/ 16611 h 17382"/>
              <a:gd name="connsiteX39-39151" fmla="*/ 11878 w 13918"/>
              <a:gd name="connsiteY39-39152" fmla="*/ 15532 h 17382"/>
              <a:gd name="connsiteX40-39153" fmla="*/ 11659 w 13918"/>
              <a:gd name="connsiteY40-39154" fmla="*/ 13325 h 17382"/>
              <a:gd name="connsiteX41-39155" fmla="*/ 11511 w 13918"/>
              <a:gd name="connsiteY41-39156" fmla="*/ 11252 h 17382"/>
              <a:gd name="connsiteX42-39157" fmla="*/ 10854 w 13918"/>
              <a:gd name="connsiteY42-39158" fmla="*/ 6212 h 17382"/>
              <a:gd name="connsiteX43-39159" fmla="*/ 11200 w 13918"/>
              <a:gd name="connsiteY43-39160" fmla="*/ 11757 h 17382"/>
              <a:gd name="connsiteX44-39161" fmla="*/ 11400 w 13918"/>
              <a:gd name="connsiteY44-39162" fmla="*/ 14285 h 17382"/>
              <a:gd name="connsiteX45-39163" fmla="*/ 11229 w 13918"/>
              <a:gd name="connsiteY45-39164" fmla="*/ 16746 h 17382"/>
              <a:gd name="connsiteX46-39165" fmla="*/ 11037 w 13918"/>
              <a:gd name="connsiteY46-39166" fmla="*/ 13822 h 17382"/>
              <a:gd name="connsiteX47-39167" fmla="*/ 10633 w 13918"/>
              <a:gd name="connsiteY47-39168" fmla="*/ 16705 h 17382"/>
              <a:gd name="connsiteX48-39169" fmla="*/ 10290 w 13918"/>
              <a:gd name="connsiteY48-39170" fmla="*/ 17020 h 17382"/>
              <a:gd name="connsiteX49-39171" fmla="*/ 10369 w 13918"/>
              <a:gd name="connsiteY49-39172" fmla="*/ 16578 h 17382"/>
              <a:gd name="connsiteX50-39173" fmla="*/ 10482 w 13918"/>
              <a:gd name="connsiteY50-39174" fmla="*/ 15449 h 17382"/>
              <a:gd name="connsiteX51-39175" fmla="*/ 10608 w 13918"/>
              <a:gd name="connsiteY51-39176" fmla="*/ 14870 h 17382"/>
              <a:gd name="connsiteX52-39177" fmla="*/ 10497 w 13918"/>
              <a:gd name="connsiteY52-39178" fmla="*/ 15401 h 17382"/>
              <a:gd name="connsiteX53-39179" fmla="*/ 10107 w 13918"/>
              <a:gd name="connsiteY53-39180" fmla="*/ 15775 h 17382"/>
              <a:gd name="connsiteX54-39181" fmla="*/ 10303 w 13918"/>
              <a:gd name="connsiteY54-39182" fmla="*/ 15076 h 17382"/>
              <a:gd name="connsiteX55-39183" fmla="*/ 10158 w 13918"/>
              <a:gd name="connsiteY55-39184" fmla="*/ 14496 h 17382"/>
              <a:gd name="connsiteX56-39185" fmla="*/ 10341 w 13918"/>
              <a:gd name="connsiteY56-39186" fmla="*/ 15058 h 17382"/>
              <a:gd name="connsiteX57-39187" fmla="*/ 10408 w 13918"/>
              <a:gd name="connsiteY57-39188" fmla="*/ 13974 h 17382"/>
              <a:gd name="connsiteX58-39189" fmla="*/ 10485 w 13918"/>
              <a:gd name="connsiteY58-39190" fmla="*/ 10024 h 17382"/>
              <a:gd name="connsiteX59-39191" fmla="*/ 10649 w 13918"/>
              <a:gd name="connsiteY59-39192" fmla="*/ 8335 h 17382"/>
              <a:gd name="connsiteX60-39193" fmla="*/ 10180 w 13918"/>
              <a:gd name="connsiteY60-39194" fmla="*/ 12175 h 17382"/>
              <a:gd name="connsiteX61-39195" fmla="*/ 9419 w 13918"/>
              <a:gd name="connsiteY61-39196" fmla="*/ 16070 h 17382"/>
              <a:gd name="connsiteX62-39197" fmla="*/ 9343 w 13918"/>
              <a:gd name="connsiteY62-39198" fmla="*/ 14629 h 17382"/>
              <a:gd name="connsiteX63-39199" fmla="*/ 9594 w 13918"/>
              <a:gd name="connsiteY63-39200" fmla="*/ 13462 h 17382"/>
              <a:gd name="connsiteX64-39201" fmla="*/ 9795 w 13918"/>
              <a:gd name="connsiteY64-39202" fmla="*/ 11851 h 17382"/>
              <a:gd name="connsiteX65-39203" fmla="*/ 8937 w 13918"/>
              <a:gd name="connsiteY65-39204" fmla="*/ 13356 h 17382"/>
              <a:gd name="connsiteX66-39205" fmla="*/ 9525 w 13918"/>
              <a:gd name="connsiteY66-39206" fmla="*/ 11442 h 17382"/>
              <a:gd name="connsiteX67-39207" fmla="*/ 9915 w 13918"/>
              <a:gd name="connsiteY67-39208" fmla="*/ 10099 h 17382"/>
              <a:gd name="connsiteX68-39209" fmla="*/ 10040 w 13918"/>
              <a:gd name="connsiteY68-39210" fmla="*/ 5442 h 17382"/>
              <a:gd name="connsiteX69-39211" fmla="*/ 8978 w 13918"/>
              <a:gd name="connsiteY69-39212" fmla="*/ 3964 h 17382"/>
              <a:gd name="connsiteX70-39213" fmla="*/ 8484 w 13918"/>
              <a:gd name="connsiteY70-39214" fmla="*/ 4537 h 17382"/>
              <a:gd name="connsiteX71-39215" fmla="*/ 7252 w 13918"/>
              <a:gd name="connsiteY71-39216" fmla="*/ 4964 h 17382"/>
              <a:gd name="connsiteX72-39217" fmla="*/ 6958 w 13918"/>
              <a:gd name="connsiteY72-39218" fmla="*/ 6450 h 17382"/>
              <a:gd name="connsiteX73-39219" fmla="*/ 6353 w 13918"/>
              <a:gd name="connsiteY73-39220" fmla="*/ 6132 h 17382"/>
              <a:gd name="connsiteX74-39221" fmla="*/ 6177 w 13918"/>
              <a:gd name="connsiteY74-39222" fmla="*/ 6663 h 17382"/>
              <a:gd name="connsiteX75-39223" fmla="*/ 5827 w 13918"/>
              <a:gd name="connsiteY75-39224" fmla="*/ 6935 h 17382"/>
              <a:gd name="connsiteX76-39225" fmla="*/ 5225 w 13918"/>
              <a:gd name="connsiteY76-39226" fmla="*/ 7260 h 17382"/>
              <a:gd name="connsiteX77-39227" fmla="*/ 5356 w 13918"/>
              <a:gd name="connsiteY77-39228" fmla="*/ 7171 h 17382"/>
              <a:gd name="connsiteX78-39229" fmla="*/ 5733 w 13918"/>
              <a:gd name="connsiteY78-39230" fmla="*/ 7016 h 17382"/>
              <a:gd name="connsiteX79-39231" fmla="*/ 5381 w 13918"/>
              <a:gd name="connsiteY79-39232" fmla="*/ 8413 h 17382"/>
              <a:gd name="connsiteX80-39233" fmla="*/ 4302 w 13918"/>
              <a:gd name="connsiteY80-39234" fmla="*/ 8344 h 17382"/>
              <a:gd name="connsiteX81-39235" fmla="*/ 3773 w 13918"/>
              <a:gd name="connsiteY81-39236" fmla="*/ 8772 h 17382"/>
              <a:gd name="connsiteX82-39237" fmla="*/ 3026 w 13918"/>
              <a:gd name="connsiteY82-39238" fmla="*/ 9010 h 17382"/>
              <a:gd name="connsiteX83-39239" fmla="*/ 1342 w 13918"/>
              <a:gd name="connsiteY83-39240" fmla="*/ 9643 h 17382"/>
              <a:gd name="connsiteX84-39241" fmla="*/ 308 w 13918"/>
              <a:gd name="connsiteY84-39242" fmla="*/ 9936 h 17382"/>
              <a:gd name="connsiteX85-39243" fmla="*/ 156 w 13918"/>
              <a:gd name="connsiteY85-39244" fmla="*/ 8790 h 17382"/>
              <a:gd name="connsiteX86-39245" fmla="*/ 135 w 13918"/>
              <a:gd name="connsiteY86-39246" fmla="*/ 6267 h 17382"/>
              <a:gd name="connsiteX0-39247" fmla="*/ 135 w 13962"/>
              <a:gd name="connsiteY0-39248" fmla="*/ 6267 h 17382"/>
              <a:gd name="connsiteX1-39249" fmla="*/ 779 w 13962"/>
              <a:gd name="connsiteY1-39250" fmla="*/ 5729 h 17382"/>
              <a:gd name="connsiteX2-39251" fmla="*/ 2207 w 13962"/>
              <a:gd name="connsiteY2-39252" fmla="*/ 5863 h 17382"/>
              <a:gd name="connsiteX3-39253" fmla="*/ 4002 w 13962"/>
              <a:gd name="connsiteY3-39254" fmla="*/ 5164 h 17382"/>
              <a:gd name="connsiteX4-39255" fmla="*/ 6333 w 13962"/>
              <a:gd name="connsiteY4-39256" fmla="*/ 3399 h 17382"/>
              <a:gd name="connsiteX5-39257" fmla="*/ 6905 w 13962"/>
              <a:gd name="connsiteY5-39258" fmla="*/ 2367 h 17382"/>
              <a:gd name="connsiteX6-39259" fmla="*/ 7079 w 13962"/>
              <a:gd name="connsiteY6-39260" fmla="*/ 2149 h 17382"/>
              <a:gd name="connsiteX7-39261" fmla="*/ 7300 w 13962"/>
              <a:gd name="connsiteY7-39262" fmla="*/ 826 h 17382"/>
              <a:gd name="connsiteX8-39263" fmla="*/ 7650 w 13962"/>
              <a:gd name="connsiteY8-39264" fmla="*/ 961 h 17382"/>
              <a:gd name="connsiteX9-39265" fmla="*/ 8006 w 13962"/>
              <a:gd name="connsiteY9-39266" fmla="*/ 1915 h 17382"/>
              <a:gd name="connsiteX10-39267" fmla="*/ 8738 w 13962"/>
              <a:gd name="connsiteY10-39268" fmla="*/ 752 h 17382"/>
              <a:gd name="connsiteX11-39269" fmla="*/ 8410 w 13962"/>
              <a:gd name="connsiteY11-39270" fmla="*/ 1546 h 17382"/>
              <a:gd name="connsiteX12-39271" fmla="*/ 9069 w 13962"/>
              <a:gd name="connsiteY12-39272" fmla="*/ 19 h 17382"/>
              <a:gd name="connsiteX13-39273" fmla="*/ 9555 w 13962"/>
              <a:gd name="connsiteY13-39274" fmla="*/ 14 h 17382"/>
              <a:gd name="connsiteX14-39275" fmla="*/ 9651 w 13962"/>
              <a:gd name="connsiteY14-39276" fmla="*/ 1200 h 17382"/>
              <a:gd name="connsiteX15-39277" fmla="*/ 11153 w 13962"/>
              <a:gd name="connsiteY15-39278" fmla="*/ 2983 h 17382"/>
              <a:gd name="connsiteX16-39279" fmla="*/ 11693 w 13962"/>
              <a:gd name="connsiteY16-39280" fmla="*/ 3664 h 17382"/>
              <a:gd name="connsiteX17-39281" fmla="*/ 12576 w 13962"/>
              <a:gd name="connsiteY17-39282" fmla="*/ 6051 h 17382"/>
              <a:gd name="connsiteX18-39283" fmla="*/ 13367 w 13962"/>
              <a:gd name="connsiteY18-39284" fmla="*/ 8807 h 17382"/>
              <a:gd name="connsiteX19-39285" fmla="*/ 13696 w 13962"/>
              <a:gd name="connsiteY19-39286" fmla="*/ 12100 h 17382"/>
              <a:gd name="connsiteX20-39287" fmla="*/ 13815 w 13962"/>
              <a:gd name="connsiteY20-39288" fmla="*/ 13260 h 17382"/>
              <a:gd name="connsiteX21-39289" fmla="*/ 13606 w 13962"/>
              <a:gd name="connsiteY21-39290" fmla="*/ 17062 h 17382"/>
              <a:gd name="connsiteX22-39291" fmla="*/ 13908 w 13962"/>
              <a:gd name="connsiteY22-39292" fmla="*/ 15247 h 17382"/>
              <a:gd name="connsiteX23-39293" fmla="*/ 13074 w 13962"/>
              <a:gd name="connsiteY23-39294" fmla="*/ 17053 h 17382"/>
              <a:gd name="connsiteX24-39295" fmla="*/ 13214 w 13962"/>
              <a:gd name="connsiteY24-39296" fmla="*/ 13308 h 17382"/>
              <a:gd name="connsiteX25-39297" fmla="*/ 12587 w 13962"/>
              <a:gd name="connsiteY25-39298" fmla="*/ 9413 h 17382"/>
              <a:gd name="connsiteX26-39299" fmla="*/ 12736 w 13962"/>
              <a:gd name="connsiteY26-39300" fmla="*/ 13350 h 17382"/>
              <a:gd name="connsiteX27-39301" fmla="*/ 12796 w 13962"/>
              <a:gd name="connsiteY27-39302" fmla="*/ 14900 h 17382"/>
              <a:gd name="connsiteX28-39303" fmla="*/ 12197 w 13962"/>
              <a:gd name="connsiteY28-39304" fmla="*/ 17220 h 17382"/>
              <a:gd name="connsiteX29-39305" fmla="*/ 12291 w 13962"/>
              <a:gd name="connsiteY29-39306" fmla="*/ 10366 h 17382"/>
              <a:gd name="connsiteX30-39307" fmla="*/ 11939 w 13962"/>
              <a:gd name="connsiteY30-39308" fmla="*/ 6415 h 17382"/>
              <a:gd name="connsiteX31-39309" fmla="*/ 11217 w 13962"/>
              <a:gd name="connsiteY31-39310" fmla="*/ 5108 h 17382"/>
              <a:gd name="connsiteX32-39311" fmla="*/ 11539 w 13962"/>
              <a:gd name="connsiteY32-39312" fmla="*/ 7113 h 17382"/>
              <a:gd name="connsiteX33-39313" fmla="*/ 11780 w 13962"/>
              <a:gd name="connsiteY33-39314" fmla="*/ 7984 h 17382"/>
              <a:gd name="connsiteX34-39315" fmla="*/ 12138 w 13962"/>
              <a:gd name="connsiteY34-39316" fmla="*/ 9938 h 17382"/>
              <a:gd name="connsiteX35-39317" fmla="*/ 11764 w 13962"/>
              <a:gd name="connsiteY35-39318" fmla="*/ 9257 h 17382"/>
              <a:gd name="connsiteX36-39319" fmla="*/ 12107 w 13962"/>
              <a:gd name="connsiteY36-39320" fmla="*/ 11970 h 17382"/>
              <a:gd name="connsiteX37-39321" fmla="*/ 12024 w 13962"/>
              <a:gd name="connsiteY37-39322" fmla="*/ 14201 h 17382"/>
              <a:gd name="connsiteX38-39323" fmla="*/ 11868 w 13962"/>
              <a:gd name="connsiteY38-39324" fmla="*/ 16611 h 17382"/>
              <a:gd name="connsiteX39-39325" fmla="*/ 11878 w 13962"/>
              <a:gd name="connsiteY39-39326" fmla="*/ 15532 h 17382"/>
              <a:gd name="connsiteX40-39327" fmla="*/ 11659 w 13962"/>
              <a:gd name="connsiteY40-39328" fmla="*/ 13325 h 17382"/>
              <a:gd name="connsiteX41-39329" fmla="*/ 11511 w 13962"/>
              <a:gd name="connsiteY41-39330" fmla="*/ 11252 h 17382"/>
              <a:gd name="connsiteX42-39331" fmla="*/ 10854 w 13962"/>
              <a:gd name="connsiteY42-39332" fmla="*/ 6212 h 17382"/>
              <a:gd name="connsiteX43-39333" fmla="*/ 11200 w 13962"/>
              <a:gd name="connsiteY43-39334" fmla="*/ 11757 h 17382"/>
              <a:gd name="connsiteX44-39335" fmla="*/ 11400 w 13962"/>
              <a:gd name="connsiteY44-39336" fmla="*/ 14285 h 17382"/>
              <a:gd name="connsiteX45-39337" fmla="*/ 11229 w 13962"/>
              <a:gd name="connsiteY45-39338" fmla="*/ 16746 h 17382"/>
              <a:gd name="connsiteX46-39339" fmla="*/ 11037 w 13962"/>
              <a:gd name="connsiteY46-39340" fmla="*/ 13822 h 17382"/>
              <a:gd name="connsiteX47-39341" fmla="*/ 10633 w 13962"/>
              <a:gd name="connsiteY47-39342" fmla="*/ 16705 h 17382"/>
              <a:gd name="connsiteX48-39343" fmla="*/ 10290 w 13962"/>
              <a:gd name="connsiteY48-39344" fmla="*/ 17020 h 17382"/>
              <a:gd name="connsiteX49-39345" fmla="*/ 10369 w 13962"/>
              <a:gd name="connsiteY49-39346" fmla="*/ 16578 h 17382"/>
              <a:gd name="connsiteX50-39347" fmla="*/ 10482 w 13962"/>
              <a:gd name="connsiteY50-39348" fmla="*/ 15449 h 17382"/>
              <a:gd name="connsiteX51-39349" fmla="*/ 10608 w 13962"/>
              <a:gd name="connsiteY51-39350" fmla="*/ 14870 h 17382"/>
              <a:gd name="connsiteX52-39351" fmla="*/ 10497 w 13962"/>
              <a:gd name="connsiteY52-39352" fmla="*/ 15401 h 17382"/>
              <a:gd name="connsiteX53-39353" fmla="*/ 10107 w 13962"/>
              <a:gd name="connsiteY53-39354" fmla="*/ 15775 h 17382"/>
              <a:gd name="connsiteX54-39355" fmla="*/ 10303 w 13962"/>
              <a:gd name="connsiteY54-39356" fmla="*/ 15076 h 17382"/>
              <a:gd name="connsiteX55-39357" fmla="*/ 10158 w 13962"/>
              <a:gd name="connsiteY55-39358" fmla="*/ 14496 h 17382"/>
              <a:gd name="connsiteX56-39359" fmla="*/ 10341 w 13962"/>
              <a:gd name="connsiteY56-39360" fmla="*/ 15058 h 17382"/>
              <a:gd name="connsiteX57-39361" fmla="*/ 10408 w 13962"/>
              <a:gd name="connsiteY57-39362" fmla="*/ 13974 h 17382"/>
              <a:gd name="connsiteX58-39363" fmla="*/ 10485 w 13962"/>
              <a:gd name="connsiteY58-39364" fmla="*/ 10024 h 17382"/>
              <a:gd name="connsiteX59-39365" fmla="*/ 10649 w 13962"/>
              <a:gd name="connsiteY59-39366" fmla="*/ 8335 h 17382"/>
              <a:gd name="connsiteX60-39367" fmla="*/ 10180 w 13962"/>
              <a:gd name="connsiteY60-39368" fmla="*/ 12175 h 17382"/>
              <a:gd name="connsiteX61-39369" fmla="*/ 9419 w 13962"/>
              <a:gd name="connsiteY61-39370" fmla="*/ 16070 h 17382"/>
              <a:gd name="connsiteX62-39371" fmla="*/ 9343 w 13962"/>
              <a:gd name="connsiteY62-39372" fmla="*/ 14629 h 17382"/>
              <a:gd name="connsiteX63-39373" fmla="*/ 9594 w 13962"/>
              <a:gd name="connsiteY63-39374" fmla="*/ 13462 h 17382"/>
              <a:gd name="connsiteX64-39375" fmla="*/ 9795 w 13962"/>
              <a:gd name="connsiteY64-39376" fmla="*/ 11851 h 17382"/>
              <a:gd name="connsiteX65-39377" fmla="*/ 8937 w 13962"/>
              <a:gd name="connsiteY65-39378" fmla="*/ 13356 h 17382"/>
              <a:gd name="connsiteX66-39379" fmla="*/ 9525 w 13962"/>
              <a:gd name="connsiteY66-39380" fmla="*/ 11442 h 17382"/>
              <a:gd name="connsiteX67-39381" fmla="*/ 9915 w 13962"/>
              <a:gd name="connsiteY67-39382" fmla="*/ 10099 h 17382"/>
              <a:gd name="connsiteX68-39383" fmla="*/ 10040 w 13962"/>
              <a:gd name="connsiteY68-39384" fmla="*/ 5442 h 17382"/>
              <a:gd name="connsiteX69-39385" fmla="*/ 8978 w 13962"/>
              <a:gd name="connsiteY69-39386" fmla="*/ 3964 h 17382"/>
              <a:gd name="connsiteX70-39387" fmla="*/ 8484 w 13962"/>
              <a:gd name="connsiteY70-39388" fmla="*/ 4537 h 17382"/>
              <a:gd name="connsiteX71-39389" fmla="*/ 7252 w 13962"/>
              <a:gd name="connsiteY71-39390" fmla="*/ 4964 h 17382"/>
              <a:gd name="connsiteX72-39391" fmla="*/ 6958 w 13962"/>
              <a:gd name="connsiteY72-39392" fmla="*/ 6450 h 17382"/>
              <a:gd name="connsiteX73-39393" fmla="*/ 6353 w 13962"/>
              <a:gd name="connsiteY73-39394" fmla="*/ 6132 h 17382"/>
              <a:gd name="connsiteX74-39395" fmla="*/ 6177 w 13962"/>
              <a:gd name="connsiteY74-39396" fmla="*/ 6663 h 17382"/>
              <a:gd name="connsiteX75-39397" fmla="*/ 5827 w 13962"/>
              <a:gd name="connsiteY75-39398" fmla="*/ 6935 h 17382"/>
              <a:gd name="connsiteX76-39399" fmla="*/ 5225 w 13962"/>
              <a:gd name="connsiteY76-39400" fmla="*/ 7260 h 17382"/>
              <a:gd name="connsiteX77-39401" fmla="*/ 5356 w 13962"/>
              <a:gd name="connsiteY77-39402" fmla="*/ 7171 h 17382"/>
              <a:gd name="connsiteX78-39403" fmla="*/ 5733 w 13962"/>
              <a:gd name="connsiteY78-39404" fmla="*/ 7016 h 17382"/>
              <a:gd name="connsiteX79-39405" fmla="*/ 5381 w 13962"/>
              <a:gd name="connsiteY79-39406" fmla="*/ 8413 h 17382"/>
              <a:gd name="connsiteX80-39407" fmla="*/ 4302 w 13962"/>
              <a:gd name="connsiteY80-39408" fmla="*/ 8344 h 17382"/>
              <a:gd name="connsiteX81-39409" fmla="*/ 3773 w 13962"/>
              <a:gd name="connsiteY81-39410" fmla="*/ 8772 h 17382"/>
              <a:gd name="connsiteX82-39411" fmla="*/ 3026 w 13962"/>
              <a:gd name="connsiteY82-39412" fmla="*/ 9010 h 17382"/>
              <a:gd name="connsiteX83-39413" fmla="*/ 1342 w 13962"/>
              <a:gd name="connsiteY83-39414" fmla="*/ 9643 h 17382"/>
              <a:gd name="connsiteX84-39415" fmla="*/ 308 w 13962"/>
              <a:gd name="connsiteY84-39416" fmla="*/ 9936 h 17382"/>
              <a:gd name="connsiteX85-39417" fmla="*/ 156 w 13962"/>
              <a:gd name="connsiteY85-39418" fmla="*/ 8790 h 17382"/>
              <a:gd name="connsiteX86-39419" fmla="*/ 135 w 13962"/>
              <a:gd name="connsiteY86-39420" fmla="*/ 6267 h 17382"/>
              <a:gd name="connsiteX0-39421" fmla="*/ 135 w 13962"/>
              <a:gd name="connsiteY0-39422" fmla="*/ 6267 h 17382"/>
              <a:gd name="connsiteX1-39423" fmla="*/ 779 w 13962"/>
              <a:gd name="connsiteY1-39424" fmla="*/ 5729 h 17382"/>
              <a:gd name="connsiteX2-39425" fmla="*/ 2207 w 13962"/>
              <a:gd name="connsiteY2-39426" fmla="*/ 5863 h 17382"/>
              <a:gd name="connsiteX3-39427" fmla="*/ 4002 w 13962"/>
              <a:gd name="connsiteY3-39428" fmla="*/ 5164 h 17382"/>
              <a:gd name="connsiteX4-39429" fmla="*/ 6333 w 13962"/>
              <a:gd name="connsiteY4-39430" fmla="*/ 3399 h 17382"/>
              <a:gd name="connsiteX5-39431" fmla="*/ 6905 w 13962"/>
              <a:gd name="connsiteY5-39432" fmla="*/ 2367 h 17382"/>
              <a:gd name="connsiteX6-39433" fmla="*/ 7079 w 13962"/>
              <a:gd name="connsiteY6-39434" fmla="*/ 2149 h 17382"/>
              <a:gd name="connsiteX7-39435" fmla="*/ 7300 w 13962"/>
              <a:gd name="connsiteY7-39436" fmla="*/ 826 h 17382"/>
              <a:gd name="connsiteX8-39437" fmla="*/ 7650 w 13962"/>
              <a:gd name="connsiteY8-39438" fmla="*/ 961 h 17382"/>
              <a:gd name="connsiteX9-39439" fmla="*/ 8006 w 13962"/>
              <a:gd name="connsiteY9-39440" fmla="*/ 1915 h 17382"/>
              <a:gd name="connsiteX10-39441" fmla="*/ 8738 w 13962"/>
              <a:gd name="connsiteY10-39442" fmla="*/ 752 h 17382"/>
              <a:gd name="connsiteX11-39443" fmla="*/ 8410 w 13962"/>
              <a:gd name="connsiteY11-39444" fmla="*/ 1546 h 17382"/>
              <a:gd name="connsiteX12-39445" fmla="*/ 9069 w 13962"/>
              <a:gd name="connsiteY12-39446" fmla="*/ 19 h 17382"/>
              <a:gd name="connsiteX13-39447" fmla="*/ 9555 w 13962"/>
              <a:gd name="connsiteY13-39448" fmla="*/ 14 h 17382"/>
              <a:gd name="connsiteX14-39449" fmla="*/ 9651 w 13962"/>
              <a:gd name="connsiteY14-39450" fmla="*/ 1200 h 17382"/>
              <a:gd name="connsiteX15-39451" fmla="*/ 11153 w 13962"/>
              <a:gd name="connsiteY15-39452" fmla="*/ 2983 h 17382"/>
              <a:gd name="connsiteX16-39453" fmla="*/ 11693 w 13962"/>
              <a:gd name="connsiteY16-39454" fmla="*/ 3664 h 17382"/>
              <a:gd name="connsiteX17-39455" fmla="*/ 12576 w 13962"/>
              <a:gd name="connsiteY17-39456" fmla="*/ 6051 h 17382"/>
              <a:gd name="connsiteX18-39457" fmla="*/ 13367 w 13962"/>
              <a:gd name="connsiteY18-39458" fmla="*/ 8807 h 17382"/>
              <a:gd name="connsiteX19-39459" fmla="*/ 13696 w 13962"/>
              <a:gd name="connsiteY19-39460" fmla="*/ 12100 h 17382"/>
              <a:gd name="connsiteX20-39461" fmla="*/ 13815 w 13962"/>
              <a:gd name="connsiteY20-39462" fmla="*/ 13260 h 17382"/>
              <a:gd name="connsiteX21-39463" fmla="*/ 13606 w 13962"/>
              <a:gd name="connsiteY21-39464" fmla="*/ 17062 h 17382"/>
              <a:gd name="connsiteX22-39465" fmla="*/ 13908 w 13962"/>
              <a:gd name="connsiteY22-39466" fmla="*/ 15247 h 17382"/>
              <a:gd name="connsiteX23-39467" fmla="*/ 12502 w 13962"/>
              <a:gd name="connsiteY23-39468" fmla="*/ 17198 h 17382"/>
              <a:gd name="connsiteX24-39469" fmla="*/ 13214 w 13962"/>
              <a:gd name="connsiteY24-39470" fmla="*/ 13308 h 17382"/>
              <a:gd name="connsiteX25-39471" fmla="*/ 12587 w 13962"/>
              <a:gd name="connsiteY25-39472" fmla="*/ 9413 h 17382"/>
              <a:gd name="connsiteX26-39473" fmla="*/ 12736 w 13962"/>
              <a:gd name="connsiteY26-39474" fmla="*/ 13350 h 17382"/>
              <a:gd name="connsiteX27-39475" fmla="*/ 12796 w 13962"/>
              <a:gd name="connsiteY27-39476" fmla="*/ 14900 h 17382"/>
              <a:gd name="connsiteX28-39477" fmla="*/ 12197 w 13962"/>
              <a:gd name="connsiteY28-39478" fmla="*/ 17220 h 17382"/>
              <a:gd name="connsiteX29-39479" fmla="*/ 12291 w 13962"/>
              <a:gd name="connsiteY29-39480" fmla="*/ 10366 h 17382"/>
              <a:gd name="connsiteX30-39481" fmla="*/ 11939 w 13962"/>
              <a:gd name="connsiteY30-39482" fmla="*/ 6415 h 17382"/>
              <a:gd name="connsiteX31-39483" fmla="*/ 11217 w 13962"/>
              <a:gd name="connsiteY31-39484" fmla="*/ 5108 h 17382"/>
              <a:gd name="connsiteX32-39485" fmla="*/ 11539 w 13962"/>
              <a:gd name="connsiteY32-39486" fmla="*/ 7113 h 17382"/>
              <a:gd name="connsiteX33-39487" fmla="*/ 11780 w 13962"/>
              <a:gd name="connsiteY33-39488" fmla="*/ 7984 h 17382"/>
              <a:gd name="connsiteX34-39489" fmla="*/ 12138 w 13962"/>
              <a:gd name="connsiteY34-39490" fmla="*/ 9938 h 17382"/>
              <a:gd name="connsiteX35-39491" fmla="*/ 11764 w 13962"/>
              <a:gd name="connsiteY35-39492" fmla="*/ 9257 h 17382"/>
              <a:gd name="connsiteX36-39493" fmla="*/ 12107 w 13962"/>
              <a:gd name="connsiteY36-39494" fmla="*/ 11970 h 17382"/>
              <a:gd name="connsiteX37-39495" fmla="*/ 12024 w 13962"/>
              <a:gd name="connsiteY37-39496" fmla="*/ 14201 h 17382"/>
              <a:gd name="connsiteX38-39497" fmla="*/ 11868 w 13962"/>
              <a:gd name="connsiteY38-39498" fmla="*/ 16611 h 17382"/>
              <a:gd name="connsiteX39-39499" fmla="*/ 11878 w 13962"/>
              <a:gd name="connsiteY39-39500" fmla="*/ 15532 h 17382"/>
              <a:gd name="connsiteX40-39501" fmla="*/ 11659 w 13962"/>
              <a:gd name="connsiteY40-39502" fmla="*/ 13325 h 17382"/>
              <a:gd name="connsiteX41-39503" fmla="*/ 11511 w 13962"/>
              <a:gd name="connsiteY41-39504" fmla="*/ 11252 h 17382"/>
              <a:gd name="connsiteX42-39505" fmla="*/ 10854 w 13962"/>
              <a:gd name="connsiteY42-39506" fmla="*/ 6212 h 17382"/>
              <a:gd name="connsiteX43-39507" fmla="*/ 11200 w 13962"/>
              <a:gd name="connsiteY43-39508" fmla="*/ 11757 h 17382"/>
              <a:gd name="connsiteX44-39509" fmla="*/ 11400 w 13962"/>
              <a:gd name="connsiteY44-39510" fmla="*/ 14285 h 17382"/>
              <a:gd name="connsiteX45-39511" fmla="*/ 11229 w 13962"/>
              <a:gd name="connsiteY45-39512" fmla="*/ 16746 h 17382"/>
              <a:gd name="connsiteX46-39513" fmla="*/ 11037 w 13962"/>
              <a:gd name="connsiteY46-39514" fmla="*/ 13822 h 17382"/>
              <a:gd name="connsiteX47-39515" fmla="*/ 10633 w 13962"/>
              <a:gd name="connsiteY47-39516" fmla="*/ 16705 h 17382"/>
              <a:gd name="connsiteX48-39517" fmla="*/ 10290 w 13962"/>
              <a:gd name="connsiteY48-39518" fmla="*/ 17020 h 17382"/>
              <a:gd name="connsiteX49-39519" fmla="*/ 10369 w 13962"/>
              <a:gd name="connsiteY49-39520" fmla="*/ 16578 h 17382"/>
              <a:gd name="connsiteX50-39521" fmla="*/ 10482 w 13962"/>
              <a:gd name="connsiteY50-39522" fmla="*/ 15449 h 17382"/>
              <a:gd name="connsiteX51-39523" fmla="*/ 10608 w 13962"/>
              <a:gd name="connsiteY51-39524" fmla="*/ 14870 h 17382"/>
              <a:gd name="connsiteX52-39525" fmla="*/ 10497 w 13962"/>
              <a:gd name="connsiteY52-39526" fmla="*/ 15401 h 17382"/>
              <a:gd name="connsiteX53-39527" fmla="*/ 10107 w 13962"/>
              <a:gd name="connsiteY53-39528" fmla="*/ 15775 h 17382"/>
              <a:gd name="connsiteX54-39529" fmla="*/ 10303 w 13962"/>
              <a:gd name="connsiteY54-39530" fmla="*/ 15076 h 17382"/>
              <a:gd name="connsiteX55-39531" fmla="*/ 10158 w 13962"/>
              <a:gd name="connsiteY55-39532" fmla="*/ 14496 h 17382"/>
              <a:gd name="connsiteX56-39533" fmla="*/ 10341 w 13962"/>
              <a:gd name="connsiteY56-39534" fmla="*/ 15058 h 17382"/>
              <a:gd name="connsiteX57-39535" fmla="*/ 10408 w 13962"/>
              <a:gd name="connsiteY57-39536" fmla="*/ 13974 h 17382"/>
              <a:gd name="connsiteX58-39537" fmla="*/ 10485 w 13962"/>
              <a:gd name="connsiteY58-39538" fmla="*/ 10024 h 17382"/>
              <a:gd name="connsiteX59-39539" fmla="*/ 10649 w 13962"/>
              <a:gd name="connsiteY59-39540" fmla="*/ 8335 h 17382"/>
              <a:gd name="connsiteX60-39541" fmla="*/ 10180 w 13962"/>
              <a:gd name="connsiteY60-39542" fmla="*/ 12175 h 17382"/>
              <a:gd name="connsiteX61-39543" fmla="*/ 9419 w 13962"/>
              <a:gd name="connsiteY61-39544" fmla="*/ 16070 h 17382"/>
              <a:gd name="connsiteX62-39545" fmla="*/ 9343 w 13962"/>
              <a:gd name="connsiteY62-39546" fmla="*/ 14629 h 17382"/>
              <a:gd name="connsiteX63-39547" fmla="*/ 9594 w 13962"/>
              <a:gd name="connsiteY63-39548" fmla="*/ 13462 h 17382"/>
              <a:gd name="connsiteX64-39549" fmla="*/ 9795 w 13962"/>
              <a:gd name="connsiteY64-39550" fmla="*/ 11851 h 17382"/>
              <a:gd name="connsiteX65-39551" fmla="*/ 8937 w 13962"/>
              <a:gd name="connsiteY65-39552" fmla="*/ 13356 h 17382"/>
              <a:gd name="connsiteX66-39553" fmla="*/ 9525 w 13962"/>
              <a:gd name="connsiteY66-39554" fmla="*/ 11442 h 17382"/>
              <a:gd name="connsiteX67-39555" fmla="*/ 9915 w 13962"/>
              <a:gd name="connsiteY67-39556" fmla="*/ 10099 h 17382"/>
              <a:gd name="connsiteX68-39557" fmla="*/ 10040 w 13962"/>
              <a:gd name="connsiteY68-39558" fmla="*/ 5442 h 17382"/>
              <a:gd name="connsiteX69-39559" fmla="*/ 8978 w 13962"/>
              <a:gd name="connsiteY69-39560" fmla="*/ 3964 h 17382"/>
              <a:gd name="connsiteX70-39561" fmla="*/ 8484 w 13962"/>
              <a:gd name="connsiteY70-39562" fmla="*/ 4537 h 17382"/>
              <a:gd name="connsiteX71-39563" fmla="*/ 7252 w 13962"/>
              <a:gd name="connsiteY71-39564" fmla="*/ 4964 h 17382"/>
              <a:gd name="connsiteX72-39565" fmla="*/ 6958 w 13962"/>
              <a:gd name="connsiteY72-39566" fmla="*/ 6450 h 17382"/>
              <a:gd name="connsiteX73-39567" fmla="*/ 6353 w 13962"/>
              <a:gd name="connsiteY73-39568" fmla="*/ 6132 h 17382"/>
              <a:gd name="connsiteX74-39569" fmla="*/ 6177 w 13962"/>
              <a:gd name="connsiteY74-39570" fmla="*/ 6663 h 17382"/>
              <a:gd name="connsiteX75-39571" fmla="*/ 5827 w 13962"/>
              <a:gd name="connsiteY75-39572" fmla="*/ 6935 h 17382"/>
              <a:gd name="connsiteX76-39573" fmla="*/ 5225 w 13962"/>
              <a:gd name="connsiteY76-39574" fmla="*/ 7260 h 17382"/>
              <a:gd name="connsiteX77-39575" fmla="*/ 5356 w 13962"/>
              <a:gd name="connsiteY77-39576" fmla="*/ 7171 h 17382"/>
              <a:gd name="connsiteX78-39577" fmla="*/ 5733 w 13962"/>
              <a:gd name="connsiteY78-39578" fmla="*/ 7016 h 17382"/>
              <a:gd name="connsiteX79-39579" fmla="*/ 5381 w 13962"/>
              <a:gd name="connsiteY79-39580" fmla="*/ 8413 h 17382"/>
              <a:gd name="connsiteX80-39581" fmla="*/ 4302 w 13962"/>
              <a:gd name="connsiteY80-39582" fmla="*/ 8344 h 17382"/>
              <a:gd name="connsiteX81-39583" fmla="*/ 3773 w 13962"/>
              <a:gd name="connsiteY81-39584" fmla="*/ 8772 h 17382"/>
              <a:gd name="connsiteX82-39585" fmla="*/ 3026 w 13962"/>
              <a:gd name="connsiteY82-39586" fmla="*/ 9010 h 17382"/>
              <a:gd name="connsiteX83-39587" fmla="*/ 1342 w 13962"/>
              <a:gd name="connsiteY83-39588" fmla="*/ 9643 h 17382"/>
              <a:gd name="connsiteX84-39589" fmla="*/ 308 w 13962"/>
              <a:gd name="connsiteY84-39590" fmla="*/ 9936 h 17382"/>
              <a:gd name="connsiteX85-39591" fmla="*/ 156 w 13962"/>
              <a:gd name="connsiteY85-39592" fmla="*/ 8790 h 17382"/>
              <a:gd name="connsiteX86-39593" fmla="*/ 135 w 13962"/>
              <a:gd name="connsiteY86-39594" fmla="*/ 6267 h 17382"/>
              <a:gd name="connsiteX0-39595" fmla="*/ 135 w 13965"/>
              <a:gd name="connsiteY0-39596" fmla="*/ 6267 h 17382"/>
              <a:gd name="connsiteX1-39597" fmla="*/ 779 w 13965"/>
              <a:gd name="connsiteY1-39598" fmla="*/ 5729 h 17382"/>
              <a:gd name="connsiteX2-39599" fmla="*/ 2207 w 13965"/>
              <a:gd name="connsiteY2-39600" fmla="*/ 5863 h 17382"/>
              <a:gd name="connsiteX3-39601" fmla="*/ 4002 w 13965"/>
              <a:gd name="connsiteY3-39602" fmla="*/ 5164 h 17382"/>
              <a:gd name="connsiteX4-39603" fmla="*/ 6333 w 13965"/>
              <a:gd name="connsiteY4-39604" fmla="*/ 3399 h 17382"/>
              <a:gd name="connsiteX5-39605" fmla="*/ 6905 w 13965"/>
              <a:gd name="connsiteY5-39606" fmla="*/ 2367 h 17382"/>
              <a:gd name="connsiteX6-39607" fmla="*/ 7079 w 13965"/>
              <a:gd name="connsiteY6-39608" fmla="*/ 2149 h 17382"/>
              <a:gd name="connsiteX7-39609" fmla="*/ 7300 w 13965"/>
              <a:gd name="connsiteY7-39610" fmla="*/ 826 h 17382"/>
              <a:gd name="connsiteX8-39611" fmla="*/ 7650 w 13965"/>
              <a:gd name="connsiteY8-39612" fmla="*/ 961 h 17382"/>
              <a:gd name="connsiteX9-39613" fmla="*/ 8006 w 13965"/>
              <a:gd name="connsiteY9-39614" fmla="*/ 1915 h 17382"/>
              <a:gd name="connsiteX10-39615" fmla="*/ 8738 w 13965"/>
              <a:gd name="connsiteY10-39616" fmla="*/ 752 h 17382"/>
              <a:gd name="connsiteX11-39617" fmla="*/ 8410 w 13965"/>
              <a:gd name="connsiteY11-39618" fmla="*/ 1546 h 17382"/>
              <a:gd name="connsiteX12-39619" fmla="*/ 9069 w 13965"/>
              <a:gd name="connsiteY12-39620" fmla="*/ 19 h 17382"/>
              <a:gd name="connsiteX13-39621" fmla="*/ 9555 w 13965"/>
              <a:gd name="connsiteY13-39622" fmla="*/ 14 h 17382"/>
              <a:gd name="connsiteX14-39623" fmla="*/ 9651 w 13965"/>
              <a:gd name="connsiteY14-39624" fmla="*/ 1200 h 17382"/>
              <a:gd name="connsiteX15-39625" fmla="*/ 11153 w 13965"/>
              <a:gd name="connsiteY15-39626" fmla="*/ 2983 h 17382"/>
              <a:gd name="connsiteX16-39627" fmla="*/ 11693 w 13965"/>
              <a:gd name="connsiteY16-39628" fmla="*/ 3664 h 17382"/>
              <a:gd name="connsiteX17-39629" fmla="*/ 12576 w 13965"/>
              <a:gd name="connsiteY17-39630" fmla="*/ 6051 h 17382"/>
              <a:gd name="connsiteX18-39631" fmla="*/ 13367 w 13965"/>
              <a:gd name="connsiteY18-39632" fmla="*/ 8807 h 17382"/>
              <a:gd name="connsiteX19-39633" fmla="*/ 13696 w 13965"/>
              <a:gd name="connsiteY19-39634" fmla="*/ 12100 h 17382"/>
              <a:gd name="connsiteX20-39635" fmla="*/ 13815 w 13965"/>
              <a:gd name="connsiteY20-39636" fmla="*/ 13260 h 17382"/>
              <a:gd name="connsiteX21-39637" fmla="*/ 13645 w 13965"/>
              <a:gd name="connsiteY21-39638" fmla="*/ 16469 h 17382"/>
              <a:gd name="connsiteX22-39639" fmla="*/ 13908 w 13965"/>
              <a:gd name="connsiteY22-39640" fmla="*/ 15247 h 17382"/>
              <a:gd name="connsiteX23-39641" fmla="*/ 12502 w 13965"/>
              <a:gd name="connsiteY23-39642" fmla="*/ 17198 h 17382"/>
              <a:gd name="connsiteX24-39643" fmla="*/ 13214 w 13965"/>
              <a:gd name="connsiteY24-39644" fmla="*/ 13308 h 17382"/>
              <a:gd name="connsiteX25-39645" fmla="*/ 12587 w 13965"/>
              <a:gd name="connsiteY25-39646" fmla="*/ 9413 h 17382"/>
              <a:gd name="connsiteX26-39647" fmla="*/ 12736 w 13965"/>
              <a:gd name="connsiteY26-39648" fmla="*/ 13350 h 17382"/>
              <a:gd name="connsiteX27-39649" fmla="*/ 12796 w 13965"/>
              <a:gd name="connsiteY27-39650" fmla="*/ 14900 h 17382"/>
              <a:gd name="connsiteX28-39651" fmla="*/ 12197 w 13965"/>
              <a:gd name="connsiteY28-39652" fmla="*/ 17220 h 17382"/>
              <a:gd name="connsiteX29-39653" fmla="*/ 12291 w 13965"/>
              <a:gd name="connsiteY29-39654" fmla="*/ 10366 h 17382"/>
              <a:gd name="connsiteX30-39655" fmla="*/ 11939 w 13965"/>
              <a:gd name="connsiteY30-39656" fmla="*/ 6415 h 17382"/>
              <a:gd name="connsiteX31-39657" fmla="*/ 11217 w 13965"/>
              <a:gd name="connsiteY31-39658" fmla="*/ 5108 h 17382"/>
              <a:gd name="connsiteX32-39659" fmla="*/ 11539 w 13965"/>
              <a:gd name="connsiteY32-39660" fmla="*/ 7113 h 17382"/>
              <a:gd name="connsiteX33-39661" fmla="*/ 11780 w 13965"/>
              <a:gd name="connsiteY33-39662" fmla="*/ 7984 h 17382"/>
              <a:gd name="connsiteX34-39663" fmla="*/ 12138 w 13965"/>
              <a:gd name="connsiteY34-39664" fmla="*/ 9938 h 17382"/>
              <a:gd name="connsiteX35-39665" fmla="*/ 11764 w 13965"/>
              <a:gd name="connsiteY35-39666" fmla="*/ 9257 h 17382"/>
              <a:gd name="connsiteX36-39667" fmla="*/ 12107 w 13965"/>
              <a:gd name="connsiteY36-39668" fmla="*/ 11970 h 17382"/>
              <a:gd name="connsiteX37-39669" fmla="*/ 12024 w 13965"/>
              <a:gd name="connsiteY37-39670" fmla="*/ 14201 h 17382"/>
              <a:gd name="connsiteX38-39671" fmla="*/ 11868 w 13965"/>
              <a:gd name="connsiteY38-39672" fmla="*/ 16611 h 17382"/>
              <a:gd name="connsiteX39-39673" fmla="*/ 11878 w 13965"/>
              <a:gd name="connsiteY39-39674" fmla="*/ 15532 h 17382"/>
              <a:gd name="connsiteX40-39675" fmla="*/ 11659 w 13965"/>
              <a:gd name="connsiteY40-39676" fmla="*/ 13325 h 17382"/>
              <a:gd name="connsiteX41-39677" fmla="*/ 11511 w 13965"/>
              <a:gd name="connsiteY41-39678" fmla="*/ 11252 h 17382"/>
              <a:gd name="connsiteX42-39679" fmla="*/ 10854 w 13965"/>
              <a:gd name="connsiteY42-39680" fmla="*/ 6212 h 17382"/>
              <a:gd name="connsiteX43-39681" fmla="*/ 11200 w 13965"/>
              <a:gd name="connsiteY43-39682" fmla="*/ 11757 h 17382"/>
              <a:gd name="connsiteX44-39683" fmla="*/ 11400 w 13965"/>
              <a:gd name="connsiteY44-39684" fmla="*/ 14285 h 17382"/>
              <a:gd name="connsiteX45-39685" fmla="*/ 11229 w 13965"/>
              <a:gd name="connsiteY45-39686" fmla="*/ 16746 h 17382"/>
              <a:gd name="connsiteX46-39687" fmla="*/ 11037 w 13965"/>
              <a:gd name="connsiteY46-39688" fmla="*/ 13822 h 17382"/>
              <a:gd name="connsiteX47-39689" fmla="*/ 10633 w 13965"/>
              <a:gd name="connsiteY47-39690" fmla="*/ 16705 h 17382"/>
              <a:gd name="connsiteX48-39691" fmla="*/ 10290 w 13965"/>
              <a:gd name="connsiteY48-39692" fmla="*/ 17020 h 17382"/>
              <a:gd name="connsiteX49-39693" fmla="*/ 10369 w 13965"/>
              <a:gd name="connsiteY49-39694" fmla="*/ 16578 h 17382"/>
              <a:gd name="connsiteX50-39695" fmla="*/ 10482 w 13965"/>
              <a:gd name="connsiteY50-39696" fmla="*/ 15449 h 17382"/>
              <a:gd name="connsiteX51-39697" fmla="*/ 10608 w 13965"/>
              <a:gd name="connsiteY51-39698" fmla="*/ 14870 h 17382"/>
              <a:gd name="connsiteX52-39699" fmla="*/ 10497 w 13965"/>
              <a:gd name="connsiteY52-39700" fmla="*/ 15401 h 17382"/>
              <a:gd name="connsiteX53-39701" fmla="*/ 10107 w 13965"/>
              <a:gd name="connsiteY53-39702" fmla="*/ 15775 h 17382"/>
              <a:gd name="connsiteX54-39703" fmla="*/ 10303 w 13965"/>
              <a:gd name="connsiteY54-39704" fmla="*/ 15076 h 17382"/>
              <a:gd name="connsiteX55-39705" fmla="*/ 10158 w 13965"/>
              <a:gd name="connsiteY55-39706" fmla="*/ 14496 h 17382"/>
              <a:gd name="connsiteX56-39707" fmla="*/ 10341 w 13965"/>
              <a:gd name="connsiteY56-39708" fmla="*/ 15058 h 17382"/>
              <a:gd name="connsiteX57-39709" fmla="*/ 10408 w 13965"/>
              <a:gd name="connsiteY57-39710" fmla="*/ 13974 h 17382"/>
              <a:gd name="connsiteX58-39711" fmla="*/ 10485 w 13965"/>
              <a:gd name="connsiteY58-39712" fmla="*/ 10024 h 17382"/>
              <a:gd name="connsiteX59-39713" fmla="*/ 10649 w 13965"/>
              <a:gd name="connsiteY59-39714" fmla="*/ 8335 h 17382"/>
              <a:gd name="connsiteX60-39715" fmla="*/ 10180 w 13965"/>
              <a:gd name="connsiteY60-39716" fmla="*/ 12175 h 17382"/>
              <a:gd name="connsiteX61-39717" fmla="*/ 9419 w 13965"/>
              <a:gd name="connsiteY61-39718" fmla="*/ 16070 h 17382"/>
              <a:gd name="connsiteX62-39719" fmla="*/ 9343 w 13965"/>
              <a:gd name="connsiteY62-39720" fmla="*/ 14629 h 17382"/>
              <a:gd name="connsiteX63-39721" fmla="*/ 9594 w 13965"/>
              <a:gd name="connsiteY63-39722" fmla="*/ 13462 h 17382"/>
              <a:gd name="connsiteX64-39723" fmla="*/ 9795 w 13965"/>
              <a:gd name="connsiteY64-39724" fmla="*/ 11851 h 17382"/>
              <a:gd name="connsiteX65-39725" fmla="*/ 8937 w 13965"/>
              <a:gd name="connsiteY65-39726" fmla="*/ 13356 h 17382"/>
              <a:gd name="connsiteX66-39727" fmla="*/ 9525 w 13965"/>
              <a:gd name="connsiteY66-39728" fmla="*/ 11442 h 17382"/>
              <a:gd name="connsiteX67-39729" fmla="*/ 9915 w 13965"/>
              <a:gd name="connsiteY67-39730" fmla="*/ 10099 h 17382"/>
              <a:gd name="connsiteX68-39731" fmla="*/ 10040 w 13965"/>
              <a:gd name="connsiteY68-39732" fmla="*/ 5442 h 17382"/>
              <a:gd name="connsiteX69-39733" fmla="*/ 8978 w 13965"/>
              <a:gd name="connsiteY69-39734" fmla="*/ 3964 h 17382"/>
              <a:gd name="connsiteX70-39735" fmla="*/ 8484 w 13965"/>
              <a:gd name="connsiteY70-39736" fmla="*/ 4537 h 17382"/>
              <a:gd name="connsiteX71-39737" fmla="*/ 7252 w 13965"/>
              <a:gd name="connsiteY71-39738" fmla="*/ 4964 h 17382"/>
              <a:gd name="connsiteX72-39739" fmla="*/ 6958 w 13965"/>
              <a:gd name="connsiteY72-39740" fmla="*/ 6450 h 17382"/>
              <a:gd name="connsiteX73-39741" fmla="*/ 6353 w 13965"/>
              <a:gd name="connsiteY73-39742" fmla="*/ 6132 h 17382"/>
              <a:gd name="connsiteX74-39743" fmla="*/ 6177 w 13965"/>
              <a:gd name="connsiteY74-39744" fmla="*/ 6663 h 17382"/>
              <a:gd name="connsiteX75-39745" fmla="*/ 5827 w 13965"/>
              <a:gd name="connsiteY75-39746" fmla="*/ 6935 h 17382"/>
              <a:gd name="connsiteX76-39747" fmla="*/ 5225 w 13965"/>
              <a:gd name="connsiteY76-39748" fmla="*/ 7260 h 17382"/>
              <a:gd name="connsiteX77-39749" fmla="*/ 5356 w 13965"/>
              <a:gd name="connsiteY77-39750" fmla="*/ 7171 h 17382"/>
              <a:gd name="connsiteX78-39751" fmla="*/ 5733 w 13965"/>
              <a:gd name="connsiteY78-39752" fmla="*/ 7016 h 17382"/>
              <a:gd name="connsiteX79-39753" fmla="*/ 5381 w 13965"/>
              <a:gd name="connsiteY79-39754" fmla="*/ 8413 h 17382"/>
              <a:gd name="connsiteX80-39755" fmla="*/ 4302 w 13965"/>
              <a:gd name="connsiteY80-39756" fmla="*/ 8344 h 17382"/>
              <a:gd name="connsiteX81-39757" fmla="*/ 3773 w 13965"/>
              <a:gd name="connsiteY81-39758" fmla="*/ 8772 h 17382"/>
              <a:gd name="connsiteX82-39759" fmla="*/ 3026 w 13965"/>
              <a:gd name="connsiteY82-39760" fmla="*/ 9010 h 17382"/>
              <a:gd name="connsiteX83-39761" fmla="*/ 1342 w 13965"/>
              <a:gd name="connsiteY83-39762" fmla="*/ 9643 h 17382"/>
              <a:gd name="connsiteX84-39763" fmla="*/ 308 w 13965"/>
              <a:gd name="connsiteY84-39764" fmla="*/ 9936 h 17382"/>
              <a:gd name="connsiteX85-39765" fmla="*/ 156 w 13965"/>
              <a:gd name="connsiteY85-39766" fmla="*/ 8790 h 17382"/>
              <a:gd name="connsiteX86-39767" fmla="*/ 135 w 13965"/>
              <a:gd name="connsiteY86-39768" fmla="*/ 6267 h 17382"/>
              <a:gd name="connsiteX0-39769" fmla="*/ 135 w 13816"/>
              <a:gd name="connsiteY0-39770" fmla="*/ 6267 h 17382"/>
              <a:gd name="connsiteX1-39771" fmla="*/ 779 w 13816"/>
              <a:gd name="connsiteY1-39772" fmla="*/ 5729 h 17382"/>
              <a:gd name="connsiteX2-39773" fmla="*/ 2207 w 13816"/>
              <a:gd name="connsiteY2-39774" fmla="*/ 5863 h 17382"/>
              <a:gd name="connsiteX3-39775" fmla="*/ 4002 w 13816"/>
              <a:gd name="connsiteY3-39776" fmla="*/ 5164 h 17382"/>
              <a:gd name="connsiteX4-39777" fmla="*/ 6333 w 13816"/>
              <a:gd name="connsiteY4-39778" fmla="*/ 3399 h 17382"/>
              <a:gd name="connsiteX5-39779" fmla="*/ 6905 w 13816"/>
              <a:gd name="connsiteY5-39780" fmla="*/ 2367 h 17382"/>
              <a:gd name="connsiteX6-39781" fmla="*/ 7079 w 13816"/>
              <a:gd name="connsiteY6-39782" fmla="*/ 2149 h 17382"/>
              <a:gd name="connsiteX7-39783" fmla="*/ 7300 w 13816"/>
              <a:gd name="connsiteY7-39784" fmla="*/ 826 h 17382"/>
              <a:gd name="connsiteX8-39785" fmla="*/ 7650 w 13816"/>
              <a:gd name="connsiteY8-39786" fmla="*/ 961 h 17382"/>
              <a:gd name="connsiteX9-39787" fmla="*/ 8006 w 13816"/>
              <a:gd name="connsiteY9-39788" fmla="*/ 1915 h 17382"/>
              <a:gd name="connsiteX10-39789" fmla="*/ 8738 w 13816"/>
              <a:gd name="connsiteY10-39790" fmla="*/ 752 h 17382"/>
              <a:gd name="connsiteX11-39791" fmla="*/ 8410 w 13816"/>
              <a:gd name="connsiteY11-39792" fmla="*/ 1546 h 17382"/>
              <a:gd name="connsiteX12-39793" fmla="*/ 9069 w 13816"/>
              <a:gd name="connsiteY12-39794" fmla="*/ 19 h 17382"/>
              <a:gd name="connsiteX13-39795" fmla="*/ 9555 w 13816"/>
              <a:gd name="connsiteY13-39796" fmla="*/ 14 h 17382"/>
              <a:gd name="connsiteX14-39797" fmla="*/ 9651 w 13816"/>
              <a:gd name="connsiteY14-39798" fmla="*/ 1200 h 17382"/>
              <a:gd name="connsiteX15-39799" fmla="*/ 11153 w 13816"/>
              <a:gd name="connsiteY15-39800" fmla="*/ 2983 h 17382"/>
              <a:gd name="connsiteX16-39801" fmla="*/ 11693 w 13816"/>
              <a:gd name="connsiteY16-39802" fmla="*/ 3664 h 17382"/>
              <a:gd name="connsiteX17-39803" fmla="*/ 12576 w 13816"/>
              <a:gd name="connsiteY17-39804" fmla="*/ 6051 h 17382"/>
              <a:gd name="connsiteX18-39805" fmla="*/ 13367 w 13816"/>
              <a:gd name="connsiteY18-39806" fmla="*/ 8807 h 17382"/>
              <a:gd name="connsiteX19-39807" fmla="*/ 13696 w 13816"/>
              <a:gd name="connsiteY19-39808" fmla="*/ 12100 h 17382"/>
              <a:gd name="connsiteX20-39809" fmla="*/ 13815 w 13816"/>
              <a:gd name="connsiteY20-39810" fmla="*/ 13260 h 17382"/>
              <a:gd name="connsiteX21-39811" fmla="*/ 13645 w 13816"/>
              <a:gd name="connsiteY21-39812" fmla="*/ 16469 h 17382"/>
              <a:gd name="connsiteX22-39813" fmla="*/ 13243 w 13816"/>
              <a:gd name="connsiteY22-39814" fmla="*/ 15298 h 17382"/>
              <a:gd name="connsiteX23-39815" fmla="*/ 12502 w 13816"/>
              <a:gd name="connsiteY23-39816" fmla="*/ 17198 h 17382"/>
              <a:gd name="connsiteX24-39817" fmla="*/ 13214 w 13816"/>
              <a:gd name="connsiteY24-39818" fmla="*/ 13308 h 17382"/>
              <a:gd name="connsiteX25-39819" fmla="*/ 12587 w 13816"/>
              <a:gd name="connsiteY25-39820" fmla="*/ 9413 h 17382"/>
              <a:gd name="connsiteX26-39821" fmla="*/ 12736 w 13816"/>
              <a:gd name="connsiteY26-39822" fmla="*/ 13350 h 17382"/>
              <a:gd name="connsiteX27-39823" fmla="*/ 12796 w 13816"/>
              <a:gd name="connsiteY27-39824" fmla="*/ 14900 h 17382"/>
              <a:gd name="connsiteX28-39825" fmla="*/ 12197 w 13816"/>
              <a:gd name="connsiteY28-39826" fmla="*/ 17220 h 17382"/>
              <a:gd name="connsiteX29-39827" fmla="*/ 12291 w 13816"/>
              <a:gd name="connsiteY29-39828" fmla="*/ 10366 h 17382"/>
              <a:gd name="connsiteX30-39829" fmla="*/ 11939 w 13816"/>
              <a:gd name="connsiteY30-39830" fmla="*/ 6415 h 17382"/>
              <a:gd name="connsiteX31-39831" fmla="*/ 11217 w 13816"/>
              <a:gd name="connsiteY31-39832" fmla="*/ 5108 h 17382"/>
              <a:gd name="connsiteX32-39833" fmla="*/ 11539 w 13816"/>
              <a:gd name="connsiteY32-39834" fmla="*/ 7113 h 17382"/>
              <a:gd name="connsiteX33-39835" fmla="*/ 11780 w 13816"/>
              <a:gd name="connsiteY33-39836" fmla="*/ 7984 h 17382"/>
              <a:gd name="connsiteX34-39837" fmla="*/ 12138 w 13816"/>
              <a:gd name="connsiteY34-39838" fmla="*/ 9938 h 17382"/>
              <a:gd name="connsiteX35-39839" fmla="*/ 11764 w 13816"/>
              <a:gd name="connsiteY35-39840" fmla="*/ 9257 h 17382"/>
              <a:gd name="connsiteX36-39841" fmla="*/ 12107 w 13816"/>
              <a:gd name="connsiteY36-39842" fmla="*/ 11970 h 17382"/>
              <a:gd name="connsiteX37-39843" fmla="*/ 12024 w 13816"/>
              <a:gd name="connsiteY37-39844" fmla="*/ 14201 h 17382"/>
              <a:gd name="connsiteX38-39845" fmla="*/ 11868 w 13816"/>
              <a:gd name="connsiteY38-39846" fmla="*/ 16611 h 17382"/>
              <a:gd name="connsiteX39-39847" fmla="*/ 11878 w 13816"/>
              <a:gd name="connsiteY39-39848" fmla="*/ 15532 h 17382"/>
              <a:gd name="connsiteX40-39849" fmla="*/ 11659 w 13816"/>
              <a:gd name="connsiteY40-39850" fmla="*/ 13325 h 17382"/>
              <a:gd name="connsiteX41-39851" fmla="*/ 11511 w 13816"/>
              <a:gd name="connsiteY41-39852" fmla="*/ 11252 h 17382"/>
              <a:gd name="connsiteX42-39853" fmla="*/ 10854 w 13816"/>
              <a:gd name="connsiteY42-39854" fmla="*/ 6212 h 17382"/>
              <a:gd name="connsiteX43-39855" fmla="*/ 11200 w 13816"/>
              <a:gd name="connsiteY43-39856" fmla="*/ 11757 h 17382"/>
              <a:gd name="connsiteX44-39857" fmla="*/ 11400 w 13816"/>
              <a:gd name="connsiteY44-39858" fmla="*/ 14285 h 17382"/>
              <a:gd name="connsiteX45-39859" fmla="*/ 11229 w 13816"/>
              <a:gd name="connsiteY45-39860" fmla="*/ 16746 h 17382"/>
              <a:gd name="connsiteX46-39861" fmla="*/ 11037 w 13816"/>
              <a:gd name="connsiteY46-39862" fmla="*/ 13822 h 17382"/>
              <a:gd name="connsiteX47-39863" fmla="*/ 10633 w 13816"/>
              <a:gd name="connsiteY47-39864" fmla="*/ 16705 h 17382"/>
              <a:gd name="connsiteX48-39865" fmla="*/ 10290 w 13816"/>
              <a:gd name="connsiteY48-39866" fmla="*/ 17020 h 17382"/>
              <a:gd name="connsiteX49-39867" fmla="*/ 10369 w 13816"/>
              <a:gd name="connsiteY49-39868" fmla="*/ 16578 h 17382"/>
              <a:gd name="connsiteX50-39869" fmla="*/ 10482 w 13816"/>
              <a:gd name="connsiteY50-39870" fmla="*/ 15449 h 17382"/>
              <a:gd name="connsiteX51-39871" fmla="*/ 10608 w 13816"/>
              <a:gd name="connsiteY51-39872" fmla="*/ 14870 h 17382"/>
              <a:gd name="connsiteX52-39873" fmla="*/ 10497 w 13816"/>
              <a:gd name="connsiteY52-39874" fmla="*/ 15401 h 17382"/>
              <a:gd name="connsiteX53-39875" fmla="*/ 10107 w 13816"/>
              <a:gd name="connsiteY53-39876" fmla="*/ 15775 h 17382"/>
              <a:gd name="connsiteX54-39877" fmla="*/ 10303 w 13816"/>
              <a:gd name="connsiteY54-39878" fmla="*/ 15076 h 17382"/>
              <a:gd name="connsiteX55-39879" fmla="*/ 10158 w 13816"/>
              <a:gd name="connsiteY55-39880" fmla="*/ 14496 h 17382"/>
              <a:gd name="connsiteX56-39881" fmla="*/ 10341 w 13816"/>
              <a:gd name="connsiteY56-39882" fmla="*/ 15058 h 17382"/>
              <a:gd name="connsiteX57-39883" fmla="*/ 10408 w 13816"/>
              <a:gd name="connsiteY57-39884" fmla="*/ 13974 h 17382"/>
              <a:gd name="connsiteX58-39885" fmla="*/ 10485 w 13816"/>
              <a:gd name="connsiteY58-39886" fmla="*/ 10024 h 17382"/>
              <a:gd name="connsiteX59-39887" fmla="*/ 10649 w 13816"/>
              <a:gd name="connsiteY59-39888" fmla="*/ 8335 h 17382"/>
              <a:gd name="connsiteX60-39889" fmla="*/ 10180 w 13816"/>
              <a:gd name="connsiteY60-39890" fmla="*/ 12175 h 17382"/>
              <a:gd name="connsiteX61-39891" fmla="*/ 9419 w 13816"/>
              <a:gd name="connsiteY61-39892" fmla="*/ 16070 h 17382"/>
              <a:gd name="connsiteX62-39893" fmla="*/ 9343 w 13816"/>
              <a:gd name="connsiteY62-39894" fmla="*/ 14629 h 17382"/>
              <a:gd name="connsiteX63-39895" fmla="*/ 9594 w 13816"/>
              <a:gd name="connsiteY63-39896" fmla="*/ 13462 h 17382"/>
              <a:gd name="connsiteX64-39897" fmla="*/ 9795 w 13816"/>
              <a:gd name="connsiteY64-39898" fmla="*/ 11851 h 17382"/>
              <a:gd name="connsiteX65-39899" fmla="*/ 8937 w 13816"/>
              <a:gd name="connsiteY65-39900" fmla="*/ 13356 h 17382"/>
              <a:gd name="connsiteX66-39901" fmla="*/ 9525 w 13816"/>
              <a:gd name="connsiteY66-39902" fmla="*/ 11442 h 17382"/>
              <a:gd name="connsiteX67-39903" fmla="*/ 9915 w 13816"/>
              <a:gd name="connsiteY67-39904" fmla="*/ 10099 h 17382"/>
              <a:gd name="connsiteX68-39905" fmla="*/ 10040 w 13816"/>
              <a:gd name="connsiteY68-39906" fmla="*/ 5442 h 17382"/>
              <a:gd name="connsiteX69-39907" fmla="*/ 8978 w 13816"/>
              <a:gd name="connsiteY69-39908" fmla="*/ 3964 h 17382"/>
              <a:gd name="connsiteX70-39909" fmla="*/ 8484 w 13816"/>
              <a:gd name="connsiteY70-39910" fmla="*/ 4537 h 17382"/>
              <a:gd name="connsiteX71-39911" fmla="*/ 7252 w 13816"/>
              <a:gd name="connsiteY71-39912" fmla="*/ 4964 h 17382"/>
              <a:gd name="connsiteX72-39913" fmla="*/ 6958 w 13816"/>
              <a:gd name="connsiteY72-39914" fmla="*/ 6450 h 17382"/>
              <a:gd name="connsiteX73-39915" fmla="*/ 6353 w 13816"/>
              <a:gd name="connsiteY73-39916" fmla="*/ 6132 h 17382"/>
              <a:gd name="connsiteX74-39917" fmla="*/ 6177 w 13816"/>
              <a:gd name="connsiteY74-39918" fmla="*/ 6663 h 17382"/>
              <a:gd name="connsiteX75-39919" fmla="*/ 5827 w 13816"/>
              <a:gd name="connsiteY75-39920" fmla="*/ 6935 h 17382"/>
              <a:gd name="connsiteX76-39921" fmla="*/ 5225 w 13816"/>
              <a:gd name="connsiteY76-39922" fmla="*/ 7260 h 17382"/>
              <a:gd name="connsiteX77-39923" fmla="*/ 5356 w 13816"/>
              <a:gd name="connsiteY77-39924" fmla="*/ 7171 h 17382"/>
              <a:gd name="connsiteX78-39925" fmla="*/ 5733 w 13816"/>
              <a:gd name="connsiteY78-39926" fmla="*/ 7016 h 17382"/>
              <a:gd name="connsiteX79-39927" fmla="*/ 5381 w 13816"/>
              <a:gd name="connsiteY79-39928" fmla="*/ 8413 h 17382"/>
              <a:gd name="connsiteX80-39929" fmla="*/ 4302 w 13816"/>
              <a:gd name="connsiteY80-39930" fmla="*/ 8344 h 17382"/>
              <a:gd name="connsiteX81-39931" fmla="*/ 3773 w 13816"/>
              <a:gd name="connsiteY81-39932" fmla="*/ 8772 h 17382"/>
              <a:gd name="connsiteX82-39933" fmla="*/ 3026 w 13816"/>
              <a:gd name="connsiteY82-39934" fmla="*/ 9010 h 17382"/>
              <a:gd name="connsiteX83-39935" fmla="*/ 1342 w 13816"/>
              <a:gd name="connsiteY83-39936" fmla="*/ 9643 h 17382"/>
              <a:gd name="connsiteX84-39937" fmla="*/ 308 w 13816"/>
              <a:gd name="connsiteY84-39938" fmla="*/ 9936 h 17382"/>
              <a:gd name="connsiteX85-39939" fmla="*/ 156 w 13816"/>
              <a:gd name="connsiteY85-39940" fmla="*/ 8790 h 17382"/>
              <a:gd name="connsiteX86-39941" fmla="*/ 135 w 13816"/>
              <a:gd name="connsiteY86-39942" fmla="*/ 6267 h 17382"/>
              <a:gd name="connsiteX0-39943" fmla="*/ 135 w 13816"/>
              <a:gd name="connsiteY0-39944" fmla="*/ 6267 h 17382"/>
              <a:gd name="connsiteX1-39945" fmla="*/ 779 w 13816"/>
              <a:gd name="connsiteY1-39946" fmla="*/ 5729 h 17382"/>
              <a:gd name="connsiteX2-39947" fmla="*/ 2207 w 13816"/>
              <a:gd name="connsiteY2-39948" fmla="*/ 5863 h 17382"/>
              <a:gd name="connsiteX3-39949" fmla="*/ 4002 w 13816"/>
              <a:gd name="connsiteY3-39950" fmla="*/ 5164 h 17382"/>
              <a:gd name="connsiteX4-39951" fmla="*/ 6333 w 13816"/>
              <a:gd name="connsiteY4-39952" fmla="*/ 3399 h 17382"/>
              <a:gd name="connsiteX5-39953" fmla="*/ 6905 w 13816"/>
              <a:gd name="connsiteY5-39954" fmla="*/ 2367 h 17382"/>
              <a:gd name="connsiteX6-39955" fmla="*/ 7079 w 13816"/>
              <a:gd name="connsiteY6-39956" fmla="*/ 2149 h 17382"/>
              <a:gd name="connsiteX7-39957" fmla="*/ 7300 w 13816"/>
              <a:gd name="connsiteY7-39958" fmla="*/ 826 h 17382"/>
              <a:gd name="connsiteX8-39959" fmla="*/ 7650 w 13816"/>
              <a:gd name="connsiteY8-39960" fmla="*/ 961 h 17382"/>
              <a:gd name="connsiteX9-39961" fmla="*/ 8006 w 13816"/>
              <a:gd name="connsiteY9-39962" fmla="*/ 1915 h 17382"/>
              <a:gd name="connsiteX10-39963" fmla="*/ 8738 w 13816"/>
              <a:gd name="connsiteY10-39964" fmla="*/ 752 h 17382"/>
              <a:gd name="connsiteX11-39965" fmla="*/ 8410 w 13816"/>
              <a:gd name="connsiteY11-39966" fmla="*/ 1546 h 17382"/>
              <a:gd name="connsiteX12-39967" fmla="*/ 9069 w 13816"/>
              <a:gd name="connsiteY12-39968" fmla="*/ 19 h 17382"/>
              <a:gd name="connsiteX13-39969" fmla="*/ 9555 w 13816"/>
              <a:gd name="connsiteY13-39970" fmla="*/ 14 h 17382"/>
              <a:gd name="connsiteX14-39971" fmla="*/ 9651 w 13816"/>
              <a:gd name="connsiteY14-39972" fmla="*/ 1200 h 17382"/>
              <a:gd name="connsiteX15-39973" fmla="*/ 11153 w 13816"/>
              <a:gd name="connsiteY15-39974" fmla="*/ 2983 h 17382"/>
              <a:gd name="connsiteX16-39975" fmla="*/ 11693 w 13816"/>
              <a:gd name="connsiteY16-39976" fmla="*/ 3664 h 17382"/>
              <a:gd name="connsiteX17-39977" fmla="*/ 12576 w 13816"/>
              <a:gd name="connsiteY17-39978" fmla="*/ 6051 h 17382"/>
              <a:gd name="connsiteX18-39979" fmla="*/ 13367 w 13816"/>
              <a:gd name="connsiteY18-39980" fmla="*/ 8807 h 17382"/>
              <a:gd name="connsiteX19-39981" fmla="*/ 13696 w 13816"/>
              <a:gd name="connsiteY19-39982" fmla="*/ 12100 h 17382"/>
              <a:gd name="connsiteX20-39983" fmla="*/ 13815 w 13816"/>
              <a:gd name="connsiteY20-39984" fmla="*/ 13260 h 17382"/>
              <a:gd name="connsiteX21-39985" fmla="*/ 13645 w 13816"/>
              <a:gd name="connsiteY21-39986" fmla="*/ 16469 h 17382"/>
              <a:gd name="connsiteX22-39987" fmla="*/ 13243 w 13816"/>
              <a:gd name="connsiteY22-39988" fmla="*/ 15298 h 17382"/>
              <a:gd name="connsiteX23-39989" fmla="*/ 12502 w 13816"/>
              <a:gd name="connsiteY23-39990" fmla="*/ 17198 h 17382"/>
              <a:gd name="connsiteX24-39991" fmla="*/ 13214 w 13816"/>
              <a:gd name="connsiteY24-39992" fmla="*/ 13308 h 17382"/>
              <a:gd name="connsiteX25-39993" fmla="*/ 12587 w 13816"/>
              <a:gd name="connsiteY25-39994" fmla="*/ 9413 h 17382"/>
              <a:gd name="connsiteX26-39995" fmla="*/ 12736 w 13816"/>
              <a:gd name="connsiteY26-39996" fmla="*/ 13350 h 17382"/>
              <a:gd name="connsiteX27-39997" fmla="*/ 12796 w 13816"/>
              <a:gd name="connsiteY27-39998" fmla="*/ 14900 h 17382"/>
              <a:gd name="connsiteX28-39999" fmla="*/ 12197 w 13816"/>
              <a:gd name="connsiteY28-40000" fmla="*/ 17220 h 17382"/>
              <a:gd name="connsiteX29-40001" fmla="*/ 12291 w 13816"/>
              <a:gd name="connsiteY29-40002" fmla="*/ 10366 h 17382"/>
              <a:gd name="connsiteX30-40003" fmla="*/ 11857 w 13816"/>
              <a:gd name="connsiteY30-40004" fmla="*/ 6452 h 17382"/>
              <a:gd name="connsiteX31-40005" fmla="*/ 11217 w 13816"/>
              <a:gd name="connsiteY31-40006" fmla="*/ 5108 h 17382"/>
              <a:gd name="connsiteX32-40007" fmla="*/ 11539 w 13816"/>
              <a:gd name="connsiteY32-40008" fmla="*/ 7113 h 17382"/>
              <a:gd name="connsiteX33-40009" fmla="*/ 11780 w 13816"/>
              <a:gd name="connsiteY33-40010" fmla="*/ 7984 h 17382"/>
              <a:gd name="connsiteX34-40011" fmla="*/ 12138 w 13816"/>
              <a:gd name="connsiteY34-40012" fmla="*/ 9938 h 17382"/>
              <a:gd name="connsiteX35-40013" fmla="*/ 11764 w 13816"/>
              <a:gd name="connsiteY35-40014" fmla="*/ 9257 h 17382"/>
              <a:gd name="connsiteX36-40015" fmla="*/ 12107 w 13816"/>
              <a:gd name="connsiteY36-40016" fmla="*/ 11970 h 17382"/>
              <a:gd name="connsiteX37-40017" fmla="*/ 12024 w 13816"/>
              <a:gd name="connsiteY37-40018" fmla="*/ 14201 h 17382"/>
              <a:gd name="connsiteX38-40019" fmla="*/ 11868 w 13816"/>
              <a:gd name="connsiteY38-40020" fmla="*/ 16611 h 17382"/>
              <a:gd name="connsiteX39-40021" fmla="*/ 11878 w 13816"/>
              <a:gd name="connsiteY39-40022" fmla="*/ 15532 h 17382"/>
              <a:gd name="connsiteX40-40023" fmla="*/ 11659 w 13816"/>
              <a:gd name="connsiteY40-40024" fmla="*/ 13325 h 17382"/>
              <a:gd name="connsiteX41-40025" fmla="*/ 11511 w 13816"/>
              <a:gd name="connsiteY41-40026" fmla="*/ 11252 h 17382"/>
              <a:gd name="connsiteX42-40027" fmla="*/ 10854 w 13816"/>
              <a:gd name="connsiteY42-40028" fmla="*/ 6212 h 17382"/>
              <a:gd name="connsiteX43-40029" fmla="*/ 11200 w 13816"/>
              <a:gd name="connsiteY43-40030" fmla="*/ 11757 h 17382"/>
              <a:gd name="connsiteX44-40031" fmla="*/ 11400 w 13816"/>
              <a:gd name="connsiteY44-40032" fmla="*/ 14285 h 17382"/>
              <a:gd name="connsiteX45-40033" fmla="*/ 11229 w 13816"/>
              <a:gd name="connsiteY45-40034" fmla="*/ 16746 h 17382"/>
              <a:gd name="connsiteX46-40035" fmla="*/ 11037 w 13816"/>
              <a:gd name="connsiteY46-40036" fmla="*/ 13822 h 17382"/>
              <a:gd name="connsiteX47-40037" fmla="*/ 10633 w 13816"/>
              <a:gd name="connsiteY47-40038" fmla="*/ 16705 h 17382"/>
              <a:gd name="connsiteX48-40039" fmla="*/ 10290 w 13816"/>
              <a:gd name="connsiteY48-40040" fmla="*/ 17020 h 17382"/>
              <a:gd name="connsiteX49-40041" fmla="*/ 10369 w 13816"/>
              <a:gd name="connsiteY49-40042" fmla="*/ 16578 h 17382"/>
              <a:gd name="connsiteX50-40043" fmla="*/ 10482 w 13816"/>
              <a:gd name="connsiteY50-40044" fmla="*/ 15449 h 17382"/>
              <a:gd name="connsiteX51-40045" fmla="*/ 10608 w 13816"/>
              <a:gd name="connsiteY51-40046" fmla="*/ 14870 h 17382"/>
              <a:gd name="connsiteX52-40047" fmla="*/ 10497 w 13816"/>
              <a:gd name="connsiteY52-40048" fmla="*/ 15401 h 17382"/>
              <a:gd name="connsiteX53-40049" fmla="*/ 10107 w 13816"/>
              <a:gd name="connsiteY53-40050" fmla="*/ 15775 h 17382"/>
              <a:gd name="connsiteX54-40051" fmla="*/ 10303 w 13816"/>
              <a:gd name="connsiteY54-40052" fmla="*/ 15076 h 17382"/>
              <a:gd name="connsiteX55-40053" fmla="*/ 10158 w 13816"/>
              <a:gd name="connsiteY55-40054" fmla="*/ 14496 h 17382"/>
              <a:gd name="connsiteX56-40055" fmla="*/ 10341 w 13816"/>
              <a:gd name="connsiteY56-40056" fmla="*/ 15058 h 17382"/>
              <a:gd name="connsiteX57-40057" fmla="*/ 10408 w 13816"/>
              <a:gd name="connsiteY57-40058" fmla="*/ 13974 h 17382"/>
              <a:gd name="connsiteX58-40059" fmla="*/ 10485 w 13816"/>
              <a:gd name="connsiteY58-40060" fmla="*/ 10024 h 17382"/>
              <a:gd name="connsiteX59-40061" fmla="*/ 10649 w 13816"/>
              <a:gd name="connsiteY59-40062" fmla="*/ 8335 h 17382"/>
              <a:gd name="connsiteX60-40063" fmla="*/ 10180 w 13816"/>
              <a:gd name="connsiteY60-40064" fmla="*/ 12175 h 17382"/>
              <a:gd name="connsiteX61-40065" fmla="*/ 9419 w 13816"/>
              <a:gd name="connsiteY61-40066" fmla="*/ 16070 h 17382"/>
              <a:gd name="connsiteX62-40067" fmla="*/ 9343 w 13816"/>
              <a:gd name="connsiteY62-40068" fmla="*/ 14629 h 17382"/>
              <a:gd name="connsiteX63-40069" fmla="*/ 9594 w 13816"/>
              <a:gd name="connsiteY63-40070" fmla="*/ 13462 h 17382"/>
              <a:gd name="connsiteX64-40071" fmla="*/ 9795 w 13816"/>
              <a:gd name="connsiteY64-40072" fmla="*/ 11851 h 17382"/>
              <a:gd name="connsiteX65-40073" fmla="*/ 8937 w 13816"/>
              <a:gd name="connsiteY65-40074" fmla="*/ 13356 h 17382"/>
              <a:gd name="connsiteX66-40075" fmla="*/ 9525 w 13816"/>
              <a:gd name="connsiteY66-40076" fmla="*/ 11442 h 17382"/>
              <a:gd name="connsiteX67-40077" fmla="*/ 9915 w 13816"/>
              <a:gd name="connsiteY67-40078" fmla="*/ 10099 h 17382"/>
              <a:gd name="connsiteX68-40079" fmla="*/ 10040 w 13816"/>
              <a:gd name="connsiteY68-40080" fmla="*/ 5442 h 17382"/>
              <a:gd name="connsiteX69-40081" fmla="*/ 8978 w 13816"/>
              <a:gd name="connsiteY69-40082" fmla="*/ 3964 h 17382"/>
              <a:gd name="connsiteX70-40083" fmla="*/ 8484 w 13816"/>
              <a:gd name="connsiteY70-40084" fmla="*/ 4537 h 17382"/>
              <a:gd name="connsiteX71-40085" fmla="*/ 7252 w 13816"/>
              <a:gd name="connsiteY71-40086" fmla="*/ 4964 h 17382"/>
              <a:gd name="connsiteX72-40087" fmla="*/ 6958 w 13816"/>
              <a:gd name="connsiteY72-40088" fmla="*/ 6450 h 17382"/>
              <a:gd name="connsiteX73-40089" fmla="*/ 6353 w 13816"/>
              <a:gd name="connsiteY73-40090" fmla="*/ 6132 h 17382"/>
              <a:gd name="connsiteX74-40091" fmla="*/ 6177 w 13816"/>
              <a:gd name="connsiteY74-40092" fmla="*/ 6663 h 17382"/>
              <a:gd name="connsiteX75-40093" fmla="*/ 5827 w 13816"/>
              <a:gd name="connsiteY75-40094" fmla="*/ 6935 h 17382"/>
              <a:gd name="connsiteX76-40095" fmla="*/ 5225 w 13816"/>
              <a:gd name="connsiteY76-40096" fmla="*/ 7260 h 17382"/>
              <a:gd name="connsiteX77-40097" fmla="*/ 5356 w 13816"/>
              <a:gd name="connsiteY77-40098" fmla="*/ 7171 h 17382"/>
              <a:gd name="connsiteX78-40099" fmla="*/ 5733 w 13816"/>
              <a:gd name="connsiteY78-40100" fmla="*/ 7016 h 17382"/>
              <a:gd name="connsiteX79-40101" fmla="*/ 5381 w 13816"/>
              <a:gd name="connsiteY79-40102" fmla="*/ 8413 h 17382"/>
              <a:gd name="connsiteX80-40103" fmla="*/ 4302 w 13816"/>
              <a:gd name="connsiteY80-40104" fmla="*/ 8344 h 17382"/>
              <a:gd name="connsiteX81-40105" fmla="*/ 3773 w 13816"/>
              <a:gd name="connsiteY81-40106" fmla="*/ 8772 h 17382"/>
              <a:gd name="connsiteX82-40107" fmla="*/ 3026 w 13816"/>
              <a:gd name="connsiteY82-40108" fmla="*/ 9010 h 17382"/>
              <a:gd name="connsiteX83-40109" fmla="*/ 1342 w 13816"/>
              <a:gd name="connsiteY83-40110" fmla="*/ 9643 h 17382"/>
              <a:gd name="connsiteX84-40111" fmla="*/ 308 w 13816"/>
              <a:gd name="connsiteY84-40112" fmla="*/ 9936 h 17382"/>
              <a:gd name="connsiteX85-40113" fmla="*/ 156 w 13816"/>
              <a:gd name="connsiteY85-40114" fmla="*/ 8790 h 17382"/>
              <a:gd name="connsiteX86-40115" fmla="*/ 135 w 13816"/>
              <a:gd name="connsiteY86-40116" fmla="*/ 6267 h 17382"/>
              <a:gd name="connsiteX0-40117" fmla="*/ 135 w 13816"/>
              <a:gd name="connsiteY0-40118" fmla="*/ 6267 h 17382"/>
              <a:gd name="connsiteX1-40119" fmla="*/ 779 w 13816"/>
              <a:gd name="connsiteY1-40120" fmla="*/ 5729 h 17382"/>
              <a:gd name="connsiteX2-40121" fmla="*/ 2207 w 13816"/>
              <a:gd name="connsiteY2-40122" fmla="*/ 5863 h 17382"/>
              <a:gd name="connsiteX3-40123" fmla="*/ 4002 w 13816"/>
              <a:gd name="connsiteY3-40124" fmla="*/ 5164 h 17382"/>
              <a:gd name="connsiteX4-40125" fmla="*/ 6333 w 13816"/>
              <a:gd name="connsiteY4-40126" fmla="*/ 3399 h 17382"/>
              <a:gd name="connsiteX5-40127" fmla="*/ 6905 w 13816"/>
              <a:gd name="connsiteY5-40128" fmla="*/ 2367 h 17382"/>
              <a:gd name="connsiteX6-40129" fmla="*/ 7079 w 13816"/>
              <a:gd name="connsiteY6-40130" fmla="*/ 2149 h 17382"/>
              <a:gd name="connsiteX7-40131" fmla="*/ 7300 w 13816"/>
              <a:gd name="connsiteY7-40132" fmla="*/ 826 h 17382"/>
              <a:gd name="connsiteX8-40133" fmla="*/ 7650 w 13816"/>
              <a:gd name="connsiteY8-40134" fmla="*/ 961 h 17382"/>
              <a:gd name="connsiteX9-40135" fmla="*/ 8006 w 13816"/>
              <a:gd name="connsiteY9-40136" fmla="*/ 1915 h 17382"/>
              <a:gd name="connsiteX10-40137" fmla="*/ 8738 w 13816"/>
              <a:gd name="connsiteY10-40138" fmla="*/ 752 h 17382"/>
              <a:gd name="connsiteX11-40139" fmla="*/ 8410 w 13816"/>
              <a:gd name="connsiteY11-40140" fmla="*/ 1546 h 17382"/>
              <a:gd name="connsiteX12-40141" fmla="*/ 9069 w 13816"/>
              <a:gd name="connsiteY12-40142" fmla="*/ 19 h 17382"/>
              <a:gd name="connsiteX13-40143" fmla="*/ 9555 w 13816"/>
              <a:gd name="connsiteY13-40144" fmla="*/ 14 h 17382"/>
              <a:gd name="connsiteX14-40145" fmla="*/ 9651 w 13816"/>
              <a:gd name="connsiteY14-40146" fmla="*/ 1200 h 17382"/>
              <a:gd name="connsiteX15-40147" fmla="*/ 11153 w 13816"/>
              <a:gd name="connsiteY15-40148" fmla="*/ 2983 h 17382"/>
              <a:gd name="connsiteX16-40149" fmla="*/ 11693 w 13816"/>
              <a:gd name="connsiteY16-40150" fmla="*/ 3664 h 17382"/>
              <a:gd name="connsiteX17-40151" fmla="*/ 12576 w 13816"/>
              <a:gd name="connsiteY17-40152" fmla="*/ 6051 h 17382"/>
              <a:gd name="connsiteX18-40153" fmla="*/ 13367 w 13816"/>
              <a:gd name="connsiteY18-40154" fmla="*/ 8807 h 17382"/>
              <a:gd name="connsiteX19-40155" fmla="*/ 13696 w 13816"/>
              <a:gd name="connsiteY19-40156" fmla="*/ 12100 h 17382"/>
              <a:gd name="connsiteX20-40157" fmla="*/ 13815 w 13816"/>
              <a:gd name="connsiteY20-40158" fmla="*/ 13260 h 17382"/>
              <a:gd name="connsiteX21-40159" fmla="*/ 13645 w 13816"/>
              <a:gd name="connsiteY21-40160" fmla="*/ 16469 h 17382"/>
              <a:gd name="connsiteX22-40161" fmla="*/ 13243 w 13816"/>
              <a:gd name="connsiteY22-40162" fmla="*/ 15298 h 17382"/>
              <a:gd name="connsiteX23-40163" fmla="*/ 12502 w 13816"/>
              <a:gd name="connsiteY23-40164" fmla="*/ 17198 h 17382"/>
              <a:gd name="connsiteX24-40165" fmla="*/ 13214 w 13816"/>
              <a:gd name="connsiteY24-40166" fmla="*/ 13308 h 17382"/>
              <a:gd name="connsiteX25-40167" fmla="*/ 12587 w 13816"/>
              <a:gd name="connsiteY25-40168" fmla="*/ 9413 h 17382"/>
              <a:gd name="connsiteX26-40169" fmla="*/ 12736 w 13816"/>
              <a:gd name="connsiteY26-40170" fmla="*/ 13350 h 17382"/>
              <a:gd name="connsiteX27-40171" fmla="*/ 12796 w 13816"/>
              <a:gd name="connsiteY27-40172" fmla="*/ 14900 h 17382"/>
              <a:gd name="connsiteX28-40173" fmla="*/ 12197 w 13816"/>
              <a:gd name="connsiteY28-40174" fmla="*/ 17220 h 17382"/>
              <a:gd name="connsiteX29-40175" fmla="*/ 12291 w 13816"/>
              <a:gd name="connsiteY29-40176" fmla="*/ 10366 h 17382"/>
              <a:gd name="connsiteX30-40177" fmla="*/ 11857 w 13816"/>
              <a:gd name="connsiteY30-40178" fmla="*/ 6452 h 17382"/>
              <a:gd name="connsiteX31-40179" fmla="*/ 11217 w 13816"/>
              <a:gd name="connsiteY31-40180" fmla="*/ 5108 h 17382"/>
              <a:gd name="connsiteX32-40181" fmla="*/ 11498 w 13816"/>
              <a:gd name="connsiteY32-40182" fmla="*/ 5658 h 17382"/>
              <a:gd name="connsiteX33-40183" fmla="*/ 11539 w 13816"/>
              <a:gd name="connsiteY33-40184" fmla="*/ 7113 h 17382"/>
              <a:gd name="connsiteX34-40185" fmla="*/ 11780 w 13816"/>
              <a:gd name="connsiteY34-40186" fmla="*/ 7984 h 17382"/>
              <a:gd name="connsiteX35-40187" fmla="*/ 12138 w 13816"/>
              <a:gd name="connsiteY35-40188" fmla="*/ 9938 h 17382"/>
              <a:gd name="connsiteX36-40189" fmla="*/ 11764 w 13816"/>
              <a:gd name="connsiteY36-40190" fmla="*/ 9257 h 17382"/>
              <a:gd name="connsiteX37-40191" fmla="*/ 12107 w 13816"/>
              <a:gd name="connsiteY37-40192" fmla="*/ 11970 h 17382"/>
              <a:gd name="connsiteX38-40193" fmla="*/ 12024 w 13816"/>
              <a:gd name="connsiteY38-40194" fmla="*/ 14201 h 17382"/>
              <a:gd name="connsiteX39-40195" fmla="*/ 11868 w 13816"/>
              <a:gd name="connsiteY39-40196" fmla="*/ 16611 h 17382"/>
              <a:gd name="connsiteX40-40197" fmla="*/ 11878 w 13816"/>
              <a:gd name="connsiteY40-40198" fmla="*/ 15532 h 17382"/>
              <a:gd name="connsiteX41-40199" fmla="*/ 11659 w 13816"/>
              <a:gd name="connsiteY41-40200" fmla="*/ 13325 h 17382"/>
              <a:gd name="connsiteX42-40201" fmla="*/ 11511 w 13816"/>
              <a:gd name="connsiteY42-40202" fmla="*/ 11252 h 17382"/>
              <a:gd name="connsiteX43-40203" fmla="*/ 10854 w 13816"/>
              <a:gd name="connsiteY43-40204" fmla="*/ 6212 h 17382"/>
              <a:gd name="connsiteX44-40205" fmla="*/ 11200 w 13816"/>
              <a:gd name="connsiteY44-40206" fmla="*/ 11757 h 17382"/>
              <a:gd name="connsiteX45-40207" fmla="*/ 11400 w 13816"/>
              <a:gd name="connsiteY45-40208" fmla="*/ 14285 h 17382"/>
              <a:gd name="connsiteX46-40209" fmla="*/ 11229 w 13816"/>
              <a:gd name="connsiteY46-40210" fmla="*/ 16746 h 17382"/>
              <a:gd name="connsiteX47-40211" fmla="*/ 11037 w 13816"/>
              <a:gd name="connsiteY47-40212" fmla="*/ 13822 h 17382"/>
              <a:gd name="connsiteX48-40213" fmla="*/ 10633 w 13816"/>
              <a:gd name="connsiteY48-40214" fmla="*/ 16705 h 17382"/>
              <a:gd name="connsiteX49-40215" fmla="*/ 10290 w 13816"/>
              <a:gd name="connsiteY49-40216" fmla="*/ 17020 h 17382"/>
              <a:gd name="connsiteX50-40217" fmla="*/ 10369 w 13816"/>
              <a:gd name="connsiteY50-40218" fmla="*/ 16578 h 17382"/>
              <a:gd name="connsiteX51-40219" fmla="*/ 10482 w 13816"/>
              <a:gd name="connsiteY51-40220" fmla="*/ 15449 h 17382"/>
              <a:gd name="connsiteX52-40221" fmla="*/ 10608 w 13816"/>
              <a:gd name="connsiteY52-40222" fmla="*/ 14870 h 17382"/>
              <a:gd name="connsiteX53-40223" fmla="*/ 10497 w 13816"/>
              <a:gd name="connsiteY53-40224" fmla="*/ 15401 h 17382"/>
              <a:gd name="connsiteX54-40225" fmla="*/ 10107 w 13816"/>
              <a:gd name="connsiteY54-40226" fmla="*/ 15775 h 17382"/>
              <a:gd name="connsiteX55-40227" fmla="*/ 10303 w 13816"/>
              <a:gd name="connsiteY55-40228" fmla="*/ 15076 h 17382"/>
              <a:gd name="connsiteX56-40229" fmla="*/ 10158 w 13816"/>
              <a:gd name="connsiteY56-40230" fmla="*/ 14496 h 17382"/>
              <a:gd name="connsiteX57-40231" fmla="*/ 10341 w 13816"/>
              <a:gd name="connsiteY57-40232" fmla="*/ 15058 h 17382"/>
              <a:gd name="connsiteX58-40233" fmla="*/ 10408 w 13816"/>
              <a:gd name="connsiteY58-40234" fmla="*/ 13974 h 17382"/>
              <a:gd name="connsiteX59-40235" fmla="*/ 10485 w 13816"/>
              <a:gd name="connsiteY59-40236" fmla="*/ 10024 h 17382"/>
              <a:gd name="connsiteX60-40237" fmla="*/ 10649 w 13816"/>
              <a:gd name="connsiteY60-40238" fmla="*/ 8335 h 17382"/>
              <a:gd name="connsiteX61-40239" fmla="*/ 10180 w 13816"/>
              <a:gd name="connsiteY61-40240" fmla="*/ 12175 h 17382"/>
              <a:gd name="connsiteX62-40241" fmla="*/ 9419 w 13816"/>
              <a:gd name="connsiteY62-40242" fmla="*/ 16070 h 17382"/>
              <a:gd name="connsiteX63-40243" fmla="*/ 9343 w 13816"/>
              <a:gd name="connsiteY63-40244" fmla="*/ 14629 h 17382"/>
              <a:gd name="connsiteX64-40245" fmla="*/ 9594 w 13816"/>
              <a:gd name="connsiteY64-40246" fmla="*/ 13462 h 17382"/>
              <a:gd name="connsiteX65-40247" fmla="*/ 9795 w 13816"/>
              <a:gd name="connsiteY65-40248" fmla="*/ 11851 h 17382"/>
              <a:gd name="connsiteX66-40249" fmla="*/ 8937 w 13816"/>
              <a:gd name="connsiteY66-40250" fmla="*/ 13356 h 17382"/>
              <a:gd name="connsiteX67-40251" fmla="*/ 9525 w 13816"/>
              <a:gd name="connsiteY67-40252" fmla="*/ 11442 h 17382"/>
              <a:gd name="connsiteX68-40253" fmla="*/ 9915 w 13816"/>
              <a:gd name="connsiteY68-40254" fmla="*/ 10099 h 17382"/>
              <a:gd name="connsiteX69-40255" fmla="*/ 10040 w 13816"/>
              <a:gd name="connsiteY69-40256" fmla="*/ 5442 h 17382"/>
              <a:gd name="connsiteX70-40257" fmla="*/ 8978 w 13816"/>
              <a:gd name="connsiteY70-40258" fmla="*/ 3964 h 17382"/>
              <a:gd name="connsiteX71-40259" fmla="*/ 8484 w 13816"/>
              <a:gd name="connsiteY71-40260" fmla="*/ 4537 h 17382"/>
              <a:gd name="connsiteX72-40261" fmla="*/ 7252 w 13816"/>
              <a:gd name="connsiteY72-40262" fmla="*/ 4964 h 17382"/>
              <a:gd name="connsiteX73-40263" fmla="*/ 6958 w 13816"/>
              <a:gd name="connsiteY73-40264" fmla="*/ 6450 h 17382"/>
              <a:gd name="connsiteX74-40265" fmla="*/ 6353 w 13816"/>
              <a:gd name="connsiteY74-40266" fmla="*/ 6132 h 17382"/>
              <a:gd name="connsiteX75-40267" fmla="*/ 6177 w 13816"/>
              <a:gd name="connsiteY75-40268" fmla="*/ 6663 h 17382"/>
              <a:gd name="connsiteX76-40269" fmla="*/ 5827 w 13816"/>
              <a:gd name="connsiteY76-40270" fmla="*/ 6935 h 17382"/>
              <a:gd name="connsiteX77-40271" fmla="*/ 5225 w 13816"/>
              <a:gd name="connsiteY77-40272" fmla="*/ 7260 h 17382"/>
              <a:gd name="connsiteX78-40273" fmla="*/ 5356 w 13816"/>
              <a:gd name="connsiteY78-40274" fmla="*/ 7171 h 17382"/>
              <a:gd name="connsiteX79-40275" fmla="*/ 5733 w 13816"/>
              <a:gd name="connsiteY79-40276" fmla="*/ 7016 h 17382"/>
              <a:gd name="connsiteX80-40277" fmla="*/ 5381 w 13816"/>
              <a:gd name="connsiteY80-40278" fmla="*/ 8413 h 17382"/>
              <a:gd name="connsiteX81-40279" fmla="*/ 4302 w 13816"/>
              <a:gd name="connsiteY81-40280" fmla="*/ 8344 h 17382"/>
              <a:gd name="connsiteX82-40281" fmla="*/ 3773 w 13816"/>
              <a:gd name="connsiteY82-40282" fmla="*/ 8772 h 17382"/>
              <a:gd name="connsiteX83-40283" fmla="*/ 3026 w 13816"/>
              <a:gd name="connsiteY83-40284" fmla="*/ 9010 h 17382"/>
              <a:gd name="connsiteX84-40285" fmla="*/ 1342 w 13816"/>
              <a:gd name="connsiteY84-40286" fmla="*/ 9643 h 17382"/>
              <a:gd name="connsiteX85-40287" fmla="*/ 308 w 13816"/>
              <a:gd name="connsiteY85-40288" fmla="*/ 9936 h 17382"/>
              <a:gd name="connsiteX86-40289" fmla="*/ 156 w 13816"/>
              <a:gd name="connsiteY86-40290" fmla="*/ 8790 h 17382"/>
              <a:gd name="connsiteX87" fmla="*/ 135 w 13816"/>
              <a:gd name="connsiteY87" fmla="*/ 6267 h 17382"/>
              <a:gd name="connsiteX0-40291" fmla="*/ 135 w 13816"/>
              <a:gd name="connsiteY0-40292" fmla="*/ 6267 h 17382"/>
              <a:gd name="connsiteX1-40293" fmla="*/ 779 w 13816"/>
              <a:gd name="connsiteY1-40294" fmla="*/ 5729 h 17382"/>
              <a:gd name="connsiteX2-40295" fmla="*/ 2207 w 13816"/>
              <a:gd name="connsiteY2-40296" fmla="*/ 5863 h 17382"/>
              <a:gd name="connsiteX3-40297" fmla="*/ 4002 w 13816"/>
              <a:gd name="connsiteY3-40298" fmla="*/ 5164 h 17382"/>
              <a:gd name="connsiteX4-40299" fmla="*/ 6333 w 13816"/>
              <a:gd name="connsiteY4-40300" fmla="*/ 3399 h 17382"/>
              <a:gd name="connsiteX5-40301" fmla="*/ 6905 w 13816"/>
              <a:gd name="connsiteY5-40302" fmla="*/ 2367 h 17382"/>
              <a:gd name="connsiteX6-40303" fmla="*/ 7079 w 13816"/>
              <a:gd name="connsiteY6-40304" fmla="*/ 2149 h 17382"/>
              <a:gd name="connsiteX7-40305" fmla="*/ 7300 w 13816"/>
              <a:gd name="connsiteY7-40306" fmla="*/ 826 h 17382"/>
              <a:gd name="connsiteX8-40307" fmla="*/ 7650 w 13816"/>
              <a:gd name="connsiteY8-40308" fmla="*/ 961 h 17382"/>
              <a:gd name="connsiteX9-40309" fmla="*/ 8006 w 13816"/>
              <a:gd name="connsiteY9-40310" fmla="*/ 1915 h 17382"/>
              <a:gd name="connsiteX10-40311" fmla="*/ 8738 w 13816"/>
              <a:gd name="connsiteY10-40312" fmla="*/ 752 h 17382"/>
              <a:gd name="connsiteX11-40313" fmla="*/ 8410 w 13816"/>
              <a:gd name="connsiteY11-40314" fmla="*/ 1546 h 17382"/>
              <a:gd name="connsiteX12-40315" fmla="*/ 9069 w 13816"/>
              <a:gd name="connsiteY12-40316" fmla="*/ 19 h 17382"/>
              <a:gd name="connsiteX13-40317" fmla="*/ 9555 w 13816"/>
              <a:gd name="connsiteY13-40318" fmla="*/ 14 h 17382"/>
              <a:gd name="connsiteX14-40319" fmla="*/ 9651 w 13816"/>
              <a:gd name="connsiteY14-40320" fmla="*/ 1200 h 17382"/>
              <a:gd name="connsiteX15-40321" fmla="*/ 11153 w 13816"/>
              <a:gd name="connsiteY15-40322" fmla="*/ 2983 h 17382"/>
              <a:gd name="connsiteX16-40323" fmla="*/ 11693 w 13816"/>
              <a:gd name="connsiteY16-40324" fmla="*/ 3664 h 17382"/>
              <a:gd name="connsiteX17-40325" fmla="*/ 12576 w 13816"/>
              <a:gd name="connsiteY17-40326" fmla="*/ 6051 h 17382"/>
              <a:gd name="connsiteX18-40327" fmla="*/ 13367 w 13816"/>
              <a:gd name="connsiteY18-40328" fmla="*/ 8807 h 17382"/>
              <a:gd name="connsiteX19-40329" fmla="*/ 13696 w 13816"/>
              <a:gd name="connsiteY19-40330" fmla="*/ 12100 h 17382"/>
              <a:gd name="connsiteX20-40331" fmla="*/ 13815 w 13816"/>
              <a:gd name="connsiteY20-40332" fmla="*/ 13260 h 17382"/>
              <a:gd name="connsiteX21-40333" fmla="*/ 13645 w 13816"/>
              <a:gd name="connsiteY21-40334" fmla="*/ 16469 h 17382"/>
              <a:gd name="connsiteX22-40335" fmla="*/ 13243 w 13816"/>
              <a:gd name="connsiteY22-40336" fmla="*/ 15298 h 17382"/>
              <a:gd name="connsiteX23-40337" fmla="*/ 12502 w 13816"/>
              <a:gd name="connsiteY23-40338" fmla="*/ 17198 h 17382"/>
              <a:gd name="connsiteX24-40339" fmla="*/ 13214 w 13816"/>
              <a:gd name="connsiteY24-40340" fmla="*/ 13308 h 17382"/>
              <a:gd name="connsiteX25-40341" fmla="*/ 12587 w 13816"/>
              <a:gd name="connsiteY25-40342" fmla="*/ 9413 h 17382"/>
              <a:gd name="connsiteX26-40343" fmla="*/ 12736 w 13816"/>
              <a:gd name="connsiteY26-40344" fmla="*/ 13350 h 17382"/>
              <a:gd name="connsiteX27-40345" fmla="*/ 12796 w 13816"/>
              <a:gd name="connsiteY27-40346" fmla="*/ 14900 h 17382"/>
              <a:gd name="connsiteX28-40347" fmla="*/ 12197 w 13816"/>
              <a:gd name="connsiteY28-40348" fmla="*/ 17220 h 17382"/>
              <a:gd name="connsiteX29-40349" fmla="*/ 12291 w 13816"/>
              <a:gd name="connsiteY29-40350" fmla="*/ 10366 h 17382"/>
              <a:gd name="connsiteX30-40351" fmla="*/ 11857 w 13816"/>
              <a:gd name="connsiteY30-40352" fmla="*/ 6452 h 17382"/>
              <a:gd name="connsiteX31-40353" fmla="*/ 11217 w 13816"/>
              <a:gd name="connsiteY31-40354" fmla="*/ 5108 h 17382"/>
              <a:gd name="connsiteX32-40355" fmla="*/ 11498 w 13816"/>
              <a:gd name="connsiteY32-40356" fmla="*/ 5658 h 17382"/>
              <a:gd name="connsiteX33-40357" fmla="*/ 11539 w 13816"/>
              <a:gd name="connsiteY33-40358" fmla="*/ 7113 h 17382"/>
              <a:gd name="connsiteX34-40359" fmla="*/ 11780 w 13816"/>
              <a:gd name="connsiteY34-40360" fmla="*/ 7984 h 17382"/>
              <a:gd name="connsiteX35-40361" fmla="*/ 12138 w 13816"/>
              <a:gd name="connsiteY35-40362" fmla="*/ 9938 h 17382"/>
              <a:gd name="connsiteX36-40363" fmla="*/ 11764 w 13816"/>
              <a:gd name="connsiteY36-40364" fmla="*/ 9257 h 17382"/>
              <a:gd name="connsiteX37-40365" fmla="*/ 12107 w 13816"/>
              <a:gd name="connsiteY37-40366" fmla="*/ 11970 h 17382"/>
              <a:gd name="connsiteX38-40367" fmla="*/ 12024 w 13816"/>
              <a:gd name="connsiteY38-40368" fmla="*/ 14201 h 17382"/>
              <a:gd name="connsiteX39-40369" fmla="*/ 11868 w 13816"/>
              <a:gd name="connsiteY39-40370" fmla="*/ 16611 h 17382"/>
              <a:gd name="connsiteX40-40371" fmla="*/ 11878 w 13816"/>
              <a:gd name="connsiteY40-40372" fmla="*/ 15532 h 17382"/>
              <a:gd name="connsiteX41-40373" fmla="*/ 11659 w 13816"/>
              <a:gd name="connsiteY41-40374" fmla="*/ 13325 h 17382"/>
              <a:gd name="connsiteX42-40375" fmla="*/ 11511 w 13816"/>
              <a:gd name="connsiteY42-40376" fmla="*/ 11252 h 17382"/>
              <a:gd name="connsiteX43-40377" fmla="*/ 10854 w 13816"/>
              <a:gd name="connsiteY43-40378" fmla="*/ 6212 h 17382"/>
              <a:gd name="connsiteX44-40379" fmla="*/ 11200 w 13816"/>
              <a:gd name="connsiteY44-40380" fmla="*/ 11757 h 17382"/>
              <a:gd name="connsiteX45-40381" fmla="*/ 11400 w 13816"/>
              <a:gd name="connsiteY45-40382" fmla="*/ 14285 h 17382"/>
              <a:gd name="connsiteX46-40383" fmla="*/ 11229 w 13816"/>
              <a:gd name="connsiteY46-40384" fmla="*/ 16746 h 17382"/>
              <a:gd name="connsiteX47-40385" fmla="*/ 11037 w 13816"/>
              <a:gd name="connsiteY47-40386" fmla="*/ 13822 h 17382"/>
              <a:gd name="connsiteX48-40387" fmla="*/ 10633 w 13816"/>
              <a:gd name="connsiteY48-40388" fmla="*/ 16705 h 17382"/>
              <a:gd name="connsiteX49-40389" fmla="*/ 10290 w 13816"/>
              <a:gd name="connsiteY49-40390" fmla="*/ 17020 h 17382"/>
              <a:gd name="connsiteX50-40391" fmla="*/ 10369 w 13816"/>
              <a:gd name="connsiteY50-40392" fmla="*/ 16578 h 17382"/>
              <a:gd name="connsiteX51-40393" fmla="*/ 10482 w 13816"/>
              <a:gd name="connsiteY51-40394" fmla="*/ 15449 h 17382"/>
              <a:gd name="connsiteX52-40395" fmla="*/ 10608 w 13816"/>
              <a:gd name="connsiteY52-40396" fmla="*/ 14870 h 17382"/>
              <a:gd name="connsiteX53-40397" fmla="*/ 10497 w 13816"/>
              <a:gd name="connsiteY53-40398" fmla="*/ 15401 h 17382"/>
              <a:gd name="connsiteX54-40399" fmla="*/ 9750 w 13816"/>
              <a:gd name="connsiteY54-40400" fmla="*/ 16939 h 17382"/>
              <a:gd name="connsiteX55-40401" fmla="*/ 10303 w 13816"/>
              <a:gd name="connsiteY55-40402" fmla="*/ 15076 h 17382"/>
              <a:gd name="connsiteX56-40403" fmla="*/ 10158 w 13816"/>
              <a:gd name="connsiteY56-40404" fmla="*/ 14496 h 17382"/>
              <a:gd name="connsiteX57-40405" fmla="*/ 10341 w 13816"/>
              <a:gd name="connsiteY57-40406" fmla="*/ 15058 h 17382"/>
              <a:gd name="connsiteX58-40407" fmla="*/ 10408 w 13816"/>
              <a:gd name="connsiteY58-40408" fmla="*/ 13974 h 17382"/>
              <a:gd name="connsiteX59-40409" fmla="*/ 10485 w 13816"/>
              <a:gd name="connsiteY59-40410" fmla="*/ 10024 h 17382"/>
              <a:gd name="connsiteX60-40411" fmla="*/ 10649 w 13816"/>
              <a:gd name="connsiteY60-40412" fmla="*/ 8335 h 17382"/>
              <a:gd name="connsiteX61-40413" fmla="*/ 10180 w 13816"/>
              <a:gd name="connsiteY61-40414" fmla="*/ 12175 h 17382"/>
              <a:gd name="connsiteX62-40415" fmla="*/ 9419 w 13816"/>
              <a:gd name="connsiteY62-40416" fmla="*/ 16070 h 17382"/>
              <a:gd name="connsiteX63-40417" fmla="*/ 9343 w 13816"/>
              <a:gd name="connsiteY63-40418" fmla="*/ 14629 h 17382"/>
              <a:gd name="connsiteX64-40419" fmla="*/ 9594 w 13816"/>
              <a:gd name="connsiteY64-40420" fmla="*/ 13462 h 17382"/>
              <a:gd name="connsiteX65-40421" fmla="*/ 9795 w 13816"/>
              <a:gd name="connsiteY65-40422" fmla="*/ 11851 h 17382"/>
              <a:gd name="connsiteX66-40423" fmla="*/ 8937 w 13816"/>
              <a:gd name="connsiteY66-40424" fmla="*/ 13356 h 17382"/>
              <a:gd name="connsiteX67-40425" fmla="*/ 9525 w 13816"/>
              <a:gd name="connsiteY67-40426" fmla="*/ 11442 h 17382"/>
              <a:gd name="connsiteX68-40427" fmla="*/ 9915 w 13816"/>
              <a:gd name="connsiteY68-40428" fmla="*/ 10099 h 17382"/>
              <a:gd name="connsiteX69-40429" fmla="*/ 10040 w 13816"/>
              <a:gd name="connsiteY69-40430" fmla="*/ 5442 h 17382"/>
              <a:gd name="connsiteX70-40431" fmla="*/ 8978 w 13816"/>
              <a:gd name="connsiteY70-40432" fmla="*/ 3964 h 17382"/>
              <a:gd name="connsiteX71-40433" fmla="*/ 8484 w 13816"/>
              <a:gd name="connsiteY71-40434" fmla="*/ 4537 h 17382"/>
              <a:gd name="connsiteX72-40435" fmla="*/ 7252 w 13816"/>
              <a:gd name="connsiteY72-40436" fmla="*/ 4964 h 17382"/>
              <a:gd name="connsiteX73-40437" fmla="*/ 6958 w 13816"/>
              <a:gd name="connsiteY73-40438" fmla="*/ 6450 h 17382"/>
              <a:gd name="connsiteX74-40439" fmla="*/ 6353 w 13816"/>
              <a:gd name="connsiteY74-40440" fmla="*/ 6132 h 17382"/>
              <a:gd name="connsiteX75-40441" fmla="*/ 6177 w 13816"/>
              <a:gd name="connsiteY75-40442" fmla="*/ 6663 h 17382"/>
              <a:gd name="connsiteX76-40443" fmla="*/ 5827 w 13816"/>
              <a:gd name="connsiteY76-40444" fmla="*/ 6935 h 17382"/>
              <a:gd name="connsiteX77-40445" fmla="*/ 5225 w 13816"/>
              <a:gd name="connsiteY77-40446" fmla="*/ 7260 h 17382"/>
              <a:gd name="connsiteX78-40447" fmla="*/ 5356 w 13816"/>
              <a:gd name="connsiteY78-40448" fmla="*/ 7171 h 17382"/>
              <a:gd name="connsiteX79-40449" fmla="*/ 5733 w 13816"/>
              <a:gd name="connsiteY79-40450" fmla="*/ 7016 h 17382"/>
              <a:gd name="connsiteX80-40451" fmla="*/ 5381 w 13816"/>
              <a:gd name="connsiteY80-40452" fmla="*/ 8413 h 17382"/>
              <a:gd name="connsiteX81-40453" fmla="*/ 4302 w 13816"/>
              <a:gd name="connsiteY81-40454" fmla="*/ 8344 h 17382"/>
              <a:gd name="connsiteX82-40455" fmla="*/ 3773 w 13816"/>
              <a:gd name="connsiteY82-40456" fmla="*/ 8772 h 17382"/>
              <a:gd name="connsiteX83-40457" fmla="*/ 3026 w 13816"/>
              <a:gd name="connsiteY83-40458" fmla="*/ 9010 h 17382"/>
              <a:gd name="connsiteX84-40459" fmla="*/ 1342 w 13816"/>
              <a:gd name="connsiteY84-40460" fmla="*/ 9643 h 17382"/>
              <a:gd name="connsiteX85-40461" fmla="*/ 308 w 13816"/>
              <a:gd name="connsiteY85-40462" fmla="*/ 9936 h 17382"/>
              <a:gd name="connsiteX86-40463" fmla="*/ 156 w 13816"/>
              <a:gd name="connsiteY86-40464" fmla="*/ 8790 h 17382"/>
              <a:gd name="connsiteX87-40465" fmla="*/ 135 w 13816"/>
              <a:gd name="connsiteY87-40466" fmla="*/ 6267 h 17382"/>
              <a:gd name="connsiteX0-40467" fmla="*/ 135 w 13816"/>
              <a:gd name="connsiteY0-40468" fmla="*/ 6267 h 17382"/>
              <a:gd name="connsiteX1-40469" fmla="*/ 779 w 13816"/>
              <a:gd name="connsiteY1-40470" fmla="*/ 5729 h 17382"/>
              <a:gd name="connsiteX2-40471" fmla="*/ 2207 w 13816"/>
              <a:gd name="connsiteY2-40472" fmla="*/ 5863 h 17382"/>
              <a:gd name="connsiteX3-40473" fmla="*/ 4002 w 13816"/>
              <a:gd name="connsiteY3-40474" fmla="*/ 5164 h 17382"/>
              <a:gd name="connsiteX4-40475" fmla="*/ 6333 w 13816"/>
              <a:gd name="connsiteY4-40476" fmla="*/ 3399 h 17382"/>
              <a:gd name="connsiteX5-40477" fmla="*/ 6905 w 13816"/>
              <a:gd name="connsiteY5-40478" fmla="*/ 2367 h 17382"/>
              <a:gd name="connsiteX6-40479" fmla="*/ 7079 w 13816"/>
              <a:gd name="connsiteY6-40480" fmla="*/ 2149 h 17382"/>
              <a:gd name="connsiteX7-40481" fmla="*/ 7300 w 13816"/>
              <a:gd name="connsiteY7-40482" fmla="*/ 826 h 17382"/>
              <a:gd name="connsiteX8-40483" fmla="*/ 7650 w 13816"/>
              <a:gd name="connsiteY8-40484" fmla="*/ 961 h 17382"/>
              <a:gd name="connsiteX9-40485" fmla="*/ 8006 w 13816"/>
              <a:gd name="connsiteY9-40486" fmla="*/ 1915 h 17382"/>
              <a:gd name="connsiteX10-40487" fmla="*/ 8738 w 13816"/>
              <a:gd name="connsiteY10-40488" fmla="*/ 752 h 17382"/>
              <a:gd name="connsiteX11-40489" fmla="*/ 8410 w 13816"/>
              <a:gd name="connsiteY11-40490" fmla="*/ 1546 h 17382"/>
              <a:gd name="connsiteX12-40491" fmla="*/ 9069 w 13816"/>
              <a:gd name="connsiteY12-40492" fmla="*/ 19 h 17382"/>
              <a:gd name="connsiteX13-40493" fmla="*/ 9555 w 13816"/>
              <a:gd name="connsiteY13-40494" fmla="*/ 14 h 17382"/>
              <a:gd name="connsiteX14-40495" fmla="*/ 9651 w 13816"/>
              <a:gd name="connsiteY14-40496" fmla="*/ 1200 h 17382"/>
              <a:gd name="connsiteX15-40497" fmla="*/ 11153 w 13816"/>
              <a:gd name="connsiteY15-40498" fmla="*/ 2983 h 17382"/>
              <a:gd name="connsiteX16-40499" fmla="*/ 11693 w 13816"/>
              <a:gd name="connsiteY16-40500" fmla="*/ 3664 h 17382"/>
              <a:gd name="connsiteX17-40501" fmla="*/ 12576 w 13816"/>
              <a:gd name="connsiteY17-40502" fmla="*/ 6051 h 17382"/>
              <a:gd name="connsiteX18-40503" fmla="*/ 13367 w 13816"/>
              <a:gd name="connsiteY18-40504" fmla="*/ 8807 h 17382"/>
              <a:gd name="connsiteX19-40505" fmla="*/ 13696 w 13816"/>
              <a:gd name="connsiteY19-40506" fmla="*/ 12100 h 17382"/>
              <a:gd name="connsiteX20-40507" fmla="*/ 13815 w 13816"/>
              <a:gd name="connsiteY20-40508" fmla="*/ 13260 h 17382"/>
              <a:gd name="connsiteX21-40509" fmla="*/ 13645 w 13816"/>
              <a:gd name="connsiteY21-40510" fmla="*/ 16469 h 17382"/>
              <a:gd name="connsiteX22-40511" fmla="*/ 13243 w 13816"/>
              <a:gd name="connsiteY22-40512" fmla="*/ 15298 h 17382"/>
              <a:gd name="connsiteX23-40513" fmla="*/ 12502 w 13816"/>
              <a:gd name="connsiteY23-40514" fmla="*/ 17198 h 17382"/>
              <a:gd name="connsiteX24-40515" fmla="*/ 13214 w 13816"/>
              <a:gd name="connsiteY24-40516" fmla="*/ 13308 h 17382"/>
              <a:gd name="connsiteX25-40517" fmla="*/ 12587 w 13816"/>
              <a:gd name="connsiteY25-40518" fmla="*/ 9413 h 17382"/>
              <a:gd name="connsiteX26-40519" fmla="*/ 12736 w 13816"/>
              <a:gd name="connsiteY26-40520" fmla="*/ 13350 h 17382"/>
              <a:gd name="connsiteX27-40521" fmla="*/ 12796 w 13816"/>
              <a:gd name="connsiteY27-40522" fmla="*/ 14900 h 17382"/>
              <a:gd name="connsiteX28-40523" fmla="*/ 12197 w 13816"/>
              <a:gd name="connsiteY28-40524" fmla="*/ 17220 h 17382"/>
              <a:gd name="connsiteX29-40525" fmla="*/ 12291 w 13816"/>
              <a:gd name="connsiteY29-40526" fmla="*/ 10366 h 17382"/>
              <a:gd name="connsiteX30-40527" fmla="*/ 11857 w 13816"/>
              <a:gd name="connsiteY30-40528" fmla="*/ 6452 h 17382"/>
              <a:gd name="connsiteX31-40529" fmla="*/ 11217 w 13816"/>
              <a:gd name="connsiteY31-40530" fmla="*/ 5108 h 17382"/>
              <a:gd name="connsiteX32-40531" fmla="*/ 11498 w 13816"/>
              <a:gd name="connsiteY32-40532" fmla="*/ 5658 h 17382"/>
              <a:gd name="connsiteX33-40533" fmla="*/ 11539 w 13816"/>
              <a:gd name="connsiteY33-40534" fmla="*/ 7113 h 17382"/>
              <a:gd name="connsiteX34-40535" fmla="*/ 11780 w 13816"/>
              <a:gd name="connsiteY34-40536" fmla="*/ 7984 h 17382"/>
              <a:gd name="connsiteX35-40537" fmla="*/ 12138 w 13816"/>
              <a:gd name="connsiteY35-40538" fmla="*/ 9938 h 17382"/>
              <a:gd name="connsiteX36-40539" fmla="*/ 11764 w 13816"/>
              <a:gd name="connsiteY36-40540" fmla="*/ 9257 h 17382"/>
              <a:gd name="connsiteX37-40541" fmla="*/ 12107 w 13816"/>
              <a:gd name="connsiteY37-40542" fmla="*/ 11970 h 17382"/>
              <a:gd name="connsiteX38-40543" fmla="*/ 12024 w 13816"/>
              <a:gd name="connsiteY38-40544" fmla="*/ 14201 h 17382"/>
              <a:gd name="connsiteX39-40545" fmla="*/ 11868 w 13816"/>
              <a:gd name="connsiteY39-40546" fmla="*/ 16611 h 17382"/>
              <a:gd name="connsiteX40-40547" fmla="*/ 11878 w 13816"/>
              <a:gd name="connsiteY40-40548" fmla="*/ 15532 h 17382"/>
              <a:gd name="connsiteX41-40549" fmla="*/ 11659 w 13816"/>
              <a:gd name="connsiteY41-40550" fmla="*/ 13325 h 17382"/>
              <a:gd name="connsiteX42-40551" fmla="*/ 11511 w 13816"/>
              <a:gd name="connsiteY42-40552" fmla="*/ 11252 h 17382"/>
              <a:gd name="connsiteX43-40553" fmla="*/ 10854 w 13816"/>
              <a:gd name="connsiteY43-40554" fmla="*/ 6212 h 17382"/>
              <a:gd name="connsiteX44-40555" fmla="*/ 11200 w 13816"/>
              <a:gd name="connsiteY44-40556" fmla="*/ 11757 h 17382"/>
              <a:gd name="connsiteX45-40557" fmla="*/ 11400 w 13816"/>
              <a:gd name="connsiteY45-40558" fmla="*/ 14285 h 17382"/>
              <a:gd name="connsiteX46-40559" fmla="*/ 11229 w 13816"/>
              <a:gd name="connsiteY46-40560" fmla="*/ 16746 h 17382"/>
              <a:gd name="connsiteX47-40561" fmla="*/ 11037 w 13816"/>
              <a:gd name="connsiteY47-40562" fmla="*/ 13822 h 17382"/>
              <a:gd name="connsiteX48-40563" fmla="*/ 10633 w 13816"/>
              <a:gd name="connsiteY48-40564" fmla="*/ 16705 h 17382"/>
              <a:gd name="connsiteX49-40565" fmla="*/ 10290 w 13816"/>
              <a:gd name="connsiteY49-40566" fmla="*/ 17020 h 17382"/>
              <a:gd name="connsiteX50-40567" fmla="*/ 10369 w 13816"/>
              <a:gd name="connsiteY50-40568" fmla="*/ 16578 h 17382"/>
              <a:gd name="connsiteX51-40569" fmla="*/ 10482 w 13816"/>
              <a:gd name="connsiteY51-40570" fmla="*/ 15449 h 17382"/>
              <a:gd name="connsiteX52-40571" fmla="*/ 10608 w 13816"/>
              <a:gd name="connsiteY52-40572" fmla="*/ 14870 h 17382"/>
              <a:gd name="connsiteX53-40573" fmla="*/ 10497 w 13816"/>
              <a:gd name="connsiteY53-40574" fmla="*/ 15401 h 17382"/>
              <a:gd name="connsiteX54-40575" fmla="*/ 9750 w 13816"/>
              <a:gd name="connsiteY54-40576" fmla="*/ 16939 h 17382"/>
              <a:gd name="connsiteX55-40577" fmla="*/ 10303 w 13816"/>
              <a:gd name="connsiteY55-40578" fmla="*/ 15076 h 17382"/>
              <a:gd name="connsiteX56-40579" fmla="*/ 10158 w 13816"/>
              <a:gd name="connsiteY56-40580" fmla="*/ 14496 h 17382"/>
              <a:gd name="connsiteX57-40581" fmla="*/ 10148 w 13816"/>
              <a:gd name="connsiteY57-40582" fmla="*/ 15052 h 17382"/>
              <a:gd name="connsiteX58-40583" fmla="*/ 10408 w 13816"/>
              <a:gd name="connsiteY58-40584" fmla="*/ 13974 h 17382"/>
              <a:gd name="connsiteX59-40585" fmla="*/ 10485 w 13816"/>
              <a:gd name="connsiteY59-40586" fmla="*/ 10024 h 17382"/>
              <a:gd name="connsiteX60-40587" fmla="*/ 10649 w 13816"/>
              <a:gd name="connsiteY60-40588" fmla="*/ 8335 h 17382"/>
              <a:gd name="connsiteX61-40589" fmla="*/ 10180 w 13816"/>
              <a:gd name="connsiteY61-40590" fmla="*/ 12175 h 17382"/>
              <a:gd name="connsiteX62-40591" fmla="*/ 9419 w 13816"/>
              <a:gd name="connsiteY62-40592" fmla="*/ 16070 h 17382"/>
              <a:gd name="connsiteX63-40593" fmla="*/ 9343 w 13816"/>
              <a:gd name="connsiteY63-40594" fmla="*/ 14629 h 17382"/>
              <a:gd name="connsiteX64-40595" fmla="*/ 9594 w 13816"/>
              <a:gd name="connsiteY64-40596" fmla="*/ 13462 h 17382"/>
              <a:gd name="connsiteX65-40597" fmla="*/ 9795 w 13816"/>
              <a:gd name="connsiteY65-40598" fmla="*/ 11851 h 17382"/>
              <a:gd name="connsiteX66-40599" fmla="*/ 8937 w 13816"/>
              <a:gd name="connsiteY66-40600" fmla="*/ 13356 h 17382"/>
              <a:gd name="connsiteX67-40601" fmla="*/ 9525 w 13816"/>
              <a:gd name="connsiteY67-40602" fmla="*/ 11442 h 17382"/>
              <a:gd name="connsiteX68-40603" fmla="*/ 9915 w 13816"/>
              <a:gd name="connsiteY68-40604" fmla="*/ 10099 h 17382"/>
              <a:gd name="connsiteX69-40605" fmla="*/ 10040 w 13816"/>
              <a:gd name="connsiteY69-40606" fmla="*/ 5442 h 17382"/>
              <a:gd name="connsiteX70-40607" fmla="*/ 8978 w 13816"/>
              <a:gd name="connsiteY70-40608" fmla="*/ 3964 h 17382"/>
              <a:gd name="connsiteX71-40609" fmla="*/ 8484 w 13816"/>
              <a:gd name="connsiteY71-40610" fmla="*/ 4537 h 17382"/>
              <a:gd name="connsiteX72-40611" fmla="*/ 7252 w 13816"/>
              <a:gd name="connsiteY72-40612" fmla="*/ 4964 h 17382"/>
              <a:gd name="connsiteX73-40613" fmla="*/ 6958 w 13816"/>
              <a:gd name="connsiteY73-40614" fmla="*/ 6450 h 17382"/>
              <a:gd name="connsiteX74-40615" fmla="*/ 6353 w 13816"/>
              <a:gd name="connsiteY74-40616" fmla="*/ 6132 h 17382"/>
              <a:gd name="connsiteX75-40617" fmla="*/ 6177 w 13816"/>
              <a:gd name="connsiteY75-40618" fmla="*/ 6663 h 17382"/>
              <a:gd name="connsiteX76-40619" fmla="*/ 5827 w 13816"/>
              <a:gd name="connsiteY76-40620" fmla="*/ 6935 h 17382"/>
              <a:gd name="connsiteX77-40621" fmla="*/ 5225 w 13816"/>
              <a:gd name="connsiteY77-40622" fmla="*/ 7260 h 17382"/>
              <a:gd name="connsiteX78-40623" fmla="*/ 5356 w 13816"/>
              <a:gd name="connsiteY78-40624" fmla="*/ 7171 h 17382"/>
              <a:gd name="connsiteX79-40625" fmla="*/ 5733 w 13816"/>
              <a:gd name="connsiteY79-40626" fmla="*/ 7016 h 17382"/>
              <a:gd name="connsiteX80-40627" fmla="*/ 5381 w 13816"/>
              <a:gd name="connsiteY80-40628" fmla="*/ 8413 h 17382"/>
              <a:gd name="connsiteX81-40629" fmla="*/ 4302 w 13816"/>
              <a:gd name="connsiteY81-40630" fmla="*/ 8344 h 17382"/>
              <a:gd name="connsiteX82-40631" fmla="*/ 3773 w 13816"/>
              <a:gd name="connsiteY82-40632" fmla="*/ 8772 h 17382"/>
              <a:gd name="connsiteX83-40633" fmla="*/ 3026 w 13816"/>
              <a:gd name="connsiteY83-40634" fmla="*/ 9010 h 17382"/>
              <a:gd name="connsiteX84-40635" fmla="*/ 1342 w 13816"/>
              <a:gd name="connsiteY84-40636" fmla="*/ 9643 h 17382"/>
              <a:gd name="connsiteX85-40637" fmla="*/ 308 w 13816"/>
              <a:gd name="connsiteY85-40638" fmla="*/ 9936 h 17382"/>
              <a:gd name="connsiteX86-40639" fmla="*/ 156 w 13816"/>
              <a:gd name="connsiteY86-40640" fmla="*/ 8790 h 17382"/>
              <a:gd name="connsiteX87-40641" fmla="*/ 135 w 13816"/>
              <a:gd name="connsiteY87-40642" fmla="*/ 6267 h 17382"/>
              <a:gd name="connsiteX0-40643" fmla="*/ 135 w 13816"/>
              <a:gd name="connsiteY0-40644" fmla="*/ 6267 h 17382"/>
              <a:gd name="connsiteX1-40645" fmla="*/ 779 w 13816"/>
              <a:gd name="connsiteY1-40646" fmla="*/ 5729 h 17382"/>
              <a:gd name="connsiteX2-40647" fmla="*/ 2207 w 13816"/>
              <a:gd name="connsiteY2-40648" fmla="*/ 5863 h 17382"/>
              <a:gd name="connsiteX3-40649" fmla="*/ 4002 w 13816"/>
              <a:gd name="connsiteY3-40650" fmla="*/ 5164 h 17382"/>
              <a:gd name="connsiteX4-40651" fmla="*/ 6333 w 13816"/>
              <a:gd name="connsiteY4-40652" fmla="*/ 3399 h 17382"/>
              <a:gd name="connsiteX5-40653" fmla="*/ 6905 w 13816"/>
              <a:gd name="connsiteY5-40654" fmla="*/ 2367 h 17382"/>
              <a:gd name="connsiteX6-40655" fmla="*/ 7079 w 13816"/>
              <a:gd name="connsiteY6-40656" fmla="*/ 2149 h 17382"/>
              <a:gd name="connsiteX7-40657" fmla="*/ 7300 w 13816"/>
              <a:gd name="connsiteY7-40658" fmla="*/ 826 h 17382"/>
              <a:gd name="connsiteX8-40659" fmla="*/ 7650 w 13816"/>
              <a:gd name="connsiteY8-40660" fmla="*/ 961 h 17382"/>
              <a:gd name="connsiteX9-40661" fmla="*/ 8006 w 13816"/>
              <a:gd name="connsiteY9-40662" fmla="*/ 1915 h 17382"/>
              <a:gd name="connsiteX10-40663" fmla="*/ 8738 w 13816"/>
              <a:gd name="connsiteY10-40664" fmla="*/ 752 h 17382"/>
              <a:gd name="connsiteX11-40665" fmla="*/ 8410 w 13816"/>
              <a:gd name="connsiteY11-40666" fmla="*/ 1546 h 17382"/>
              <a:gd name="connsiteX12-40667" fmla="*/ 9069 w 13816"/>
              <a:gd name="connsiteY12-40668" fmla="*/ 19 h 17382"/>
              <a:gd name="connsiteX13-40669" fmla="*/ 9555 w 13816"/>
              <a:gd name="connsiteY13-40670" fmla="*/ 14 h 17382"/>
              <a:gd name="connsiteX14-40671" fmla="*/ 9651 w 13816"/>
              <a:gd name="connsiteY14-40672" fmla="*/ 1200 h 17382"/>
              <a:gd name="connsiteX15-40673" fmla="*/ 11153 w 13816"/>
              <a:gd name="connsiteY15-40674" fmla="*/ 2983 h 17382"/>
              <a:gd name="connsiteX16-40675" fmla="*/ 11693 w 13816"/>
              <a:gd name="connsiteY16-40676" fmla="*/ 3664 h 17382"/>
              <a:gd name="connsiteX17-40677" fmla="*/ 12576 w 13816"/>
              <a:gd name="connsiteY17-40678" fmla="*/ 6051 h 17382"/>
              <a:gd name="connsiteX18-40679" fmla="*/ 13367 w 13816"/>
              <a:gd name="connsiteY18-40680" fmla="*/ 8807 h 17382"/>
              <a:gd name="connsiteX19-40681" fmla="*/ 13696 w 13816"/>
              <a:gd name="connsiteY19-40682" fmla="*/ 12100 h 17382"/>
              <a:gd name="connsiteX20-40683" fmla="*/ 13815 w 13816"/>
              <a:gd name="connsiteY20-40684" fmla="*/ 13260 h 17382"/>
              <a:gd name="connsiteX21-40685" fmla="*/ 13645 w 13816"/>
              <a:gd name="connsiteY21-40686" fmla="*/ 16469 h 17382"/>
              <a:gd name="connsiteX22-40687" fmla="*/ 13243 w 13816"/>
              <a:gd name="connsiteY22-40688" fmla="*/ 15298 h 17382"/>
              <a:gd name="connsiteX23-40689" fmla="*/ 12502 w 13816"/>
              <a:gd name="connsiteY23-40690" fmla="*/ 17198 h 17382"/>
              <a:gd name="connsiteX24-40691" fmla="*/ 13214 w 13816"/>
              <a:gd name="connsiteY24-40692" fmla="*/ 13308 h 17382"/>
              <a:gd name="connsiteX25-40693" fmla="*/ 12587 w 13816"/>
              <a:gd name="connsiteY25-40694" fmla="*/ 9413 h 17382"/>
              <a:gd name="connsiteX26-40695" fmla="*/ 12736 w 13816"/>
              <a:gd name="connsiteY26-40696" fmla="*/ 13350 h 17382"/>
              <a:gd name="connsiteX27-40697" fmla="*/ 12796 w 13816"/>
              <a:gd name="connsiteY27-40698" fmla="*/ 14900 h 17382"/>
              <a:gd name="connsiteX28-40699" fmla="*/ 12197 w 13816"/>
              <a:gd name="connsiteY28-40700" fmla="*/ 17220 h 17382"/>
              <a:gd name="connsiteX29-40701" fmla="*/ 12291 w 13816"/>
              <a:gd name="connsiteY29-40702" fmla="*/ 10366 h 17382"/>
              <a:gd name="connsiteX30-40703" fmla="*/ 11857 w 13816"/>
              <a:gd name="connsiteY30-40704" fmla="*/ 6452 h 17382"/>
              <a:gd name="connsiteX31-40705" fmla="*/ 11217 w 13816"/>
              <a:gd name="connsiteY31-40706" fmla="*/ 5108 h 17382"/>
              <a:gd name="connsiteX32-40707" fmla="*/ 11498 w 13816"/>
              <a:gd name="connsiteY32-40708" fmla="*/ 5658 h 17382"/>
              <a:gd name="connsiteX33-40709" fmla="*/ 11539 w 13816"/>
              <a:gd name="connsiteY33-40710" fmla="*/ 7113 h 17382"/>
              <a:gd name="connsiteX34-40711" fmla="*/ 11780 w 13816"/>
              <a:gd name="connsiteY34-40712" fmla="*/ 7984 h 17382"/>
              <a:gd name="connsiteX35-40713" fmla="*/ 12138 w 13816"/>
              <a:gd name="connsiteY35-40714" fmla="*/ 9938 h 17382"/>
              <a:gd name="connsiteX36-40715" fmla="*/ 11764 w 13816"/>
              <a:gd name="connsiteY36-40716" fmla="*/ 9257 h 17382"/>
              <a:gd name="connsiteX37-40717" fmla="*/ 12107 w 13816"/>
              <a:gd name="connsiteY37-40718" fmla="*/ 11970 h 17382"/>
              <a:gd name="connsiteX38-40719" fmla="*/ 12024 w 13816"/>
              <a:gd name="connsiteY38-40720" fmla="*/ 14201 h 17382"/>
              <a:gd name="connsiteX39-40721" fmla="*/ 11868 w 13816"/>
              <a:gd name="connsiteY39-40722" fmla="*/ 16611 h 17382"/>
              <a:gd name="connsiteX40-40723" fmla="*/ 11878 w 13816"/>
              <a:gd name="connsiteY40-40724" fmla="*/ 15532 h 17382"/>
              <a:gd name="connsiteX41-40725" fmla="*/ 11659 w 13816"/>
              <a:gd name="connsiteY41-40726" fmla="*/ 13325 h 17382"/>
              <a:gd name="connsiteX42-40727" fmla="*/ 11511 w 13816"/>
              <a:gd name="connsiteY42-40728" fmla="*/ 11252 h 17382"/>
              <a:gd name="connsiteX43-40729" fmla="*/ 10854 w 13816"/>
              <a:gd name="connsiteY43-40730" fmla="*/ 6212 h 17382"/>
              <a:gd name="connsiteX44-40731" fmla="*/ 11200 w 13816"/>
              <a:gd name="connsiteY44-40732" fmla="*/ 11757 h 17382"/>
              <a:gd name="connsiteX45-40733" fmla="*/ 11400 w 13816"/>
              <a:gd name="connsiteY45-40734" fmla="*/ 14285 h 17382"/>
              <a:gd name="connsiteX46-40735" fmla="*/ 11229 w 13816"/>
              <a:gd name="connsiteY46-40736" fmla="*/ 16746 h 17382"/>
              <a:gd name="connsiteX47-40737" fmla="*/ 11037 w 13816"/>
              <a:gd name="connsiteY47-40738" fmla="*/ 13822 h 17382"/>
              <a:gd name="connsiteX48-40739" fmla="*/ 10633 w 13816"/>
              <a:gd name="connsiteY48-40740" fmla="*/ 16705 h 17382"/>
              <a:gd name="connsiteX49-40741" fmla="*/ 10290 w 13816"/>
              <a:gd name="connsiteY49-40742" fmla="*/ 17020 h 17382"/>
              <a:gd name="connsiteX50-40743" fmla="*/ 10166 w 13816"/>
              <a:gd name="connsiteY50-40744" fmla="*/ 16499 h 17382"/>
              <a:gd name="connsiteX51-40745" fmla="*/ 10482 w 13816"/>
              <a:gd name="connsiteY51-40746" fmla="*/ 15449 h 17382"/>
              <a:gd name="connsiteX52-40747" fmla="*/ 10608 w 13816"/>
              <a:gd name="connsiteY52-40748" fmla="*/ 14870 h 17382"/>
              <a:gd name="connsiteX53-40749" fmla="*/ 10497 w 13816"/>
              <a:gd name="connsiteY53-40750" fmla="*/ 15401 h 17382"/>
              <a:gd name="connsiteX54-40751" fmla="*/ 9750 w 13816"/>
              <a:gd name="connsiteY54-40752" fmla="*/ 16939 h 17382"/>
              <a:gd name="connsiteX55-40753" fmla="*/ 10303 w 13816"/>
              <a:gd name="connsiteY55-40754" fmla="*/ 15076 h 17382"/>
              <a:gd name="connsiteX56-40755" fmla="*/ 10158 w 13816"/>
              <a:gd name="connsiteY56-40756" fmla="*/ 14496 h 17382"/>
              <a:gd name="connsiteX57-40757" fmla="*/ 10148 w 13816"/>
              <a:gd name="connsiteY57-40758" fmla="*/ 15052 h 17382"/>
              <a:gd name="connsiteX58-40759" fmla="*/ 10408 w 13816"/>
              <a:gd name="connsiteY58-40760" fmla="*/ 13974 h 17382"/>
              <a:gd name="connsiteX59-40761" fmla="*/ 10485 w 13816"/>
              <a:gd name="connsiteY59-40762" fmla="*/ 10024 h 17382"/>
              <a:gd name="connsiteX60-40763" fmla="*/ 10649 w 13816"/>
              <a:gd name="connsiteY60-40764" fmla="*/ 8335 h 17382"/>
              <a:gd name="connsiteX61-40765" fmla="*/ 10180 w 13816"/>
              <a:gd name="connsiteY61-40766" fmla="*/ 12175 h 17382"/>
              <a:gd name="connsiteX62-40767" fmla="*/ 9419 w 13816"/>
              <a:gd name="connsiteY62-40768" fmla="*/ 16070 h 17382"/>
              <a:gd name="connsiteX63-40769" fmla="*/ 9343 w 13816"/>
              <a:gd name="connsiteY63-40770" fmla="*/ 14629 h 17382"/>
              <a:gd name="connsiteX64-40771" fmla="*/ 9594 w 13816"/>
              <a:gd name="connsiteY64-40772" fmla="*/ 13462 h 17382"/>
              <a:gd name="connsiteX65-40773" fmla="*/ 9795 w 13816"/>
              <a:gd name="connsiteY65-40774" fmla="*/ 11851 h 17382"/>
              <a:gd name="connsiteX66-40775" fmla="*/ 8937 w 13816"/>
              <a:gd name="connsiteY66-40776" fmla="*/ 13356 h 17382"/>
              <a:gd name="connsiteX67-40777" fmla="*/ 9525 w 13816"/>
              <a:gd name="connsiteY67-40778" fmla="*/ 11442 h 17382"/>
              <a:gd name="connsiteX68-40779" fmla="*/ 9915 w 13816"/>
              <a:gd name="connsiteY68-40780" fmla="*/ 10099 h 17382"/>
              <a:gd name="connsiteX69-40781" fmla="*/ 10040 w 13816"/>
              <a:gd name="connsiteY69-40782" fmla="*/ 5442 h 17382"/>
              <a:gd name="connsiteX70-40783" fmla="*/ 8978 w 13816"/>
              <a:gd name="connsiteY70-40784" fmla="*/ 3964 h 17382"/>
              <a:gd name="connsiteX71-40785" fmla="*/ 8484 w 13816"/>
              <a:gd name="connsiteY71-40786" fmla="*/ 4537 h 17382"/>
              <a:gd name="connsiteX72-40787" fmla="*/ 7252 w 13816"/>
              <a:gd name="connsiteY72-40788" fmla="*/ 4964 h 17382"/>
              <a:gd name="connsiteX73-40789" fmla="*/ 6958 w 13816"/>
              <a:gd name="connsiteY73-40790" fmla="*/ 6450 h 17382"/>
              <a:gd name="connsiteX74-40791" fmla="*/ 6353 w 13816"/>
              <a:gd name="connsiteY74-40792" fmla="*/ 6132 h 17382"/>
              <a:gd name="connsiteX75-40793" fmla="*/ 6177 w 13816"/>
              <a:gd name="connsiteY75-40794" fmla="*/ 6663 h 17382"/>
              <a:gd name="connsiteX76-40795" fmla="*/ 5827 w 13816"/>
              <a:gd name="connsiteY76-40796" fmla="*/ 6935 h 17382"/>
              <a:gd name="connsiteX77-40797" fmla="*/ 5225 w 13816"/>
              <a:gd name="connsiteY77-40798" fmla="*/ 7260 h 17382"/>
              <a:gd name="connsiteX78-40799" fmla="*/ 5356 w 13816"/>
              <a:gd name="connsiteY78-40800" fmla="*/ 7171 h 17382"/>
              <a:gd name="connsiteX79-40801" fmla="*/ 5733 w 13816"/>
              <a:gd name="connsiteY79-40802" fmla="*/ 7016 h 17382"/>
              <a:gd name="connsiteX80-40803" fmla="*/ 5381 w 13816"/>
              <a:gd name="connsiteY80-40804" fmla="*/ 8413 h 17382"/>
              <a:gd name="connsiteX81-40805" fmla="*/ 4302 w 13816"/>
              <a:gd name="connsiteY81-40806" fmla="*/ 8344 h 17382"/>
              <a:gd name="connsiteX82-40807" fmla="*/ 3773 w 13816"/>
              <a:gd name="connsiteY82-40808" fmla="*/ 8772 h 17382"/>
              <a:gd name="connsiteX83-40809" fmla="*/ 3026 w 13816"/>
              <a:gd name="connsiteY83-40810" fmla="*/ 9010 h 17382"/>
              <a:gd name="connsiteX84-40811" fmla="*/ 1342 w 13816"/>
              <a:gd name="connsiteY84-40812" fmla="*/ 9643 h 17382"/>
              <a:gd name="connsiteX85-40813" fmla="*/ 308 w 13816"/>
              <a:gd name="connsiteY85-40814" fmla="*/ 9936 h 17382"/>
              <a:gd name="connsiteX86-40815" fmla="*/ 156 w 13816"/>
              <a:gd name="connsiteY86-40816" fmla="*/ 8790 h 17382"/>
              <a:gd name="connsiteX87-40817" fmla="*/ 135 w 13816"/>
              <a:gd name="connsiteY87-40818" fmla="*/ 6267 h 17382"/>
              <a:gd name="connsiteX0-40819" fmla="*/ 135 w 13816"/>
              <a:gd name="connsiteY0-40820" fmla="*/ 6267 h 17382"/>
              <a:gd name="connsiteX1-40821" fmla="*/ 779 w 13816"/>
              <a:gd name="connsiteY1-40822" fmla="*/ 5729 h 17382"/>
              <a:gd name="connsiteX2-40823" fmla="*/ 2207 w 13816"/>
              <a:gd name="connsiteY2-40824" fmla="*/ 5863 h 17382"/>
              <a:gd name="connsiteX3-40825" fmla="*/ 4002 w 13816"/>
              <a:gd name="connsiteY3-40826" fmla="*/ 5164 h 17382"/>
              <a:gd name="connsiteX4-40827" fmla="*/ 6333 w 13816"/>
              <a:gd name="connsiteY4-40828" fmla="*/ 3399 h 17382"/>
              <a:gd name="connsiteX5-40829" fmla="*/ 6905 w 13816"/>
              <a:gd name="connsiteY5-40830" fmla="*/ 2367 h 17382"/>
              <a:gd name="connsiteX6-40831" fmla="*/ 7079 w 13816"/>
              <a:gd name="connsiteY6-40832" fmla="*/ 2149 h 17382"/>
              <a:gd name="connsiteX7-40833" fmla="*/ 7300 w 13816"/>
              <a:gd name="connsiteY7-40834" fmla="*/ 826 h 17382"/>
              <a:gd name="connsiteX8-40835" fmla="*/ 7650 w 13816"/>
              <a:gd name="connsiteY8-40836" fmla="*/ 961 h 17382"/>
              <a:gd name="connsiteX9-40837" fmla="*/ 8006 w 13816"/>
              <a:gd name="connsiteY9-40838" fmla="*/ 1915 h 17382"/>
              <a:gd name="connsiteX10-40839" fmla="*/ 8738 w 13816"/>
              <a:gd name="connsiteY10-40840" fmla="*/ 752 h 17382"/>
              <a:gd name="connsiteX11-40841" fmla="*/ 8410 w 13816"/>
              <a:gd name="connsiteY11-40842" fmla="*/ 1546 h 17382"/>
              <a:gd name="connsiteX12-40843" fmla="*/ 9069 w 13816"/>
              <a:gd name="connsiteY12-40844" fmla="*/ 19 h 17382"/>
              <a:gd name="connsiteX13-40845" fmla="*/ 9555 w 13816"/>
              <a:gd name="connsiteY13-40846" fmla="*/ 14 h 17382"/>
              <a:gd name="connsiteX14-40847" fmla="*/ 9651 w 13816"/>
              <a:gd name="connsiteY14-40848" fmla="*/ 1200 h 17382"/>
              <a:gd name="connsiteX15-40849" fmla="*/ 11153 w 13816"/>
              <a:gd name="connsiteY15-40850" fmla="*/ 2983 h 17382"/>
              <a:gd name="connsiteX16-40851" fmla="*/ 11693 w 13816"/>
              <a:gd name="connsiteY16-40852" fmla="*/ 3664 h 17382"/>
              <a:gd name="connsiteX17-40853" fmla="*/ 12576 w 13816"/>
              <a:gd name="connsiteY17-40854" fmla="*/ 6051 h 17382"/>
              <a:gd name="connsiteX18-40855" fmla="*/ 13367 w 13816"/>
              <a:gd name="connsiteY18-40856" fmla="*/ 8807 h 17382"/>
              <a:gd name="connsiteX19-40857" fmla="*/ 13696 w 13816"/>
              <a:gd name="connsiteY19-40858" fmla="*/ 12100 h 17382"/>
              <a:gd name="connsiteX20-40859" fmla="*/ 13815 w 13816"/>
              <a:gd name="connsiteY20-40860" fmla="*/ 13260 h 17382"/>
              <a:gd name="connsiteX21-40861" fmla="*/ 13645 w 13816"/>
              <a:gd name="connsiteY21-40862" fmla="*/ 16469 h 17382"/>
              <a:gd name="connsiteX22-40863" fmla="*/ 13243 w 13816"/>
              <a:gd name="connsiteY22-40864" fmla="*/ 15298 h 17382"/>
              <a:gd name="connsiteX23-40865" fmla="*/ 12502 w 13816"/>
              <a:gd name="connsiteY23-40866" fmla="*/ 17198 h 17382"/>
              <a:gd name="connsiteX24-40867" fmla="*/ 13214 w 13816"/>
              <a:gd name="connsiteY24-40868" fmla="*/ 13308 h 17382"/>
              <a:gd name="connsiteX25-40869" fmla="*/ 12587 w 13816"/>
              <a:gd name="connsiteY25-40870" fmla="*/ 9413 h 17382"/>
              <a:gd name="connsiteX26-40871" fmla="*/ 12736 w 13816"/>
              <a:gd name="connsiteY26-40872" fmla="*/ 13350 h 17382"/>
              <a:gd name="connsiteX27-40873" fmla="*/ 12796 w 13816"/>
              <a:gd name="connsiteY27-40874" fmla="*/ 14900 h 17382"/>
              <a:gd name="connsiteX28-40875" fmla="*/ 12197 w 13816"/>
              <a:gd name="connsiteY28-40876" fmla="*/ 17220 h 17382"/>
              <a:gd name="connsiteX29-40877" fmla="*/ 12291 w 13816"/>
              <a:gd name="connsiteY29-40878" fmla="*/ 10366 h 17382"/>
              <a:gd name="connsiteX30-40879" fmla="*/ 11857 w 13816"/>
              <a:gd name="connsiteY30-40880" fmla="*/ 6452 h 17382"/>
              <a:gd name="connsiteX31-40881" fmla="*/ 11217 w 13816"/>
              <a:gd name="connsiteY31-40882" fmla="*/ 5108 h 17382"/>
              <a:gd name="connsiteX32-40883" fmla="*/ 11498 w 13816"/>
              <a:gd name="connsiteY32-40884" fmla="*/ 5658 h 17382"/>
              <a:gd name="connsiteX33-40885" fmla="*/ 11539 w 13816"/>
              <a:gd name="connsiteY33-40886" fmla="*/ 7113 h 17382"/>
              <a:gd name="connsiteX34-40887" fmla="*/ 11780 w 13816"/>
              <a:gd name="connsiteY34-40888" fmla="*/ 7984 h 17382"/>
              <a:gd name="connsiteX35-40889" fmla="*/ 12138 w 13816"/>
              <a:gd name="connsiteY35-40890" fmla="*/ 9938 h 17382"/>
              <a:gd name="connsiteX36-40891" fmla="*/ 11764 w 13816"/>
              <a:gd name="connsiteY36-40892" fmla="*/ 9257 h 17382"/>
              <a:gd name="connsiteX37-40893" fmla="*/ 12107 w 13816"/>
              <a:gd name="connsiteY37-40894" fmla="*/ 11970 h 17382"/>
              <a:gd name="connsiteX38-40895" fmla="*/ 12024 w 13816"/>
              <a:gd name="connsiteY38-40896" fmla="*/ 14201 h 17382"/>
              <a:gd name="connsiteX39-40897" fmla="*/ 11868 w 13816"/>
              <a:gd name="connsiteY39-40898" fmla="*/ 16611 h 17382"/>
              <a:gd name="connsiteX40-40899" fmla="*/ 11878 w 13816"/>
              <a:gd name="connsiteY40-40900" fmla="*/ 15532 h 17382"/>
              <a:gd name="connsiteX41-40901" fmla="*/ 11659 w 13816"/>
              <a:gd name="connsiteY41-40902" fmla="*/ 13325 h 17382"/>
              <a:gd name="connsiteX42-40903" fmla="*/ 11511 w 13816"/>
              <a:gd name="connsiteY42-40904" fmla="*/ 11252 h 17382"/>
              <a:gd name="connsiteX43-40905" fmla="*/ 10854 w 13816"/>
              <a:gd name="connsiteY43-40906" fmla="*/ 6212 h 17382"/>
              <a:gd name="connsiteX44-40907" fmla="*/ 11200 w 13816"/>
              <a:gd name="connsiteY44-40908" fmla="*/ 11757 h 17382"/>
              <a:gd name="connsiteX45-40909" fmla="*/ 11400 w 13816"/>
              <a:gd name="connsiteY45-40910" fmla="*/ 14285 h 17382"/>
              <a:gd name="connsiteX46-40911" fmla="*/ 11229 w 13816"/>
              <a:gd name="connsiteY46-40912" fmla="*/ 16746 h 17382"/>
              <a:gd name="connsiteX47-40913" fmla="*/ 11037 w 13816"/>
              <a:gd name="connsiteY47-40914" fmla="*/ 13822 h 17382"/>
              <a:gd name="connsiteX48-40915" fmla="*/ 10633 w 13816"/>
              <a:gd name="connsiteY48-40916" fmla="*/ 16705 h 17382"/>
              <a:gd name="connsiteX49-40917" fmla="*/ 10290 w 13816"/>
              <a:gd name="connsiteY49-40918" fmla="*/ 17020 h 17382"/>
              <a:gd name="connsiteX50-40919" fmla="*/ 10166 w 13816"/>
              <a:gd name="connsiteY50-40920" fmla="*/ 16499 h 17382"/>
              <a:gd name="connsiteX51-40921" fmla="*/ 10482 w 13816"/>
              <a:gd name="connsiteY51-40922" fmla="*/ 15449 h 17382"/>
              <a:gd name="connsiteX52-40923" fmla="*/ 10608 w 13816"/>
              <a:gd name="connsiteY52-40924" fmla="*/ 14870 h 17382"/>
              <a:gd name="connsiteX53-40925" fmla="*/ 10497 w 13816"/>
              <a:gd name="connsiteY53-40926" fmla="*/ 15401 h 17382"/>
              <a:gd name="connsiteX54-40927" fmla="*/ 9750 w 13816"/>
              <a:gd name="connsiteY54-40928" fmla="*/ 16939 h 17382"/>
              <a:gd name="connsiteX55-40929" fmla="*/ 10303 w 13816"/>
              <a:gd name="connsiteY55-40930" fmla="*/ 15076 h 17382"/>
              <a:gd name="connsiteX56-40931" fmla="*/ 10158 w 13816"/>
              <a:gd name="connsiteY56-40932" fmla="*/ 14496 h 17382"/>
              <a:gd name="connsiteX57-40933" fmla="*/ 10148 w 13816"/>
              <a:gd name="connsiteY57-40934" fmla="*/ 15052 h 17382"/>
              <a:gd name="connsiteX58-40935" fmla="*/ 10408 w 13816"/>
              <a:gd name="connsiteY58-40936" fmla="*/ 13974 h 17382"/>
              <a:gd name="connsiteX59-40937" fmla="*/ 10485 w 13816"/>
              <a:gd name="connsiteY59-40938" fmla="*/ 10024 h 17382"/>
              <a:gd name="connsiteX60-40939" fmla="*/ 10649 w 13816"/>
              <a:gd name="connsiteY60-40940" fmla="*/ 8335 h 17382"/>
              <a:gd name="connsiteX61-40941" fmla="*/ 10180 w 13816"/>
              <a:gd name="connsiteY61-40942" fmla="*/ 12175 h 17382"/>
              <a:gd name="connsiteX62-40943" fmla="*/ 9419 w 13816"/>
              <a:gd name="connsiteY62-40944" fmla="*/ 16070 h 17382"/>
              <a:gd name="connsiteX63-40945" fmla="*/ 8528 w 13816"/>
              <a:gd name="connsiteY63-40946" fmla="*/ 14484 h 17382"/>
              <a:gd name="connsiteX64-40947" fmla="*/ 9594 w 13816"/>
              <a:gd name="connsiteY64-40948" fmla="*/ 13462 h 17382"/>
              <a:gd name="connsiteX65-40949" fmla="*/ 9795 w 13816"/>
              <a:gd name="connsiteY65-40950" fmla="*/ 11851 h 17382"/>
              <a:gd name="connsiteX66-40951" fmla="*/ 8937 w 13816"/>
              <a:gd name="connsiteY66-40952" fmla="*/ 13356 h 17382"/>
              <a:gd name="connsiteX67-40953" fmla="*/ 9525 w 13816"/>
              <a:gd name="connsiteY67-40954" fmla="*/ 11442 h 17382"/>
              <a:gd name="connsiteX68-40955" fmla="*/ 9915 w 13816"/>
              <a:gd name="connsiteY68-40956" fmla="*/ 10099 h 17382"/>
              <a:gd name="connsiteX69-40957" fmla="*/ 10040 w 13816"/>
              <a:gd name="connsiteY69-40958" fmla="*/ 5442 h 17382"/>
              <a:gd name="connsiteX70-40959" fmla="*/ 8978 w 13816"/>
              <a:gd name="connsiteY70-40960" fmla="*/ 3964 h 17382"/>
              <a:gd name="connsiteX71-40961" fmla="*/ 8484 w 13816"/>
              <a:gd name="connsiteY71-40962" fmla="*/ 4537 h 17382"/>
              <a:gd name="connsiteX72-40963" fmla="*/ 7252 w 13816"/>
              <a:gd name="connsiteY72-40964" fmla="*/ 4964 h 17382"/>
              <a:gd name="connsiteX73-40965" fmla="*/ 6958 w 13816"/>
              <a:gd name="connsiteY73-40966" fmla="*/ 6450 h 17382"/>
              <a:gd name="connsiteX74-40967" fmla="*/ 6353 w 13816"/>
              <a:gd name="connsiteY74-40968" fmla="*/ 6132 h 17382"/>
              <a:gd name="connsiteX75-40969" fmla="*/ 6177 w 13816"/>
              <a:gd name="connsiteY75-40970" fmla="*/ 6663 h 17382"/>
              <a:gd name="connsiteX76-40971" fmla="*/ 5827 w 13816"/>
              <a:gd name="connsiteY76-40972" fmla="*/ 6935 h 17382"/>
              <a:gd name="connsiteX77-40973" fmla="*/ 5225 w 13816"/>
              <a:gd name="connsiteY77-40974" fmla="*/ 7260 h 17382"/>
              <a:gd name="connsiteX78-40975" fmla="*/ 5356 w 13816"/>
              <a:gd name="connsiteY78-40976" fmla="*/ 7171 h 17382"/>
              <a:gd name="connsiteX79-40977" fmla="*/ 5733 w 13816"/>
              <a:gd name="connsiteY79-40978" fmla="*/ 7016 h 17382"/>
              <a:gd name="connsiteX80-40979" fmla="*/ 5381 w 13816"/>
              <a:gd name="connsiteY80-40980" fmla="*/ 8413 h 17382"/>
              <a:gd name="connsiteX81-40981" fmla="*/ 4302 w 13816"/>
              <a:gd name="connsiteY81-40982" fmla="*/ 8344 h 17382"/>
              <a:gd name="connsiteX82-40983" fmla="*/ 3773 w 13816"/>
              <a:gd name="connsiteY82-40984" fmla="*/ 8772 h 17382"/>
              <a:gd name="connsiteX83-40985" fmla="*/ 3026 w 13816"/>
              <a:gd name="connsiteY83-40986" fmla="*/ 9010 h 17382"/>
              <a:gd name="connsiteX84-40987" fmla="*/ 1342 w 13816"/>
              <a:gd name="connsiteY84-40988" fmla="*/ 9643 h 17382"/>
              <a:gd name="connsiteX85-40989" fmla="*/ 308 w 13816"/>
              <a:gd name="connsiteY85-40990" fmla="*/ 9936 h 17382"/>
              <a:gd name="connsiteX86-40991" fmla="*/ 156 w 13816"/>
              <a:gd name="connsiteY86-40992" fmla="*/ 8790 h 17382"/>
              <a:gd name="connsiteX87-40993" fmla="*/ 135 w 13816"/>
              <a:gd name="connsiteY87-40994" fmla="*/ 6267 h 17382"/>
              <a:gd name="connsiteX0-40995" fmla="*/ 135 w 13816"/>
              <a:gd name="connsiteY0-40996" fmla="*/ 6267 h 17382"/>
              <a:gd name="connsiteX1-40997" fmla="*/ 779 w 13816"/>
              <a:gd name="connsiteY1-40998" fmla="*/ 5729 h 17382"/>
              <a:gd name="connsiteX2-40999" fmla="*/ 2207 w 13816"/>
              <a:gd name="connsiteY2-41000" fmla="*/ 5863 h 17382"/>
              <a:gd name="connsiteX3-41001" fmla="*/ 4002 w 13816"/>
              <a:gd name="connsiteY3-41002" fmla="*/ 5164 h 17382"/>
              <a:gd name="connsiteX4-41003" fmla="*/ 6333 w 13816"/>
              <a:gd name="connsiteY4-41004" fmla="*/ 3399 h 17382"/>
              <a:gd name="connsiteX5-41005" fmla="*/ 6905 w 13816"/>
              <a:gd name="connsiteY5-41006" fmla="*/ 2367 h 17382"/>
              <a:gd name="connsiteX6-41007" fmla="*/ 7079 w 13816"/>
              <a:gd name="connsiteY6-41008" fmla="*/ 2149 h 17382"/>
              <a:gd name="connsiteX7-41009" fmla="*/ 7300 w 13816"/>
              <a:gd name="connsiteY7-41010" fmla="*/ 826 h 17382"/>
              <a:gd name="connsiteX8-41011" fmla="*/ 7650 w 13816"/>
              <a:gd name="connsiteY8-41012" fmla="*/ 961 h 17382"/>
              <a:gd name="connsiteX9-41013" fmla="*/ 8006 w 13816"/>
              <a:gd name="connsiteY9-41014" fmla="*/ 1915 h 17382"/>
              <a:gd name="connsiteX10-41015" fmla="*/ 8738 w 13816"/>
              <a:gd name="connsiteY10-41016" fmla="*/ 752 h 17382"/>
              <a:gd name="connsiteX11-41017" fmla="*/ 8410 w 13816"/>
              <a:gd name="connsiteY11-41018" fmla="*/ 1546 h 17382"/>
              <a:gd name="connsiteX12-41019" fmla="*/ 9069 w 13816"/>
              <a:gd name="connsiteY12-41020" fmla="*/ 19 h 17382"/>
              <a:gd name="connsiteX13-41021" fmla="*/ 9555 w 13816"/>
              <a:gd name="connsiteY13-41022" fmla="*/ 14 h 17382"/>
              <a:gd name="connsiteX14-41023" fmla="*/ 9651 w 13816"/>
              <a:gd name="connsiteY14-41024" fmla="*/ 1200 h 17382"/>
              <a:gd name="connsiteX15-41025" fmla="*/ 11153 w 13816"/>
              <a:gd name="connsiteY15-41026" fmla="*/ 2983 h 17382"/>
              <a:gd name="connsiteX16-41027" fmla="*/ 11693 w 13816"/>
              <a:gd name="connsiteY16-41028" fmla="*/ 3664 h 17382"/>
              <a:gd name="connsiteX17-41029" fmla="*/ 12576 w 13816"/>
              <a:gd name="connsiteY17-41030" fmla="*/ 6051 h 17382"/>
              <a:gd name="connsiteX18-41031" fmla="*/ 13367 w 13816"/>
              <a:gd name="connsiteY18-41032" fmla="*/ 8807 h 17382"/>
              <a:gd name="connsiteX19-41033" fmla="*/ 13696 w 13816"/>
              <a:gd name="connsiteY19-41034" fmla="*/ 12100 h 17382"/>
              <a:gd name="connsiteX20-41035" fmla="*/ 13815 w 13816"/>
              <a:gd name="connsiteY20-41036" fmla="*/ 13260 h 17382"/>
              <a:gd name="connsiteX21-41037" fmla="*/ 13645 w 13816"/>
              <a:gd name="connsiteY21-41038" fmla="*/ 16469 h 17382"/>
              <a:gd name="connsiteX22-41039" fmla="*/ 13243 w 13816"/>
              <a:gd name="connsiteY22-41040" fmla="*/ 15298 h 17382"/>
              <a:gd name="connsiteX23-41041" fmla="*/ 12502 w 13816"/>
              <a:gd name="connsiteY23-41042" fmla="*/ 17198 h 17382"/>
              <a:gd name="connsiteX24-41043" fmla="*/ 13214 w 13816"/>
              <a:gd name="connsiteY24-41044" fmla="*/ 13308 h 17382"/>
              <a:gd name="connsiteX25-41045" fmla="*/ 12587 w 13816"/>
              <a:gd name="connsiteY25-41046" fmla="*/ 9413 h 17382"/>
              <a:gd name="connsiteX26-41047" fmla="*/ 12736 w 13816"/>
              <a:gd name="connsiteY26-41048" fmla="*/ 13350 h 17382"/>
              <a:gd name="connsiteX27-41049" fmla="*/ 12796 w 13816"/>
              <a:gd name="connsiteY27-41050" fmla="*/ 14900 h 17382"/>
              <a:gd name="connsiteX28-41051" fmla="*/ 12197 w 13816"/>
              <a:gd name="connsiteY28-41052" fmla="*/ 17220 h 17382"/>
              <a:gd name="connsiteX29-41053" fmla="*/ 12291 w 13816"/>
              <a:gd name="connsiteY29-41054" fmla="*/ 10366 h 17382"/>
              <a:gd name="connsiteX30-41055" fmla="*/ 11857 w 13816"/>
              <a:gd name="connsiteY30-41056" fmla="*/ 6452 h 17382"/>
              <a:gd name="connsiteX31-41057" fmla="*/ 11217 w 13816"/>
              <a:gd name="connsiteY31-41058" fmla="*/ 5108 h 17382"/>
              <a:gd name="connsiteX32-41059" fmla="*/ 11498 w 13816"/>
              <a:gd name="connsiteY32-41060" fmla="*/ 5658 h 17382"/>
              <a:gd name="connsiteX33-41061" fmla="*/ 11539 w 13816"/>
              <a:gd name="connsiteY33-41062" fmla="*/ 7113 h 17382"/>
              <a:gd name="connsiteX34-41063" fmla="*/ 11780 w 13816"/>
              <a:gd name="connsiteY34-41064" fmla="*/ 7984 h 17382"/>
              <a:gd name="connsiteX35-41065" fmla="*/ 12138 w 13816"/>
              <a:gd name="connsiteY35-41066" fmla="*/ 9938 h 17382"/>
              <a:gd name="connsiteX36-41067" fmla="*/ 11764 w 13816"/>
              <a:gd name="connsiteY36-41068" fmla="*/ 9257 h 17382"/>
              <a:gd name="connsiteX37-41069" fmla="*/ 12107 w 13816"/>
              <a:gd name="connsiteY37-41070" fmla="*/ 11970 h 17382"/>
              <a:gd name="connsiteX38-41071" fmla="*/ 12024 w 13816"/>
              <a:gd name="connsiteY38-41072" fmla="*/ 14201 h 17382"/>
              <a:gd name="connsiteX39-41073" fmla="*/ 11868 w 13816"/>
              <a:gd name="connsiteY39-41074" fmla="*/ 16611 h 17382"/>
              <a:gd name="connsiteX40-41075" fmla="*/ 11878 w 13816"/>
              <a:gd name="connsiteY40-41076" fmla="*/ 15532 h 17382"/>
              <a:gd name="connsiteX41-41077" fmla="*/ 11659 w 13816"/>
              <a:gd name="connsiteY41-41078" fmla="*/ 13325 h 17382"/>
              <a:gd name="connsiteX42-41079" fmla="*/ 11511 w 13816"/>
              <a:gd name="connsiteY42-41080" fmla="*/ 11252 h 17382"/>
              <a:gd name="connsiteX43-41081" fmla="*/ 10854 w 13816"/>
              <a:gd name="connsiteY43-41082" fmla="*/ 6212 h 17382"/>
              <a:gd name="connsiteX44-41083" fmla="*/ 11200 w 13816"/>
              <a:gd name="connsiteY44-41084" fmla="*/ 11757 h 17382"/>
              <a:gd name="connsiteX45-41085" fmla="*/ 11400 w 13816"/>
              <a:gd name="connsiteY45-41086" fmla="*/ 14285 h 17382"/>
              <a:gd name="connsiteX46-41087" fmla="*/ 11229 w 13816"/>
              <a:gd name="connsiteY46-41088" fmla="*/ 16746 h 17382"/>
              <a:gd name="connsiteX47-41089" fmla="*/ 11037 w 13816"/>
              <a:gd name="connsiteY47-41090" fmla="*/ 13822 h 17382"/>
              <a:gd name="connsiteX48-41091" fmla="*/ 10633 w 13816"/>
              <a:gd name="connsiteY48-41092" fmla="*/ 16705 h 17382"/>
              <a:gd name="connsiteX49-41093" fmla="*/ 10290 w 13816"/>
              <a:gd name="connsiteY49-41094" fmla="*/ 17020 h 17382"/>
              <a:gd name="connsiteX50-41095" fmla="*/ 10166 w 13816"/>
              <a:gd name="connsiteY50-41096" fmla="*/ 16499 h 17382"/>
              <a:gd name="connsiteX51-41097" fmla="*/ 10482 w 13816"/>
              <a:gd name="connsiteY51-41098" fmla="*/ 15449 h 17382"/>
              <a:gd name="connsiteX52-41099" fmla="*/ 10608 w 13816"/>
              <a:gd name="connsiteY52-41100" fmla="*/ 14870 h 17382"/>
              <a:gd name="connsiteX53-41101" fmla="*/ 10497 w 13816"/>
              <a:gd name="connsiteY53-41102" fmla="*/ 15401 h 17382"/>
              <a:gd name="connsiteX54-41103" fmla="*/ 9750 w 13816"/>
              <a:gd name="connsiteY54-41104" fmla="*/ 16939 h 17382"/>
              <a:gd name="connsiteX55-41105" fmla="*/ 10303 w 13816"/>
              <a:gd name="connsiteY55-41106" fmla="*/ 15076 h 17382"/>
              <a:gd name="connsiteX56-41107" fmla="*/ 10158 w 13816"/>
              <a:gd name="connsiteY56-41108" fmla="*/ 14496 h 17382"/>
              <a:gd name="connsiteX57-41109" fmla="*/ 10148 w 13816"/>
              <a:gd name="connsiteY57-41110" fmla="*/ 15052 h 17382"/>
              <a:gd name="connsiteX58-41111" fmla="*/ 10408 w 13816"/>
              <a:gd name="connsiteY58-41112" fmla="*/ 13974 h 17382"/>
              <a:gd name="connsiteX59-41113" fmla="*/ 10485 w 13816"/>
              <a:gd name="connsiteY59-41114" fmla="*/ 10024 h 17382"/>
              <a:gd name="connsiteX60-41115" fmla="*/ 10649 w 13816"/>
              <a:gd name="connsiteY60-41116" fmla="*/ 8335 h 17382"/>
              <a:gd name="connsiteX61-41117" fmla="*/ 10180 w 13816"/>
              <a:gd name="connsiteY61-41118" fmla="*/ 12175 h 17382"/>
              <a:gd name="connsiteX62-41119" fmla="*/ 9419 w 13816"/>
              <a:gd name="connsiteY62-41120" fmla="*/ 16070 h 17382"/>
              <a:gd name="connsiteX63-41121" fmla="*/ 9454 w 13816"/>
              <a:gd name="connsiteY63-41122" fmla="*/ 14325 h 17382"/>
              <a:gd name="connsiteX64-41123" fmla="*/ 8528 w 13816"/>
              <a:gd name="connsiteY64-41124" fmla="*/ 14484 h 17382"/>
              <a:gd name="connsiteX65-41125" fmla="*/ 9594 w 13816"/>
              <a:gd name="connsiteY65-41126" fmla="*/ 13462 h 17382"/>
              <a:gd name="connsiteX66-41127" fmla="*/ 9795 w 13816"/>
              <a:gd name="connsiteY66-41128" fmla="*/ 11851 h 17382"/>
              <a:gd name="connsiteX67-41129" fmla="*/ 8937 w 13816"/>
              <a:gd name="connsiteY67-41130" fmla="*/ 13356 h 17382"/>
              <a:gd name="connsiteX68-41131" fmla="*/ 9525 w 13816"/>
              <a:gd name="connsiteY68-41132" fmla="*/ 11442 h 17382"/>
              <a:gd name="connsiteX69-41133" fmla="*/ 9915 w 13816"/>
              <a:gd name="connsiteY69-41134" fmla="*/ 10099 h 17382"/>
              <a:gd name="connsiteX70-41135" fmla="*/ 10040 w 13816"/>
              <a:gd name="connsiteY70-41136" fmla="*/ 5442 h 17382"/>
              <a:gd name="connsiteX71-41137" fmla="*/ 8978 w 13816"/>
              <a:gd name="connsiteY71-41138" fmla="*/ 3964 h 17382"/>
              <a:gd name="connsiteX72-41139" fmla="*/ 8484 w 13816"/>
              <a:gd name="connsiteY72-41140" fmla="*/ 4537 h 17382"/>
              <a:gd name="connsiteX73-41141" fmla="*/ 7252 w 13816"/>
              <a:gd name="connsiteY73-41142" fmla="*/ 4964 h 17382"/>
              <a:gd name="connsiteX74-41143" fmla="*/ 6958 w 13816"/>
              <a:gd name="connsiteY74-41144" fmla="*/ 6450 h 17382"/>
              <a:gd name="connsiteX75-41145" fmla="*/ 6353 w 13816"/>
              <a:gd name="connsiteY75-41146" fmla="*/ 6132 h 17382"/>
              <a:gd name="connsiteX76-41147" fmla="*/ 6177 w 13816"/>
              <a:gd name="connsiteY76-41148" fmla="*/ 6663 h 17382"/>
              <a:gd name="connsiteX77-41149" fmla="*/ 5827 w 13816"/>
              <a:gd name="connsiteY77-41150" fmla="*/ 6935 h 17382"/>
              <a:gd name="connsiteX78-41151" fmla="*/ 5225 w 13816"/>
              <a:gd name="connsiteY78-41152" fmla="*/ 7260 h 17382"/>
              <a:gd name="connsiteX79-41153" fmla="*/ 5356 w 13816"/>
              <a:gd name="connsiteY79-41154" fmla="*/ 7171 h 17382"/>
              <a:gd name="connsiteX80-41155" fmla="*/ 5733 w 13816"/>
              <a:gd name="connsiteY80-41156" fmla="*/ 7016 h 17382"/>
              <a:gd name="connsiteX81-41157" fmla="*/ 5381 w 13816"/>
              <a:gd name="connsiteY81-41158" fmla="*/ 8413 h 17382"/>
              <a:gd name="connsiteX82-41159" fmla="*/ 4302 w 13816"/>
              <a:gd name="connsiteY82-41160" fmla="*/ 8344 h 17382"/>
              <a:gd name="connsiteX83-41161" fmla="*/ 3773 w 13816"/>
              <a:gd name="connsiteY83-41162" fmla="*/ 8772 h 17382"/>
              <a:gd name="connsiteX84-41163" fmla="*/ 3026 w 13816"/>
              <a:gd name="connsiteY84-41164" fmla="*/ 9010 h 17382"/>
              <a:gd name="connsiteX85-41165" fmla="*/ 1342 w 13816"/>
              <a:gd name="connsiteY85-41166" fmla="*/ 9643 h 17382"/>
              <a:gd name="connsiteX86-41167" fmla="*/ 308 w 13816"/>
              <a:gd name="connsiteY86-41168" fmla="*/ 9936 h 17382"/>
              <a:gd name="connsiteX87-41169" fmla="*/ 156 w 13816"/>
              <a:gd name="connsiteY87-41170" fmla="*/ 8790 h 17382"/>
              <a:gd name="connsiteX88" fmla="*/ 135 w 13816"/>
              <a:gd name="connsiteY88" fmla="*/ 6267 h 17382"/>
              <a:gd name="connsiteX0-41171" fmla="*/ 135 w 13816"/>
              <a:gd name="connsiteY0-41172" fmla="*/ 6267 h 17382"/>
              <a:gd name="connsiteX1-41173" fmla="*/ 779 w 13816"/>
              <a:gd name="connsiteY1-41174" fmla="*/ 5729 h 17382"/>
              <a:gd name="connsiteX2-41175" fmla="*/ 2207 w 13816"/>
              <a:gd name="connsiteY2-41176" fmla="*/ 5863 h 17382"/>
              <a:gd name="connsiteX3-41177" fmla="*/ 4002 w 13816"/>
              <a:gd name="connsiteY3-41178" fmla="*/ 5164 h 17382"/>
              <a:gd name="connsiteX4-41179" fmla="*/ 6333 w 13816"/>
              <a:gd name="connsiteY4-41180" fmla="*/ 3399 h 17382"/>
              <a:gd name="connsiteX5-41181" fmla="*/ 6905 w 13816"/>
              <a:gd name="connsiteY5-41182" fmla="*/ 2367 h 17382"/>
              <a:gd name="connsiteX6-41183" fmla="*/ 7079 w 13816"/>
              <a:gd name="connsiteY6-41184" fmla="*/ 2149 h 17382"/>
              <a:gd name="connsiteX7-41185" fmla="*/ 7300 w 13816"/>
              <a:gd name="connsiteY7-41186" fmla="*/ 826 h 17382"/>
              <a:gd name="connsiteX8-41187" fmla="*/ 7650 w 13816"/>
              <a:gd name="connsiteY8-41188" fmla="*/ 961 h 17382"/>
              <a:gd name="connsiteX9-41189" fmla="*/ 8006 w 13816"/>
              <a:gd name="connsiteY9-41190" fmla="*/ 1915 h 17382"/>
              <a:gd name="connsiteX10-41191" fmla="*/ 8738 w 13816"/>
              <a:gd name="connsiteY10-41192" fmla="*/ 752 h 17382"/>
              <a:gd name="connsiteX11-41193" fmla="*/ 8410 w 13816"/>
              <a:gd name="connsiteY11-41194" fmla="*/ 1546 h 17382"/>
              <a:gd name="connsiteX12-41195" fmla="*/ 9069 w 13816"/>
              <a:gd name="connsiteY12-41196" fmla="*/ 19 h 17382"/>
              <a:gd name="connsiteX13-41197" fmla="*/ 9555 w 13816"/>
              <a:gd name="connsiteY13-41198" fmla="*/ 14 h 17382"/>
              <a:gd name="connsiteX14-41199" fmla="*/ 9651 w 13816"/>
              <a:gd name="connsiteY14-41200" fmla="*/ 1200 h 17382"/>
              <a:gd name="connsiteX15-41201" fmla="*/ 11153 w 13816"/>
              <a:gd name="connsiteY15-41202" fmla="*/ 2983 h 17382"/>
              <a:gd name="connsiteX16-41203" fmla="*/ 11693 w 13816"/>
              <a:gd name="connsiteY16-41204" fmla="*/ 3664 h 17382"/>
              <a:gd name="connsiteX17-41205" fmla="*/ 12576 w 13816"/>
              <a:gd name="connsiteY17-41206" fmla="*/ 6051 h 17382"/>
              <a:gd name="connsiteX18-41207" fmla="*/ 13367 w 13816"/>
              <a:gd name="connsiteY18-41208" fmla="*/ 8807 h 17382"/>
              <a:gd name="connsiteX19-41209" fmla="*/ 13696 w 13816"/>
              <a:gd name="connsiteY19-41210" fmla="*/ 12100 h 17382"/>
              <a:gd name="connsiteX20-41211" fmla="*/ 13815 w 13816"/>
              <a:gd name="connsiteY20-41212" fmla="*/ 13260 h 17382"/>
              <a:gd name="connsiteX21-41213" fmla="*/ 13645 w 13816"/>
              <a:gd name="connsiteY21-41214" fmla="*/ 16469 h 17382"/>
              <a:gd name="connsiteX22-41215" fmla="*/ 13243 w 13816"/>
              <a:gd name="connsiteY22-41216" fmla="*/ 15298 h 17382"/>
              <a:gd name="connsiteX23-41217" fmla="*/ 12502 w 13816"/>
              <a:gd name="connsiteY23-41218" fmla="*/ 17198 h 17382"/>
              <a:gd name="connsiteX24-41219" fmla="*/ 13214 w 13816"/>
              <a:gd name="connsiteY24-41220" fmla="*/ 13308 h 17382"/>
              <a:gd name="connsiteX25-41221" fmla="*/ 12587 w 13816"/>
              <a:gd name="connsiteY25-41222" fmla="*/ 9413 h 17382"/>
              <a:gd name="connsiteX26-41223" fmla="*/ 12736 w 13816"/>
              <a:gd name="connsiteY26-41224" fmla="*/ 13350 h 17382"/>
              <a:gd name="connsiteX27-41225" fmla="*/ 12796 w 13816"/>
              <a:gd name="connsiteY27-41226" fmla="*/ 14900 h 17382"/>
              <a:gd name="connsiteX28-41227" fmla="*/ 12197 w 13816"/>
              <a:gd name="connsiteY28-41228" fmla="*/ 17220 h 17382"/>
              <a:gd name="connsiteX29-41229" fmla="*/ 12291 w 13816"/>
              <a:gd name="connsiteY29-41230" fmla="*/ 10366 h 17382"/>
              <a:gd name="connsiteX30-41231" fmla="*/ 11857 w 13816"/>
              <a:gd name="connsiteY30-41232" fmla="*/ 6452 h 17382"/>
              <a:gd name="connsiteX31-41233" fmla="*/ 11217 w 13816"/>
              <a:gd name="connsiteY31-41234" fmla="*/ 5108 h 17382"/>
              <a:gd name="connsiteX32-41235" fmla="*/ 11498 w 13816"/>
              <a:gd name="connsiteY32-41236" fmla="*/ 5658 h 17382"/>
              <a:gd name="connsiteX33-41237" fmla="*/ 11539 w 13816"/>
              <a:gd name="connsiteY33-41238" fmla="*/ 7113 h 17382"/>
              <a:gd name="connsiteX34-41239" fmla="*/ 11780 w 13816"/>
              <a:gd name="connsiteY34-41240" fmla="*/ 7984 h 17382"/>
              <a:gd name="connsiteX35-41241" fmla="*/ 12138 w 13816"/>
              <a:gd name="connsiteY35-41242" fmla="*/ 9938 h 17382"/>
              <a:gd name="connsiteX36-41243" fmla="*/ 11764 w 13816"/>
              <a:gd name="connsiteY36-41244" fmla="*/ 9257 h 17382"/>
              <a:gd name="connsiteX37-41245" fmla="*/ 12107 w 13816"/>
              <a:gd name="connsiteY37-41246" fmla="*/ 11970 h 17382"/>
              <a:gd name="connsiteX38-41247" fmla="*/ 12024 w 13816"/>
              <a:gd name="connsiteY38-41248" fmla="*/ 14201 h 17382"/>
              <a:gd name="connsiteX39-41249" fmla="*/ 11868 w 13816"/>
              <a:gd name="connsiteY39-41250" fmla="*/ 16611 h 17382"/>
              <a:gd name="connsiteX40-41251" fmla="*/ 11878 w 13816"/>
              <a:gd name="connsiteY40-41252" fmla="*/ 15532 h 17382"/>
              <a:gd name="connsiteX41-41253" fmla="*/ 11659 w 13816"/>
              <a:gd name="connsiteY41-41254" fmla="*/ 13325 h 17382"/>
              <a:gd name="connsiteX42-41255" fmla="*/ 11511 w 13816"/>
              <a:gd name="connsiteY42-41256" fmla="*/ 11252 h 17382"/>
              <a:gd name="connsiteX43-41257" fmla="*/ 10854 w 13816"/>
              <a:gd name="connsiteY43-41258" fmla="*/ 6212 h 17382"/>
              <a:gd name="connsiteX44-41259" fmla="*/ 11200 w 13816"/>
              <a:gd name="connsiteY44-41260" fmla="*/ 11757 h 17382"/>
              <a:gd name="connsiteX45-41261" fmla="*/ 11400 w 13816"/>
              <a:gd name="connsiteY45-41262" fmla="*/ 14285 h 17382"/>
              <a:gd name="connsiteX46-41263" fmla="*/ 11229 w 13816"/>
              <a:gd name="connsiteY46-41264" fmla="*/ 16746 h 17382"/>
              <a:gd name="connsiteX47-41265" fmla="*/ 10837 w 13816"/>
              <a:gd name="connsiteY47-41266" fmla="*/ 13093 h 17382"/>
              <a:gd name="connsiteX48-41267" fmla="*/ 10633 w 13816"/>
              <a:gd name="connsiteY48-41268" fmla="*/ 16705 h 17382"/>
              <a:gd name="connsiteX49-41269" fmla="*/ 10290 w 13816"/>
              <a:gd name="connsiteY49-41270" fmla="*/ 17020 h 17382"/>
              <a:gd name="connsiteX50-41271" fmla="*/ 10166 w 13816"/>
              <a:gd name="connsiteY50-41272" fmla="*/ 16499 h 17382"/>
              <a:gd name="connsiteX51-41273" fmla="*/ 10482 w 13816"/>
              <a:gd name="connsiteY51-41274" fmla="*/ 15449 h 17382"/>
              <a:gd name="connsiteX52-41275" fmla="*/ 10608 w 13816"/>
              <a:gd name="connsiteY52-41276" fmla="*/ 14870 h 17382"/>
              <a:gd name="connsiteX53-41277" fmla="*/ 10497 w 13816"/>
              <a:gd name="connsiteY53-41278" fmla="*/ 15401 h 17382"/>
              <a:gd name="connsiteX54-41279" fmla="*/ 9750 w 13816"/>
              <a:gd name="connsiteY54-41280" fmla="*/ 16939 h 17382"/>
              <a:gd name="connsiteX55-41281" fmla="*/ 10303 w 13816"/>
              <a:gd name="connsiteY55-41282" fmla="*/ 15076 h 17382"/>
              <a:gd name="connsiteX56-41283" fmla="*/ 10158 w 13816"/>
              <a:gd name="connsiteY56-41284" fmla="*/ 14496 h 17382"/>
              <a:gd name="connsiteX57-41285" fmla="*/ 10148 w 13816"/>
              <a:gd name="connsiteY57-41286" fmla="*/ 15052 h 17382"/>
              <a:gd name="connsiteX58-41287" fmla="*/ 10408 w 13816"/>
              <a:gd name="connsiteY58-41288" fmla="*/ 13974 h 17382"/>
              <a:gd name="connsiteX59-41289" fmla="*/ 10485 w 13816"/>
              <a:gd name="connsiteY59-41290" fmla="*/ 10024 h 17382"/>
              <a:gd name="connsiteX60-41291" fmla="*/ 10649 w 13816"/>
              <a:gd name="connsiteY60-41292" fmla="*/ 8335 h 17382"/>
              <a:gd name="connsiteX61-41293" fmla="*/ 10180 w 13816"/>
              <a:gd name="connsiteY61-41294" fmla="*/ 12175 h 17382"/>
              <a:gd name="connsiteX62-41295" fmla="*/ 9419 w 13816"/>
              <a:gd name="connsiteY62-41296" fmla="*/ 16070 h 17382"/>
              <a:gd name="connsiteX63-41297" fmla="*/ 9454 w 13816"/>
              <a:gd name="connsiteY63-41298" fmla="*/ 14325 h 17382"/>
              <a:gd name="connsiteX64-41299" fmla="*/ 8528 w 13816"/>
              <a:gd name="connsiteY64-41300" fmla="*/ 14484 h 17382"/>
              <a:gd name="connsiteX65-41301" fmla="*/ 9594 w 13816"/>
              <a:gd name="connsiteY65-41302" fmla="*/ 13462 h 17382"/>
              <a:gd name="connsiteX66-41303" fmla="*/ 9795 w 13816"/>
              <a:gd name="connsiteY66-41304" fmla="*/ 11851 h 17382"/>
              <a:gd name="connsiteX67-41305" fmla="*/ 8937 w 13816"/>
              <a:gd name="connsiteY67-41306" fmla="*/ 13356 h 17382"/>
              <a:gd name="connsiteX68-41307" fmla="*/ 9525 w 13816"/>
              <a:gd name="connsiteY68-41308" fmla="*/ 11442 h 17382"/>
              <a:gd name="connsiteX69-41309" fmla="*/ 9915 w 13816"/>
              <a:gd name="connsiteY69-41310" fmla="*/ 10099 h 17382"/>
              <a:gd name="connsiteX70-41311" fmla="*/ 10040 w 13816"/>
              <a:gd name="connsiteY70-41312" fmla="*/ 5442 h 17382"/>
              <a:gd name="connsiteX71-41313" fmla="*/ 8978 w 13816"/>
              <a:gd name="connsiteY71-41314" fmla="*/ 3964 h 17382"/>
              <a:gd name="connsiteX72-41315" fmla="*/ 8484 w 13816"/>
              <a:gd name="connsiteY72-41316" fmla="*/ 4537 h 17382"/>
              <a:gd name="connsiteX73-41317" fmla="*/ 7252 w 13816"/>
              <a:gd name="connsiteY73-41318" fmla="*/ 4964 h 17382"/>
              <a:gd name="connsiteX74-41319" fmla="*/ 6958 w 13816"/>
              <a:gd name="connsiteY74-41320" fmla="*/ 6450 h 17382"/>
              <a:gd name="connsiteX75-41321" fmla="*/ 6353 w 13816"/>
              <a:gd name="connsiteY75-41322" fmla="*/ 6132 h 17382"/>
              <a:gd name="connsiteX76-41323" fmla="*/ 6177 w 13816"/>
              <a:gd name="connsiteY76-41324" fmla="*/ 6663 h 17382"/>
              <a:gd name="connsiteX77-41325" fmla="*/ 5827 w 13816"/>
              <a:gd name="connsiteY77-41326" fmla="*/ 6935 h 17382"/>
              <a:gd name="connsiteX78-41327" fmla="*/ 5225 w 13816"/>
              <a:gd name="connsiteY78-41328" fmla="*/ 7260 h 17382"/>
              <a:gd name="connsiteX79-41329" fmla="*/ 5356 w 13816"/>
              <a:gd name="connsiteY79-41330" fmla="*/ 7171 h 17382"/>
              <a:gd name="connsiteX80-41331" fmla="*/ 5733 w 13816"/>
              <a:gd name="connsiteY80-41332" fmla="*/ 7016 h 17382"/>
              <a:gd name="connsiteX81-41333" fmla="*/ 5381 w 13816"/>
              <a:gd name="connsiteY81-41334" fmla="*/ 8413 h 17382"/>
              <a:gd name="connsiteX82-41335" fmla="*/ 4302 w 13816"/>
              <a:gd name="connsiteY82-41336" fmla="*/ 8344 h 17382"/>
              <a:gd name="connsiteX83-41337" fmla="*/ 3773 w 13816"/>
              <a:gd name="connsiteY83-41338" fmla="*/ 8772 h 17382"/>
              <a:gd name="connsiteX84-41339" fmla="*/ 3026 w 13816"/>
              <a:gd name="connsiteY84-41340" fmla="*/ 9010 h 17382"/>
              <a:gd name="connsiteX85-41341" fmla="*/ 1342 w 13816"/>
              <a:gd name="connsiteY85-41342" fmla="*/ 9643 h 17382"/>
              <a:gd name="connsiteX86-41343" fmla="*/ 308 w 13816"/>
              <a:gd name="connsiteY86-41344" fmla="*/ 9936 h 17382"/>
              <a:gd name="connsiteX87-41345" fmla="*/ 156 w 13816"/>
              <a:gd name="connsiteY87-41346" fmla="*/ 8790 h 17382"/>
              <a:gd name="connsiteX88-41347" fmla="*/ 135 w 13816"/>
              <a:gd name="connsiteY88-41348" fmla="*/ 6267 h 17382"/>
              <a:gd name="connsiteX0-41349" fmla="*/ 135 w 13816"/>
              <a:gd name="connsiteY0-41350" fmla="*/ 6267 h 17382"/>
              <a:gd name="connsiteX1-41351" fmla="*/ 779 w 13816"/>
              <a:gd name="connsiteY1-41352" fmla="*/ 5729 h 17382"/>
              <a:gd name="connsiteX2-41353" fmla="*/ 2207 w 13816"/>
              <a:gd name="connsiteY2-41354" fmla="*/ 5863 h 17382"/>
              <a:gd name="connsiteX3-41355" fmla="*/ 4002 w 13816"/>
              <a:gd name="connsiteY3-41356" fmla="*/ 5164 h 17382"/>
              <a:gd name="connsiteX4-41357" fmla="*/ 6333 w 13816"/>
              <a:gd name="connsiteY4-41358" fmla="*/ 3399 h 17382"/>
              <a:gd name="connsiteX5-41359" fmla="*/ 6905 w 13816"/>
              <a:gd name="connsiteY5-41360" fmla="*/ 2367 h 17382"/>
              <a:gd name="connsiteX6-41361" fmla="*/ 7079 w 13816"/>
              <a:gd name="connsiteY6-41362" fmla="*/ 2149 h 17382"/>
              <a:gd name="connsiteX7-41363" fmla="*/ 7300 w 13816"/>
              <a:gd name="connsiteY7-41364" fmla="*/ 826 h 17382"/>
              <a:gd name="connsiteX8-41365" fmla="*/ 7650 w 13816"/>
              <a:gd name="connsiteY8-41366" fmla="*/ 961 h 17382"/>
              <a:gd name="connsiteX9-41367" fmla="*/ 8006 w 13816"/>
              <a:gd name="connsiteY9-41368" fmla="*/ 1915 h 17382"/>
              <a:gd name="connsiteX10-41369" fmla="*/ 8738 w 13816"/>
              <a:gd name="connsiteY10-41370" fmla="*/ 752 h 17382"/>
              <a:gd name="connsiteX11-41371" fmla="*/ 8410 w 13816"/>
              <a:gd name="connsiteY11-41372" fmla="*/ 1546 h 17382"/>
              <a:gd name="connsiteX12-41373" fmla="*/ 9069 w 13816"/>
              <a:gd name="connsiteY12-41374" fmla="*/ 19 h 17382"/>
              <a:gd name="connsiteX13-41375" fmla="*/ 9555 w 13816"/>
              <a:gd name="connsiteY13-41376" fmla="*/ 14 h 17382"/>
              <a:gd name="connsiteX14-41377" fmla="*/ 9651 w 13816"/>
              <a:gd name="connsiteY14-41378" fmla="*/ 1200 h 17382"/>
              <a:gd name="connsiteX15-41379" fmla="*/ 11153 w 13816"/>
              <a:gd name="connsiteY15-41380" fmla="*/ 2983 h 17382"/>
              <a:gd name="connsiteX16-41381" fmla="*/ 11693 w 13816"/>
              <a:gd name="connsiteY16-41382" fmla="*/ 3664 h 17382"/>
              <a:gd name="connsiteX17-41383" fmla="*/ 12576 w 13816"/>
              <a:gd name="connsiteY17-41384" fmla="*/ 6051 h 17382"/>
              <a:gd name="connsiteX18-41385" fmla="*/ 13367 w 13816"/>
              <a:gd name="connsiteY18-41386" fmla="*/ 8807 h 17382"/>
              <a:gd name="connsiteX19-41387" fmla="*/ 13696 w 13816"/>
              <a:gd name="connsiteY19-41388" fmla="*/ 12100 h 17382"/>
              <a:gd name="connsiteX20-41389" fmla="*/ 13815 w 13816"/>
              <a:gd name="connsiteY20-41390" fmla="*/ 13260 h 17382"/>
              <a:gd name="connsiteX21-41391" fmla="*/ 13645 w 13816"/>
              <a:gd name="connsiteY21-41392" fmla="*/ 16469 h 17382"/>
              <a:gd name="connsiteX22-41393" fmla="*/ 13243 w 13816"/>
              <a:gd name="connsiteY22-41394" fmla="*/ 15298 h 17382"/>
              <a:gd name="connsiteX23-41395" fmla="*/ 12502 w 13816"/>
              <a:gd name="connsiteY23-41396" fmla="*/ 17198 h 17382"/>
              <a:gd name="connsiteX24-41397" fmla="*/ 13214 w 13816"/>
              <a:gd name="connsiteY24-41398" fmla="*/ 13308 h 17382"/>
              <a:gd name="connsiteX25-41399" fmla="*/ 12587 w 13816"/>
              <a:gd name="connsiteY25-41400" fmla="*/ 9413 h 17382"/>
              <a:gd name="connsiteX26-41401" fmla="*/ 12736 w 13816"/>
              <a:gd name="connsiteY26-41402" fmla="*/ 13350 h 17382"/>
              <a:gd name="connsiteX27-41403" fmla="*/ 12796 w 13816"/>
              <a:gd name="connsiteY27-41404" fmla="*/ 14900 h 17382"/>
              <a:gd name="connsiteX28-41405" fmla="*/ 12197 w 13816"/>
              <a:gd name="connsiteY28-41406" fmla="*/ 17220 h 17382"/>
              <a:gd name="connsiteX29-41407" fmla="*/ 12291 w 13816"/>
              <a:gd name="connsiteY29-41408" fmla="*/ 10366 h 17382"/>
              <a:gd name="connsiteX30-41409" fmla="*/ 11857 w 13816"/>
              <a:gd name="connsiteY30-41410" fmla="*/ 6452 h 17382"/>
              <a:gd name="connsiteX31-41411" fmla="*/ 11217 w 13816"/>
              <a:gd name="connsiteY31-41412" fmla="*/ 5108 h 17382"/>
              <a:gd name="connsiteX32-41413" fmla="*/ 11498 w 13816"/>
              <a:gd name="connsiteY32-41414" fmla="*/ 5658 h 17382"/>
              <a:gd name="connsiteX33-41415" fmla="*/ 11539 w 13816"/>
              <a:gd name="connsiteY33-41416" fmla="*/ 7113 h 17382"/>
              <a:gd name="connsiteX34-41417" fmla="*/ 11780 w 13816"/>
              <a:gd name="connsiteY34-41418" fmla="*/ 7984 h 17382"/>
              <a:gd name="connsiteX35-41419" fmla="*/ 12138 w 13816"/>
              <a:gd name="connsiteY35-41420" fmla="*/ 9938 h 17382"/>
              <a:gd name="connsiteX36-41421" fmla="*/ 11764 w 13816"/>
              <a:gd name="connsiteY36-41422" fmla="*/ 9257 h 17382"/>
              <a:gd name="connsiteX37-41423" fmla="*/ 12107 w 13816"/>
              <a:gd name="connsiteY37-41424" fmla="*/ 11970 h 17382"/>
              <a:gd name="connsiteX38-41425" fmla="*/ 12024 w 13816"/>
              <a:gd name="connsiteY38-41426" fmla="*/ 14201 h 17382"/>
              <a:gd name="connsiteX39-41427" fmla="*/ 11868 w 13816"/>
              <a:gd name="connsiteY39-41428" fmla="*/ 16611 h 17382"/>
              <a:gd name="connsiteX40-41429" fmla="*/ 11878 w 13816"/>
              <a:gd name="connsiteY40-41430" fmla="*/ 15532 h 17382"/>
              <a:gd name="connsiteX41-41431" fmla="*/ 11659 w 13816"/>
              <a:gd name="connsiteY41-41432" fmla="*/ 13325 h 17382"/>
              <a:gd name="connsiteX42-41433" fmla="*/ 11511 w 13816"/>
              <a:gd name="connsiteY42-41434" fmla="*/ 11252 h 17382"/>
              <a:gd name="connsiteX43-41435" fmla="*/ 10854 w 13816"/>
              <a:gd name="connsiteY43-41436" fmla="*/ 6212 h 17382"/>
              <a:gd name="connsiteX44-41437" fmla="*/ 11200 w 13816"/>
              <a:gd name="connsiteY44-41438" fmla="*/ 11757 h 17382"/>
              <a:gd name="connsiteX45-41439" fmla="*/ 11800 w 13816"/>
              <a:gd name="connsiteY45-41440" fmla="*/ 13041 h 17382"/>
              <a:gd name="connsiteX46-41441" fmla="*/ 11400 w 13816"/>
              <a:gd name="connsiteY46-41442" fmla="*/ 14285 h 17382"/>
              <a:gd name="connsiteX47-41443" fmla="*/ 11229 w 13816"/>
              <a:gd name="connsiteY47-41444" fmla="*/ 16746 h 17382"/>
              <a:gd name="connsiteX48-41445" fmla="*/ 10837 w 13816"/>
              <a:gd name="connsiteY48-41446" fmla="*/ 13093 h 17382"/>
              <a:gd name="connsiteX49-41447" fmla="*/ 10633 w 13816"/>
              <a:gd name="connsiteY49-41448" fmla="*/ 16705 h 17382"/>
              <a:gd name="connsiteX50-41449" fmla="*/ 10290 w 13816"/>
              <a:gd name="connsiteY50-41450" fmla="*/ 17020 h 17382"/>
              <a:gd name="connsiteX51-41451" fmla="*/ 10166 w 13816"/>
              <a:gd name="connsiteY51-41452" fmla="*/ 16499 h 17382"/>
              <a:gd name="connsiteX52-41453" fmla="*/ 10482 w 13816"/>
              <a:gd name="connsiteY52-41454" fmla="*/ 15449 h 17382"/>
              <a:gd name="connsiteX53-41455" fmla="*/ 10608 w 13816"/>
              <a:gd name="connsiteY53-41456" fmla="*/ 14870 h 17382"/>
              <a:gd name="connsiteX54-41457" fmla="*/ 10497 w 13816"/>
              <a:gd name="connsiteY54-41458" fmla="*/ 15401 h 17382"/>
              <a:gd name="connsiteX55-41459" fmla="*/ 9750 w 13816"/>
              <a:gd name="connsiteY55-41460" fmla="*/ 16939 h 17382"/>
              <a:gd name="connsiteX56-41461" fmla="*/ 10303 w 13816"/>
              <a:gd name="connsiteY56-41462" fmla="*/ 15076 h 17382"/>
              <a:gd name="connsiteX57-41463" fmla="*/ 10158 w 13816"/>
              <a:gd name="connsiteY57-41464" fmla="*/ 14496 h 17382"/>
              <a:gd name="connsiteX58-41465" fmla="*/ 10148 w 13816"/>
              <a:gd name="connsiteY58-41466" fmla="*/ 15052 h 17382"/>
              <a:gd name="connsiteX59-41467" fmla="*/ 10408 w 13816"/>
              <a:gd name="connsiteY59-41468" fmla="*/ 13974 h 17382"/>
              <a:gd name="connsiteX60-41469" fmla="*/ 10485 w 13816"/>
              <a:gd name="connsiteY60-41470" fmla="*/ 10024 h 17382"/>
              <a:gd name="connsiteX61-41471" fmla="*/ 10649 w 13816"/>
              <a:gd name="connsiteY61-41472" fmla="*/ 8335 h 17382"/>
              <a:gd name="connsiteX62-41473" fmla="*/ 10180 w 13816"/>
              <a:gd name="connsiteY62-41474" fmla="*/ 12175 h 17382"/>
              <a:gd name="connsiteX63-41475" fmla="*/ 9419 w 13816"/>
              <a:gd name="connsiteY63-41476" fmla="*/ 16070 h 17382"/>
              <a:gd name="connsiteX64-41477" fmla="*/ 9454 w 13816"/>
              <a:gd name="connsiteY64-41478" fmla="*/ 14325 h 17382"/>
              <a:gd name="connsiteX65-41479" fmla="*/ 8528 w 13816"/>
              <a:gd name="connsiteY65-41480" fmla="*/ 14484 h 17382"/>
              <a:gd name="connsiteX66-41481" fmla="*/ 9594 w 13816"/>
              <a:gd name="connsiteY66-41482" fmla="*/ 13462 h 17382"/>
              <a:gd name="connsiteX67-41483" fmla="*/ 9795 w 13816"/>
              <a:gd name="connsiteY67-41484" fmla="*/ 11851 h 17382"/>
              <a:gd name="connsiteX68-41485" fmla="*/ 8937 w 13816"/>
              <a:gd name="connsiteY68-41486" fmla="*/ 13356 h 17382"/>
              <a:gd name="connsiteX69-41487" fmla="*/ 9525 w 13816"/>
              <a:gd name="connsiteY69-41488" fmla="*/ 11442 h 17382"/>
              <a:gd name="connsiteX70-41489" fmla="*/ 9915 w 13816"/>
              <a:gd name="connsiteY70-41490" fmla="*/ 10099 h 17382"/>
              <a:gd name="connsiteX71-41491" fmla="*/ 10040 w 13816"/>
              <a:gd name="connsiteY71-41492" fmla="*/ 5442 h 17382"/>
              <a:gd name="connsiteX72-41493" fmla="*/ 8978 w 13816"/>
              <a:gd name="connsiteY72-41494" fmla="*/ 3964 h 17382"/>
              <a:gd name="connsiteX73-41495" fmla="*/ 8484 w 13816"/>
              <a:gd name="connsiteY73-41496" fmla="*/ 4537 h 17382"/>
              <a:gd name="connsiteX74-41497" fmla="*/ 7252 w 13816"/>
              <a:gd name="connsiteY74-41498" fmla="*/ 4964 h 17382"/>
              <a:gd name="connsiteX75-41499" fmla="*/ 6958 w 13816"/>
              <a:gd name="connsiteY75-41500" fmla="*/ 6450 h 17382"/>
              <a:gd name="connsiteX76-41501" fmla="*/ 6353 w 13816"/>
              <a:gd name="connsiteY76-41502" fmla="*/ 6132 h 17382"/>
              <a:gd name="connsiteX77-41503" fmla="*/ 6177 w 13816"/>
              <a:gd name="connsiteY77-41504" fmla="*/ 6663 h 17382"/>
              <a:gd name="connsiteX78-41505" fmla="*/ 5827 w 13816"/>
              <a:gd name="connsiteY78-41506" fmla="*/ 6935 h 17382"/>
              <a:gd name="connsiteX79-41507" fmla="*/ 5225 w 13816"/>
              <a:gd name="connsiteY79-41508" fmla="*/ 7260 h 17382"/>
              <a:gd name="connsiteX80-41509" fmla="*/ 5356 w 13816"/>
              <a:gd name="connsiteY80-41510" fmla="*/ 7171 h 17382"/>
              <a:gd name="connsiteX81-41511" fmla="*/ 5733 w 13816"/>
              <a:gd name="connsiteY81-41512" fmla="*/ 7016 h 17382"/>
              <a:gd name="connsiteX82-41513" fmla="*/ 5381 w 13816"/>
              <a:gd name="connsiteY82-41514" fmla="*/ 8413 h 17382"/>
              <a:gd name="connsiteX83-41515" fmla="*/ 4302 w 13816"/>
              <a:gd name="connsiteY83-41516" fmla="*/ 8344 h 17382"/>
              <a:gd name="connsiteX84-41517" fmla="*/ 3773 w 13816"/>
              <a:gd name="connsiteY84-41518" fmla="*/ 8772 h 17382"/>
              <a:gd name="connsiteX85-41519" fmla="*/ 3026 w 13816"/>
              <a:gd name="connsiteY85-41520" fmla="*/ 9010 h 17382"/>
              <a:gd name="connsiteX86-41521" fmla="*/ 1342 w 13816"/>
              <a:gd name="connsiteY86-41522" fmla="*/ 9643 h 17382"/>
              <a:gd name="connsiteX87-41523" fmla="*/ 308 w 13816"/>
              <a:gd name="connsiteY87-41524" fmla="*/ 9936 h 17382"/>
              <a:gd name="connsiteX88-41525" fmla="*/ 156 w 13816"/>
              <a:gd name="connsiteY88-41526" fmla="*/ 8790 h 17382"/>
              <a:gd name="connsiteX89" fmla="*/ 135 w 13816"/>
              <a:gd name="connsiteY89" fmla="*/ 6267 h 17382"/>
              <a:gd name="connsiteX0-41527" fmla="*/ 135 w 13816"/>
              <a:gd name="connsiteY0-41528" fmla="*/ 6267 h 17382"/>
              <a:gd name="connsiteX1-41529" fmla="*/ 779 w 13816"/>
              <a:gd name="connsiteY1-41530" fmla="*/ 5729 h 17382"/>
              <a:gd name="connsiteX2-41531" fmla="*/ 2207 w 13816"/>
              <a:gd name="connsiteY2-41532" fmla="*/ 5863 h 17382"/>
              <a:gd name="connsiteX3-41533" fmla="*/ 4002 w 13816"/>
              <a:gd name="connsiteY3-41534" fmla="*/ 5164 h 17382"/>
              <a:gd name="connsiteX4-41535" fmla="*/ 6333 w 13816"/>
              <a:gd name="connsiteY4-41536" fmla="*/ 3399 h 17382"/>
              <a:gd name="connsiteX5-41537" fmla="*/ 6905 w 13816"/>
              <a:gd name="connsiteY5-41538" fmla="*/ 2367 h 17382"/>
              <a:gd name="connsiteX6-41539" fmla="*/ 7079 w 13816"/>
              <a:gd name="connsiteY6-41540" fmla="*/ 2149 h 17382"/>
              <a:gd name="connsiteX7-41541" fmla="*/ 7300 w 13816"/>
              <a:gd name="connsiteY7-41542" fmla="*/ 826 h 17382"/>
              <a:gd name="connsiteX8-41543" fmla="*/ 7650 w 13816"/>
              <a:gd name="connsiteY8-41544" fmla="*/ 961 h 17382"/>
              <a:gd name="connsiteX9-41545" fmla="*/ 8006 w 13816"/>
              <a:gd name="connsiteY9-41546" fmla="*/ 1915 h 17382"/>
              <a:gd name="connsiteX10-41547" fmla="*/ 8738 w 13816"/>
              <a:gd name="connsiteY10-41548" fmla="*/ 752 h 17382"/>
              <a:gd name="connsiteX11-41549" fmla="*/ 8410 w 13816"/>
              <a:gd name="connsiteY11-41550" fmla="*/ 1546 h 17382"/>
              <a:gd name="connsiteX12-41551" fmla="*/ 9069 w 13816"/>
              <a:gd name="connsiteY12-41552" fmla="*/ 19 h 17382"/>
              <a:gd name="connsiteX13-41553" fmla="*/ 9555 w 13816"/>
              <a:gd name="connsiteY13-41554" fmla="*/ 14 h 17382"/>
              <a:gd name="connsiteX14-41555" fmla="*/ 9651 w 13816"/>
              <a:gd name="connsiteY14-41556" fmla="*/ 1200 h 17382"/>
              <a:gd name="connsiteX15-41557" fmla="*/ 11153 w 13816"/>
              <a:gd name="connsiteY15-41558" fmla="*/ 2983 h 17382"/>
              <a:gd name="connsiteX16-41559" fmla="*/ 11693 w 13816"/>
              <a:gd name="connsiteY16-41560" fmla="*/ 3664 h 17382"/>
              <a:gd name="connsiteX17-41561" fmla="*/ 12576 w 13816"/>
              <a:gd name="connsiteY17-41562" fmla="*/ 6051 h 17382"/>
              <a:gd name="connsiteX18-41563" fmla="*/ 13367 w 13816"/>
              <a:gd name="connsiteY18-41564" fmla="*/ 8807 h 17382"/>
              <a:gd name="connsiteX19-41565" fmla="*/ 13696 w 13816"/>
              <a:gd name="connsiteY19-41566" fmla="*/ 12100 h 17382"/>
              <a:gd name="connsiteX20-41567" fmla="*/ 13815 w 13816"/>
              <a:gd name="connsiteY20-41568" fmla="*/ 13260 h 17382"/>
              <a:gd name="connsiteX21-41569" fmla="*/ 13645 w 13816"/>
              <a:gd name="connsiteY21-41570" fmla="*/ 16469 h 17382"/>
              <a:gd name="connsiteX22-41571" fmla="*/ 13243 w 13816"/>
              <a:gd name="connsiteY22-41572" fmla="*/ 15298 h 17382"/>
              <a:gd name="connsiteX23-41573" fmla="*/ 12502 w 13816"/>
              <a:gd name="connsiteY23-41574" fmla="*/ 17198 h 17382"/>
              <a:gd name="connsiteX24-41575" fmla="*/ 13214 w 13816"/>
              <a:gd name="connsiteY24-41576" fmla="*/ 13308 h 17382"/>
              <a:gd name="connsiteX25-41577" fmla="*/ 12587 w 13816"/>
              <a:gd name="connsiteY25-41578" fmla="*/ 9413 h 17382"/>
              <a:gd name="connsiteX26-41579" fmla="*/ 12736 w 13816"/>
              <a:gd name="connsiteY26-41580" fmla="*/ 13350 h 17382"/>
              <a:gd name="connsiteX27-41581" fmla="*/ 12796 w 13816"/>
              <a:gd name="connsiteY27-41582" fmla="*/ 14900 h 17382"/>
              <a:gd name="connsiteX28-41583" fmla="*/ 12197 w 13816"/>
              <a:gd name="connsiteY28-41584" fmla="*/ 17220 h 17382"/>
              <a:gd name="connsiteX29-41585" fmla="*/ 12291 w 13816"/>
              <a:gd name="connsiteY29-41586" fmla="*/ 10366 h 17382"/>
              <a:gd name="connsiteX30-41587" fmla="*/ 11857 w 13816"/>
              <a:gd name="connsiteY30-41588" fmla="*/ 6452 h 17382"/>
              <a:gd name="connsiteX31-41589" fmla="*/ 11217 w 13816"/>
              <a:gd name="connsiteY31-41590" fmla="*/ 5108 h 17382"/>
              <a:gd name="connsiteX32-41591" fmla="*/ 11498 w 13816"/>
              <a:gd name="connsiteY32-41592" fmla="*/ 5658 h 17382"/>
              <a:gd name="connsiteX33-41593" fmla="*/ 11539 w 13816"/>
              <a:gd name="connsiteY33-41594" fmla="*/ 7113 h 17382"/>
              <a:gd name="connsiteX34-41595" fmla="*/ 11780 w 13816"/>
              <a:gd name="connsiteY34-41596" fmla="*/ 7984 h 17382"/>
              <a:gd name="connsiteX35-41597" fmla="*/ 12138 w 13816"/>
              <a:gd name="connsiteY35-41598" fmla="*/ 9938 h 17382"/>
              <a:gd name="connsiteX36-41599" fmla="*/ 11764 w 13816"/>
              <a:gd name="connsiteY36-41600" fmla="*/ 9257 h 17382"/>
              <a:gd name="connsiteX37-41601" fmla="*/ 12107 w 13816"/>
              <a:gd name="connsiteY37-41602" fmla="*/ 11970 h 17382"/>
              <a:gd name="connsiteX38-41603" fmla="*/ 12024 w 13816"/>
              <a:gd name="connsiteY38-41604" fmla="*/ 14201 h 17382"/>
              <a:gd name="connsiteX39-41605" fmla="*/ 11868 w 13816"/>
              <a:gd name="connsiteY39-41606" fmla="*/ 16611 h 17382"/>
              <a:gd name="connsiteX40-41607" fmla="*/ 11878 w 13816"/>
              <a:gd name="connsiteY40-41608" fmla="*/ 15532 h 17382"/>
              <a:gd name="connsiteX41-41609" fmla="*/ 11659 w 13816"/>
              <a:gd name="connsiteY41-41610" fmla="*/ 13325 h 17382"/>
              <a:gd name="connsiteX42-41611" fmla="*/ 11511 w 13816"/>
              <a:gd name="connsiteY42-41612" fmla="*/ 11252 h 17382"/>
              <a:gd name="connsiteX43-41613" fmla="*/ 10854 w 13816"/>
              <a:gd name="connsiteY43-41614" fmla="*/ 6212 h 17382"/>
              <a:gd name="connsiteX44-41615" fmla="*/ 11200 w 13816"/>
              <a:gd name="connsiteY44-41616" fmla="*/ 11757 h 17382"/>
              <a:gd name="connsiteX45-41617" fmla="*/ 11800 w 13816"/>
              <a:gd name="connsiteY45-41618" fmla="*/ 13041 h 17382"/>
              <a:gd name="connsiteX46-41619" fmla="*/ 11040 w 13816"/>
              <a:gd name="connsiteY46-41620" fmla="*/ 13597 h 17382"/>
              <a:gd name="connsiteX47-41621" fmla="*/ 11229 w 13816"/>
              <a:gd name="connsiteY47-41622" fmla="*/ 16746 h 17382"/>
              <a:gd name="connsiteX48-41623" fmla="*/ 10837 w 13816"/>
              <a:gd name="connsiteY48-41624" fmla="*/ 13093 h 17382"/>
              <a:gd name="connsiteX49-41625" fmla="*/ 10633 w 13816"/>
              <a:gd name="connsiteY49-41626" fmla="*/ 16705 h 17382"/>
              <a:gd name="connsiteX50-41627" fmla="*/ 10290 w 13816"/>
              <a:gd name="connsiteY50-41628" fmla="*/ 17020 h 17382"/>
              <a:gd name="connsiteX51-41629" fmla="*/ 10166 w 13816"/>
              <a:gd name="connsiteY51-41630" fmla="*/ 16499 h 17382"/>
              <a:gd name="connsiteX52-41631" fmla="*/ 10482 w 13816"/>
              <a:gd name="connsiteY52-41632" fmla="*/ 15449 h 17382"/>
              <a:gd name="connsiteX53-41633" fmla="*/ 10608 w 13816"/>
              <a:gd name="connsiteY53-41634" fmla="*/ 14870 h 17382"/>
              <a:gd name="connsiteX54-41635" fmla="*/ 10497 w 13816"/>
              <a:gd name="connsiteY54-41636" fmla="*/ 15401 h 17382"/>
              <a:gd name="connsiteX55-41637" fmla="*/ 9750 w 13816"/>
              <a:gd name="connsiteY55-41638" fmla="*/ 16939 h 17382"/>
              <a:gd name="connsiteX56-41639" fmla="*/ 10303 w 13816"/>
              <a:gd name="connsiteY56-41640" fmla="*/ 15076 h 17382"/>
              <a:gd name="connsiteX57-41641" fmla="*/ 10158 w 13816"/>
              <a:gd name="connsiteY57-41642" fmla="*/ 14496 h 17382"/>
              <a:gd name="connsiteX58-41643" fmla="*/ 10148 w 13816"/>
              <a:gd name="connsiteY58-41644" fmla="*/ 15052 h 17382"/>
              <a:gd name="connsiteX59-41645" fmla="*/ 10408 w 13816"/>
              <a:gd name="connsiteY59-41646" fmla="*/ 13974 h 17382"/>
              <a:gd name="connsiteX60-41647" fmla="*/ 10485 w 13816"/>
              <a:gd name="connsiteY60-41648" fmla="*/ 10024 h 17382"/>
              <a:gd name="connsiteX61-41649" fmla="*/ 10649 w 13816"/>
              <a:gd name="connsiteY61-41650" fmla="*/ 8335 h 17382"/>
              <a:gd name="connsiteX62-41651" fmla="*/ 10180 w 13816"/>
              <a:gd name="connsiteY62-41652" fmla="*/ 12175 h 17382"/>
              <a:gd name="connsiteX63-41653" fmla="*/ 9419 w 13816"/>
              <a:gd name="connsiteY63-41654" fmla="*/ 16070 h 17382"/>
              <a:gd name="connsiteX64-41655" fmla="*/ 9454 w 13816"/>
              <a:gd name="connsiteY64-41656" fmla="*/ 14325 h 17382"/>
              <a:gd name="connsiteX65-41657" fmla="*/ 8528 w 13816"/>
              <a:gd name="connsiteY65-41658" fmla="*/ 14484 h 17382"/>
              <a:gd name="connsiteX66-41659" fmla="*/ 9594 w 13816"/>
              <a:gd name="connsiteY66-41660" fmla="*/ 13462 h 17382"/>
              <a:gd name="connsiteX67-41661" fmla="*/ 9795 w 13816"/>
              <a:gd name="connsiteY67-41662" fmla="*/ 11851 h 17382"/>
              <a:gd name="connsiteX68-41663" fmla="*/ 8937 w 13816"/>
              <a:gd name="connsiteY68-41664" fmla="*/ 13356 h 17382"/>
              <a:gd name="connsiteX69-41665" fmla="*/ 9525 w 13816"/>
              <a:gd name="connsiteY69-41666" fmla="*/ 11442 h 17382"/>
              <a:gd name="connsiteX70-41667" fmla="*/ 9915 w 13816"/>
              <a:gd name="connsiteY70-41668" fmla="*/ 10099 h 17382"/>
              <a:gd name="connsiteX71-41669" fmla="*/ 10040 w 13816"/>
              <a:gd name="connsiteY71-41670" fmla="*/ 5442 h 17382"/>
              <a:gd name="connsiteX72-41671" fmla="*/ 8978 w 13816"/>
              <a:gd name="connsiteY72-41672" fmla="*/ 3964 h 17382"/>
              <a:gd name="connsiteX73-41673" fmla="*/ 8484 w 13816"/>
              <a:gd name="connsiteY73-41674" fmla="*/ 4537 h 17382"/>
              <a:gd name="connsiteX74-41675" fmla="*/ 7252 w 13816"/>
              <a:gd name="connsiteY74-41676" fmla="*/ 4964 h 17382"/>
              <a:gd name="connsiteX75-41677" fmla="*/ 6958 w 13816"/>
              <a:gd name="connsiteY75-41678" fmla="*/ 6450 h 17382"/>
              <a:gd name="connsiteX76-41679" fmla="*/ 6353 w 13816"/>
              <a:gd name="connsiteY76-41680" fmla="*/ 6132 h 17382"/>
              <a:gd name="connsiteX77-41681" fmla="*/ 6177 w 13816"/>
              <a:gd name="connsiteY77-41682" fmla="*/ 6663 h 17382"/>
              <a:gd name="connsiteX78-41683" fmla="*/ 5827 w 13816"/>
              <a:gd name="connsiteY78-41684" fmla="*/ 6935 h 17382"/>
              <a:gd name="connsiteX79-41685" fmla="*/ 5225 w 13816"/>
              <a:gd name="connsiteY79-41686" fmla="*/ 7260 h 17382"/>
              <a:gd name="connsiteX80-41687" fmla="*/ 5356 w 13816"/>
              <a:gd name="connsiteY80-41688" fmla="*/ 7171 h 17382"/>
              <a:gd name="connsiteX81-41689" fmla="*/ 5733 w 13816"/>
              <a:gd name="connsiteY81-41690" fmla="*/ 7016 h 17382"/>
              <a:gd name="connsiteX82-41691" fmla="*/ 5381 w 13816"/>
              <a:gd name="connsiteY82-41692" fmla="*/ 8413 h 17382"/>
              <a:gd name="connsiteX83-41693" fmla="*/ 4302 w 13816"/>
              <a:gd name="connsiteY83-41694" fmla="*/ 8344 h 17382"/>
              <a:gd name="connsiteX84-41695" fmla="*/ 3773 w 13816"/>
              <a:gd name="connsiteY84-41696" fmla="*/ 8772 h 17382"/>
              <a:gd name="connsiteX85-41697" fmla="*/ 3026 w 13816"/>
              <a:gd name="connsiteY85-41698" fmla="*/ 9010 h 17382"/>
              <a:gd name="connsiteX86-41699" fmla="*/ 1342 w 13816"/>
              <a:gd name="connsiteY86-41700" fmla="*/ 9643 h 17382"/>
              <a:gd name="connsiteX87-41701" fmla="*/ 308 w 13816"/>
              <a:gd name="connsiteY87-41702" fmla="*/ 9936 h 17382"/>
              <a:gd name="connsiteX88-41703" fmla="*/ 156 w 13816"/>
              <a:gd name="connsiteY88-41704" fmla="*/ 8790 h 17382"/>
              <a:gd name="connsiteX89-41705" fmla="*/ 135 w 13816"/>
              <a:gd name="connsiteY89-41706" fmla="*/ 6267 h 17382"/>
              <a:gd name="connsiteX0-41707" fmla="*/ 135 w 13816"/>
              <a:gd name="connsiteY0-41708" fmla="*/ 6267 h 17382"/>
              <a:gd name="connsiteX1-41709" fmla="*/ 779 w 13816"/>
              <a:gd name="connsiteY1-41710" fmla="*/ 5729 h 17382"/>
              <a:gd name="connsiteX2-41711" fmla="*/ 2207 w 13816"/>
              <a:gd name="connsiteY2-41712" fmla="*/ 5863 h 17382"/>
              <a:gd name="connsiteX3-41713" fmla="*/ 4002 w 13816"/>
              <a:gd name="connsiteY3-41714" fmla="*/ 5164 h 17382"/>
              <a:gd name="connsiteX4-41715" fmla="*/ 6333 w 13816"/>
              <a:gd name="connsiteY4-41716" fmla="*/ 3399 h 17382"/>
              <a:gd name="connsiteX5-41717" fmla="*/ 6905 w 13816"/>
              <a:gd name="connsiteY5-41718" fmla="*/ 2367 h 17382"/>
              <a:gd name="connsiteX6-41719" fmla="*/ 7079 w 13816"/>
              <a:gd name="connsiteY6-41720" fmla="*/ 2149 h 17382"/>
              <a:gd name="connsiteX7-41721" fmla="*/ 7300 w 13816"/>
              <a:gd name="connsiteY7-41722" fmla="*/ 826 h 17382"/>
              <a:gd name="connsiteX8-41723" fmla="*/ 7650 w 13816"/>
              <a:gd name="connsiteY8-41724" fmla="*/ 961 h 17382"/>
              <a:gd name="connsiteX9-41725" fmla="*/ 8006 w 13816"/>
              <a:gd name="connsiteY9-41726" fmla="*/ 1915 h 17382"/>
              <a:gd name="connsiteX10-41727" fmla="*/ 8738 w 13816"/>
              <a:gd name="connsiteY10-41728" fmla="*/ 752 h 17382"/>
              <a:gd name="connsiteX11-41729" fmla="*/ 8410 w 13816"/>
              <a:gd name="connsiteY11-41730" fmla="*/ 1546 h 17382"/>
              <a:gd name="connsiteX12-41731" fmla="*/ 9069 w 13816"/>
              <a:gd name="connsiteY12-41732" fmla="*/ 19 h 17382"/>
              <a:gd name="connsiteX13-41733" fmla="*/ 9555 w 13816"/>
              <a:gd name="connsiteY13-41734" fmla="*/ 14 h 17382"/>
              <a:gd name="connsiteX14-41735" fmla="*/ 9651 w 13816"/>
              <a:gd name="connsiteY14-41736" fmla="*/ 1200 h 17382"/>
              <a:gd name="connsiteX15-41737" fmla="*/ 11153 w 13816"/>
              <a:gd name="connsiteY15-41738" fmla="*/ 2983 h 17382"/>
              <a:gd name="connsiteX16-41739" fmla="*/ 11693 w 13816"/>
              <a:gd name="connsiteY16-41740" fmla="*/ 3664 h 17382"/>
              <a:gd name="connsiteX17-41741" fmla="*/ 12576 w 13816"/>
              <a:gd name="connsiteY17-41742" fmla="*/ 6051 h 17382"/>
              <a:gd name="connsiteX18-41743" fmla="*/ 13367 w 13816"/>
              <a:gd name="connsiteY18-41744" fmla="*/ 8807 h 17382"/>
              <a:gd name="connsiteX19-41745" fmla="*/ 13696 w 13816"/>
              <a:gd name="connsiteY19-41746" fmla="*/ 12100 h 17382"/>
              <a:gd name="connsiteX20-41747" fmla="*/ 13815 w 13816"/>
              <a:gd name="connsiteY20-41748" fmla="*/ 13260 h 17382"/>
              <a:gd name="connsiteX21-41749" fmla="*/ 13645 w 13816"/>
              <a:gd name="connsiteY21-41750" fmla="*/ 16469 h 17382"/>
              <a:gd name="connsiteX22-41751" fmla="*/ 13243 w 13816"/>
              <a:gd name="connsiteY22-41752" fmla="*/ 15298 h 17382"/>
              <a:gd name="connsiteX23-41753" fmla="*/ 12502 w 13816"/>
              <a:gd name="connsiteY23-41754" fmla="*/ 17198 h 17382"/>
              <a:gd name="connsiteX24-41755" fmla="*/ 13214 w 13816"/>
              <a:gd name="connsiteY24-41756" fmla="*/ 13308 h 17382"/>
              <a:gd name="connsiteX25-41757" fmla="*/ 12587 w 13816"/>
              <a:gd name="connsiteY25-41758" fmla="*/ 9413 h 17382"/>
              <a:gd name="connsiteX26-41759" fmla="*/ 12736 w 13816"/>
              <a:gd name="connsiteY26-41760" fmla="*/ 13350 h 17382"/>
              <a:gd name="connsiteX27-41761" fmla="*/ 12796 w 13816"/>
              <a:gd name="connsiteY27-41762" fmla="*/ 14900 h 17382"/>
              <a:gd name="connsiteX28-41763" fmla="*/ 12197 w 13816"/>
              <a:gd name="connsiteY28-41764" fmla="*/ 17220 h 17382"/>
              <a:gd name="connsiteX29-41765" fmla="*/ 12291 w 13816"/>
              <a:gd name="connsiteY29-41766" fmla="*/ 10366 h 17382"/>
              <a:gd name="connsiteX30-41767" fmla="*/ 11857 w 13816"/>
              <a:gd name="connsiteY30-41768" fmla="*/ 6452 h 17382"/>
              <a:gd name="connsiteX31-41769" fmla="*/ 11217 w 13816"/>
              <a:gd name="connsiteY31-41770" fmla="*/ 5108 h 17382"/>
              <a:gd name="connsiteX32-41771" fmla="*/ 11498 w 13816"/>
              <a:gd name="connsiteY32-41772" fmla="*/ 5658 h 17382"/>
              <a:gd name="connsiteX33-41773" fmla="*/ 11539 w 13816"/>
              <a:gd name="connsiteY33-41774" fmla="*/ 7113 h 17382"/>
              <a:gd name="connsiteX34-41775" fmla="*/ 11780 w 13816"/>
              <a:gd name="connsiteY34-41776" fmla="*/ 7984 h 17382"/>
              <a:gd name="connsiteX35-41777" fmla="*/ 12138 w 13816"/>
              <a:gd name="connsiteY35-41778" fmla="*/ 9938 h 17382"/>
              <a:gd name="connsiteX36-41779" fmla="*/ 11764 w 13816"/>
              <a:gd name="connsiteY36-41780" fmla="*/ 9257 h 17382"/>
              <a:gd name="connsiteX37-41781" fmla="*/ 12107 w 13816"/>
              <a:gd name="connsiteY37-41782" fmla="*/ 11970 h 17382"/>
              <a:gd name="connsiteX38-41783" fmla="*/ 12024 w 13816"/>
              <a:gd name="connsiteY38-41784" fmla="*/ 14201 h 17382"/>
              <a:gd name="connsiteX39-41785" fmla="*/ 11868 w 13816"/>
              <a:gd name="connsiteY39-41786" fmla="*/ 16611 h 17382"/>
              <a:gd name="connsiteX40-41787" fmla="*/ 11878 w 13816"/>
              <a:gd name="connsiteY40-41788" fmla="*/ 15532 h 17382"/>
              <a:gd name="connsiteX41-41789" fmla="*/ 11659 w 13816"/>
              <a:gd name="connsiteY41-41790" fmla="*/ 13325 h 17382"/>
              <a:gd name="connsiteX42-41791" fmla="*/ 11511 w 13816"/>
              <a:gd name="connsiteY42-41792" fmla="*/ 11252 h 17382"/>
              <a:gd name="connsiteX43-41793" fmla="*/ 10854 w 13816"/>
              <a:gd name="connsiteY43-41794" fmla="*/ 6212 h 17382"/>
              <a:gd name="connsiteX44-41795" fmla="*/ 11200 w 13816"/>
              <a:gd name="connsiteY44-41796" fmla="*/ 11757 h 17382"/>
              <a:gd name="connsiteX45-41797" fmla="*/ 11800 w 13816"/>
              <a:gd name="connsiteY45-41798" fmla="*/ 13041 h 17382"/>
              <a:gd name="connsiteX46-41799" fmla="*/ 11040 w 13816"/>
              <a:gd name="connsiteY46-41800" fmla="*/ 13597 h 17382"/>
              <a:gd name="connsiteX47-41801" fmla="*/ 11229 w 13816"/>
              <a:gd name="connsiteY47-41802" fmla="*/ 16746 h 17382"/>
              <a:gd name="connsiteX48-41803" fmla="*/ 10837 w 13816"/>
              <a:gd name="connsiteY48-41804" fmla="*/ 13093 h 17382"/>
              <a:gd name="connsiteX49-41805" fmla="*/ 10633 w 13816"/>
              <a:gd name="connsiteY49-41806" fmla="*/ 16705 h 17382"/>
              <a:gd name="connsiteX50-41807" fmla="*/ 10290 w 13816"/>
              <a:gd name="connsiteY50-41808" fmla="*/ 17020 h 17382"/>
              <a:gd name="connsiteX51-41809" fmla="*/ 10166 w 13816"/>
              <a:gd name="connsiteY51-41810" fmla="*/ 16499 h 17382"/>
              <a:gd name="connsiteX52-41811" fmla="*/ 10482 w 13816"/>
              <a:gd name="connsiteY52-41812" fmla="*/ 15449 h 17382"/>
              <a:gd name="connsiteX53-41813" fmla="*/ 10608 w 13816"/>
              <a:gd name="connsiteY53-41814" fmla="*/ 14870 h 17382"/>
              <a:gd name="connsiteX54-41815" fmla="*/ 10497 w 13816"/>
              <a:gd name="connsiteY54-41816" fmla="*/ 15401 h 17382"/>
              <a:gd name="connsiteX55-41817" fmla="*/ 9750 w 13816"/>
              <a:gd name="connsiteY55-41818" fmla="*/ 16939 h 17382"/>
              <a:gd name="connsiteX56-41819" fmla="*/ 10303 w 13816"/>
              <a:gd name="connsiteY56-41820" fmla="*/ 15076 h 17382"/>
              <a:gd name="connsiteX57-41821" fmla="*/ 10158 w 13816"/>
              <a:gd name="connsiteY57-41822" fmla="*/ 14496 h 17382"/>
              <a:gd name="connsiteX58-41823" fmla="*/ 10148 w 13816"/>
              <a:gd name="connsiteY58-41824" fmla="*/ 15052 h 17382"/>
              <a:gd name="connsiteX59-41825" fmla="*/ 10408 w 13816"/>
              <a:gd name="connsiteY59-41826" fmla="*/ 13974 h 17382"/>
              <a:gd name="connsiteX60-41827" fmla="*/ 10485 w 13816"/>
              <a:gd name="connsiteY60-41828" fmla="*/ 10024 h 17382"/>
              <a:gd name="connsiteX61-41829" fmla="*/ 10649 w 13816"/>
              <a:gd name="connsiteY61-41830" fmla="*/ 8335 h 17382"/>
              <a:gd name="connsiteX62-41831" fmla="*/ 10180 w 13816"/>
              <a:gd name="connsiteY62-41832" fmla="*/ 12175 h 17382"/>
              <a:gd name="connsiteX63-41833" fmla="*/ 9419 w 13816"/>
              <a:gd name="connsiteY63-41834" fmla="*/ 16070 h 17382"/>
              <a:gd name="connsiteX64-41835" fmla="*/ 9454 w 13816"/>
              <a:gd name="connsiteY64-41836" fmla="*/ 14325 h 17382"/>
              <a:gd name="connsiteX65-41837" fmla="*/ 8528 w 13816"/>
              <a:gd name="connsiteY65-41838" fmla="*/ 14484 h 17382"/>
              <a:gd name="connsiteX66-41839" fmla="*/ 9594 w 13816"/>
              <a:gd name="connsiteY66-41840" fmla="*/ 13462 h 17382"/>
              <a:gd name="connsiteX67-41841" fmla="*/ 9795 w 13816"/>
              <a:gd name="connsiteY67-41842" fmla="*/ 11851 h 17382"/>
              <a:gd name="connsiteX68-41843" fmla="*/ 8937 w 13816"/>
              <a:gd name="connsiteY68-41844" fmla="*/ 13356 h 17382"/>
              <a:gd name="connsiteX69-41845" fmla="*/ 9525 w 13816"/>
              <a:gd name="connsiteY69-41846" fmla="*/ 11442 h 17382"/>
              <a:gd name="connsiteX70-41847" fmla="*/ 9915 w 13816"/>
              <a:gd name="connsiteY70-41848" fmla="*/ 10099 h 17382"/>
              <a:gd name="connsiteX71-41849" fmla="*/ 10040 w 13816"/>
              <a:gd name="connsiteY71-41850" fmla="*/ 5442 h 17382"/>
              <a:gd name="connsiteX72-41851" fmla="*/ 8978 w 13816"/>
              <a:gd name="connsiteY72-41852" fmla="*/ 3964 h 17382"/>
              <a:gd name="connsiteX73-41853" fmla="*/ 8484 w 13816"/>
              <a:gd name="connsiteY73-41854" fmla="*/ 4537 h 17382"/>
              <a:gd name="connsiteX74-41855" fmla="*/ 7252 w 13816"/>
              <a:gd name="connsiteY74-41856" fmla="*/ 4964 h 17382"/>
              <a:gd name="connsiteX75-41857" fmla="*/ 6958 w 13816"/>
              <a:gd name="connsiteY75-41858" fmla="*/ 6450 h 17382"/>
              <a:gd name="connsiteX76-41859" fmla="*/ 6353 w 13816"/>
              <a:gd name="connsiteY76-41860" fmla="*/ 6132 h 17382"/>
              <a:gd name="connsiteX77-41861" fmla="*/ 6177 w 13816"/>
              <a:gd name="connsiteY77-41862" fmla="*/ 6663 h 17382"/>
              <a:gd name="connsiteX78-41863" fmla="*/ 5827 w 13816"/>
              <a:gd name="connsiteY78-41864" fmla="*/ 6935 h 17382"/>
              <a:gd name="connsiteX79-41865" fmla="*/ 5225 w 13816"/>
              <a:gd name="connsiteY79-41866" fmla="*/ 7260 h 17382"/>
              <a:gd name="connsiteX80-41867" fmla="*/ 5356 w 13816"/>
              <a:gd name="connsiteY80-41868" fmla="*/ 7171 h 17382"/>
              <a:gd name="connsiteX81-41869" fmla="*/ 5733 w 13816"/>
              <a:gd name="connsiteY81-41870" fmla="*/ 7016 h 17382"/>
              <a:gd name="connsiteX82-41871" fmla="*/ 5381 w 13816"/>
              <a:gd name="connsiteY82-41872" fmla="*/ 8413 h 17382"/>
              <a:gd name="connsiteX83-41873" fmla="*/ 4302 w 13816"/>
              <a:gd name="connsiteY83-41874" fmla="*/ 8344 h 17382"/>
              <a:gd name="connsiteX84-41875" fmla="*/ 3773 w 13816"/>
              <a:gd name="connsiteY84-41876" fmla="*/ 8772 h 17382"/>
              <a:gd name="connsiteX85-41877" fmla="*/ 3026 w 13816"/>
              <a:gd name="connsiteY85-41878" fmla="*/ 9010 h 17382"/>
              <a:gd name="connsiteX86-41879" fmla="*/ 1342 w 13816"/>
              <a:gd name="connsiteY86-41880" fmla="*/ 9643 h 17382"/>
              <a:gd name="connsiteX87-41881" fmla="*/ 308 w 13816"/>
              <a:gd name="connsiteY87-41882" fmla="*/ 9936 h 17382"/>
              <a:gd name="connsiteX88-41883" fmla="*/ 156 w 13816"/>
              <a:gd name="connsiteY88-41884" fmla="*/ 8790 h 17382"/>
              <a:gd name="connsiteX89-41885" fmla="*/ 135 w 13816"/>
              <a:gd name="connsiteY89-41886" fmla="*/ 6267 h 17382"/>
              <a:gd name="connsiteX0-41887" fmla="*/ 135 w 13816"/>
              <a:gd name="connsiteY0-41888" fmla="*/ 6267 h 17376"/>
              <a:gd name="connsiteX1-41889" fmla="*/ 779 w 13816"/>
              <a:gd name="connsiteY1-41890" fmla="*/ 5729 h 17376"/>
              <a:gd name="connsiteX2-41891" fmla="*/ 2207 w 13816"/>
              <a:gd name="connsiteY2-41892" fmla="*/ 5863 h 17376"/>
              <a:gd name="connsiteX3-41893" fmla="*/ 4002 w 13816"/>
              <a:gd name="connsiteY3-41894" fmla="*/ 5164 h 17376"/>
              <a:gd name="connsiteX4-41895" fmla="*/ 6333 w 13816"/>
              <a:gd name="connsiteY4-41896" fmla="*/ 3399 h 17376"/>
              <a:gd name="connsiteX5-41897" fmla="*/ 6905 w 13816"/>
              <a:gd name="connsiteY5-41898" fmla="*/ 2367 h 17376"/>
              <a:gd name="connsiteX6-41899" fmla="*/ 7079 w 13816"/>
              <a:gd name="connsiteY6-41900" fmla="*/ 2149 h 17376"/>
              <a:gd name="connsiteX7-41901" fmla="*/ 7300 w 13816"/>
              <a:gd name="connsiteY7-41902" fmla="*/ 826 h 17376"/>
              <a:gd name="connsiteX8-41903" fmla="*/ 7650 w 13816"/>
              <a:gd name="connsiteY8-41904" fmla="*/ 961 h 17376"/>
              <a:gd name="connsiteX9-41905" fmla="*/ 8006 w 13816"/>
              <a:gd name="connsiteY9-41906" fmla="*/ 1915 h 17376"/>
              <a:gd name="connsiteX10-41907" fmla="*/ 8738 w 13816"/>
              <a:gd name="connsiteY10-41908" fmla="*/ 752 h 17376"/>
              <a:gd name="connsiteX11-41909" fmla="*/ 8410 w 13816"/>
              <a:gd name="connsiteY11-41910" fmla="*/ 1546 h 17376"/>
              <a:gd name="connsiteX12-41911" fmla="*/ 9069 w 13816"/>
              <a:gd name="connsiteY12-41912" fmla="*/ 19 h 17376"/>
              <a:gd name="connsiteX13-41913" fmla="*/ 9555 w 13816"/>
              <a:gd name="connsiteY13-41914" fmla="*/ 14 h 17376"/>
              <a:gd name="connsiteX14-41915" fmla="*/ 9651 w 13816"/>
              <a:gd name="connsiteY14-41916" fmla="*/ 1200 h 17376"/>
              <a:gd name="connsiteX15-41917" fmla="*/ 11153 w 13816"/>
              <a:gd name="connsiteY15-41918" fmla="*/ 2983 h 17376"/>
              <a:gd name="connsiteX16-41919" fmla="*/ 11693 w 13816"/>
              <a:gd name="connsiteY16-41920" fmla="*/ 3664 h 17376"/>
              <a:gd name="connsiteX17-41921" fmla="*/ 12576 w 13816"/>
              <a:gd name="connsiteY17-41922" fmla="*/ 6051 h 17376"/>
              <a:gd name="connsiteX18-41923" fmla="*/ 13367 w 13816"/>
              <a:gd name="connsiteY18-41924" fmla="*/ 8807 h 17376"/>
              <a:gd name="connsiteX19-41925" fmla="*/ 13696 w 13816"/>
              <a:gd name="connsiteY19-41926" fmla="*/ 12100 h 17376"/>
              <a:gd name="connsiteX20-41927" fmla="*/ 13815 w 13816"/>
              <a:gd name="connsiteY20-41928" fmla="*/ 13260 h 17376"/>
              <a:gd name="connsiteX21-41929" fmla="*/ 13645 w 13816"/>
              <a:gd name="connsiteY21-41930" fmla="*/ 16469 h 17376"/>
              <a:gd name="connsiteX22-41931" fmla="*/ 13243 w 13816"/>
              <a:gd name="connsiteY22-41932" fmla="*/ 15298 h 17376"/>
              <a:gd name="connsiteX23-41933" fmla="*/ 12502 w 13816"/>
              <a:gd name="connsiteY23-41934" fmla="*/ 17198 h 17376"/>
              <a:gd name="connsiteX24-41935" fmla="*/ 13214 w 13816"/>
              <a:gd name="connsiteY24-41936" fmla="*/ 13308 h 17376"/>
              <a:gd name="connsiteX25-41937" fmla="*/ 12587 w 13816"/>
              <a:gd name="connsiteY25-41938" fmla="*/ 9413 h 17376"/>
              <a:gd name="connsiteX26-41939" fmla="*/ 12736 w 13816"/>
              <a:gd name="connsiteY26-41940" fmla="*/ 13350 h 17376"/>
              <a:gd name="connsiteX27-41941" fmla="*/ 12638 w 13816"/>
              <a:gd name="connsiteY27-41942" fmla="*/ 14770 h 17376"/>
              <a:gd name="connsiteX28-41943" fmla="*/ 12197 w 13816"/>
              <a:gd name="connsiteY28-41944" fmla="*/ 17220 h 17376"/>
              <a:gd name="connsiteX29-41945" fmla="*/ 12291 w 13816"/>
              <a:gd name="connsiteY29-41946" fmla="*/ 10366 h 17376"/>
              <a:gd name="connsiteX30-41947" fmla="*/ 11857 w 13816"/>
              <a:gd name="connsiteY30-41948" fmla="*/ 6452 h 17376"/>
              <a:gd name="connsiteX31-41949" fmla="*/ 11217 w 13816"/>
              <a:gd name="connsiteY31-41950" fmla="*/ 5108 h 17376"/>
              <a:gd name="connsiteX32-41951" fmla="*/ 11498 w 13816"/>
              <a:gd name="connsiteY32-41952" fmla="*/ 5658 h 17376"/>
              <a:gd name="connsiteX33-41953" fmla="*/ 11539 w 13816"/>
              <a:gd name="connsiteY33-41954" fmla="*/ 7113 h 17376"/>
              <a:gd name="connsiteX34-41955" fmla="*/ 11780 w 13816"/>
              <a:gd name="connsiteY34-41956" fmla="*/ 7984 h 17376"/>
              <a:gd name="connsiteX35-41957" fmla="*/ 12138 w 13816"/>
              <a:gd name="connsiteY35-41958" fmla="*/ 9938 h 17376"/>
              <a:gd name="connsiteX36-41959" fmla="*/ 11764 w 13816"/>
              <a:gd name="connsiteY36-41960" fmla="*/ 9257 h 17376"/>
              <a:gd name="connsiteX37-41961" fmla="*/ 12107 w 13816"/>
              <a:gd name="connsiteY37-41962" fmla="*/ 11970 h 17376"/>
              <a:gd name="connsiteX38-41963" fmla="*/ 12024 w 13816"/>
              <a:gd name="connsiteY38-41964" fmla="*/ 14201 h 17376"/>
              <a:gd name="connsiteX39-41965" fmla="*/ 11868 w 13816"/>
              <a:gd name="connsiteY39-41966" fmla="*/ 16611 h 17376"/>
              <a:gd name="connsiteX40-41967" fmla="*/ 11878 w 13816"/>
              <a:gd name="connsiteY40-41968" fmla="*/ 15532 h 17376"/>
              <a:gd name="connsiteX41-41969" fmla="*/ 11659 w 13816"/>
              <a:gd name="connsiteY41-41970" fmla="*/ 13325 h 17376"/>
              <a:gd name="connsiteX42-41971" fmla="*/ 11511 w 13816"/>
              <a:gd name="connsiteY42-41972" fmla="*/ 11252 h 17376"/>
              <a:gd name="connsiteX43-41973" fmla="*/ 10854 w 13816"/>
              <a:gd name="connsiteY43-41974" fmla="*/ 6212 h 17376"/>
              <a:gd name="connsiteX44-41975" fmla="*/ 11200 w 13816"/>
              <a:gd name="connsiteY44-41976" fmla="*/ 11757 h 17376"/>
              <a:gd name="connsiteX45-41977" fmla="*/ 11800 w 13816"/>
              <a:gd name="connsiteY45-41978" fmla="*/ 13041 h 17376"/>
              <a:gd name="connsiteX46-41979" fmla="*/ 11040 w 13816"/>
              <a:gd name="connsiteY46-41980" fmla="*/ 13597 h 17376"/>
              <a:gd name="connsiteX47-41981" fmla="*/ 11229 w 13816"/>
              <a:gd name="connsiteY47-41982" fmla="*/ 16746 h 17376"/>
              <a:gd name="connsiteX48-41983" fmla="*/ 10837 w 13816"/>
              <a:gd name="connsiteY48-41984" fmla="*/ 13093 h 17376"/>
              <a:gd name="connsiteX49-41985" fmla="*/ 10633 w 13816"/>
              <a:gd name="connsiteY49-41986" fmla="*/ 16705 h 17376"/>
              <a:gd name="connsiteX50-41987" fmla="*/ 10290 w 13816"/>
              <a:gd name="connsiteY50-41988" fmla="*/ 17020 h 17376"/>
              <a:gd name="connsiteX51-41989" fmla="*/ 10166 w 13816"/>
              <a:gd name="connsiteY51-41990" fmla="*/ 16499 h 17376"/>
              <a:gd name="connsiteX52-41991" fmla="*/ 10482 w 13816"/>
              <a:gd name="connsiteY52-41992" fmla="*/ 15449 h 17376"/>
              <a:gd name="connsiteX53-41993" fmla="*/ 10608 w 13816"/>
              <a:gd name="connsiteY53-41994" fmla="*/ 14870 h 17376"/>
              <a:gd name="connsiteX54-41995" fmla="*/ 10497 w 13816"/>
              <a:gd name="connsiteY54-41996" fmla="*/ 15401 h 17376"/>
              <a:gd name="connsiteX55-41997" fmla="*/ 9750 w 13816"/>
              <a:gd name="connsiteY55-41998" fmla="*/ 16939 h 17376"/>
              <a:gd name="connsiteX56-41999" fmla="*/ 10303 w 13816"/>
              <a:gd name="connsiteY56-42000" fmla="*/ 15076 h 17376"/>
              <a:gd name="connsiteX57-42001" fmla="*/ 10158 w 13816"/>
              <a:gd name="connsiteY57-42002" fmla="*/ 14496 h 17376"/>
              <a:gd name="connsiteX58-42003" fmla="*/ 10148 w 13816"/>
              <a:gd name="connsiteY58-42004" fmla="*/ 15052 h 17376"/>
              <a:gd name="connsiteX59-42005" fmla="*/ 10408 w 13816"/>
              <a:gd name="connsiteY59-42006" fmla="*/ 13974 h 17376"/>
              <a:gd name="connsiteX60-42007" fmla="*/ 10485 w 13816"/>
              <a:gd name="connsiteY60-42008" fmla="*/ 10024 h 17376"/>
              <a:gd name="connsiteX61-42009" fmla="*/ 10649 w 13816"/>
              <a:gd name="connsiteY61-42010" fmla="*/ 8335 h 17376"/>
              <a:gd name="connsiteX62-42011" fmla="*/ 10180 w 13816"/>
              <a:gd name="connsiteY62-42012" fmla="*/ 12175 h 17376"/>
              <a:gd name="connsiteX63-42013" fmla="*/ 9419 w 13816"/>
              <a:gd name="connsiteY63-42014" fmla="*/ 16070 h 17376"/>
              <a:gd name="connsiteX64-42015" fmla="*/ 9454 w 13816"/>
              <a:gd name="connsiteY64-42016" fmla="*/ 14325 h 17376"/>
              <a:gd name="connsiteX65-42017" fmla="*/ 8528 w 13816"/>
              <a:gd name="connsiteY65-42018" fmla="*/ 14484 h 17376"/>
              <a:gd name="connsiteX66-42019" fmla="*/ 9594 w 13816"/>
              <a:gd name="connsiteY66-42020" fmla="*/ 13462 h 17376"/>
              <a:gd name="connsiteX67-42021" fmla="*/ 9795 w 13816"/>
              <a:gd name="connsiteY67-42022" fmla="*/ 11851 h 17376"/>
              <a:gd name="connsiteX68-42023" fmla="*/ 8937 w 13816"/>
              <a:gd name="connsiteY68-42024" fmla="*/ 13356 h 17376"/>
              <a:gd name="connsiteX69-42025" fmla="*/ 9525 w 13816"/>
              <a:gd name="connsiteY69-42026" fmla="*/ 11442 h 17376"/>
              <a:gd name="connsiteX70-42027" fmla="*/ 9915 w 13816"/>
              <a:gd name="connsiteY70-42028" fmla="*/ 10099 h 17376"/>
              <a:gd name="connsiteX71-42029" fmla="*/ 10040 w 13816"/>
              <a:gd name="connsiteY71-42030" fmla="*/ 5442 h 17376"/>
              <a:gd name="connsiteX72-42031" fmla="*/ 8978 w 13816"/>
              <a:gd name="connsiteY72-42032" fmla="*/ 3964 h 17376"/>
              <a:gd name="connsiteX73-42033" fmla="*/ 8484 w 13816"/>
              <a:gd name="connsiteY73-42034" fmla="*/ 4537 h 17376"/>
              <a:gd name="connsiteX74-42035" fmla="*/ 7252 w 13816"/>
              <a:gd name="connsiteY74-42036" fmla="*/ 4964 h 17376"/>
              <a:gd name="connsiteX75-42037" fmla="*/ 6958 w 13816"/>
              <a:gd name="connsiteY75-42038" fmla="*/ 6450 h 17376"/>
              <a:gd name="connsiteX76-42039" fmla="*/ 6353 w 13816"/>
              <a:gd name="connsiteY76-42040" fmla="*/ 6132 h 17376"/>
              <a:gd name="connsiteX77-42041" fmla="*/ 6177 w 13816"/>
              <a:gd name="connsiteY77-42042" fmla="*/ 6663 h 17376"/>
              <a:gd name="connsiteX78-42043" fmla="*/ 5827 w 13816"/>
              <a:gd name="connsiteY78-42044" fmla="*/ 6935 h 17376"/>
              <a:gd name="connsiteX79-42045" fmla="*/ 5225 w 13816"/>
              <a:gd name="connsiteY79-42046" fmla="*/ 7260 h 17376"/>
              <a:gd name="connsiteX80-42047" fmla="*/ 5356 w 13816"/>
              <a:gd name="connsiteY80-42048" fmla="*/ 7171 h 17376"/>
              <a:gd name="connsiteX81-42049" fmla="*/ 5733 w 13816"/>
              <a:gd name="connsiteY81-42050" fmla="*/ 7016 h 17376"/>
              <a:gd name="connsiteX82-42051" fmla="*/ 5381 w 13816"/>
              <a:gd name="connsiteY82-42052" fmla="*/ 8413 h 17376"/>
              <a:gd name="connsiteX83-42053" fmla="*/ 4302 w 13816"/>
              <a:gd name="connsiteY83-42054" fmla="*/ 8344 h 17376"/>
              <a:gd name="connsiteX84-42055" fmla="*/ 3773 w 13816"/>
              <a:gd name="connsiteY84-42056" fmla="*/ 8772 h 17376"/>
              <a:gd name="connsiteX85-42057" fmla="*/ 3026 w 13816"/>
              <a:gd name="connsiteY85-42058" fmla="*/ 9010 h 17376"/>
              <a:gd name="connsiteX86-42059" fmla="*/ 1342 w 13816"/>
              <a:gd name="connsiteY86-42060" fmla="*/ 9643 h 17376"/>
              <a:gd name="connsiteX87-42061" fmla="*/ 308 w 13816"/>
              <a:gd name="connsiteY87-42062" fmla="*/ 9936 h 17376"/>
              <a:gd name="connsiteX88-42063" fmla="*/ 156 w 13816"/>
              <a:gd name="connsiteY88-42064" fmla="*/ 8790 h 17376"/>
              <a:gd name="connsiteX89-42065" fmla="*/ 135 w 13816"/>
              <a:gd name="connsiteY89-42066" fmla="*/ 6267 h 17376"/>
              <a:gd name="connsiteX0-42067" fmla="*/ 135 w 13816"/>
              <a:gd name="connsiteY0-42068" fmla="*/ 6267 h 17376"/>
              <a:gd name="connsiteX1-42069" fmla="*/ 779 w 13816"/>
              <a:gd name="connsiteY1-42070" fmla="*/ 5729 h 17376"/>
              <a:gd name="connsiteX2-42071" fmla="*/ 2207 w 13816"/>
              <a:gd name="connsiteY2-42072" fmla="*/ 5863 h 17376"/>
              <a:gd name="connsiteX3-42073" fmla="*/ 4002 w 13816"/>
              <a:gd name="connsiteY3-42074" fmla="*/ 5164 h 17376"/>
              <a:gd name="connsiteX4-42075" fmla="*/ 6333 w 13816"/>
              <a:gd name="connsiteY4-42076" fmla="*/ 3399 h 17376"/>
              <a:gd name="connsiteX5-42077" fmla="*/ 6905 w 13816"/>
              <a:gd name="connsiteY5-42078" fmla="*/ 2367 h 17376"/>
              <a:gd name="connsiteX6-42079" fmla="*/ 7079 w 13816"/>
              <a:gd name="connsiteY6-42080" fmla="*/ 2149 h 17376"/>
              <a:gd name="connsiteX7-42081" fmla="*/ 7300 w 13816"/>
              <a:gd name="connsiteY7-42082" fmla="*/ 826 h 17376"/>
              <a:gd name="connsiteX8-42083" fmla="*/ 7650 w 13816"/>
              <a:gd name="connsiteY8-42084" fmla="*/ 961 h 17376"/>
              <a:gd name="connsiteX9-42085" fmla="*/ 8006 w 13816"/>
              <a:gd name="connsiteY9-42086" fmla="*/ 1915 h 17376"/>
              <a:gd name="connsiteX10-42087" fmla="*/ 8738 w 13816"/>
              <a:gd name="connsiteY10-42088" fmla="*/ 752 h 17376"/>
              <a:gd name="connsiteX11-42089" fmla="*/ 8410 w 13816"/>
              <a:gd name="connsiteY11-42090" fmla="*/ 1546 h 17376"/>
              <a:gd name="connsiteX12-42091" fmla="*/ 9069 w 13816"/>
              <a:gd name="connsiteY12-42092" fmla="*/ 19 h 17376"/>
              <a:gd name="connsiteX13-42093" fmla="*/ 9555 w 13816"/>
              <a:gd name="connsiteY13-42094" fmla="*/ 14 h 17376"/>
              <a:gd name="connsiteX14-42095" fmla="*/ 9651 w 13816"/>
              <a:gd name="connsiteY14-42096" fmla="*/ 1200 h 17376"/>
              <a:gd name="connsiteX15-42097" fmla="*/ 11153 w 13816"/>
              <a:gd name="connsiteY15-42098" fmla="*/ 2983 h 17376"/>
              <a:gd name="connsiteX16-42099" fmla="*/ 11693 w 13816"/>
              <a:gd name="connsiteY16-42100" fmla="*/ 3664 h 17376"/>
              <a:gd name="connsiteX17-42101" fmla="*/ 12576 w 13816"/>
              <a:gd name="connsiteY17-42102" fmla="*/ 6051 h 17376"/>
              <a:gd name="connsiteX18-42103" fmla="*/ 13367 w 13816"/>
              <a:gd name="connsiteY18-42104" fmla="*/ 8807 h 17376"/>
              <a:gd name="connsiteX19-42105" fmla="*/ 13696 w 13816"/>
              <a:gd name="connsiteY19-42106" fmla="*/ 12100 h 17376"/>
              <a:gd name="connsiteX20-42107" fmla="*/ 13815 w 13816"/>
              <a:gd name="connsiteY20-42108" fmla="*/ 13260 h 17376"/>
              <a:gd name="connsiteX21-42109" fmla="*/ 13645 w 13816"/>
              <a:gd name="connsiteY21-42110" fmla="*/ 16469 h 17376"/>
              <a:gd name="connsiteX22-42111" fmla="*/ 13243 w 13816"/>
              <a:gd name="connsiteY22-42112" fmla="*/ 15298 h 17376"/>
              <a:gd name="connsiteX23-42113" fmla="*/ 12502 w 13816"/>
              <a:gd name="connsiteY23-42114" fmla="*/ 17198 h 17376"/>
              <a:gd name="connsiteX24-42115" fmla="*/ 13214 w 13816"/>
              <a:gd name="connsiteY24-42116" fmla="*/ 13308 h 17376"/>
              <a:gd name="connsiteX25-42117" fmla="*/ 12587 w 13816"/>
              <a:gd name="connsiteY25-42118" fmla="*/ 9413 h 17376"/>
              <a:gd name="connsiteX26-42119" fmla="*/ 12809 w 13816"/>
              <a:gd name="connsiteY26-42120" fmla="*/ 11616 h 17376"/>
              <a:gd name="connsiteX27-42121" fmla="*/ 12736 w 13816"/>
              <a:gd name="connsiteY27-42122" fmla="*/ 13350 h 17376"/>
              <a:gd name="connsiteX28-42123" fmla="*/ 12638 w 13816"/>
              <a:gd name="connsiteY28-42124" fmla="*/ 14770 h 17376"/>
              <a:gd name="connsiteX29-42125" fmla="*/ 12197 w 13816"/>
              <a:gd name="connsiteY29-42126" fmla="*/ 17220 h 17376"/>
              <a:gd name="connsiteX30-42127" fmla="*/ 12291 w 13816"/>
              <a:gd name="connsiteY30-42128" fmla="*/ 10366 h 17376"/>
              <a:gd name="connsiteX31-42129" fmla="*/ 11857 w 13816"/>
              <a:gd name="connsiteY31-42130" fmla="*/ 6452 h 17376"/>
              <a:gd name="connsiteX32-42131" fmla="*/ 11217 w 13816"/>
              <a:gd name="connsiteY32-42132" fmla="*/ 5108 h 17376"/>
              <a:gd name="connsiteX33-42133" fmla="*/ 11498 w 13816"/>
              <a:gd name="connsiteY33-42134" fmla="*/ 5658 h 17376"/>
              <a:gd name="connsiteX34-42135" fmla="*/ 11539 w 13816"/>
              <a:gd name="connsiteY34-42136" fmla="*/ 7113 h 17376"/>
              <a:gd name="connsiteX35-42137" fmla="*/ 11780 w 13816"/>
              <a:gd name="connsiteY35-42138" fmla="*/ 7984 h 17376"/>
              <a:gd name="connsiteX36-42139" fmla="*/ 12138 w 13816"/>
              <a:gd name="connsiteY36-42140" fmla="*/ 9938 h 17376"/>
              <a:gd name="connsiteX37-42141" fmla="*/ 11764 w 13816"/>
              <a:gd name="connsiteY37-42142" fmla="*/ 9257 h 17376"/>
              <a:gd name="connsiteX38-42143" fmla="*/ 12107 w 13816"/>
              <a:gd name="connsiteY38-42144" fmla="*/ 11970 h 17376"/>
              <a:gd name="connsiteX39-42145" fmla="*/ 12024 w 13816"/>
              <a:gd name="connsiteY39-42146" fmla="*/ 14201 h 17376"/>
              <a:gd name="connsiteX40-42147" fmla="*/ 11868 w 13816"/>
              <a:gd name="connsiteY40-42148" fmla="*/ 16611 h 17376"/>
              <a:gd name="connsiteX41-42149" fmla="*/ 11878 w 13816"/>
              <a:gd name="connsiteY41-42150" fmla="*/ 15532 h 17376"/>
              <a:gd name="connsiteX42-42151" fmla="*/ 11659 w 13816"/>
              <a:gd name="connsiteY42-42152" fmla="*/ 13325 h 17376"/>
              <a:gd name="connsiteX43-42153" fmla="*/ 11511 w 13816"/>
              <a:gd name="connsiteY43-42154" fmla="*/ 11252 h 17376"/>
              <a:gd name="connsiteX44-42155" fmla="*/ 10854 w 13816"/>
              <a:gd name="connsiteY44-42156" fmla="*/ 6212 h 17376"/>
              <a:gd name="connsiteX45-42157" fmla="*/ 11200 w 13816"/>
              <a:gd name="connsiteY45-42158" fmla="*/ 11757 h 17376"/>
              <a:gd name="connsiteX46-42159" fmla="*/ 11800 w 13816"/>
              <a:gd name="connsiteY46-42160" fmla="*/ 13041 h 17376"/>
              <a:gd name="connsiteX47-42161" fmla="*/ 11040 w 13816"/>
              <a:gd name="connsiteY47-42162" fmla="*/ 13597 h 17376"/>
              <a:gd name="connsiteX48-42163" fmla="*/ 11229 w 13816"/>
              <a:gd name="connsiteY48-42164" fmla="*/ 16746 h 17376"/>
              <a:gd name="connsiteX49-42165" fmla="*/ 10837 w 13816"/>
              <a:gd name="connsiteY49-42166" fmla="*/ 13093 h 17376"/>
              <a:gd name="connsiteX50-42167" fmla="*/ 10633 w 13816"/>
              <a:gd name="connsiteY50-42168" fmla="*/ 16705 h 17376"/>
              <a:gd name="connsiteX51-42169" fmla="*/ 10290 w 13816"/>
              <a:gd name="connsiteY51-42170" fmla="*/ 17020 h 17376"/>
              <a:gd name="connsiteX52-42171" fmla="*/ 10166 w 13816"/>
              <a:gd name="connsiteY52-42172" fmla="*/ 16499 h 17376"/>
              <a:gd name="connsiteX53-42173" fmla="*/ 10482 w 13816"/>
              <a:gd name="connsiteY53-42174" fmla="*/ 15449 h 17376"/>
              <a:gd name="connsiteX54-42175" fmla="*/ 10608 w 13816"/>
              <a:gd name="connsiteY54-42176" fmla="*/ 14870 h 17376"/>
              <a:gd name="connsiteX55-42177" fmla="*/ 10497 w 13816"/>
              <a:gd name="connsiteY55-42178" fmla="*/ 15401 h 17376"/>
              <a:gd name="connsiteX56-42179" fmla="*/ 9750 w 13816"/>
              <a:gd name="connsiteY56-42180" fmla="*/ 16939 h 17376"/>
              <a:gd name="connsiteX57-42181" fmla="*/ 10303 w 13816"/>
              <a:gd name="connsiteY57-42182" fmla="*/ 15076 h 17376"/>
              <a:gd name="connsiteX58-42183" fmla="*/ 10158 w 13816"/>
              <a:gd name="connsiteY58-42184" fmla="*/ 14496 h 17376"/>
              <a:gd name="connsiteX59-42185" fmla="*/ 10148 w 13816"/>
              <a:gd name="connsiteY59-42186" fmla="*/ 15052 h 17376"/>
              <a:gd name="connsiteX60-42187" fmla="*/ 10408 w 13816"/>
              <a:gd name="connsiteY60-42188" fmla="*/ 13974 h 17376"/>
              <a:gd name="connsiteX61-42189" fmla="*/ 10485 w 13816"/>
              <a:gd name="connsiteY61-42190" fmla="*/ 10024 h 17376"/>
              <a:gd name="connsiteX62-42191" fmla="*/ 10649 w 13816"/>
              <a:gd name="connsiteY62-42192" fmla="*/ 8335 h 17376"/>
              <a:gd name="connsiteX63-42193" fmla="*/ 10180 w 13816"/>
              <a:gd name="connsiteY63-42194" fmla="*/ 12175 h 17376"/>
              <a:gd name="connsiteX64-42195" fmla="*/ 9419 w 13816"/>
              <a:gd name="connsiteY64-42196" fmla="*/ 16070 h 17376"/>
              <a:gd name="connsiteX65-42197" fmla="*/ 9454 w 13816"/>
              <a:gd name="connsiteY65-42198" fmla="*/ 14325 h 17376"/>
              <a:gd name="connsiteX66-42199" fmla="*/ 8528 w 13816"/>
              <a:gd name="connsiteY66-42200" fmla="*/ 14484 h 17376"/>
              <a:gd name="connsiteX67-42201" fmla="*/ 9594 w 13816"/>
              <a:gd name="connsiteY67-42202" fmla="*/ 13462 h 17376"/>
              <a:gd name="connsiteX68-42203" fmla="*/ 9795 w 13816"/>
              <a:gd name="connsiteY68-42204" fmla="*/ 11851 h 17376"/>
              <a:gd name="connsiteX69-42205" fmla="*/ 8937 w 13816"/>
              <a:gd name="connsiteY69-42206" fmla="*/ 13356 h 17376"/>
              <a:gd name="connsiteX70-42207" fmla="*/ 9525 w 13816"/>
              <a:gd name="connsiteY70-42208" fmla="*/ 11442 h 17376"/>
              <a:gd name="connsiteX71-42209" fmla="*/ 9915 w 13816"/>
              <a:gd name="connsiteY71-42210" fmla="*/ 10099 h 17376"/>
              <a:gd name="connsiteX72-42211" fmla="*/ 10040 w 13816"/>
              <a:gd name="connsiteY72-42212" fmla="*/ 5442 h 17376"/>
              <a:gd name="connsiteX73-42213" fmla="*/ 8978 w 13816"/>
              <a:gd name="connsiteY73-42214" fmla="*/ 3964 h 17376"/>
              <a:gd name="connsiteX74-42215" fmla="*/ 8484 w 13816"/>
              <a:gd name="connsiteY74-42216" fmla="*/ 4537 h 17376"/>
              <a:gd name="connsiteX75-42217" fmla="*/ 7252 w 13816"/>
              <a:gd name="connsiteY75-42218" fmla="*/ 4964 h 17376"/>
              <a:gd name="connsiteX76-42219" fmla="*/ 6958 w 13816"/>
              <a:gd name="connsiteY76-42220" fmla="*/ 6450 h 17376"/>
              <a:gd name="connsiteX77-42221" fmla="*/ 6353 w 13816"/>
              <a:gd name="connsiteY77-42222" fmla="*/ 6132 h 17376"/>
              <a:gd name="connsiteX78-42223" fmla="*/ 6177 w 13816"/>
              <a:gd name="connsiteY78-42224" fmla="*/ 6663 h 17376"/>
              <a:gd name="connsiteX79-42225" fmla="*/ 5827 w 13816"/>
              <a:gd name="connsiteY79-42226" fmla="*/ 6935 h 17376"/>
              <a:gd name="connsiteX80-42227" fmla="*/ 5225 w 13816"/>
              <a:gd name="connsiteY80-42228" fmla="*/ 7260 h 17376"/>
              <a:gd name="connsiteX81-42229" fmla="*/ 5356 w 13816"/>
              <a:gd name="connsiteY81-42230" fmla="*/ 7171 h 17376"/>
              <a:gd name="connsiteX82-42231" fmla="*/ 5733 w 13816"/>
              <a:gd name="connsiteY82-42232" fmla="*/ 7016 h 17376"/>
              <a:gd name="connsiteX83-42233" fmla="*/ 5381 w 13816"/>
              <a:gd name="connsiteY83-42234" fmla="*/ 8413 h 17376"/>
              <a:gd name="connsiteX84-42235" fmla="*/ 4302 w 13816"/>
              <a:gd name="connsiteY84-42236" fmla="*/ 8344 h 17376"/>
              <a:gd name="connsiteX85-42237" fmla="*/ 3773 w 13816"/>
              <a:gd name="connsiteY85-42238" fmla="*/ 8772 h 17376"/>
              <a:gd name="connsiteX86-42239" fmla="*/ 3026 w 13816"/>
              <a:gd name="connsiteY86-42240" fmla="*/ 9010 h 17376"/>
              <a:gd name="connsiteX87-42241" fmla="*/ 1342 w 13816"/>
              <a:gd name="connsiteY87-42242" fmla="*/ 9643 h 17376"/>
              <a:gd name="connsiteX88-42243" fmla="*/ 308 w 13816"/>
              <a:gd name="connsiteY88-42244" fmla="*/ 9936 h 17376"/>
              <a:gd name="connsiteX89-42245" fmla="*/ 156 w 13816"/>
              <a:gd name="connsiteY89-42246" fmla="*/ 8790 h 17376"/>
              <a:gd name="connsiteX90" fmla="*/ 135 w 13816"/>
              <a:gd name="connsiteY90" fmla="*/ 6267 h 17376"/>
              <a:gd name="connsiteX0-42247" fmla="*/ 135 w 13816"/>
              <a:gd name="connsiteY0-42248" fmla="*/ 6267 h 17376"/>
              <a:gd name="connsiteX1-42249" fmla="*/ 779 w 13816"/>
              <a:gd name="connsiteY1-42250" fmla="*/ 5729 h 17376"/>
              <a:gd name="connsiteX2-42251" fmla="*/ 2207 w 13816"/>
              <a:gd name="connsiteY2-42252" fmla="*/ 5863 h 17376"/>
              <a:gd name="connsiteX3-42253" fmla="*/ 4002 w 13816"/>
              <a:gd name="connsiteY3-42254" fmla="*/ 5164 h 17376"/>
              <a:gd name="connsiteX4-42255" fmla="*/ 6333 w 13816"/>
              <a:gd name="connsiteY4-42256" fmla="*/ 3399 h 17376"/>
              <a:gd name="connsiteX5-42257" fmla="*/ 6905 w 13816"/>
              <a:gd name="connsiteY5-42258" fmla="*/ 2367 h 17376"/>
              <a:gd name="connsiteX6-42259" fmla="*/ 7079 w 13816"/>
              <a:gd name="connsiteY6-42260" fmla="*/ 2149 h 17376"/>
              <a:gd name="connsiteX7-42261" fmla="*/ 7300 w 13816"/>
              <a:gd name="connsiteY7-42262" fmla="*/ 826 h 17376"/>
              <a:gd name="connsiteX8-42263" fmla="*/ 7650 w 13816"/>
              <a:gd name="connsiteY8-42264" fmla="*/ 961 h 17376"/>
              <a:gd name="connsiteX9-42265" fmla="*/ 8006 w 13816"/>
              <a:gd name="connsiteY9-42266" fmla="*/ 1915 h 17376"/>
              <a:gd name="connsiteX10-42267" fmla="*/ 8738 w 13816"/>
              <a:gd name="connsiteY10-42268" fmla="*/ 752 h 17376"/>
              <a:gd name="connsiteX11-42269" fmla="*/ 8410 w 13816"/>
              <a:gd name="connsiteY11-42270" fmla="*/ 1546 h 17376"/>
              <a:gd name="connsiteX12-42271" fmla="*/ 9069 w 13816"/>
              <a:gd name="connsiteY12-42272" fmla="*/ 19 h 17376"/>
              <a:gd name="connsiteX13-42273" fmla="*/ 9555 w 13816"/>
              <a:gd name="connsiteY13-42274" fmla="*/ 14 h 17376"/>
              <a:gd name="connsiteX14-42275" fmla="*/ 9651 w 13816"/>
              <a:gd name="connsiteY14-42276" fmla="*/ 1200 h 17376"/>
              <a:gd name="connsiteX15-42277" fmla="*/ 11153 w 13816"/>
              <a:gd name="connsiteY15-42278" fmla="*/ 2983 h 17376"/>
              <a:gd name="connsiteX16-42279" fmla="*/ 11693 w 13816"/>
              <a:gd name="connsiteY16-42280" fmla="*/ 3664 h 17376"/>
              <a:gd name="connsiteX17-42281" fmla="*/ 12576 w 13816"/>
              <a:gd name="connsiteY17-42282" fmla="*/ 6051 h 17376"/>
              <a:gd name="connsiteX18-42283" fmla="*/ 13367 w 13816"/>
              <a:gd name="connsiteY18-42284" fmla="*/ 8807 h 17376"/>
              <a:gd name="connsiteX19-42285" fmla="*/ 13696 w 13816"/>
              <a:gd name="connsiteY19-42286" fmla="*/ 12100 h 17376"/>
              <a:gd name="connsiteX20-42287" fmla="*/ 13815 w 13816"/>
              <a:gd name="connsiteY20-42288" fmla="*/ 13260 h 17376"/>
              <a:gd name="connsiteX21-42289" fmla="*/ 13645 w 13816"/>
              <a:gd name="connsiteY21-42290" fmla="*/ 16469 h 17376"/>
              <a:gd name="connsiteX22-42291" fmla="*/ 13243 w 13816"/>
              <a:gd name="connsiteY22-42292" fmla="*/ 15298 h 17376"/>
              <a:gd name="connsiteX23-42293" fmla="*/ 12502 w 13816"/>
              <a:gd name="connsiteY23-42294" fmla="*/ 17198 h 17376"/>
              <a:gd name="connsiteX24-42295" fmla="*/ 13214 w 13816"/>
              <a:gd name="connsiteY24-42296" fmla="*/ 13308 h 17376"/>
              <a:gd name="connsiteX25-42297" fmla="*/ 12587 w 13816"/>
              <a:gd name="connsiteY25-42298" fmla="*/ 9413 h 17376"/>
              <a:gd name="connsiteX26-42299" fmla="*/ 12809 w 13816"/>
              <a:gd name="connsiteY26-42300" fmla="*/ 11616 h 17376"/>
              <a:gd name="connsiteX27-42301" fmla="*/ 13022 w 13816"/>
              <a:gd name="connsiteY27-42302" fmla="*/ 15106 h 17376"/>
              <a:gd name="connsiteX28-42303" fmla="*/ 12638 w 13816"/>
              <a:gd name="connsiteY28-42304" fmla="*/ 14770 h 17376"/>
              <a:gd name="connsiteX29-42305" fmla="*/ 12197 w 13816"/>
              <a:gd name="connsiteY29-42306" fmla="*/ 17220 h 17376"/>
              <a:gd name="connsiteX30-42307" fmla="*/ 12291 w 13816"/>
              <a:gd name="connsiteY30-42308" fmla="*/ 10366 h 17376"/>
              <a:gd name="connsiteX31-42309" fmla="*/ 11857 w 13816"/>
              <a:gd name="connsiteY31-42310" fmla="*/ 6452 h 17376"/>
              <a:gd name="connsiteX32-42311" fmla="*/ 11217 w 13816"/>
              <a:gd name="connsiteY32-42312" fmla="*/ 5108 h 17376"/>
              <a:gd name="connsiteX33-42313" fmla="*/ 11498 w 13816"/>
              <a:gd name="connsiteY33-42314" fmla="*/ 5658 h 17376"/>
              <a:gd name="connsiteX34-42315" fmla="*/ 11539 w 13816"/>
              <a:gd name="connsiteY34-42316" fmla="*/ 7113 h 17376"/>
              <a:gd name="connsiteX35-42317" fmla="*/ 11780 w 13816"/>
              <a:gd name="connsiteY35-42318" fmla="*/ 7984 h 17376"/>
              <a:gd name="connsiteX36-42319" fmla="*/ 12138 w 13816"/>
              <a:gd name="connsiteY36-42320" fmla="*/ 9938 h 17376"/>
              <a:gd name="connsiteX37-42321" fmla="*/ 11764 w 13816"/>
              <a:gd name="connsiteY37-42322" fmla="*/ 9257 h 17376"/>
              <a:gd name="connsiteX38-42323" fmla="*/ 12107 w 13816"/>
              <a:gd name="connsiteY38-42324" fmla="*/ 11970 h 17376"/>
              <a:gd name="connsiteX39-42325" fmla="*/ 12024 w 13816"/>
              <a:gd name="connsiteY39-42326" fmla="*/ 14201 h 17376"/>
              <a:gd name="connsiteX40-42327" fmla="*/ 11868 w 13816"/>
              <a:gd name="connsiteY40-42328" fmla="*/ 16611 h 17376"/>
              <a:gd name="connsiteX41-42329" fmla="*/ 11878 w 13816"/>
              <a:gd name="connsiteY41-42330" fmla="*/ 15532 h 17376"/>
              <a:gd name="connsiteX42-42331" fmla="*/ 11659 w 13816"/>
              <a:gd name="connsiteY42-42332" fmla="*/ 13325 h 17376"/>
              <a:gd name="connsiteX43-42333" fmla="*/ 11511 w 13816"/>
              <a:gd name="connsiteY43-42334" fmla="*/ 11252 h 17376"/>
              <a:gd name="connsiteX44-42335" fmla="*/ 10854 w 13816"/>
              <a:gd name="connsiteY44-42336" fmla="*/ 6212 h 17376"/>
              <a:gd name="connsiteX45-42337" fmla="*/ 11200 w 13816"/>
              <a:gd name="connsiteY45-42338" fmla="*/ 11757 h 17376"/>
              <a:gd name="connsiteX46-42339" fmla="*/ 11800 w 13816"/>
              <a:gd name="connsiteY46-42340" fmla="*/ 13041 h 17376"/>
              <a:gd name="connsiteX47-42341" fmla="*/ 11040 w 13816"/>
              <a:gd name="connsiteY47-42342" fmla="*/ 13597 h 17376"/>
              <a:gd name="connsiteX48-42343" fmla="*/ 11229 w 13816"/>
              <a:gd name="connsiteY48-42344" fmla="*/ 16746 h 17376"/>
              <a:gd name="connsiteX49-42345" fmla="*/ 10837 w 13816"/>
              <a:gd name="connsiteY49-42346" fmla="*/ 13093 h 17376"/>
              <a:gd name="connsiteX50-42347" fmla="*/ 10633 w 13816"/>
              <a:gd name="connsiteY50-42348" fmla="*/ 16705 h 17376"/>
              <a:gd name="connsiteX51-42349" fmla="*/ 10290 w 13816"/>
              <a:gd name="connsiteY51-42350" fmla="*/ 17020 h 17376"/>
              <a:gd name="connsiteX52-42351" fmla="*/ 10166 w 13816"/>
              <a:gd name="connsiteY52-42352" fmla="*/ 16499 h 17376"/>
              <a:gd name="connsiteX53-42353" fmla="*/ 10482 w 13816"/>
              <a:gd name="connsiteY53-42354" fmla="*/ 15449 h 17376"/>
              <a:gd name="connsiteX54-42355" fmla="*/ 10608 w 13816"/>
              <a:gd name="connsiteY54-42356" fmla="*/ 14870 h 17376"/>
              <a:gd name="connsiteX55-42357" fmla="*/ 10497 w 13816"/>
              <a:gd name="connsiteY55-42358" fmla="*/ 15401 h 17376"/>
              <a:gd name="connsiteX56-42359" fmla="*/ 9750 w 13816"/>
              <a:gd name="connsiteY56-42360" fmla="*/ 16939 h 17376"/>
              <a:gd name="connsiteX57-42361" fmla="*/ 10303 w 13816"/>
              <a:gd name="connsiteY57-42362" fmla="*/ 15076 h 17376"/>
              <a:gd name="connsiteX58-42363" fmla="*/ 10158 w 13816"/>
              <a:gd name="connsiteY58-42364" fmla="*/ 14496 h 17376"/>
              <a:gd name="connsiteX59-42365" fmla="*/ 10148 w 13816"/>
              <a:gd name="connsiteY59-42366" fmla="*/ 15052 h 17376"/>
              <a:gd name="connsiteX60-42367" fmla="*/ 10408 w 13816"/>
              <a:gd name="connsiteY60-42368" fmla="*/ 13974 h 17376"/>
              <a:gd name="connsiteX61-42369" fmla="*/ 10485 w 13816"/>
              <a:gd name="connsiteY61-42370" fmla="*/ 10024 h 17376"/>
              <a:gd name="connsiteX62-42371" fmla="*/ 10649 w 13816"/>
              <a:gd name="connsiteY62-42372" fmla="*/ 8335 h 17376"/>
              <a:gd name="connsiteX63-42373" fmla="*/ 10180 w 13816"/>
              <a:gd name="connsiteY63-42374" fmla="*/ 12175 h 17376"/>
              <a:gd name="connsiteX64-42375" fmla="*/ 9419 w 13816"/>
              <a:gd name="connsiteY64-42376" fmla="*/ 16070 h 17376"/>
              <a:gd name="connsiteX65-42377" fmla="*/ 9454 w 13816"/>
              <a:gd name="connsiteY65-42378" fmla="*/ 14325 h 17376"/>
              <a:gd name="connsiteX66-42379" fmla="*/ 8528 w 13816"/>
              <a:gd name="connsiteY66-42380" fmla="*/ 14484 h 17376"/>
              <a:gd name="connsiteX67-42381" fmla="*/ 9594 w 13816"/>
              <a:gd name="connsiteY67-42382" fmla="*/ 13462 h 17376"/>
              <a:gd name="connsiteX68-42383" fmla="*/ 9795 w 13816"/>
              <a:gd name="connsiteY68-42384" fmla="*/ 11851 h 17376"/>
              <a:gd name="connsiteX69-42385" fmla="*/ 8937 w 13816"/>
              <a:gd name="connsiteY69-42386" fmla="*/ 13356 h 17376"/>
              <a:gd name="connsiteX70-42387" fmla="*/ 9525 w 13816"/>
              <a:gd name="connsiteY70-42388" fmla="*/ 11442 h 17376"/>
              <a:gd name="connsiteX71-42389" fmla="*/ 9915 w 13816"/>
              <a:gd name="connsiteY71-42390" fmla="*/ 10099 h 17376"/>
              <a:gd name="connsiteX72-42391" fmla="*/ 10040 w 13816"/>
              <a:gd name="connsiteY72-42392" fmla="*/ 5442 h 17376"/>
              <a:gd name="connsiteX73-42393" fmla="*/ 8978 w 13816"/>
              <a:gd name="connsiteY73-42394" fmla="*/ 3964 h 17376"/>
              <a:gd name="connsiteX74-42395" fmla="*/ 8484 w 13816"/>
              <a:gd name="connsiteY74-42396" fmla="*/ 4537 h 17376"/>
              <a:gd name="connsiteX75-42397" fmla="*/ 7252 w 13816"/>
              <a:gd name="connsiteY75-42398" fmla="*/ 4964 h 17376"/>
              <a:gd name="connsiteX76-42399" fmla="*/ 6958 w 13816"/>
              <a:gd name="connsiteY76-42400" fmla="*/ 6450 h 17376"/>
              <a:gd name="connsiteX77-42401" fmla="*/ 6353 w 13816"/>
              <a:gd name="connsiteY77-42402" fmla="*/ 6132 h 17376"/>
              <a:gd name="connsiteX78-42403" fmla="*/ 6177 w 13816"/>
              <a:gd name="connsiteY78-42404" fmla="*/ 6663 h 17376"/>
              <a:gd name="connsiteX79-42405" fmla="*/ 5827 w 13816"/>
              <a:gd name="connsiteY79-42406" fmla="*/ 6935 h 17376"/>
              <a:gd name="connsiteX80-42407" fmla="*/ 5225 w 13816"/>
              <a:gd name="connsiteY80-42408" fmla="*/ 7260 h 17376"/>
              <a:gd name="connsiteX81-42409" fmla="*/ 5356 w 13816"/>
              <a:gd name="connsiteY81-42410" fmla="*/ 7171 h 17376"/>
              <a:gd name="connsiteX82-42411" fmla="*/ 5733 w 13816"/>
              <a:gd name="connsiteY82-42412" fmla="*/ 7016 h 17376"/>
              <a:gd name="connsiteX83-42413" fmla="*/ 5381 w 13816"/>
              <a:gd name="connsiteY83-42414" fmla="*/ 8413 h 17376"/>
              <a:gd name="connsiteX84-42415" fmla="*/ 4302 w 13816"/>
              <a:gd name="connsiteY84-42416" fmla="*/ 8344 h 17376"/>
              <a:gd name="connsiteX85-42417" fmla="*/ 3773 w 13816"/>
              <a:gd name="connsiteY85-42418" fmla="*/ 8772 h 17376"/>
              <a:gd name="connsiteX86-42419" fmla="*/ 3026 w 13816"/>
              <a:gd name="connsiteY86-42420" fmla="*/ 9010 h 17376"/>
              <a:gd name="connsiteX87-42421" fmla="*/ 1342 w 13816"/>
              <a:gd name="connsiteY87-42422" fmla="*/ 9643 h 17376"/>
              <a:gd name="connsiteX88-42423" fmla="*/ 308 w 13816"/>
              <a:gd name="connsiteY88-42424" fmla="*/ 9936 h 17376"/>
              <a:gd name="connsiteX89-42425" fmla="*/ 156 w 13816"/>
              <a:gd name="connsiteY89-42426" fmla="*/ 8790 h 17376"/>
              <a:gd name="connsiteX90-42427" fmla="*/ 135 w 13816"/>
              <a:gd name="connsiteY90-42428" fmla="*/ 6267 h 17376"/>
              <a:gd name="connsiteX0-42429" fmla="*/ 135 w 13816"/>
              <a:gd name="connsiteY0-42430" fmla="*/ 6267 h 17329"/>
              <a:gd name="connsiteX1-42431" fmla="*/ 779 w 13816"/>
              <a:gd name="connsiteY1-42432" fmla="*/ 5729 h 17329"/>
              <a:gd name="connsiteX2-42433" fmla="*/ 2207 w 13816"/>
              <a:gd name="connsiteY2-42434" fmla="*/ 5863 h 17329"/>
              <a:gd name="connsiteX3-42435" fmla="*/ 4002 w 13816"/>
              <a:gd name="connsiteY3-42436" fmla="*/ 5164 h 17329"/>
              <a:gd name="connsiteX4-42437" fmla="*/ 6333 w 13816"/>
              <a:gd name="connsiteY4-42438" fmla="*/ 3399 h 17329"/>
              <a:gd name="connsiteX5-42439" fmla="*/ 6905 w 13816"/>
              <a:gd name="connsiteY5-42440" fmla="*/ 2367 h 17329"/>
              <a:gd name="connsiteX6-42441" fmla="*/ 7079 w 13816"/>
              <a:gd name="connsiteY6-42442" fmla="*/ 2149 h 17329"/>
              <a:gd name="connsiteX7-42443" fmla="*/ 7300 w 13816"/>
              <a:gd name="connsiteY7-42444" fmla="*/ 826 h 17329"/>
              <a:gd name="connsiteX8-42445" fmla="*/ 7650 w 13816"/>
              <a:gd name="connsiteY8-42446" fmla="*/ 961 h 17329"/>
              <a:gd name="connsiteX9-42447" fmla="*/ 8006 w 13816"/>
              <a:gd name="connsiteY9-42448" fmla="*/ 1915 h 17329"/>
              <a:gd name="connsiteX10-42449" fmla="*/ 8738 w 13816"/>
              <a:gd name="connsiteY10-42450" fmla="*/ 752 h 17329"/>
              <a:gd name="connsiteX11-42451" fmla="*/ 8410 w 13816"/>
              <a:gd name="connsiteY11-42452" fmla="*/ 1546 h 17329"/>
              <a:gd name="connsiteX12-42453" fmla="*/ 9069 w 13816"/>
              <a:gd name="connsiteY12-42454" fmla="*/ 19 h 17329"/>
              <a:gd name="connsiteX13-42455" fmla="*/ 9555 w 13816"/>
              <a:gd name="connsiteY13-42456" fmla="*/ 14 h 17329"/>
              <a:gd name="connsiteX14-42457" fmla="*/ 9651 w 13816"/>
              <a:gd name="connsiteY14-42458" fmla="*/ 1200 h 17329"/>
              <a:gd name="connsiteX15-42459" fmla="*/ 11153 w 13816"/>
              <a:gd name="connsiteY15-42460" fmla="*/ 2983 h 17329"/>
              <a:gd name="connsiteX16-42461" fmla="*/ 11693 w 13816"/>
              <a:gd name="connsiteY16-42462" fmla="*/ 3664 h 17329"/>
              <a:gd name="connsiteX17-42463" fmla="*/ 12576 w 13816"/>
              <a:gd name="connsiteY17-42464" fmla="*/ 6051 h 17329"/>
              <a:gd name="connsiteX18-42465" fmla="*/ 13367 w 13816"/>
              <a:gd name="connsiteY18-42466" fmla="*/ 8807 h 17329"/>
              <a:gd name="connsiteX19-42467" fmla="*/ 13696 w 13816"/>
              <a:gd name="connsiteY19-42468" fmla="*/ 12100 h 17329"/>
              <a:gd name="connsiteX20-42469" fmla="*/ 13815 w 13816"/>
              <a:gd name="connsiteY20-42470" fmla="*/ 13260 h 17329"/>
              <a:gd name="connsiteX21-42471" fmla="*/ 13645 w 13816"/>
              <a:gd name="connsiteY21-42472" fmla="*/ 16469 h 17329"/>
              <a:gd name="connsiteX22-42473" fmla="*/ 13243 w 13816"/>
              <a:gd name="connsiteY22-42474" fmla="*/ 15298 h 17329"/>
              <a:gd name="connsiteX23-42475" fmla="*/ 12502 w 13816"/>
              <a:gd name="connsiteY23-42476" fmla="*/ 17198 h 17329"/>
              <a:gd name="connsiteX24-42477" fmla="*/ 13214 w 13816"/>
              <a:gd name="connsiteY24-42478" fmla="*/ 13308 h 17329"/>
              <a:gd name="connsiteX25-42479" fmla="*/ 12587 w 13816"/>
              <a:gd name="connsiteY25-42480" fmla="*/ 9413 h 17329"/>
              <a:gd name="connsiteX26-42481" fmla="*/ 12809 w 13816"/>
              <a:gd name="connsiteY26-42482" fmla="*/ 11616 h 17329"/>
              <a:gd name="connsiteX27-42483" fmla="*/ 13022 w 13816"/>
              <a:gd name="connsiteY27-42484" fmla="*/ 15106 h 17329"/>
              <a:gd name="connsiteX28-42485" fmla="*/ 12613 w 13816"/>
              <a:gd name="connsiteY28-42486" fmla="*/ 13252 h 17329"/>
              <a:gd name="connsiteX29-42487" fmla="*/ 12197 w 13816"/>
              <a:gd name="connsiteY29-42488" fmla="*/ 17220 h 17329"/>
              <a:gd name="connsiteX30-42489" fmla="*/ 12291 w 13816"/>
              <a:gd name="connsiteY30-42490" fmla="*/ 10366 h 17329"/>
              <a:gd name="connsiteX31-42491" fmla="*/ 11857 w 13816"/>
              <a:gd name="connsiteY31-42492" fmla="*/ 6452 h 17329"/>
              <a:gd name="connsiteX32-42493" fmla="*/ 11217 w 13816"/>
              <a:gd name="connsiteY32-42494" fmla="*/ 5108 h 17329"/>
              <a:gd name="connsiteX33-42495" fmla="*/ 11498 w 13816"/>
              <a:gd name="connsiteY33-42496" fmla="*/ 5658 h 17329"/>
              <a:gd name="connsiteX34-42497" fmla="*/ 11539 w 13816"/>
              <a:gd name="connsiteY34-42498" fmla="*/ 7113 h 17329"/>
              <a:gd name="connsiteX35-42499" fmla="*/ 11780 w 13816"/>
              <a:gd name="connsiteY35-42500" fmla="*/ 7984 h 17329"/>
              <a:gd name="connsiteX36-42501" fmla="*/ 12138 w 13816"/>
              <a:gd name="connsiteY36-42502" fmla="*/ 9938 h 17329"/>
              <a:gd name="connsiteX37-42503" fmla="*/ 11764 w 13816"/>
              <a:gd name="connsiteY37-42504" fmla="*/ 9257 h 17329"/>
              <a:gd name="connsiteX38-42505" fmla="*/ 12107 w 13816"/>
              <a:gd name="connsiteY38-42506" fmla="*/ 11970 h 17329"/>
              <a:gd name="connsiteX39-42507" fmla="*/ 12024 w 13816"/>
              <a:gd name="connsiteY39-42508" fmla="*/ 14201 h 17329"/>
              <a:gd name="connsiteX40-42509" fmla="*/ 11868 w 13816"/>
              <a:gd name="connsiteY40-42510" fmla="*/ 16611 h 17329"/>
              <a:gd name="connsiteX41-42511" fmla="*/ 11878 w 13816"/>
              <a:gd name="connsiteY41-42512" fmla="*/ 15532 h 17329"/>
              <a:gd name="connsiteX42-42513" fmla="*/ 11659 w 13816"/>
              <a:gd name="connsiteY42-42514" fmla="*/ 13325 h 17329"/>
              <a:gd name="connsiteX43-42515" fmla="*/ 11511 w 13816"/>
              <a:gd name="connsiteY43-42516" fmla="*/ 11252 h 17329"/>
              <a:gd name="connsiteX44-42517" fmla="*/ 10854 w 13816"/>
              <a:gd name="connsiteY44-42518" fmla="*/ 6212 h 17329"/>
              <a:gd name="connsiteX45-42519" fmla="*/ 11200 w 13816"/>
              <a:gd name="connsiteY45-42520" fmla="*/ 11757 h 17329"/>
              <a:gd name="connsiteX46-42521" fmla="*/ 11800 w 13816"/>
              <a:gd name="connsiteY46-42522" fmla="*/ 13041 h 17329"/>
              <a:gd name="connsiteX47-42523" fmla="*/ 11040 w 13816"/>
              <a:gd name="connsiteY47-42524" fmla="*/ 13597 h 17329"/>
              <a:gd name="connsiteX48-42525" fmla="*/ 11229 w 13816"/>
              <a:gd name="connsiteY48-42526" fmla="*/ 16746 h 17329"/>
              <a:gd name="connsiteX49-42527" fmla="*/ 10837 w 13816"/>
              <a:gd name="connsiteY49-42528" fmla="*/ 13093 h 17329"/>
              <a:gd name="connsiteX50-42529" fmla="*/ 10633 w 13816"/>
              <a:gd name="connsiteY50-42530" fmla="*/ 16705 h 17329"/>
              <a:gd name="connsiteX51-42531" fmla="*/ 10290 w 13816"/>
              <a:gd name="connsiteY51-42532" fmla="*/ 17020 h 17329"/>
              <a:gd name="connsiteX52-42533" fmla="*/ 10166 w 13816"/>
              <a:gd name="connsiteY52-42534" fmla="*/ 16499 h 17329"/>
              <a:gd name="connsiteX53-42535" fmla="*/ 10482 w 13816"/>
              <a:gd name="connsiteY53-42536" fmla="*/ 15449 h 17329"/>
              <a:gd name="connsiteX54-42537" fmla="*/ 10608 w 13816"/>
              <a:gd name="connsiteY54-42538" fmla="*/ 14870 h 17329"/>
              <a:gd name="connsiteX55-42539" fmla="*/ 10497 w 13816"/>
              <a:gd name="connsiteY55-42540" fmla="*/ 15401 h 17329"/>
              <a:gd name="connsiteX56-42541" fmla="*/ 9750 w 13816"/>
              <a:gd name="connsiteY56-42542" fmla="*/ 16939 h 17329"/>
              <a:gd name="connsiteX57-42543" fmla="*/ 10303 w 13816"/>
              <a:gd name="connsiteY57-42544" fmla="*/ 15076 h 17329"/>
              <a:gd name="connsiteX58-42545" fmla="*/ 10158 w 13816"/>
              <a:gd name="connsiteY58-42546" fmla="*/ 14496 h 17329"/>
              <a:gd name="connsiteX59-42547" fmla="*/ 10148 w 13816"/>
              <a:gd name="connsiteY59-42548" fmla="*/ 15052 h 17329"/>
              <a:gd name="connsiteX60-42549" fmla="*/ 10408 w 13816"/>
              <a:gd name="connsiteY60-42550" fmla="*/ 13974 h 17329"/>
              <a:gd name="connsiteX61-42551" fmla="*/ 10485 w 13816"/>
              <a:gd name="connsiteY61-42552" fmla="*/ 10024 h 17329"/>
              <a:gd name="connsiteX62-42553" fmla="*/ 10649 w 13816"/>
              <a:gd name="connsiteY62-42554" fmla="*/ 8335 h 17329"/>
              <a:gd name="connsiteX63-42555" fmla="*/ 10180 w 13816"/>
              <a:gd name="connsiteY63-42556" fmla="*/ 12175 h 17329"/>
              <a:gd name="connsiteX64-42557" fmla="*/ 9419 w 13816"/>
              <a:gd name="connsiteY64-42558" fmla="*/ 16070 h 17329"/>
              <a:gd name="connsiteX65-42559" fmla="*/ 9454 w 13816"/>
              <a:gd name="connsiteY65-42560" fmla="*/ 14325 h 17329"/>
              <a:gd name="connsiteX66-42561" fmla="*/ 8528 w 13816"/>
              <a:gd name="connsiteY66-42562" fmla="*/ 14484 h 17329"/>
              <a:gd name="connsiteX67-42563" fmla="*/ 9594 w 13816"/>
              <a:gd name="connsiteY67-42564" fmla="*/ 13462 h 17329"/>
              <a:gd name="connsiteX68-42565" fmla="*/ 9795 w 13816"/>
              <a:gd name="connsiteY68-42566" fmla="*/ 11851 h 17329"/>
              <a:gd name="connsiteX69-42567" fmla="*/ 8937 w 13816"/>
              <a:gd name="connsiteY69-42568" fmla="*/ 13356 h 17329"/>
              <a:gd name="connsiteX70-42569" fmla="*/ 9525 w 13816"/>
              <a:gd name="connsiteY70-42570" fmla="*/ 11442 h 17329"/>
              <a:gd name="connsiteX71-42571" fmla="*/ 9915 w 13816"/>
              <a:gd name="connsiteY71-42572" fmla="*/ 10099 h 17329"/>
              <a:gd name="connsiteX72-42573" fmla="*/ 10040 w 13816"/>
              <a:gd name="connsiteY72-42574" fmla="*/ 5442 h 17329"/>
              <a:gd name="connsiteX73-42575" fmla="*/ 8978 w 13816"/>
              <a:gd name="connsiteY73-42576" fmla="*/ 3964 h 17329"/>
              <a:gd name="connsiteX74-42577" fmla="*/ 8484 w 13816"/>
              <a:gd name="connsiteY74-42578" fmla="*/ 4537 h 17329"/>
              <a:gd name="connsiteX75-42579" fmla="*/ 7252 w 13816"/>
              <a:gd name="connsiteY75-42580" fmla="*/ 4964 h 17329"/>
              <a:gd name="connsiteX76-42581" fmla="*/ 6958 w 13816"/>
              <a:gd name="connsiteY76-42582" fmla="*/ 6450 h 17329"/>
              <a:gd name="connsiteX77-42583" fmla="*/ 6353 w 13816"/>
              <a:gd name="connsiteY77-42584" fmla="*/ 6132 h 17329"/>
              <a:gd name="connsiteX78-42585" fmla="*/ 6177 w 13816"/>
              <a:gd name="connsiteY78-42586" fmla="*/ 6663 h 17329"/>
              <a:gd name="connsiteX79-42587" fmla="*/ 5827 w 13816"/>
              <a:gd name="connsiteY79-42588" fmla="*/ 6935 h 17329"/>
              <a:gd name="connsiteX80-42589" fmla="*/ 5225 w 13816"/>
              <a:gd name="connsiteY80-42590" fmla="*/ 7260 h 17329"/>
              <a:gd name="connsiteX81-42591" fmla="*/ 5356 w 13816"/>
              <a:gd name="connsiteY81-42592" fmla="*/ 7171 h 17329"/>
              <a:gd name="connsiteX82-42593" fmla="*/ 5733 w 13816"/>
              <a:gd name="connsiteY82-42594" fmla="*/ 7016 h 17329"/>
              <a:gd name="connsiteX83-42595" fmla="*/ 5381 w 13816"/>
              <a:gd name="connsiteY83-42596" fmla="*/ 8413 h 17329"/>
              <a:gd name="connsiteX84-42597" fmla="*/ 4302 w 13816"/>
              <a:gd name="connsiteY84-42598" fmla="*/ 8344 h 17329"/>
              <a:gd name="connsiteX85-42599" fmla="*/ 3773 w 13816"/>
              <a:gd name="connsiteY85-42600" fmla="*/ 8772 h 17329"/>
              <a:gd name="connsiteX86-42601" fmla="*/ 3026 w 13816"/>
              <a:gd name="connsiteY86-42602" fmla="*/ 9010 h 17329"/>
              <a:gd name="connsiteX87-42603" fmla="*/ 1342 w 13816"/>
              <a:gd name="connsiteY87-42604" fmla="*/ 9643 h 17329"/>
              <a:gd name="connsiteX88-42605" fmla="*/ 308 w 13816"/>
              <a:gd name="connsiteY88-42606" fmla="*/ 9936 h 17329"/>
              <a:gd name="connsiteX89-42607" fmla="*/ 156 w 13816"/>
              <a:gd name="connsiteY89-42608" fmla="*/ 8790 h 17329"/>
              <a:gd name="connsiteX90-42609" fmla="*/ 135 w 13816"/>
              <a:gd name="connsiteY90-42610" fmla="*/ 6267 h 17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375" y="connsiteY11-376"/>
              </a:cxn>
              <a:cxn ang="0">
                <a:pos x="connsiteX12-473" y="connsiteY12-474"/>
              </a:cxn>
              <a:cxn ang="0">
                <a:pos x="connsiteX13-527" y="connsiteY13-528"/>
              </a:cxn>
              <a:cxn ang="0">
                <a:pos x="connsiteX14-585" y="connsiteY14-586"/>
              </a:cxn>
              <a:cxn ang="0">
                <a:pos x="connsiteX15-707" y="connsiteY15-708"/>
              </a:cxn>
              <a:cxn ang="0">
                <a:pos x="connsiteX16-773" y="connsiteY16-774"/>
              </a:cxn>
              <a:cxn ang="0">
                <a:pos x="connsiteX17-843" y="connsiteY17-844"/>
              </a:cxn>
              <a:cxn ang="0">
                <a:pos x="connsiteX18-881" y="connsiteY18-882"/>
              </a:cxn>
              <a:cxn ang="0">
                <a:pos x="connsiteX19-921" y="connsiteY19-922"/>
              </a:cxn>
              <a:cxn ang="0">
                <a:pos x="connsiteX20-963" y="connsiteY20-964"/>
              </a:cxn>
              <a:cxn ang="0">
                <a:pos x="connsiteX21-1007" y="connsiteY21-1008"/>
              </a:cxn>
              <a:cxn ang="0">
                <a:pos x="connsiteX22-1053" y="connsiteY22-1054"/>
              </a:cxn>
              <a:cxn ang="0">
                <a:pos x="connsiteX23-1331" y="connsiteY23-1332"/>
              </a:cxn>
              <a:cxn ang="0">
                <a:pos x="connsiteX24-1381" y="connsiteY24-1382"/>
              </a:cxn>
              <a:cxn ang="0">
                <a:pos x="connsiteX25-1433" y="connsiteY25-1434"/>
              </a:cxn>
              <a:cxn ang="0">
                <a:pos x="connsiteX26-1643" y="connsiteY26-1644"/>
              </a:cxn>
              <a:cxn ang="0">
                <a:pos x="connsiteX27-1753" y="connsiteY27-1754"/>
              </a:cxn>
              <a:cxn ang="0">
                <a:pos x="connsiteX28-1811" y="connsiteY28-1812"/>
              </a:cxn>
              <a:cxn ang="0">
                <a:pos x="connsiteX29-1929" y="connsiteY29-1930"/>
              </a:cxn>
              <a:cxn ang="0">
                <a:pos x="connsiteX30-2351" y="connsiteY30-2352"/>
              </a:cxn>
              <a:cxn ang="0">
                <a:pos x="connsiteX31-2787" y="connsiteY31-2788"/>
              </a:cxn>
              <a:cxn ang="0">
                <a:pos x="connsiteX32-2853" y="connsiteY32-2854"/>
              </a:cxn>
              <a:cxn ang="0">
                <a:pos x="connsiteX33-3053" y="connsiteY33-3054"/>
              </a:cxn>
              <a:cxn ang="0">
                <a:pos x="connsiteX34-3463" y="connsiteY34-3464"/>
              </a:cxn>
              <a:cxn ang="0">
                <a:pos x="connsiteX35-3535" y="connsiteY35-3536"/>
              </a:cxn>
              <a:cxn ang="0">
                <a:pos x="connsiteX36-3609" y="connsiteY36-3610"/>
              </a:cxn>
              <a:cxn ang="0">
                <a:pos x="connsiteX37-3685" y="connsiteY37-3686"/>
              </a:cxn>
              <a:cxn ang="0">
                <a:pos x="connsiteX38-3839" y="connsiteY38-3840"/>
              </a:cxn>
              <a:cxn ang="0">
                <a:pos x="connsiteX39-3919" y="connsiteY39-3920"/>
              </a:cxn>
              <a:cxn ang="0">
                <a:pos x="connsiteX40-4001" y="connsiteY40-4002"/>
              </a:cxn>
              <a:cxn ang="0">
                <a:pos x="connsiteX41-4167" y="connsiteY41-4168"/>
              </a:cxn>
              <a:cxn ang="0">
                <a:pos x="connsiteX42-4337" y="connsiteY42-4338"/>
              </a:cxn>
              <a:cxn ang="0">
                <a:pos x="connsiteX43-4855" y="connsiteY43-4856"/>
              </a:cxn>
              <a:cxn ang="0">
                <a:pos x="connsiteX44-5121" y="connsiteY44-5122"/>
              </a:cxn>
              <a:cxn ang="0">
                <a:pos x="connsiteX45-5213" y="connsiteY45-5214"/>
              </a:cxn>
              <a:cxn ang="0">
                <a:pos x="connsiteX46-5399" y="connsiteY46-5400"/>
              </a:cxn>
              <a:cxn ang="0">
                <a:pos x="connsiteX47-5777" y="connsiteY47-5778"/>
              </a:cxn>
              <a:cxn ang="0">
                <a:pos x="connsiteX48-6163" y="connsiteY48-6164"/>
              </a:cxn>
              <a:cxn ang="0">
                <a:pos x="connsiteX49-6361" y="connsiteY49-6362"/>
              </a:cxn>
              <a:cxn ang="0">
                <a:pos x="connsiteX50-6763" y="connsiteY50-6764"/>
              </a:cxn>
              <a:cxn ang="0">
                <a:pos x="connsiteX51-7683" y="connsiteY51-7684"/>
              </a:cxn>
              <a:cxn ang="0">
                <a:pos x="connsiteX52-8517" y="connsiteY52-8518"/>
              </a:cxn>
              <a:cxn ang="0">
                <a:pos x="connsiteX53-9367" y="connsiteY53-9368"/>
              </a:cxn>
              <a:cxn ang="0">
                <a:pos x="connsiteX54-9693" y="connsiteY54-9694"/>
              </a:cxn>
              <a:cxn ang="0">
                <a:pos x="connsiteX55-9805" y="connsiteY55-9806"/>
              </a:cxn>
              <a:cxn ang="0">
                <a:pos x="connsiteX56-9919" y="connsiteY56-9920"/>
              </a:cxn>
              <a:cxn ang="0">
                <a:pos x="connsiteX57-12657" y="connsiteY57-12658"/>
              </a:cxn>
              <a:cxn ang="0">
                <a:pos x="connsiteX58-13819" y="connsiteY58-13820"/>
              </a:cxn>
              <a:cxn ang="0">
                <a:pos x="connsiteX59-13939" y="connsiteY59-13940"/>
              </a:cxn>
              <a:cxn ang="0">
                <a:pos x="connsiteX60-14061" y="connsiteY60-14062"/>
              </a:cxn>
              <a:cxn ang="0">
                <a:pos x="connsiteX61-18699" y="connsiteY61-18700"/>
              </a:cxn>
              <a:cxn ang="0">
                <a:pos x="connsiteX62-20809" y="connsiteY62-20810"/>
              </a:cxn>
              <a:cxn ang="0">
                <a:pos x="connsiteX63-22323" y="connsiteY63-22324"/>
              </a:cxn>
              <a:cxn ang="0">
                <a:pos x="connsiteX64-22709" y="connsiteY64-22710"/>
              </a:cxn>
              <a:cxn ang="0">
                <a:pos x="connsiteX65-23231" y="connsiteY65-23232"/>
              </a:cxn>
              <a:cxn ang="0">
                <a:pos x="connsiteX66-23365" y="connsiteY66-23366"/>
              </a:cxn>
              <a:cxn ang="0">
                <a:pos x="connsiteX67-24707" y="connsiteY67-24708"/>
              </a:cxn>
              <a:cxn ang="0">
                <a:pos x="connsiteX68-25525" y="connsiteY68-25526"/>
              </a:cxn>
              <a:cxn ang="0">
                <a:pos x="connsiteX69-26079" y="connsiteY69-26080"/>
              </a:cxn>
              <a:cxn ang="0">
                <a:pos x="connsiteX70-26221" y="connsiteY70-26222"/>
              </a:cxn>
              <a:cxn ang="0">
                <a:pos x="connsiteX71-26365" y="connsiteY71-26366"/>
              </a:cxn>
              <a:cxn ang="0">
                <a:pos x="connsiteX72-27375" y="connsiteY72-27376"/>
              </a:cxn>
              <a:cxn ang="0">
                <a:pos x="connsiteX73-27669" y="connsiteY73-27670"/>
              </a:cxn>
              <a:cxn ang="0">
                <a:pos x="connsiteX74-29151" y="connsiteY74-29152"/>
              </a:cxn>
              <a:cxn ang="0">
                <a:pos x="connsiteX75-30953" y="connsiteY75-30954"/>
              </a:cxn>
              <a:cxn ang="0">
                <a:pos x="connsiteX76-31107" y="connsiteY76-31108"/>
              </a:cxn>
              <a:cxn ang="0">
                <a:pos x="connsiteX77-33265" y="connsiteY77-33266"/>
              </a:cxn>
              <a:cxn ang="0">
                <a:pos x="connsiteX78-33579" y="connsiteY78-33580"/>
              </a:cxn>
              <a:cxn ang="0">
                <a:pos x="connsiteX79-34213" y="connsiteY79-34214"/>
              </a:cxn>
              <a:cxn ang="0">
                <a:pos x="connsiteX80-34695" y="connsiteY80-34696"/>
              </a:cxn>
              <a:cxn ang="0">
                <a:pos x="connsiteX81-35021" y="connsiteY81-35022"/>
              </a:cxn>
              <a:cxn ang="0">
                <a:pos x="connsiteX82-35515" y="connsiteY82-35516"/>
              </a:cxn>
              <a:cxn ang="0">
                <a:pos x="connsiteX83-37011" y="connsiteY83-37012"/>
              </a:cxn>
              <a:cxn ang="0">
                <a:pos x="connsiteX84-37181" y="connsiteY84-37182"/>
              </a:cxn>
              <a:cxn ang="0">
                <a:pos x="connsiteX85-37863" y="connsiteY85-37864"/>
              </a:cxn>
              <a:cxn ang="0">
                <a:pos x="connsiteX86-38897" y="connsiteY86-38898"/>
              </a:cxn>
              <a:cxn ang="0">
                <a:pos x="connsiteX87-40465" y="connsiteY87-40466"/>
              </a:cxn>
              <a:cxn ang="0">
                <a:pos x="connsiteX88-41347" y="connsiteY88-41348"/>
              </a:cxn>
              <a:cxn ang="0">
                <a:pos x="connsiteX89-41705" y="connsiteY89-41706"/>
              </a:cxn>
              <a:cxn ang="0">
                <a:pos x="connsiteX90-42427" y="connsiteY90-42428"/>
              </a:cxn>
            </a:cxnLst>
            <a:rect l="l" t="t" r="r" b="b"/>
            <a:pathLst>
              <a:path w="13816" h="17329">
                <a:moveTo>
                  <a:pt x="135" y="6267"/>
                </a:moveTo>
                <a:cubicBezTo>
                  <a:pt x="234" y="5839"/>
                  <a:pt x="400" y="5920"/>
                  <a:pt x="779" y="5729"/>
                </a:cubicBezTo>
                <a:cubicBezTo>
                  <a:pt x="1158" y="5538"/>
                  <a:pt x="1666" y="6040"/>
                  <a:pt x="2207" y="5863"/>
                </a:cubicBezTo>
                <a:cubicBezTo>
                  <a:pt x="2749" y="5687"/>
                  <a:pt x="3314" y="5575"/>
                  <a:pt x="4002" y="5164"/>
                </a:cubicBezTo>
                <a:cubicBezTo>
                  <a:pt x="4690" y="4753"/>
                  <a:pt x="5849" y="3865"/>
                  <a:pt x="6333" y="3399"/>
                </a:cubicBezTo>
                <a:cubicBezTo>
                  <a:pt x="6817" y="2933"/>
                  <a:pt x="6749" y="2684"/>
                  <a:pt x="6905" y="2367"/>
                </a:cubicBezTo>
                <a:cubicBezTo>
                  <a:pt x="7061" y="2050"/>
                  <a:pt x="7019" y="2170"/>
                  <a:pt x="7079" y="2149"/>
                </a:cubicBezTo>
                <a:cubicBezTo>
                  <a:pt x="7139" y="2128"/>
                  <a:pt x="7251" y="757"/>
                  <a:pt x="7300" y="826"/>
                </a:cubicBezTo>
                <a:cubicBezTo>
                  <a:pt x="7349" y="895"/>
                  <a:pt x="7507" y="1077"/>
                  <a:pt x="7650" y="961"/>
                </a:cubicBezTo>
                <a:cubicBezTo>
                  <a:pt x="7793" y="845"/>
                  <a:pt x="7798" y="2032"/>
                  <a:pt x="8006" y="1915"/>
                </a:cubicBezTo>
                <a:cubicBezTo>
                  <a:pt x="8214" y="1799"/>
                  <a:pt x="8671" y="813"/>
                  <a:pt x="8738" y="752"/>
                </a:cubicBezTo>
                <a:cubicBezTo>
                  <a:pt x="8805" y="691"/>
                  <a:pt x="8367" y="1541"/>
                  <a:pt x="8410" y="1546"/>
                </a:cubicBezTo>
                <a:cubicBezTo>
                  <a:pt x="8453" y="1551"/>
                  <a:pt x="8949" y="70"/>
                  <a:pt x="9069" y="19"/>
                </a:cubicBezTo>
                <a:cubicBezTo>
                  <a:pt x="9189" y="-32"/>
                  <a:pt x="9439" y="34"/>
                  <a:pt x="9555" y="14"/>
                </a:cubicBezTo>
                <a:cubicBezTo>
                  <a:pt x="9671" y="-6"/>
                  <a:pt x="9399" y="784"/>
                  <a:pt x="9651" y="1200"/>
                </a:cubicBezTo>
                <a:cubicBezTo>
                  <a:pt x="9903" y="1616"/>
                  <a:pt x="10813" y="2572"/>
                  <a:pt x="11153" y="2983"/>
                </a:cubicBezTo>
                <a:cubicBezTo>
                  <a:pt x="11493" y="3394"/>
                  <a:pt x="11442" y="3074"/>
                  <a:pt x="11693" y="3664"/>
                </a:cubicBezTo>
                <a:cubicBezTo>
                  <a:pt x="11944" y="4254"/>
                  <a:pt x="12353" y="5226"/>
                  <a:pt x="12576" y="6051"/>
                </a:cubicBezTo>
                <a:cubicBezTo>
                  <a:pt x="12799" y="6876"/>
                  <a:pt x="13216" y="7802"/>
                  <a:pt x="13367" y="8807"/>
                </a:cubicBezTo>
                <a:cubicBezTo>
                  <a:pt x="13723" y="9891"/>
                  <a:pt x="13600" y="10692"/>
                  <a:pt x="13696" y="12100"/>
                </a:cubicBezTo>
                <a:cubicBezTo>
                  <a:pt x="13759" y="12838"/>
                  <a:pt x="13795" y="12430"/>
                  <a:pt x="13815" y="13260"/>
                </a:cubicBezTo>
                <a:cubicBezTo>
                  <a:pt x="13835" y="14090"/>
                  <a:pt x="13697" y="16154"/>
                  <a:pt x="13645" y="16469"/>
                </a:cubicBezTo>
                <a:cubicBezTo>
                  <a:pt x="13593" y="16784"/>
                  <a:pt x="13475" y="15565"/>
                  <a:pt x="13243" y="15298"/>
                </a:cubicBezTo>
                <a:cubicBezTo>
                  <a:pt x="13162" y="15211"/>
                  <a:pt x="12530" y="17580"/>
                  <a:pt x="12502" y="17198"/>
                </a:cubicBezTo>
                <a:cubicBezTo>
                  <a:pt x="12406" y="17379"/>
                  <a:pt x="13308" y="14450"/>
                  <a:pt x="13214" y="13308"/>
                </a:cubicBezTo>
                <a:cubicBezTo>
                  <a:pt x="13120" y="12166"/>
                  <a:pt x="12671" y="9690"/>
                  <a:pt x="12587" y="9413"/>
                </a:cubicBezTo>
                <a:cubicBezTo>
                  <a:pt x="12503" y="9136"/>
                  <a:pt x="12784" y="10960"/>
                  <a:pt x="12809" y="11616"/>
                </a:cubicBezTo>
                <a:cubicBezTo>
                  <a:pt x="12834" y="12272"/>
                  <a:pt x="13034" y="14585"/>
                  <a:pt x="13022" y="15106"/>
                </a:cubicBezTo>
                <a:cubicBezTo>
                  <a:pt x="13010" y="15627"/>
                  <a:pt x="12652" y="12864"/>
                  <a:pt x="12613" y="13252"/>
                </a:cubicBezTo>
                <a:cubicBezTo>
                  <a:pt x="12574" y="13640"/>
                  <a:pt x="12316" y="18076"/>
                  <a:pt x="12197" y="17220"/>
                </a:cubicBezTo>
                <a:cubicBezTo>
                  <a:pt x="12122" y="16542"/>
                  <a:pt x="12502" y="12086"/>
                  <a:pt x="12291" y="10366"/>
                </a:cubicBezTo>
                <a:cubicBezTo>
                  <a:pt x="12196" y="8858"/>
                  <a:pt x="12010" y="7392"/>
                  <a:pt x="11857" y="6452"/>
                </a:cubicBezTo>
                <a:cubicBezTo>
                  <a:pt x="11704" y="5512"/>
                  <a:pt x="11305" y="5246"/>
                  <a:pt x="11217" y="5108"/>
                </a:cubicBezTo>
                <a:cubicBezTo>
                  <a:pt x="11129" y="4970"/>
                  <a:pt x="11444" y="5324"/>
                  <a:pt x="11498" y="5658"/>
                </a:cubicBezTo>
                <a:cubicBezTo>
                  <a:pt x="11552" y="5992"/>
                  <a:pt x="11464" y="6720"/>
                  <a:pt x="11539" y="7113"/>
                </a:cubicBezTo>
                <a:cubicBezTo>
                  <a:pt x="11614" y="7506"/>
                  <a:pt x="11736" y="7773"/>
                  <a:pt x="11780" y="7984"/>
                </a:cubicBezTo>
                <a:cubicBezTo>
                  <a:pt x="11824" y="8195"/>
                  <a:pt x="12141" y="9726"/>
                  <a:pt x="12138" y="9938"/>
                </a:cubicBezTo>
                <a:cubicBezTo>
                  <a:pt x="12135" y="10150"/>
                  <a:pt x="11786" y="8925"/>
                  <a:pt x="11764" y="9257"/>
                </a:cubicBezTo>
                <a:cubicBezTo>
                  <a:pt x="11742" y="9589"/>
                  <a:pt x="12064" y="11146"/>
                  <a:pt x="12107" y="11970"/>
                </a:cubicBezTo>
                <a:cubicBezTo>
                  <a:pt x="12150" y="12794"/>
                  <a:pt x="12047" y="13421"/>
                  <a:pt x="12024" y="14201"/>
                </a:cubicBezTo>
                <a:cubicBezTo>
                  <a:pt x="12001" y="14981"/>
                  <a:pt x="11892" y="16389"/>
                  <a:pt x="11868" y="16611"/>
                </a:cubicBezTo>
                <a:cubicBezTo>
                  <a:pt x="11844" y="16833"/>
                  <a:pt x="11913" y="16080"/>
                  <a:pt x="11878" y="15532"/>
                </a:cubicBezTo>
                <a:cubicBezTo>
                  <a:pt x="11843" y="14984"/>
                  <a:pt x="11720" y="14038"/>
                  <a:pt x="11659" y="13325"/>
                </a:cubicBezTo>
                <a:cubicBezTo>
                  <a:pt x="11568" y="12490"/>
                  <a:pt x="11645" y="12437"/>
                  <a:pt x="11511" y="11252"/>
                </a:cubicBezTo>
                <a:cubicBezTo>
                  <a:pt x="11377" y="10067"/>
                  <a:pt x="10922" y="6123"/>
                  <a:pt x="10854" y="6212"/>
                </a:cubicBezTo>
                <a:cubicBezTo>
                  <a:pt x="10786" y="6301"/>
                  <a:pt x="11125" y="10680"/>
                  <a:pt x="11200" y="11757"/>
                </a:cubicBezTo>
                <a:cubicBezTo>
                  <a:pt x="11275" y="12834"/>
                  <a:pt x="11767" y="12620"/>
                  <a:pt x="11800" y="13041"/>
                </a:cubicBezTo>
                <a:cubicBezTo>
                  <a:pt x="11833" y="13462"/>
                  <a:pt x="11052" y="12919"/>
                  <a:pt x="11040" y="13597"/>
                </a:cubicBezTo>
                <a:cubicBezTo>
                  <a:pt x="11362" y="14233"/>
                  <a:pt x="11279" y="16593"/>
                  <a:pt x="11229" y="16746"/>
                </a:cubicBezTo>
                <a:cubicBezTo>
                  <a:pt x="11179" y="16899"/>
                  <a:pt x="10939" y="13346"/>
                  <a:pt x="10837" y="13093"/>
                </a:cubicBezTo>
                <a:cubicBezTo>
                  <a:pt x="10735" y="12840"/>
                  <a:pt x="10779" y="16268"/>
                  <a:pt x="10633" y="16705"/>
                </a:cubicBezTo>
                <a:cubicBezTo>
                  <a:pt x="10487" y="17142"/>
                  <a:pt x="10350" y="17052"/>
                  <a:pt x="10290" y="17020"/>
                </a:cubicBezTo>
                <a:cubicBezTo>
                  <a:pt x="10230" y="16988"/>
                  <a:pt x="10126" y="16701"/>
                  <a:pt x="10166" y="16499"/>
                </a:cubicBezTo>
                <a:cubicBezTo>
                  <a:pt x="10206" y="16297"/>
                  <a:pt x="10437" y="15716"/>
                  <a:pt x="10482" y="15449"/>
                </a:cubicBezTo>
                <a:cubicBezTo>
                  <a:pt x="10527" y="15182"/>
                  <a:pt x="10555" y="14934"/>
                  <a:pt x="10608" y="14870"/>
                </a:cubicBezTo>
                <a:cubicBezTo>
                  <a:pt x="10661" y="14806"/>
                  <a:pt x="10385" y="15924"/>
                  <a:pt x="10497" y="15401"/>
                </a:cubicBezTo>
                <a:cubicBezTo>
                  <a:pt x="10609" y="14878"/>
                  <a:pt x="9757" y="17201"/>
                  <a:pt x="9750" y="16939"/>
                </a:cubicBezTo>
                <a:cubicBezTo>
                  <a:pt x="9743" y="16677"/>
                  <a:pt x="10333" y="15026"/>
                  <a:pt x="10303" y="15076"/>
                </a:cubicBezTo>
                <a:cubicBezTo>
                  <a:pt x="10273" y="15126"/>
                  <a:pt x="10115" y="14785"/>
                  <a:pt x="10158" y="14496"/>
                </a:cubicBezTo>
                <a:cubicBezTo>
                  <a:pt x="10201" y="14207"/>
                  <a:pt x="10093" y="15354"/>
                  <a:pt x="10148" y="15052"/>
                </a:cubicBezTo>
                <a:cubicBezTo>
                  <a:pt x="10203" y="14750"/>
                  <a:pt x="10344" y="14798"/>
                  <a:pt x="10408" y="13974"/>
                </a:cubicBezTo>
                <a:cubicBezTo>
                  <a:pt x="10472" y="13150"/>
                  <a:pt x="10445" y="10964"/>
                  <a:pt x="10485" y="10024"/>
                </a:cubicBezTo>
                <a:cubicBezTo>
                  <a:pt x="10525" y="9084"/>
                  <a:pt x="10719" y="7963"/>
                  <a:pt x="10649" y="8335"/>
                </a:cubicBezTo>
                <a:cubicBezTo>
                  <a:pt x="10579" y="8707"/>
                  <a:pt x="10407" y="11010"/>
                  <a:pt x="10180" y="12175"/>
                </a:cubicBezTo>
                <a:cubicBezTo>
                  <a:pt x="9953" y="13340"/>
                  <a:pt x="9619" y="15491"/>
                  <a:pt x="9419" y="16070"/>
                </a:cubicBezTo>
                <a:cubicBezTo>
                  <a:pt x="9219" y="16649"/>
                  <a:pt x="9603" y="14589"/>
                  <a:pt x="9454" y="14325"/>
                </a:cubicBezTo>
                <a:cubicBezTo>
                  <a:pt x="9306" y="14061"/>
                  <a:pt x="8426" y="14848"/>
                  <a:pt x="8528" y="14484"/>
                </a:cubicBezTo>
                <a:cubicBezTo>
                  <a:pt x="8630" y="14120"/>
                  <a:pt x="9538" y="13912"/>
                  <a:pt x="9594" y="13462"/>
                </a:cubicBezTo>
                <a:cubicBezTo>
                  <a:pt x="9650" y="13012"/>
                  <a:pt x="9921" y="11833"/>
                  <a:pt x="9795" y="11851"/>
                </a:cubicBezTo>
                <a:cubicBezTo>
                  <a:pt x="9669" y="11869"/>
                  <a:pt x="8848" y="13786"/>
                  <a:pt x="8937" y="13356"/>
                </a:cubicBezTo>
                <a:cubicBezTo>
                  <a:pt x="9026" y="12926"/>
                  <a:pt x="9358" y="11973"/>
                  <a:pt x="9525" y="11442"/>
                </a:cubicBezTo>
                <a:cubicBezTo>
                  <a:pt x="9692" y="10911"/>
                  <a:pt x="9731" y="11070"/>
                  <a:pt x="9915" y="10099"/>
                </a:cubicBezTo>
                <a:cubicBezTo>
                  <a:pt x="9894" y="8780"/>
                  <a:pt x="10215" y="6536"/>
                  <a:pt x="10040" y="5442"/>
                </a:cubicBezTo>
                <a:cubicBezTo>
                  <a:pt x="9865" y="4348"/>
                  <a:pt x="9237" y="4115"/>
                  <a:pt x="8978" y="3964"/>
                </a:cubicBezTo>
                <a:cubicBezTo>
                  <a:pt x="8719" y="3813"/>
                  <a:pt x="8847" y="4295"/>
                  <a:pt x="8484" y="4537"/>
                </a:cubicBezTo>
                <a:cubicBezTo>
                  <a:pt x="8121" y="4779"/>
                  <a:pt x="7478" y="4540"/>
                  <a:pt x="7252" y="4964"/>
                </a:cubicBezTo>
                <a:cubicBezTo>
                  <a:pt x="6786" y="5465"/>
                  <a:pt x="7071" y="6269"/>
                  <a:pt x="6958" y="6450"/>
                </a:cubicBezTo>
                <a:cubicBezTo>
                  <a:pt x="6845" y="6631"/>
                  <a:pt x="6441" y="5991"/>
                  <a:pt x="6353" y="6132"/>
                </a:cubicBezTo>
                <a:cubicBezTo>
                  <a:pt x="6265" y="6273"/>
                  <a:pt x="6265" y="6549"/>
                  <a:pt x="6177" y="6663"/>
                </a:cubicBezTo>
                <a:cubicBezTo>
                  <a:pt x="6089" y="6777"/>
                  <a:pt x="6003" y="6828"/>
                  <a:pt x="5827" y="6935"/>
                </a:cubicBezTo>
                <a:cubicBezTo>
                  <a:pt x="5651" y="7042"/>
                  <a:pt x="5401" y="7351"/>
                  <a:pt x="5225" y="7260"/>
                </a:cubicBezTo>
                <a:cubicBezTo>
                  <a:pt x="5049" y="7169"/>
                  <a:pt x="5271" y="7212"/>
                  <a:pt x="5356" y="7171"/>
                </a:cubicBezTo>
                <a:cubicBezTo>
                  <a:pt x="5441" y="7130"/>
                  <a:pt x="5833" y="6771"/>
                  <a:pt x="5733" y="7016"/>
                </a:cubicBezTo>
                <a:cubicBezTo>
                  <a:pt x="5633" y="7261"/>
                  <a:pt x="5453" y="8289"/>
                  <a:pt x="5381" y="8413"/>
                </a:cubicBezTo>
                <a:cubicBezTo>
                  <a:pt x="5310" y="8538"/>
                  <a:pt x="4757" y="8164"/>
                  <a:pt x="4302" y="8344"/>
                </a:cubicBezTo>
                <a:cubicBezTo>
                  <a:pt x="4046" y="8550"/>
                  <a:pt x="3966" y="8703"/>
                  <a:pt x="3773" y="8772"/>
                </a:cubicBezTo>
                <a:cubicBezTo>
                  <a:pt x="3580" y="8841"/>
                  <a:pt x="3417" y="8841"/>
                  <a:pt x="3026" y="9010"/>
                </a:cubicBezTo>
                <a:cubicBezTo>
                  <a:pt x="2635" y="9179"/>
                  <a:pt x="1736" y="9376"/>
                  <a:pt x="1342" y="9643"/>
                </a:cubicBezTo>
                <a:cubicBezTo>
                  <a:pt x="948" y="9910"/>
                  <a:pt x="553" y="10033"/>
                  <a:pt x="308" y="9936"/>
                </a:cubicBezTo>
                <a:cubicBezTo>
                  <a:pt x="63" y="9839"/>
                  <a:pt x="218" y="9278"/>
                  <a:pt x="156" y="8790"/>
                </a:cubicBezTo>
                <a:cubicBezTo>
                  <a:pt x="335" y="8303"/>
                  <a:pt x="-252" y="6686"/>
                  <a:pt x="135" y="626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528176" y="4778679"/>
            <a:ext cx="9153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/>
              <a:t>充血</a:t>
            </a:r>
            <a:endParaRPr lang="zh-CN" altLang="en-US" sz="2800" dirty="0"/>
          </a:p>
        </p:txBody>
      </p:sp>
      <p:sp>
        <p:nvSpPr>
          <p:cNvPr id="38" name="文本框 37"/>
          <p:cNvSpPr txBox="1"/>
          <p:nvPr/>
        </p:nvSpPr>
        <p:spPr>
          <a:xfrm>
            <a:off x="5685169" y="4778619"/>
            <a:ext cx="9028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/>
              <a:t>正常</a:t>
            </a:r>
            <a:endParaRPr lang="zh-CN" altLang="en-US" sz="2800" dirty="0"/>
          </a:p>
        </p:txBody>
      </p:sp>
      <p:sp>
        <p:nvSpPr>
          <p:cNvPr id="39" name="文本框 38"/>
          <p:cNvSpPr txBox="1"/>
          <p:nvPr/>
        </p:nvSpPr>
        <p:spPr>
          <a:xfrm>
            <a:off x="9964747" y="4828784"/>
            <a:ext cx="9028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/>
              <a:t>淤血</a:t>
            </a:r>
            <a:endParaRPr lang="zh-CN" altLang="en-US" sz="28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42545" y="124460"/>
            <a:ext cx="1210691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sz="3200" b="1">
                <a:ea typeface="宋体" panose="02010600030101010101" pitchFamily="2" charset="-122"/>
              </a:rPr>
              <a:t>局部组织血管内血液含量异常</a:t>
            </a:r>
            <a:r>
              <a:rPr lang="en-US" sz="3200" b="1">
                <a:latin typeface="Calibri" panose="020F0502020204030204" charset="0"/>
                <a:ea typeface="宋体" panose="02010600030101010101" pitchFamily="2" charset="-122"/>
              </a:rPr>
              <a:t>: a.</a:t>
            </a:r>
            <a:r>
              <a:rPr lang="zh-CN" sz="3200" b="1">
                <a:ea typeface="宋体" panose="02010600030101010101" pitchFamily="2" charset="-122"/>
              </a:rPr>
              <a:t>动脉血量增加称充血；</a:t>
            </a: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b.</a:t>
            </a:r>
            <a:r>
              <a:rPr lang="zh-CN" sz="3200" b="1">
                <a:ea typeface="宋体" panose="02010600030101010101" pitchFamily="2" charset="-122"/>
              </a:rPr>
              <a:t>静脉血量增加称淤血</a:t>
            </a:r>
            <a:r>
              <a:rPr lang="zh-CN" altLang="en-US" sz="3200" b="1">
                <a:latin typeface="Calibri" panose="020F0502020204030204" charset="0"/>
                <a:ea typeface="宋体" panose="02010600030101010101" pitchFamily="2" charset="-122"/>
              </a:rPr>
              <a:t>；</a:t>
            </a: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c.</a:t>
            </a:r>
            <a:r>
              <a:rPr lang="zh-CN" sz="3200" b="1">
                <a:ea typeface="宋体" panose="02010600030101010101" pitchFamily="2" charset="-122"/>
              </a:rPr>
              <a:t>血管内血量减少称缺血。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4580" y="2226310"/>
            <a:ext cx="10350500" cy="35902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0" y="563880"/>
            <a:ext cx="121069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sz="3200" b="1">
                <a:ea typeface="宋体" panose="02010600030101010101" pitchFamily="2" charset="-122"/>
              </a:rPr>
              <a:t>血液内出现异常物质</a:t>
            </a:r>
            <a:r>
              <a:rPr lang="en-US" sz="3200" b="1">
                <a:latin typeface="Calibri" panose="020F0502020204030204" charset="0"/>
                <a:ea typeface="宋体" panose="02010600030101010101" pitchFamily="2" charset="-122"/>
              </a:rPr>
              <a:t>: a.</a:t>
            </a:r>
            <a:r>
              <a:rPr lang="zh-CN" sz="3200" b="1">
                <a:ea typeface="宋体" panose="02010600030101010101" pitchFamily="2" charset="-122"/>
              </a:rPr>
              <a:t>血液有形成分析出或凝固称为血栓形成</a:t>
            </a:r>
            <a:endParaRPr lang="zh-CN" alt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5090" y="78105"/>
            <a:ext cx="12106910" cy="1370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sz="3200" b="1">
                <a:ea typeface="宋体" panose="02010600030101010101" pitchFamily="2" charset="-122"/>
              </a:rPr>
              <a:t>血液内出现异常物质</a:t>
            </a:r>
            <a:r>
              <a:rPr lang="en-US" sz="3200" b="1">
                <a:latin typeface="Calibri" panose="020F0502020204030204" charset="0"/>
                <a:ea typeface="宋体" panose="02010600030101010101" pitchFamily="2" charset="-122"/>
              </a:rPr>
              <a:t>: b.</a:t>
            </a:r>
            <a:r>
              <a:rPr lang="zh-CN" sz="3200" b="1">
                <a:ea typeface="宋体" panose="02010600030101010101" pitchFamily="2" charset="-122"/>
              </a:rPr>
              <a:t>血管内出现空气、脂滴、羊水等异常物质阻塞局部血管称为栓塞。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0590" y="2276475"/>
            <a:ext cx="4848225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5090" y="422910"/>
            <a:ext cx="121069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③</a:t>
            </a:r>
            <a:r>
              <a:rPr lang="zh-CN" sz="2800" b="1">
                <a:ea typeface="宋体" panose="02010600030101010101" pitchFamily="2" charset="-122"/>
              </a:rPr>
              <a:t>血液内出现异常物质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</a:rPr>
              <a:t>:c.</a:t>
            </a:r>
            <a:r>
              <a:rPr lang="zh-CN" sz="2800" b="1">
                <a:ea typeface="宋体" panose="02010600030101010101" pitchFamily="2" charset="-122"/>
              </a:rPr>
              <a:t>由于缺血、栓塞引起的组织坏死称为梗死。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0" y="1875155"/>
            <a:ext cx="6676390" cy="48863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lang="zh-CN" altLang="en-US" sz="6000"/>
              <a:t>小</a:t>
            </a:r>
            <a:r>
              <a:rPr lang="en-US" altLang="zh-CN" sz="6000"/>
              <a:t> </a:t>
            </a:r>
            <a:r>
              <a:rPr lang="zh-CN" altLang="en-US" sz="6000"/>
              <a:t>结</a:t>
            </a:r>
            <a:endParaRPr lang="zh-CN" altLang="en-US" sz="6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820" y="2429510"/>
            <a:ext cx="10777855" cy="3753485"/>
          </a:xfrm>
        </p:spPr>
        <p:txBody>
          <a:bodyPr/>
          <a:p>
            <a:pPr marL="0" indent="0">
              <a:buNone/>
            </a:pPr>
            <a:r>
              <a:rPr lang="en-US" altLang="zh-CN" sz="4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4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熟悉血液循环的途径</a:t>
            </a:r>
            <a:endParaRPr lang="zh-CN" altLang="en-US" sz="40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4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熟悉血液的功能</a:t>
            </a:r>
            <a:endParaRPr lang="zh-CN" altLang="en-US" sz="40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4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熟悉血液循环障碍的表现形式</a:t>
            </a:r>
            <a:endParaRPr lang="zh-CN" altLang="en-US" sz="40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3375" y="3023235"/>
            <a:ext cx="9709785" cy="705485"/>
          </a:xfrm>
        </p:spPr>
        <p:txBody>
          <a:bodyPr>
            <a:noAutofit/>
          </a:bodyPr>
          <a:p>
            <a:r>
              <a:rPr lang="zh-CN" altLang="en-US" sz="6000" cap="all" dirty="0">
                <a:solidFill>
                  <a:schemeClr val="tx1"/>
                </a:solidFill>
                <a:sym typeface="+mn-ea"/>
              </a:rPr>
              <a:t>局部血液循环障碍</a:t>
            </a:r>
            <a:r>
              <a:rPr lang="zh-CN" altLang="en-US" sz="6000" b="1" cap="all" dirty="0">
                <a:solidFill>
                  <a:schemeClr val="tx1"/>
                </a:solidFill>
                <a:cs typeface="+mj-cs"/>
                <a:sym typeface="+mn-ea"/>
              </a:rPr>
              <a:t>概述</a:t>
            </a:r>
            <a:endParaRPr lang="zh-CN" altLang="en-US" sz="6000" b="1" cap="all" dirty="0">
              <a:solidFill>
                <a:schemeClr val="tx1"/>
              </a:solidFill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5295" y="2524125"/>
            <a:ext cx="5772150" cy="4210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65" y="85725"/>
            <a:ext cx="6200775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/>
          <p:nvPr/>
        </p:nvSpPr>
        <p:spPr>
          <a:xfrm>
            <a:off x="1828800" y="425450"/>
            <a:ext cx="433863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血液循环的途径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0" name="Text Box 3"/>
          <p:cNvSpPr txBox="1"/>
          <p:nvPr/>
        </p:nvSpPr>
        <p:spPr>
          <a:xfrm>
            <a:off x="1703388" y="1371600"/>
            <a:ext cx="4572000" cy="47891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体循环  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左心室→主动脉→ 全身各部毛细血管→上、下腔静脉→右心房</a:t>
            </a:r>
            <a:endParaRPr lang="zh-CN" altLang="en-US" sz="2800" b="1" dirty="0">
              <a:solidFill>
                <a:srgbClr val="000066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肺循环   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右心室→肺动脉干→ 肺毛细血管→ 左、右肺静脉→左心房</a:t>
            </a:r>
            <a:endParaRPr lang="zh-CN" altLang="en-US" sz="2800" b="1" dirty="0">
              <a:solidFill>
                <a:srgbClr val="000066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en-US" sz="2800" b="1" dirty="0">
              <a:solidFill>
                <a:srgbClr val="00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1" name="Picture 6"/>
          <p:cNvPicPr>
            <a:picLocks noChangeAspect="1"/>
          </p:cNvPicPr>
          <p:nvPr/>
        </p:nvPicPr>
        <p:blipFill>
          <a:blip r:embed="rId1"/>
          <a:srcRect l="1264"/>
          <a:stretch>
            <a:fillRect/>
          </a:stretch>
        </p:blipFill>
        <p:spPr>
          <a:xfrm>
            <a:off x="6351905" y="0"/>
            <a:ext cx="4712970" cy="6885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Freeform 11"/>
          <p:cNvSpPr/>
          <p:nvPr/>
        </p:nvSpPr>
        <p:spPr>
          <a:xfrm>
            <a:off x="8543925" y="2492375"/>
            <a:ext cx="658813" cy="1944688"/>
          </a:xfrm>
          <a:custGeom>
            <a:avLst/>
            <a:gdLst/>
            <a:ahLst/>
            <a:cxnLst>
              <a:cxn ang="0">
                <a:pos x="415" y="1225"/>
              </a:cxn>
              <a:cxn ang="0">
                <a:pos x="234" y="726"/>
              </a:cxn>
              <a:cxn ang="0">
                <a:pos x="7" y="318"/>
              </a:cxn>
              <a:cxn ang="0">
                <a:pos x="189" y="0"/>
              </a:cxn>
            </a:cxnLst>
            <a:pathLst>
              <a:path w="415" h="1225">
                <a:moveTo>
                  <a:pt x="415" y="1225"/>
                </a:moveTo>
                <a:cubicBezTo>
                  <a:pt x="358" y="1051"/>
                  <a:pt x="302" y="877"/>
                  <a:pt x="234" y="726"/>
                </a:cubicBezTo>
                <a:cubicBezTo>
                  <a:pt x="166" y="575"/>
                  <a:pt x="14" y="439"/>
                  <a:pt x="7" y="318"/>
                </a:cubicBezTo>
                <a:cubicBezTo>
                  <a:pt x="0" y="197"/>
                  <a:pt x="94" y="98"/>
                  <a:pt x="189" y="0"/>
                </a:cubicBezTo>
              </a:path>
            </a:pathLst>
          </a:custGeom>
          <a:noFill/>
          <a:ln w="76200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8" name="Freeform 12"/>
          <p:cNvSpPr/>
          <p:nvPr/>
        </p:nvSpPr>
        <p:spPr>
          <a:xfrm>
            <a:off x="8904288" y="2384425"/>
            <a:ext cx="1666875" cy="3602038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318" y="23"/>
              </a:cxn>
              <a:cxn ang="0">
                <a:pos x="590" y="159"/>
              </a:cxn>
              <a:cxn ang="0">
                <a:pos x="816" y="386"/>
              </a:cxn>
              <a:cxn ang="0">
                <a:pos x="998" y="794"/>
              </a:cxn>
              <a:cxn ang="0">
                <a:pos x="1043" y="1157"/>
              </a:cxn>
              <a:cxn ang="0">
                <a:pos x="953" y="1837"/>
              </a:cxn>
              <a:cxn ang="0">
                <a:pos x="680" y="2110"/>
              </a:cxn>
              <a:cxn ang="0">
                <a:pos x="454" y="2246"/>
              </a:cxn>
              <a:cxn ang="0">
                <a:pos x="181" y="2246"/>
              </a:cxn>
              <a:cxn ang="0">
                <a:pos x="91" y="2155"/>
              </a:cxn>
            </a:cxnLst>
            <a:pathLst>
              <a:path w="1050" h="2269">
                <a:moveTo>
                  <a:pt x="0" y="23"/>
                </a:moveTo>
                <a:cubicBezTo>
                  <a:pt x="110" y="11"/>
                  <a:pt x="220" y="0"/>
                  <a:pt x="318" y="23"/>
                </a:cubicBezTo>
                <a:cubicBezTo>
                  <a:pt x="416" y="46"/>
                  <a:pt x="507" y="98"/>
                  <a:pt x="590" y="159"/>
                </a:cubicBezTo>
                <a:cubicBezTo>
                  <a:pt x="673" y="220"/>
                  <a:pt x="748" y="280"/>
                  <a:pt x="816" y="386"/>
                </a:cubicBezTo>
                <a:cubicBezTo>
                  <a:pt x="884" y="492"/>
                  <a:pt x="960" y="666"/>
                  <a:pt x="998" y="794"/>
                </a:cubicBezTo>
                <a:cubicBezTo>
                  <a:pt x="1036" y="922"/>
                  <a:pt x="1050" y="983"/>
                  <a:pt x="1043" y="1157"/>
                </a:cubicBezTo>
                <a:cubicBezTo>
                  <a:pt x="1036" y="1331"/>
                  <a:pt x="1013" y="1678"/>
                  <a:pt x="953" y="1837"/>
                </a:cubicBezTo>
                <a:cubicBezTo>
                  <a:pt x="893" y="1996"/>
                  <a:pt x="763" y="2042"/>
                  <a:pt x="680" y="2110"/>
                </a:cubicBezTo>
                <a:cubicBezTo>
                  <a:pt x="597" y="2178"/>
                  <a:pt x="537" y="2223"/>
                  <a:pt x="454" y="2246"/>
                </a:cubicBezTo>
                <a:cubicBezTo>
                  <a:pt x="371" y="2269"/>
                  <a:pt x="241" y="2261"/>
                  <a:pt x="181" y="2246"/>
                </a:cubicBezTo>
                <a:cubicBezTo>
                  <a:pt x="121" y="2231"/>
                  <a:pt x="106" y="2193"/>
                  <a:pt x="91" y="2155"/>
                </a:cubicBezTo>
              </a:path>
            </a:pathLst>
          </a:custGeom>
          <a:noFill/>
          <a:ln w="76200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9" name="Freeform 13"/>
          <p:cNvSpPr/>
          <p:nvPr/>
        </p:nvSpPr>
        <p:spPr>
          <a:xfrm>
            <a:off x="6959600" y="2792413"/>
            <a:ext cx="1968500" cy="3313112"/>
          </a:xfrm>
          <a:custGeom>
            <a:avLst/>
            <a:gdLst/>
            <a:ahLst/>
            <a:cxnLst>
              <a:cxn ang="0">
                <a:pos x="1240" y="1989"/>
              </a:cxn>
              <a:cxn ang="0">
                <a:pos x="832" y="2079"/>
              </a:cxn>
              <a:cxn ang="0">
                <a:pos x="469" y="1943"/>
              </a:cxn>
              <a:cxn ang="0">
                <a:pos x="106" y="1716"/>
              </a:cxn>
              <a:cxn ang="0">
                <a:pos x="15" y="1308"/>
              </a:cxn>
              <a:cxn ang="0">
                <a:pos x="15" y="764"/>
              </a:cxn>
              <a:cxn ang="0">
                <a:pos x="61" y="492"/>
              </a:cxn>
              <a:cxn ang="0">
                <a:pos x="151" y="265"/>
              </a:cxn>
              <a:cxn ang="0">
                <a:pos x="378" y="38"/>
              </a:cxn>
              <a:cxn ang="0">
                <a:pos x="469" y="38"/>
              </a:cxn>
            </a:cxnLst>
            <a:pathLst>
              <a:path w="1240" h="2087">
                <a:moveTo>
                  <a:pt x="1240" y="1989"/>
                </a:moveTo>
                <a:cubicBezTo>
                  <a:pt x="1100" y="2038"/>
                  <a:pt x="960" y="2087"/>
                  <a:pt x="832" y="2079"/>
                </a:cubicBezTo>
                <a:cubicBezTo>
                  <a:pt x="704" y="2071"/>
                  <a:pt x="590" y="2003"/>
                  <a:pt x="469" y="1943"/>
                </a:cubicBezTo>
                <a:cubicBezTo>
                  <a:pt x="348" y="1883"/>
                  <a:pt x="182" y="1822"/>
                  <a:pt x="106" y="1716"/>
                </a:cubicBezTo>
                <a:cubicBezTo>
                  <a:pt x="30" y="1610"/>
                  <a:pt x="30" y="1467"/>
                  <a:pt x="15" y="1308"/>
                </a:cubicBezTo>
                <a:cubicBezTo>
                  <a:pt x="0" y="1149"/>
                  <a:pt x="7" y="900"/>
                  <a:pt x="15" y="764"/>
                </a:cubicBezTo>
                <a:cubicBezTo>
                  <a:pt x="23" y="628"/>
                  <a:pt x="38" y="575"/>
                  <a:pt x="61" y="492"/>
                </a:cubicBezTo>
                <a:cubicBezTo>
                  <a:pt x="84" y="409"/>
                  <a:pt x="98" y="341"/>
                  <a:pt x="151" y="265"/>
                </a:cubicBezTo>
                <a:cubicBezTo>
                  <a:pt x="204" y="189"/>
                  <a:pt x="325" y="76"/>
                  <a:pt x="378" y="38"/>
                </a:cubicBezTo>
                <a:cubicBezTo>
                  <a:pt x="431" y="0"/>
                  <a:pt x="454" y="38"/>
                  <a:pt x="469" y="38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0" name="Freeform 14"/>
          <p:cNvSpPr/>
          <p:nvPr/>
        </p:nvSpPr>
        <p:spPr>
          <a:xfrm>
            <a:off x="7800975" y="2852738"/>
            <a:ext cx="455613" cy="1152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" y="90"/>
              </a:cxn>
              <a:cxn ang="0">
                <a:pos x="272" y="317"/>
              </a:cxn>
              <a:cxn ang="0">
                <a:pos x="272" y="589"/>
              </a:cxn>
              <a:cxn ang="0">
                <a:pos x="272" y="726"/>
              </a:cxn>
            </a:cxnLst>
            <a:pathLst>
              <a:path w="287" h="726">
                <a:moveTo>
                  <a:pt x="0" y="0"/>
                </a:moveTo>
                <a:cubicBezTo>
                  <a:pt x="68" y="18"/>
                  <a:pt x="137" y="37"/>
                  <a:pt x="182" y="90"/>
                </a:cubicBezTo>
                <a:cubicBezTo>
                  <a:pt x="227" y="143"/>
                  <a:pt x="257" y="234"/>
                  <a:pt x="272" y="317"/>
                </a:cubicBezTo>
                <a:cubicBezTo>
                  <a:pt x="287" y="400"/>
                  <a:pt x="272" y="521"/>
                  <a:pt x="272" y="589"/>
                </a:cubicBezTo>
                <a:cubicBezTo>
                  <a:pt x="272" y="657"/>
                  <a:pt x="272" y="703"/>
                  <a:pt x="272" y="726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1" name="Freeform 15"/>
          <p:cNvSpPr/>
          <p:nvPr/>
        </p:nvSpPr>
        <p:spPr>
          <a:xfrm>
            <a:off x="7751763" y="620713"/>
            <a:ext cx="1763712" cy="2808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45"/>
              </a:cxn>
              <a:cxn ang="0">
                <a:pos x="544" y="181"/>
              </a:cxn>
              <a:cxn ang="0">
                <a:pos x="725" y="318"/>
              </a:cxn>
              <a:cxn ang="0">
                <a:pos x="907" y="726"/>
              </a:cxn>
              <a:cxn ang="0">
                <a:pos x="1088" y="998"/>
              </a:cxn>
              <a:cxn ang="0">
                <a:pos x="1043" y="1497"/>
              </a:cxn>
              <a:cxn ang="0">
                <a:pos x="907" y="1769"/>
              </a:cxn>
            </a:cxnLst>
            <a:pathLst>
              <a:path w="1111" h="1769">
                <a:moveTo>
                  <a:pt x="0" y="0"/>
                </a:moveTo>
                <a:cubicBezTo>
                  <a:pt x="90" y="7"/>
                  <a:pt x="181" y="15"/>
                  <a:pt x="272" y="45"/>
                </a:cubicBezTo>
                <a:cubicBezTo>
                  <a:pt x="363" y="75"/>
                  <a:pt x="468" y="135"/>
                  <a:pt x="544" y="181"/>
                </a:cubicBezTo>
                <a:cubicBezTo>
                  <a:pt x="620" y="227"/>
                  <a:pt x="665" y="227"/>
                  <a:pt x="725" y="318"/>
                </a:cubicBezTo>
                <a:cubicBezTo>
                  <a:pt x="785" y="409"/>
                  <a:pt x="847" y="613"/>
                  <a:pt x="907" y="726"/>
                </a:cubicBezTo>
                <a:cubicBezTo>
                  <a:pt x="967" y="839"/>
                  <a:pt x="1065" y="870"/>
                  <a:pt x="1088" y="998"/>
                </a:cubicBezTo>
                <a:cubicBezTo>
                  <a:pt x="1111" y="1126"/>
                  <a:pt x="1073" y="1369"/>
                  <a:pt x="1043" y="1497"/>
                </a:cubicBezTo>
                <a:cubicBezTo>
                  <a:pt x="1013" y="1625"/>
                  <a:pt x="960" y="1697"/>
                  <a:pt x="907" y="1769"/>
                </a:cubicBezTo>
              </a:path>
            </a:pathLst>
          </a:custGeom>
          <a:noFill/>
          <a:ln w="76200" cap="flat" cmpd="sng">
            <a:solidFill>
              <a:srgbClr val="FF99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2" name="Freeform 16"/>
          <p:cNvSpPr/>
          <p:nvPr/>
        </p:nvSpPr>
        <p:spPr>
          <a:xfrm>
            <a:off x="7715250" y="765175"/>
            <a:ext cx="1189038" cy="3743325"/>
          </a:xfrm>
          <a:custGeom>
            <a:avLst/>
            <a:gdLst/>
            <a:ahLst/>
            <a:cxnLst>
              <a:cxn ang="0">
                <a:pos x="545" y="2358"/>
              </a:cxn>
              <a:cxn ang="0">
                <a:pos x="499" y="1905"/>
              </a:cxn>
              <a:cxn ang="0">
                <a:pos x="590" y="1633"/>
              </a:cxn>
              <a:cxn ang="0">
                <a:pos x="726" y="1406"/>
              </a:cxn>
              <a:cxn ang="0">
                <a:pos x="726" y="1179"/>
              </a:cxn>
              <a:cxn ang="0">
                <a:pos x="635" y="862"/>
              </a:cxn>
              <a:cxn ang="0">
                <a:pos x="590" y="544"/>
              </a:cxn>
              <a:cxn ang="0">
                <a:pos x="499" y="317"/>
              </a:cxn>
              <a:cxn ang="0">
                <a:pos x="363" y="227"/>
              </a:cxn>
              <a:cxn ang="0">
                <a:pos x="227" y="90"/>
              </a:cxn>
              <a:cxn ang="0">
                <a:pos x="91" y="45"/>
              </a:cxn>
              <a:cxn ang="0">
                <a:pos x="0" y="0"/>
              </a:cxn>
            </a:cxnLst>
            <a:pathLst>
              <a:path w="749" h="2358">
                <a:moveTo>
                  <a:pt x="545" y="2358"/>
                </a:moveTo>
                <a:cubicBezTo>
                  <a:pt x="518" y="2192"/>
                  <a:pt x="492" y="2026"/>
                  <a:pt x="499" y="1905"/>
                </a:cubicBezTo>
                <a:cubicBezTo>
                  <a:pt x="506" y="1784"/>
                  <a:pt x="552" y="1716"/>
                  <a:pt x="590" y="1633"/>
                </a:cubicBezTo>
                <a:cubicBezTo>
                  <a:pt x="628" y="1550"/>
                  <a:pt x="703" y="1482"/>
                  <a:pt x="726" y="1406"/>
                </a:cubicBezTo>
                <a:cubicBezTo>
                  <a:pt x="749" y="1330"/>
                  <a:pt x="741" y="1270"/>
                  <a:pt x="726" y="1179"/>
                </a:cubicBezTo>
                <a:cubicBezTo>
                  <a:pt x="711" y="1088"/>
                  <a:pt x="658" y="968"/>
                  <a:pt x="635" y="862"/>
                </a:cubicBezTo>
                <a:cubicBezTo>
                  <a:pt x="612" y="756"/>
                  <a:pt x="613" y="635"/>
                  <a:pt x="590" y="544"/>
                </a:cubicBezTo>
                <a:cubicBezTo>
                  <a:pt x="567" y="453"/>
                  <a:pt x="537" y="370"/>
                  <a:pt x="499" y="317"/>
                </a:cubicBezTo>
                <a:cubicBezTo>
                  <a:pt x="461" y="264"/>
                  <a:pt x="408" y="265"/>
                  <a:pt x="363" y="227"/>
                </a:cubicBezTo>
                <a:cubicBezTo>
                  <a:pt x="318" y="189"/>
                  <a:pt x="272" y="120"/>
                  <a:pt x="227" y="90"/>
                </a:cubicBezTo>
                <a:cubicBezTo>
                  <a:pt x="182" y="60"/>
                  <a:pt x="129" y="60"/>
                  <a:pt x="91" y="45"/>
                </a:cubicBezTo>
                <a:cubicBezTo>
                  <a:pt x="53" y="30"/>
                  <a:pt x="26" y="15"/>
                  <a:pt x="0" y="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04545" y="1834515"/>
            <a:ext cx="78314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维持内环境稳定</a:t>
            </a:r>
            <a:endParaRPr lang="zh-CN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2.维持体温的相对恒定</a:t>
            </a:r>
            <a:endParaRPr lang="en-US" altLang="zh-CN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3.重要的防御和保护的功能</a:t>
            </a:r>
            <a:endParaRPr lang="en-US" altLang="zh-CN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4.参与机体的生理性止血</a:t>
            </a:r>
            <a:endParaRPr lang="en-US" altLang="zh-CN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13150" y="648970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/>
            <a:r>
              <a:rPr lang="zh-CN" sz="4800" b="1">
                <a:latin typeface="+mj-ea"/>
                <a:ea typeface="+mj-ea"/>
                <a:cs typeface="宋体" panose="02010600030101010101" pitchFamily="2" charset="-122"/>
                <a:sym typeface="+mn-ea"/>
              </a:rPr>
              <a:t>血液循环的功能</a:t>
            </a:r>
            <a:endParaRPr lang="zh-CN" altLang="en-US" sz="4800" b="1">
              <a:latin typeface="+mj-ea"/>
              <a:ea typeface="+mj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8525" y="2552065"/>
            <a:ext cx="6838315" cy="19297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403860"/>
            <a:ext cx="10065385" cy="6261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608400"/>
            <a:ext cx="10969200" cy="705600"/>
          </a:xfrm>
        </p:spPr>
        <p:txBody>
          <a:bodyPr/>
          <a:p>
            <a:r>
              <a:rPr lang="zh-CN" altLang="en-US"/>
              <a:t>局部血液循环障碍的</a:t>
            </a:r>
            <a:r>
              <a:rPr lang="zh-CN" altLang="en-US"/>
              <a:t>表现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0" y="1847850"/>
            <a:ext cx="121069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sz="3200" b="1">
                <a:ea typeface="宋体" panose="02010600030101010101" pitchFamily="2" charset="-122"/>
              </a:rPr>
              <a:t>血管内成分溢出血管</a:t>
            </a:r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②</a:t>
            </a:r>
            <a:r>
              <a:rPr lang="zh-CN" sz="3200" b="1">
                <a:ea typeface="宋体" panose="02010600030101010101" pitchFamily="2" charset="-122"/>
              </a:rPr>
              <a:t>局部组织血管内血液含量异常</a:t>
            </a:r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③</a:t>
            </a:r>
            <a:r>
              <a:rPr lang="zh-CN" sz="3200" b="1">
                <a:ea typeface="宋体" panose="02010600030101010101" pitchFamily="2" charset="-122"/>
              </a:rPr>
              <a:t>血液内出现异常物质</a:t>
            </a:r>
            <a:endParaRPr lang="zh-CN" alt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3415"/>
          <a:stretch>
            <a:fillRect/>
          </a:stretch>
        </p:blipFill>
        <p:spPr>
          <a:xfrm>
            <a:off x="3203575" y="482600"/>
            <a:ext cx="7451725" cy="3638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0851" t="2146" b="6158"/>
          <a:stretch>
            <a:fillRect/>
          </a:stretch>
        </p:blipFill>
        <p:spPr>
          <a:xfrm>
            <a:off x="9039225" y="3015615"/>
            <a:ext cx="1878330" cy="38423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8395"/>
            <a:ext cx="4705350" cy="31051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5090" y="182880"/>
            <a:ext cx="12106910" cy="166624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sz="3200" b="1">
                <a:ea typeface="宋体" panose="02010600030101010101" pitchFamily="2" charset="-122"/>
              </a:rPr>
              <a:t>血管内成分溢出血管</a:t>
            </a:r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: a.</a:t>
            </a:r>
            <a:r>
              <a:rPr lang="zh-CN" sz="3200" b="1">
                <a:latin typeface="Calibri" panose="020F0502020204030204" charset="0"/>
                <a:ea typeface="宋体" panose="02010600030101010101" pitchFamily="2" charset="-122"/>
              </a:rPr>
              <a:t>水分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溢出血管</a:t>
            </a:r>
            <a:r>
              <a:rPr lang="zh-CN" sz="3200" b="1">
                <a:latin typeface="Calibri" panose="020F0502020204030204" charset="0"/>
                <a:ea typeface="宋体" panose="02010600030101010101" pitchFamily="2" charset="-122"/>
              </a:rPr>
              <a:t>；</a:t>
            </a: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b.</a:t>
            </a:r>
            <a:r>
              <a:rPr lang="zh-CN" sz="3200" b="1">
                <a:ea typeface="宋体" panose="02010600030101010101" pitchFamily="2" charset="-122"/>
              </a:rPr>
              <a:t>水分在组织间隙中增加称水肿</a:t>
            </a:r>
            <a:r>
              <a:rPr lang="zh-CN" alt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3200" b="1">
                <a:ea typeface="宋体" panose="02010600030101010101" pitchFamily="2" charset="-122"/>
              </a:rPr>
              <a:t>水分在体腔内积聚称积液。</a:t>
            </a:r>
            <a:endParaRPr lang="en-US" sz="3200" b="1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3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COMMONDATA" val="eyJoZGlkIjoiZGI1NmM2ZjRiZTM3YjQ0ZDU3N2ZhN2Q2NDFkMGJhNGE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0</TotalTime>
  <Words>482</Words>
  <Application>WPS 演示</Application>
  <PresentationFormat>宽屏</PresentationFormat>
  <Paragraphs>51</Paragraphs>
  <Slides>15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Times New Roman</vt:lpstr>
      <vt:lpstr>华文中宋</vt:lpstr>
      <vt:lpstr>Tahoma</vt:lpstr>
      <vt:lpstr>Calibri</vt:lpstr>
      <vt:lpstr>Arial Unicode MS</vt:lpstr>
      <vt:lpstr>等线</vt:lpstr>
      <vt:lpstr>自定义设计方案</vt:lpstr>
      <vt:lpstr>1_自定义设计方案</vt:lpstr>
      <vt:lpstr>PowerPoint 演示文稿</vt:lpstr>
      <vt:lpstr>局部血液循环障碍概述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局部血液循环障碍的表现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 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局部血液循环障碍</dc:title>
  <dc:creator>唐 勤彩</dc:creator>
  <cp:lastModifiedBy>顿耀艳</cp:lastModifiedBy>
  <cp:revision>451</cp:revision>
  <dcterms:created xsi:type="dcterms:W3CDTF">2020-07-29T07:38:00Z</dcterms:created>
  <dcterms:modified xsi:type="dcterms:W3CDTF">2022-08-26T01:44:38Z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54D8EB456D0C44FC8FD473FE5C998A30</vt:lpwstr>
  </property>
  <property fmtid="{D5CDD505-2E9C-101B-9397-08002B2CF9AE}" pid="3" name="KSOProductBuildVer">
    <vt:lpwstr>2052-11.1.0.12313</vt:lpwstr>
  </property>
</Properties>
</file>