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10"/>
  </p:notesMasterIdLst>
  <p:sldIdLst>
    <p:sldId id="944" r:id="rId5"/>
    <p:sldId id="933" r:id="rId6"/>
    <p:sldId id="934" r:id="rId7"/>
    <p:sldId id="413" r:id="rId8"/>
    <p:sldId id="284" r:id="rId9"/>
    <p:sldId id="920" r:id="rId11"/>
    <p:sldId id="922" r:id="rId12"/>
    <p:sldId id="921" r:id="rId13"/>
    <p:sldId id="919" r:id="rId14"/>
    <p:sldId id="923" r:id="rId15"/>
    <p:sldId id="285" r:id="rId16"/>
    <p:sldId id="932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 snapToGrid="0">
      <p:cViewPr varScale="1">
        <p:scale>
          <a:sx n="58" d="100"/>
          <a:sy n="58" d="100"/>
        </p:scale>
        <p:origin x="96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8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8B0F-2C44-492A-A7C9-2213091942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1970-0B2A-4308-89CB-99A0BD9C6A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1970-0B2A-4308-89CB-99A0BD9C6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1970-0B2A-4308-89CB-99A0BD9C6A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1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5958" y="3770490"/>
            <a:ext cx="8689976" cy="1227551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三峡大学医学院病理学系</a:t>
            </a:r>
            <a:endParaRPr lang="zh-CN" altLang="en-US" sz="4800" b="1" dirty="0">
              <a:solidFill>
                <a:schemeClr val="tx1"/>
              </a:solidFill>
            </a:endParaRPr>
          </a:p>
          <a:p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顿耀艳</a:t>
            </a:r>
            <a:endParaRPr lang="zh-CN" altLang="en-US" sz="48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9435" y="1520190"/>
            <a:ext cx="8113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7200" b="1" cap="all" dirty="0">
                <a:solidFill>
                  <a:schemeClr val="tx1"/>
                </a:solidFill>
                <a:cs typeface="+mj-cs"/>
                <a:sym typeface="+mn-ea"/>
              </a:rPr>
              <a:t>局部血液循环障碍</a:t>
            </a:r>
            <a:endParaRPr lang="zh-CN" altLang="en-US" sz="7200" b="1" cap="all" dirty="0">
              <a:solidFill>
                <a:schemeClr val="tx1"/>
              </a:solidFill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0851" t="2146" b="6158"/>
          <a:stretch>
            <a:fillRect/>
          </a:stretch>
        </p:blipFill>
        <p:spPr>
          <a:xfrm>
            <a:off x="3724275" y="812165"/>
            <a:ext cx="2558415" cy="52336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8290" lvl="2" indent="0">
              <a:buNone/>
            </a:pPr>
            <a:endParaRPr lang="en-US" altLang="zh-CN" sz="2400" b="1" dirty="0"/>
          </a:p>
          <a:p>
            <a:endParaRPr lang="zh-CN" altLang="en-US" sz="1800" dirty="0"/>
          </a:p>
        </p:txBody>
      </p:sp>
      <p:sp>
        <p:nvSpPr>
          <p:cNvPr id="8" name="圆角矩形 7"/>
          <p:cNvSpPr/>
          <p:nvPr/>
        </p:nvSpPr>
        <p:spPr>
          <a:xfrm>
            <a:off x="1349375" y="2125980"/>
            <a:ext cx="9392920" cy="1402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</a:rPr>
              <a:t>体积</a:t>
            </a:r>
            <a:r>
              <a:rPr lang="en-US" altLang="zh-CN" sz="2800" b="1" dirty="0">
                <a:solidFill>
                  <a:schemeClr val="tx1"/>
                </a:solidFill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</a:rPr>
              <a:t>轻度</a:t>
            </a:r>
            <a:r>
              <a:rPr lang="zh-CN" altLang="en-US" sz="2800" b="1" dirty="0">
                <a:solidFill>
                  <a:schemeClr val="tx1"/>
                </a:solidFill>
              </a:rPr>
              <a:t>增大；颜色</a:t>
            </a:r>
            <a:r>
              <a:rPr lang="en-US" altLang="zh-CN" sz="2800" b="1" dirty="0">
                <a:solidFill>
                  <a:schemeClr val="tx1"/>
                </a:solidFill>
              </a:rPr>
              <a:t>---</a:t>
            </a:r>
            <a:r>
              <a:rPr lang="zh-CN" altLang="en-US" sz="2800" b="1" dirty="0">
                <a:solidFill>
                  <a:schemeClr val="tx1"/>
                </a:solidFill>
              </a:rPr>
              <a:t>鲜红；温度</a:t>
            </a:r>
            <a:r>
              <a:rPr lang="en-US" altLang="zh-CN" sz="2800" b="1" dirty="0">
                <a:solidFill>
                  <a:schemeClr val="tx1"/>
                </a:solidFill>
              </a:rPr>
              <a:t>---</a:t>
            </a:r>
            <a:r>
              <a:rPr lang="zh-CN" altLang="en-US" sz="2800" b="1" dirty="0">
                <a:solidFill>
                  <a:schemeClr val="tx1"/>
                </a:solidFill>
              </a:rPr>
              <a:t>增高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</a:rPr>
              <a:t>镜下：局部细动脉及毛细血管扩张充血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95730" y="4441190"/>
            <a:ext cx="9400540" cy="1461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</a:rPr>
              <a:t>通常无不良后果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</a:rPr>
              <a:t>有基础疾病是可造成严重损害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49375" y="1562100"/>
            <a:ext cx="2258060" cy="5638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病理变化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49549" y="3720981"/>
            <a:ext cx="2001163" cy="71991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后  果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zh-CN" altLang="en-US" sz="5400"/>
              <a:t>小</a:t>
            </a:r>
            <a:r>
              <a:rPr lang="en-US" altLang="zh-CN" sz="5400"/>
              <a:t>  </a:t>
            </a:r>
            <a:r>
              <a:rPr lang="zh-CN" altLang="en-US" sz="5400"/>
              <a:t>结</a:t>
            </a:r>
            <a:endParaRPr lang="zh-CN" altLang="en-US" sz="5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895" y="2392045"/>
            <a:ext cx="10968990" cy="2372995"/>
          </a:xfrm>
        </p:spPr>
        <p:txBody>
          <a:bodyPr/>
          <a:p>
            <a:pPr marL="0" indent="0">
              <a:buNone/>
            </a:pP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熟悉充血的概念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充血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类型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185285" y="1687830"/>
            <a:ext cx="5139055" cy="268097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5400" b="1" dirty="0">
                <a:solidFill>
                  <a:schemeClr val="tx2"/>
                </a:solidFill>
              </a:rPr>
              <a:t>   </a:t>
            </a:r>
            <a:r>
              <a:rPr lang="zh-CN" altLang="en-US" sz="5400" b="1" dirty="0">
                <a:solidFill>
                  <a:schemeClr val="tx2"/>
                </a:solidFill>
              </a:rPr>
              <a:t>充</a:t>
            </a:r>
            <a:r>
              <a:rPr lang="en-US" altLang="zh-CN" sz="5400" b="1" dirty="0">
                <a:solidFill>
                  <a:schemeClr val="tx2"/>
                </a:solidFill>
              </a:rPr>
              <a:t>  </a:t>
            </a:r>
            <a:r>
              <a:rPr lang="zh-CN" altLang="en-US" sz="5400" b="1" dirty="0">
                <a:solidFill>
                  <a:schemeClr val="tx2"/>
                </a:solidFill>
              </a:rPr>
              <a:t>血</a:t>
            </a:r>
            <a:endParaRPr lang="zh-CN" altLang="en-US" sz="5400" b="1" dirty="0">
              <a:solidFill>
                <a:schemeClr val="tx2"/>
              </a:solidFill>
            </a:endParaRPr>
          </a:p>
          <a:p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hyperemia</a:t>
            </a:r>
            <a:endParaRPr lang="en-US" altLang="zh-CN" sz="5400" b="1" dirty="0">
              <a:solidFill>
                <a:schemeClr val="tx2"/>
              </a:solidFill>
            </a:endParaRPr>
          </a:p>
          <a:p>
            <a:endParaRPr lang="en-US" altLang="zh-CN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434465" y="1737360"/>
            <a:ext cx="9632315" cy="3796030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充血的</a:t>
            </a:r>
            <a:r>
              <a:rPr lang="zh-CN" altLang="en-US" sz="14400" b="1" dirty="0">
                <a:solidFill>
                  <a:schemeClr val="tx2"/>
                </a:solidFill>
              </a:rPr>
              <a:t>表现</a:t>
            </a:r>
            <a:r>
              <a:rPr lang="zh-CN" altLang="en-US" sz="14400" dirty="0">
                <a:solidFill>
                  <a:schemeClr val="tx2"/>
                </a:solidFill>
              </a:rPr>
              <a:t>：局部组织血管内血液</a:t>
            </a:r>
            <a:r>
              <a:rPr lang="zh-CN" altLang="en-US" sz="14400" b="1" dirty="0">
                <a:solidFill>
                  <a:schemeClr val="tx2"/>
                </a:solidFill>
              </a:rPr>
              <a:t>含量增多</a:t>
            </a:r>
            <a:endParaRPr lang="zh-CN" altLang="en-US" sz="1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充血</a:t>
            </a:r>
            <a:r>
              <a:rPr lang="zh-CN" altLang="en-US" sz="1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</a:t>
            </a: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小动脉和毛细血管扩张，动脉输入血量的增多</a:t>
            </a:r>
            <a:r>
              <a:rPr lang="zh-CN" altLang="en-US" sz="14400" dirty="0">
                <a:solidFill>
                  <a:schemeClr val="tx2"/>
                </a:solidFill>
                <a:sym typeface="+mn-ea"/>
              </a:rPr>
              <a:t>，</a:t>
            </a: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主动过程</a:t>
            </a:r>
            <a:endParaRPr lang="en-US" altLang="zh-CN" sz="1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32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资料带 25"/>
          <p:cNvSpPr/>
          <p:nvPr/>
        </p:nvSpPr>
        <p:spPr>
          <a:xfrm rot="15762658">
            <a:off x="5740978" y="2008888"/>
            <a:ext cx="2530641" cy="193289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1896 w 13843"/>
              <a:gd name="connsiteY31-29366" fmla="*/ 16847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428 w 13843"/>
              <a:gd name="connsiteY23-29500" fmla="*/ 15878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1896 w 13843"/>
              <a:gd name="connsiteY31-29516" fmla="*/ 16847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458 w 13843"/>
              <a:gd name="connsiteY52-29558" fmla="*/ 15327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641"/>
              <a:gd name="connsiteX1-29605" fmla="*/ 2370 w 13843"/>
              <a:gd name="connsiteY1-29606" fmla="*/ 6237 h 17641"/>
              <a:gd name="connsiteX2-29607" fmla="*/ 4241 w 13843"/>
              <a:gd name="connsiteY2-29608" fmla="*/ 5504 h 17641"/>
              <a:gd name="connsiteX3-29609" fmla="*/ 6507 w 13843"/>
              <a:gd name="connsiteY3-29610" fmla="*/ 3399 h 17641"/>
              <a:gd name="connsiteX4-29611" fmla="*/ 7079 w 13843"/>
              <a:gd name="connsiteY4-29612" fmla="*/ 2367 h 17641"/>
              <a:gd name="connsiteX5-29613" fmla="*/ 7253 w 13843"/>
              <a:gd name="connsiteY5-29614" fmla="*/ 2149 h 17641"/>
              <a:gd name="connsiteX6-29615" fmla="*/ 7474 w 13843"/>
              <a:gd name="connsiteY6-29616" fmla="*/ 826 h 17641"/>
              <a:gd name="connsiteX7-29617" fmla="*/ 7824 w 13843"/>
              <a:gd name="connsiteY7-29618" fmla="*/ 961 h 17641"/>
              <a:gd name="connsiteX8-29619" fmla="*/ 8180 w 13843"/>
              <a:gd name="connsiteY8-29620" fmla="*/ 1915 h 17641"/>
              <a:gd name="connsiteX9-29621" fmla="*/ 8912 w 13843"/>
              <a:gd name="connsiteY9-29622" fmla="*/ 752 h 17641"/>
              <a:gd name="connsiteX10-29623" fmla="*/ 8584 w 13843"/>
              <a:gd name="connsiteY10-29624" fmla="*/ 1546 h 17641"/>
              <a:gd name="connsiteX11-29625" fmla="*/ 9243 w 13843"/>
              <a:gd name="connsiteY11-29626" fmla="*/ 19 h 17641"/>
              <a:gd name="connsiteX12-29627" fmla="*/ 9729 w 13843"/>
              <a:gd name="connsiteY12-29628" fmla="*/ 14 h 17641"/>
              <a:gd name="connsiteX13-29629" fmla="*/ 9825 w 13843"/>
              <a:gd name="connsiteY13-29630" fmla="*/ 1200 h 17641"/>
              <a:gd name="connsiteX14-29631" fmla="*/ 11867 w 13843"/>
              <a:gd name="connsiteY14-29632" fmla="*/ 3664 h 17641"/>
              <a:gd name="connsiteX15-29633" fmla="*/ 13658 w 13843"/>
              <a:gd name="connsiteY15-29634" fmla="*/ 12081 h 17641"/>
              <a:gd name="connsiteX16-29635" fmla="*/ 13784 w 13843"/>
              <a:gd name="connsiteY16-29636" fmla="*/ 17145 h 17641"/>
              <a:gd name="connsiteX17-29637" fmla="*/ 13607 w 13843"/>
              <a:gd name="connsiteY17-29638" fmla="*/ 15125 h 17641"/>
              <a:gd name="connsiteX18-29639" fmla="*/ 13156 w 13843"/>
              <a:gd name="connsiteY18-29640" fmla="*/ 17058 h 17641"/>
              <a:gd name="connsiteX19-29641" fmla="*/ 13395 w 13843"/>
              <a:gd name="connsiteY19-29642" fmla="*/ 13248 h 17641"/>
              <a:gd name="connsiteX20-29643" fmla="*/ 12761 w 13843"/>
              <a:gd name="connsiteY20-29644" fmla="*/ 9413 h 17641"/>
              <a:gd name="connsiteX21-29645" fmla="*/ 13104 w 13843"/>
              <a:gd name="connsiteY21-29646" fmla="*/ 13426 h 17641"/>
              <a:gd name="connsiteX22-29647" fmla="*/ 12856 w 13843"/>
              <a:gd name="connsiteY22-29648" fmla="*/ 13642 h 17641"/>
              <a:gd name="connsiteX23-29649" fmla="*/ 12428 w 13843"/>
              <a:gd name="connsiteY23-29650" fmla="*/ 15878 h 17641"/>
              <a:gd name="connsiteX24-29651" fmla="*/ 12465 w 13843"/>
              <a:gd name="connsiteY24-29652" fmla="*/ 10366 h 17641"/>
              <a:gd name="connsiteX25-29653" fmla="*/ 11546 w 13843"/>
              <a:gd name="connsiteY25-29654" fmla="*/ 4727 h 17641"/>
              <a:gd name="connsiteX26-29655" fmla="*/ 11713 w 13843"/>
              <a:gd name="connsiteY26-29656" fmla="*/ 7113 h 17641"/>
              <a:gd name="connsiteX27-29657" fmla="*/ 11954 w 13843"/>
              <a:gd name="connsiteY27-29658" fmla="*/ 7984 h 17641"/>
              <a:gd name="connsiteX28-29659" fmla="*/ 12312 w 13843"/>
              <a:gd name="connsiteY28-29660" fmla="*/ 9938 h 17641"/>
              <a:gd name="connsiteX29-29661" fmla="*/ 11938 w 13843"/>
              <a:gd name="connsiteY29-29662" fmla="*/ 9257 h 17641"/>
              <a:gd name="connsiteX30-29663" fmla="*/ 12198 w 13843"/>
              <a:gd name="connsiteY30-29664" fmla="*/ 14201 h 17641"/>
              <a:gd name="connsiteX31-29665" fmla="*/ 11896 w 13843"/>
              <a:gd name="connsiteY31-29666" fmla="*/ 16847 h 17641"/>
              <a:gd name="connsiteX32-29667" fmla="*/ 11833 w 13843"/>
              <a:gd name="connsiteY32-29668" fmla="*/ 13325 h 17641"/>
              <a:gd name="connsiteX33-29669" fmla="*/ 11685 w 13843"/>
              <a:gd name="connsiteY33-29670" fmla="*/ 11252 h 17641"/>
              <a:gd name="connsiteX34-29671" fmla="*/ 11028 w 13843"/>
              <a:gd name="connsiteY34-29672" fmla="*/ 6212 h 17641"/>
              <a:gd name="connsiteX35-29673" fmla="*/ 11374 w 13843"/>
              <a:gd name="connsiteY35-29674" fmla="*/ 11757 h 17641"/>
              <a:gd name="connsiteX36-29675" fmla="*/ 11574 w 13843"/>
              <a:gd name="connsiteY36-29676" fmla="*/ 14285 h 17641"/>
              <a:gd name="connsiteX37-29677" fmla="*/ 11403 w 13843"/>
              <a:gd name="connsiteY37-29678" fmla="*/ 16746 h 17641"/>
              <a:gd name="connsiteX38-29679" fmla="*/ 11211 w 13843"/>
              <a:gd name="connsiteY38-29680" fmla="*/ 13822 h 17641"/>
              <a:gd name="connsiteX39-29681" fmla="*/ 10807 w 13843"/>
              <a:gd name="connsiteY39-29682" fmla="*/ 16705 h 17641"/>
              <a:gd name="connsiteX40-29683" fmla="*/ 10464 w 13843"/>
              <a:gd name="connsiteY40-29684" fmla="*/ 17020 h 17641"/>
              <a:gd name="connsiteX41-29685" fmla="*/ 10543 w 13843"/>
              <a:gd name="connsiteY41-29686" fmla="*/ 16578 h 17641"/>
              <a:gd name="connsiteX42-29687" fmla="*/ 10656 w 13843"/>
              <a:gd name="connsiteY42-29688" fmla="*/ 15449 h 17641"/>
              <a:gd name="connsiteX43-29689" fmla="*/ 10782 w 13843"/>
              <a:gd name="connsiteY43-29690" fmla="*/ 14870 h 17641"/>
              <a:gd name="connsiteX44-29691" fmla="*/ 10671 w 13843"/>
              <a:gd name="connsiteY44-29692" fmla="*/ 15401 h 17641"/>
              <a:gd name="connsiteX45-29693" fmla="*/ 10281 w 13843"/>
              <a:gd name="connsiteY45-29694" fmla="*/ 15775 h 17641"/>
              <a:gd name="connsiteX46-29695" fmla="*/ 10129 w 13843"/>
              <a:gd name="connsiteY46-29696" fmla="*/ 16622 h 17641"/>
              <a:gd name="connsiteX47-29697" fmla="*/ 10139 w 13843"/>
              <a:gd name="connsiteY47-29698" fmla="*/ 15898 h 17641"/>
              <a:gd name="connsiteX48-29699" fmla="*/ 10390 w 13843"/>
              <a:gd name="connsiteY48-29700" fmla="*/ 14890 h 17641"/>
              <a:gd name="connsiteX49-29701" fmla="*/ 10589 w 13843"/>
              <a:gd name="connsiteY49-29702" fmla="*/ 14100 h 17641"/>
              <a:gd name="connsiteX50-29703" fmla="*/ 10823 w 13843"/>
              <a:gd name="connsiteY50-29704" fmla="*/ 8335 h 17641"/>
              <a:gd name="connsiteX51-29705" fmla="*/ 10354 w 13843"/>
              <a:gd name="connsiteY51-29706" fmla="*/ 12175 h 17641"/>
              <a:gd name="connsiteX52-29707" fmla="*/ 8644 w 13843"/>
              <a:gd name="connsiteY52-29708" fmla="*/ 17630 h 17641"/>
              <a:gd name="connsiteX53-29709" fmla="*/ 9969 w 13843"/>
              <a:gd name="connsiteY53-29710" fmla="*/ 11851 h 17641"/>
              <a:gd name="connsiteX54-29711" fmla="*/ 9111 w 13843"/>
              <a:gd name="connsiteY54-29712" fmla="*/ 13356 h 17641"/>
              <a:gd name="connsiteX55-29713" fmla="*/ 9699 w 13843"/>
              <a:gd name="connsiteY55-29714" fmla="*/ 11442 h 17641"/>
              <a:gd name="connsiteX56-29715" fmla="*/ 10116 w 13843"/>
              <a:gd name="connsiteY56-29716" fmla="*/ 10172 h 17641"/>
              <a:gd name="connsiteX57-29717" fmla="*/ 10358 w 13843"/>
              <a:gd name="connsiteY57-29718" fmla="*/ 5435 h 17641"/>
              <a:gd name="connsiteX58-29719" fmla="*/ 9432 w 13843"/>
              <a:gd name="connsiteY58-29720" fmla="*/ 3443 h 17641"/>
              <a:gd name="connsiteX59-29721" fmla="*/ 7255 w 13843"/>
              <a:gd name="connsiteY59-29722" fmla="*/ 4898 h 17641"/>
              <a:gd name="connsiteX60-29723" fmla="*/ 6860 w 13843"/>
              <a:gd name="connsiteY60-29724" fmla="*/ 5686 h 17641"/>
              <a:gd name="connsiteX61-29725" fmla="*/ 6527 w 13843"/>
              <a:gd name="connsiteY61-29726" fmla="*/ 6132 h 17641"/>
              <a:gd name="connsiteX62-29727" fmla="*/ 6435 w 13843"/>
              <a:gd name="connsiteY62-29728" fmla="*/ 6532 h 17641"/>
              <a:gd name="connsiteX63-29729" fmla="*/ 6001 w 13843"/>
              <a:gd name="connsiteY63-29730" fmla="*/ 6935 h 17641"/>
              <a:gd name="connsiteX64-29731" fmla="*/ 5399 w 13843"/>
              <a:gd name="connsiteY64-29732" fmla="*/ 7260 h 17641"/>
              <a:gd name="connsiteX65-29733" fmla="*/ 5530 w 13843"/>
              <a:gd name="connsiteY65-29734" fmla="*/ 7171 h 17641"/>
              <a:gd name="connsiteX66-29735" fmla="*/ 5907 w 13843"/>
              <a:gd name="connsiteY66-29736" fmla="*/ 7016 h 17641"/>
              <a:gd name="connsiteX67-29737" fmla="*/ 5409 w 13843"/>
              <a:gd name="connsiteY67-29738" fmla="*/ 7287 h 17641"/>
              <a:gd name="connsiteX68-29739" fmla="*/ 4445 w 13843"/>
              <a:gd name="connsiteY68-29740" fmla="*/ 8017 h 17641"/>
              <a:gd name="connsiteX69-29741" fmla="*/ 3889 w 13843"/>
              <a:gd name="connsiteY69-29742" fmla="*/ 8372 h 17641"/>
              <a:gd name="connsiteX70-29743" fmla="*/ 3169 w 13843"/>
              <a:gd name="connsiteY70-29744" fmla="*/ 8683 h 17641"/>
              <a:gd name="connsiteX71-29745" fmla="*/ 1519 w 13843"/>
              <a:gd name="connsiteY71-29746" fmla="*/ 9330 h 17641"/>
              <a:gd name="connsiteX72-29747" fmla="*/ 482 w 13843"/>
              <a:gd name="connsiteY72-29748" fmla="*/ 9936 h 17641"/>
              <a:gd name="connsiteX73-29749" fmla="*/ 330 w 13843"/>
              <a:gd name="connsiteY73-29750" fmla="*/ 8790 h 17641"/>
              <a:gd name="connsiteX74-29751" fmla="*/ 109 w 13843"/>
              <a:gd name="connsiteY74-29752" fmla="*/ 7008 h 17641"/>
              <a:gd name="connsiteX0-29753" fmla="*/ 109 w 13843"/>
              <a:gd name="connsiteY0-29754" fmla="*/ 7008 h 17884"/>
              <a:gd name="connsiteX1-29755" fmla="*/ 2370 w 13843"/>
              <a:gd name="connsiteY1-29756" fmla="*/ 6237 h 17884"/>
              <a:gd name="connsiteX2-29757" fmla="*/ 4241 w 13843"/>
              <a:gd name="connsiteY2-29758" fmla="*/ 5504 h 17884"/>
              <a:gd name="connsiteX3-29759" fmla="*/ 6507 w 13843"/>
              <a:gd name="connsiteY3-29760" fmla="*/ 3399 h 17884"/>
              <a:gd name="connsiteX4-29761" fmla="*/ 7079 w 13843"/>
              <a:gd name="connsiteY4-29762" fmla="*/ 2367 h 17884"/>
              <a:gd name="connsiteX5-29763" fmla="*/ 7253 w 13843"/>
              <a:gd name="connsiteY5-29764" fmla="*/ 2149 h 17884"/>
              <a:gd name="connsiteX6-29765" fmla="*/ 7474 w 13843"/>
              <a:gd name="connsiteY6-29766" fmla="*/ 826 h 17884"/>
              <a:gd name="connsiteX7-29767" fmla="*/ 7824 w 13843"/>
              <a:gd name="connsiteY7-29768" fmla="*/ 961 h 17884"/>
              <a:gd name="connsiteX8-29769" fmla="*/ 8180 w 13843"/>
              <a:gd name="connsiteY8-29770" fmla="*/ 1915 h 17884"/>
              <a:gd name="connsiteX9-29771" fmla="*/ 8912 w 13843"/>
              <a:gd name="connsiteY9-29772" fmla="*/ 752 h 17884"/>
              <a:gd name="connsiteX10-29773" fmla="*/ 8584 w 13843"/>
              <a:gd name="connsiteY10-29774" fmla="*/ 1546 h 17884"/>
              <a:gd name="connsiteX11-29775" fmla="*/ 9243 w 13843"/>
              <a:gd name="connsiteY11-29776" fmla="*/ 19 h 17884"/>
              <a:gd name="connsiteX12-29777" fmla="*/ 9729 w 13843"/>
              <a:gd name="connsiteY12-29778" fmla="*/ 14 h 17884"/>
              <a:gd name="connsiteX13-29779" fmla="*/ 9825 w 13843"/>
              <a:gd name="connsiteY13-29780" fmla="*/ 1200 h 17884"/>
              <a:gd name="connsiteX14-29781" fmla="*/ 11867 w 13843"/>
              <a:gd name="connsiteY14-29782" fmla="*/ 3664 h 17884"/>
              <a:gd name="connsiteX15-29783" fmla="*/ 13658 w 13843"/>
              <a:gd name="connsiteY15-29784" fmla="*/ 12081 h 17884"/>
              <a:gd name="connsiteX16-29785" fmla="*/ 13784 w 13843"/>
              <a:gd name="connsiteY16-29786" fmla="*/ 17145 h 17884"/>
              <a:gd name="connsiteX17-29787" fmla="*/ 13607 w 13843"/>
              <a:gd name="connsiteY17-29788" fmla="*/ 15125 h 17884"/>
              <a:gd name="connsiteX18-29789" fmla="*/ 13156 w 13843"/>
              <a:gd name="connsiteY18-29790" fmla="*/ 17058 h 17884"/>
              <a:gd name="connsiteX19-29791" fmla="*/ 13395 w 13843"/>
              <a:gd name="connsiteY19-29792" fmla="*/ 13248 h 17884"/>
              <a:gd name="connsiteX20-29793" fmla="*/ 12761 w 13843"/>
              <a:gd name="connsiteY20-29794" fmla="*/ 9413 h 17884"/>
              <a:gd name="connsiteX21-29795" fmla="*/ 13104 w 13843"/>
              <a:gd name="connsiteY21-29796" fmla="*/ 13426 h 17884"/>
              <a:gd name="connsiteX22-29797" fmla="*/ 12856 w 13843"/>
              <a:gd name="connsiteY22-29798" fmla="*/ 13642 h 17884"/>
              <a:gd name="connsiteX23-29799" fmla="*/ 12428 w 13843"/>
              <a:gd name="connsiteY23-29800" fmla="*/ 15878 h 17884"/>
              <a:gd name="connsiteX24-29801" fmla="*/ 12465 w 13843"/>
              <a:gd name="connsiteY24-29802" fmla="*/ 10366 h 17884"/>
              <a:gd name="connsiteX25-29803" fmla="*/ 11546 w 13843"/>
              <a:gd name="connsiteY25-29804" fmla="*/ 4727 h 17884"/>
              <a:gd name="connsiteX26-29805" fmla="*/ 11713 w 13843"/>
              <a:gd name="connsiteY26-29806" fmla="*/ 7113 h 17884"/>
              <a:gd name="connsiteX27-29807" fmla="*/ 11954 w 13843"/>
              <a:gd name="connsiteY27-29808" fmla="*/ 7984 h 17884"/>
              <a:gd name="connsiteX28-29809" fmla="*/ 12312 w 13843"/>
              <a:gd name="connsiteY28-29810" fmla="*/ 9938 h 17884"/>
              <a:gd name="connsiteX29-29811" fmla="*/ 11938 w 13843"/>
              <a:gd name="connsiteY29-29812" fmla="*/ 9257 h 17884"/>
              <a:gd name="connsiteX30-29813" fmla="*/ 12198 w 13843"/>
              <a:gd name="connsiteY30-29814" fmla="*/ 14201 h 17884"/>
              <a:gd name="connsiteX31-29815" fmla="*/ 11896 w 13843"/>
              <a:gd name="connsiteY31-29816" fmla="*/ 16847 h 17884"/>
              <a:gd name="connsiteX32-29817" fmla="*/ 11833 w 13843"/>
              <a:gd name="connsiteY32-29818" fmla="*/ 13325 h 17884"/>
              <a:gd name="connsiteX33-29819" fmla="*/ 11685 w 13843"/>
              <a:gd name="connsiteY33-29820" fmla="*/ 11252 h 17884"/>
              <a:gd name="connsiteX34-29821" fmla="*/ 11028 w 13843"/>
              <a:gd name="connsiteY34-29822" fmla="*/ 6212 h 17884"/>
              <a:gd name="connsiteX35-29823" fmla="*/ 11374 w 13843"/>
              <a:gd name="connsiteY35-29824" fmla="*/ 11757 h 17884"/>
              <a:gd name="connsiteX36-29825" fmla="*/ 11574 w 13843"/>
              <a:gd name="connsiteY36-29826" fmla="*/ 14285 h 17884"/>
              <a:gd name="connsiteX37-29827" fmla="*/ 11403 w 13843"/>
              <a:gd name="connsiteY37-29828" fmla="*/ 16746 h 17884"/>
              <a:gd name="connsiteX38-29829" fmla="*/ 11211 w 13843"/>
              <a:gd name="connsiteY38-29830" fmla="*/ 13822 h 17884"/>
              <a:gd name="connsiteX39-29831" fmla="*/ 10807 w 13843"/>
              <a:gd name="connsiteY39-29832" fmla="*/ 16705 h 17884"/>
              <a:gd name="connsiteX40-29833" fmla="*/ 10464 w 13843"/>
              <a:gd name="connsiteY40-29834" fmla="*/ 17020 h 17884"/>
              <a:gd name="connsiteX41-29835" fmla="*/ 10543 w 13843"/>
              <a:gd name="connsiteY41-29836" fmla="*/ 16578 h 17884"/>
              <a:gd name="connsiteX42-29837" fmla="*/ 10656 w 13843"/>
              <a:gd name="connsiteY42-29838" fmla="*/ 15449 h 17884"/>
              <a:gd name="connsiteX43-29839" fmla="*/ 10782 w 13843"/>
              <a:gd name="connsiteY43-29840" fmla="*/ 14870 h 17884"/>
              <a:gd name="connsiteX44-29841" fmla="*/ 10671 w 13843"/>
              <a:gd name="connsiteY44-29842" fmla="*/ 15401 h 17884"/>
              <a:gd name="connsiteX45-29843" fmla="*/ 10281 w 13843"/>
              <a:gd name="connsiteY45-29844" fmla="*/ 15775 h 17884"/>
              <a:gd name="connsiteX46-29845" fmla="*/ 10129 w 13843"/>
              <a:gd name="connsiteY46-29846" fmla="*/ 16622 h 17884"/>
              <a:gd name="connsiteX47-29847" fmla="*/ 10139 w 13843"/>
              <a:gd name="connsiteY47-29848" fmla="*/ 15898 h 17884"/>
              <a:gd name="connsiteX48-29849" fmla="*/ 10390 w 13843"/>
              <a:gd name="connsiteY48-29850" fmla="*/ 14890 h 17884"/>
              <a:gd name="connsiteX49-29851" fmla="*/ 10589 w 13843"/>
              <a:gd name="connsiteY49-29852" fmla="*/ 14100 h 17884"/>
              <a:gd name="connsiteX50-29853" fmla="*/ 10823 w 13843"/>
              <a:gd name="connsiteY50-29854" fmla="*/ 8335 h 17884"/>
              <a:gd name="connsiteX51-29855" fmla="*/ 10354 w 13843"/>
              <a:gd name="connsiteY51-29856" fmla="*/ 12175 h 17884"/>
              <a:gd name="connsiteX52-29857" fmla="*/ 8644 w 13843"/>
              <a:gd name="connsiteY52-29858" fmla="*/ 17630 h 17884"/>
              <a:gd name="connsiteX53-29859" fmla="*/ 9969 w 13843"/>
              <a:gd name="connsiteY53-29860" fmla="*/ 11851 h 17884"/>
              <a:gd name="connsiteX54-29861" fmla="*/ 9196 w 13843"/>
              <a:gd name="connsiteY54-29862" fmla="*/ 17865 h 17884"/>
              <a:gd name="connsiteX55-29863" fmla="*/ 9699 w 13843"/>
              <a:gd name="connsiteY55-29864" fmla="*/ 11442 h 17884"/>
              <a:gd name="connsiteX56-29865" fmla="*/ 10116 w 13843"/>
              <a:gd name="connsiteY56-29866" fmla="*/ 10172 h 17884"/>
              <a:gd name="connsiteX57-29867" fmla="*/ 10358 w 13843"/>
              <a:gd name="connsiteY57-29868" fmla="*/ 5435 h 17884"/>
              <a:gd name="connsiteX58-29869" fmla="*/ 9432 w 13843"/>
              <a:gd name="connsiteY58-29870" fmla="*/ 3443 h 17884"/>
              <a:gd name="connsiteX59-29871" fmla="*/ 7255 w 13843"/>
              <a:gd name="connsiteY59-29872" fmla="*/ 4898 h 17884"/>
              <a:gd name="connsiteX60-29873" fmla="*/ 6860 w 13843"/>
              <a:gd name="connsiteY60-29874" fmla="*/ 5686 h 17884"/>
              <a:gd name="connsiteX61-29875" fmla="*/ 6527 w 13843"/>
              <a:gd name="connsiteY61-29876" fmla="*/ 6132 h 17884"/>
              <a:gd name="connsiteX62-29877" fmla="*/ 6435 w 13843"/>
              <a:gd name="connsiteY62-29878" fmla="*/ 6532 h 17884"/>
              <a:gd name="connsiteX63-29879" fmla="*/ 6001 w 13843"/>
              <a:gd name="connsiteY63-29880" fmla="*/ 6935 h 17884"/>
              <a:gd name="connsiteX64-29881" fmla="*/ 5399 w 13843"/>
              <a:gd name="connsiteY64-29882" fmla="*/ 7260 h 17884"/>
              <a:gd name="connsiteX65-29883" fmla="*/ 5530 w 13843"/>
              <a:gd name="connsiteY65-29884" fmla="*/ 7171 h 17884"/>
              <a:gd name="connsiteX66-29885" fmla="*/ 5907 w 13843"/>
              <a:gd name="connsiteY66-29886" fmla="*/ 7016 h 17884"/>
              <a:gd name="connsiteX67-29887" fmla="*/ 5409 w 13843"/>
              <a:gd name="connsiteY67-29888" fmla="*/ 7287 h 17884"/>
              <a:gd name="connsiteX68-29889" fmla="*/ 4445 w 13843"/>
              <a:gd name="connsiteY68-29890" fmla="*/ 8017 h 17884"/>
              <a:gd name="connsiteX69-29891" fmla="*/ 3889 w 13843"/>
              <a:gd name="connsiteY69-29892" fmla="*/ 8372 h 17884"/>
              <a:gd name="connsiteX70-29893" fmla="*/ 3169 w 13843"/>
              <a:gd name="connsiteY70-29894" fmla="*/ 8683 h 17884"/>
              <a:gd name="connsiteX71-29895" fmla="*/ 1519 w 13843"/>
              <a:gd name="connsiteY71-29896" fmla="*/ 9330 h 17884"/>
              <a:gd name="connsiteX72-29897" fmla="*/ 482 w 13843"/>
              <a:gd name="connsiteY72-29898" fmla="*/ 9936 h 17884"/>
              <a:gd name="connsiteX73-29899" fmla="*/ 330 w 13843"/>
              <a:gd name="connsiteY73-29900" fmla="*/ 8790 h 17884"/>
              <a:gd name="connsiteX74-29901" fmla="*/ 109 w 13843"/>
              <a:gd name="connsiteY74-29902" fmla="*/ 7008 h 17884"/>
              <a:gd name="connsiteX0-29903" fmla="*/ 109 w 13843"/>
              <a:gd name="connsiteY0-29904" fmla="*/ 7008 h 17641"/>
              <a:gd name="connsiteX1-29905" fmla="*/ 2370 w 13843"/>
              <a:gd name="connsiteY1-29906" fmla="*/ 6237 h 17641"/>
              <a:gd name="connsiteX2-29907" fmla="*/ 4241 w 13843"/>
              <a:gd name="connsiteY2-29908" fmla="*/ 5504 h 17641"/>
              <a:gd name="connsiteX3-29909" fmla="*/ 6507 w 13843"/>
              <a:gd name="connsiteY3-29910" fmla="*/ 3399 h 17641"/>
              <a:gd name="connsiteX4-29911" fmla="*/ 7079 w 13843"/>
              <a:gd name="connsiteY4-29912" fmla="*/ 2367 h 17641"/>
              <a:gd name="connsiteX5-29913" fmla="*/ 7253 w 13843"/>
              <a:gd name="connsiteY5-29914" fmla="*/ 2149 h 17641"/>
              <a:gd name="connsiteX6-29915" fmla="*/ 7474 w 13843"/>
              <a:gd name="connsiteY6-29916" fmla="*/ 826 h 17641"/>
              <a:gd name="connsiteX7-29917" fmla="*/ 7824 w 13843"/>
              <a:gd name="connsiteY7-29918" fmla="*/ 961 h 17641"/>
              <a:gd name="connsiteX8-29919" fmla="*/ 8180 w 13843"/>
              <a:gd name="connsiteY8-29920" fmla="*/ 1915 h 17641"/>
              <a:gd name="connsiteX9-29921" fmla="*/ 8912 w 13843"/>
              <a:gd name="connsiteY9-29922" fmla="*/ 752 h 17641"/>
              <a:gd name="connsiteX10-29923" fmla="*/ 8584 w 13843"/>
              <a:gd name="connsiteY10-29924" fmla="*/ 1546 h 17641"/>
              <a:gd name="connsiteX11-29925" fmla="*/ 9243 w 13843"/>
              <a:gd name="connsiteY11-29926" fmla="*/ 19 h 17641"/>
              <a:gd name="connsiteX12-29927" fmla="*/ 9729 w 13843"/>
              <a:gd name="connsiteY12-29928" fmla="*/ 14 h 17641"/>
              <a:gd name="connsiteX13-29929" fmla="*/ 9825 w 13843"/>
              <a:gd name="connsiteY13-29930" fmla="*/ 1200 h 17641"/>
              <a:gd name="connsiteX14-29931" fmla="*/ 11867 w 13843"/>
              <a:gd name="connsiteY14-29932" fmla="*/ 3664 h 17641"/>
              <a:gd name="connsiteX15-29933" fmla="*/ 13658 w 13843"/>
              <a:gd name="connsiteY15-29934" fmla="*/ 12081 h 17641"/>
              <a:gd name="connsiteX16-29935" fmla="*/ 13784 w 13843"/>
              <a:gd name="connsiteY16-29936" fmla="*/ 17145 h 17641"/>
              <a:gd name="connsiteX17-29937" fmla="*/ 13607 w 13843"/>
              <a:gd name="connsiteY17-29938" fmla="*/ 15125 h 17641"/>
              <a:gd name="connsiteX18-29939" fmla="*/ 13156 w 13843"/>
              <a:gd name="connsiteY18-29940" fmla="*/ 17058 h 17641"/>
              <a:gd name="connsiteX19-29941" fmla="*/ 13395 w 13843"/>
              <a:gd name="connsiteY19-29942" fmla="*/ 13248 h 17641"/>
              <a:gd name="connsiteX20-29943" fmla="*/ 12761 w 13843"/>
              <a:gd name="connsiteY20-29944" fmla="*/ 9413 h 17641"/>
              <a:gd name="connsiteX21-29945" fmla="*/ 13104 w 13843"/>
              <a:gd name="connsiteY21-29946" fmla="*/ 13426 h 17641"/>
              <a:gd name="connsiteX22-29947" fmla="*/ 12856 w 13843"/>
              <a:gd name="connsiteY22-29948" fmla="*/ 13642 h 17641"/>
              <a:gd name="connsiteX23-29949" fmla="*/ 12428 w 13843"/>
              <a:gd name="connsiteY23-29950" fmla="*/ 15878 h 17641"/>
              <a:gd name="connsiteX24-29951" fmla="*/ 12465 w 13843"/>
              <a:gd name="connsiteY24-29952" fmla="*/ 10366 h 17641"/>
              <a:gd name="connsiteX25-29953" fmla="*/ 11546 w 13843"/>
              <a:gd name="connsiteY25-29954" fmla="*/ 4727 h 17641"/>
              <a:gd name="connsiteX26-29955" fmla="*/ 11713 w 13843"/>
              <a:gd name="connsiteY26-29956" fmla="*/ 7113 h 17641"/>
              <a:gd name="connsiteX27-29957" fmla="*/ 11954 w 13843"/>
              <a:gd name="connsiteY27-29958" fmla="*/ 7984 h 17641"/>
              <a:gd name="connsiteX28-29959" fmla="*/ 12312 w 13843"/>
              <a:gd name="connsiteY28-29960" fmla="*/ 9938 h 17641"/>
              <a:gd name="connsiteX29-29961" fmla="*/ 11938 w 13843"/>
              <a:gd name="connsiteY29-29962" fmla="*/ 9257 h 17641"/>
              <a:gd name="connsiteX30-29963" fmla="*/ 12198 w 13843"/>
              <a:gd name="connsiteY30-29964" fmla="*/ 14201 h 17641"/>
              <a:gd name="connsiteX31-29965" fmla="*/ 11896 w 13843"/>
              <a:gd name="connsiteY31-29966" fmla="*/ 16847 h 17641"/>
              <a:gd name="connsiteX32-29967" fmla="*/ 11833 w 13843"/>
              <a:gd name="connsiteY32-29968" fmla="*/ 13325 h 17641"/>
              <a:gd name="connsiteX33-29969" fmla="*/ 11685 w 13843"/>
              <a:gd name="connsiteY33-29970" fmla="*/ 11252 h 17641"/>
              <a:gd name="connsiteX34-29971" fmla="*/ 11028 w 13843"/>
              <a:gd name="connsiteY34-29972" fmla="*/ 6212 h 17641"/>
              <a:gd name="connsiteX35-29973" fmla="*/ 11374 w 13843"/>
              <a:gd name="connsiteY35-29974" fmla="*/ 11757 h 17641"/>
              <a:gd name="connsiteX36-29975" fmla="*/ 11574 w 13843"/>
              <a:gd name="connsiteY36-29976" fmla="*/ 14285 h 17641"/>
              <a:gd name="connsiteX37-29977" fmla="*/ 11403 w 13843"/>
              <a:gd name="connsiteY37-29978" fmla="*/ 16746 h 17641"/>
              <a:gd name="connsiteX38-29979" fmla="*/ 11211 w 13843"/>
              <a:gd name="connsiteY38-29980" fmla="*/ 13822 h 17641"/>
              <a:gd name="connsiteX39-29981" fmla="*/ 10807 w 13843"/>
              <a:gd name="connsiteY39-29982" fmla="*/ 16705 h 17641"/>
              <a:gd name="connsiteX40-29983" fmla="*/ 10464 w 13843"/>
              <a:gd name="connsiteY40-29984" fmla="*/ 17020 h 17641"/>
              <a:gd name="connsiteX41-29985" fmla="*/ 10543 w 13843"/>
              <a:gd name="connsiteY41-29986" fmla="*/ 16578 h 17641"/>
              <a:gd name="connsiteX42-29987" fmla="*/ 10656 w 13843"/>
              <a:gd name="connsiteY42-29988" fmla="*/ 15449 h 17641"/>
              <a:gd name="connsiteX43-29989" fmla="*/ 10782 w 13843"/>
              <a:gd name="connsiteY43-29990" fmla="*/ 14870 h 17641"/>
              <a:gd name="connsiteX44-29991" fmla="*/ 10671 w 13843"/>
              <a:gd name="connsiteY44-29992" fmla="*/ 15401 h 17641"/>
              <a:gd name="connsiteX45-29993" fmla="*/ 10281 w 13843"/>
              <a:gd name="connsiteY45-29994" fmla="*/ 15775 h 17641"/>
              <a:gd name="connsiteX46-29995" fmla="*/ 10129 w 13843"/>
              <a:gd name="connsiteY46-29996" fmla="*/ 16622 h 17641"/>
              <a:gd name="connsiteX47-29997" fmla="*/ 10139 w 13843"/>
              <a:gd name="connsiteY47-29998" fmla="*/ 15898 h 17641"/>
              <a:gd name="connsiteX48-29999" fmla="*/ 10390 w 13843"/>
              <a:gd name="connsiteY48-30000" fmla="*/ 14890 h 17641"/>
              <a:gd name="connsiteX49-30001" fmla="*/ 10589 w 13843"/>
              <a:gd name="connsiteY49-30002" fmla="*/ 14100 h 17641"/>
              <a:gd name="connsiteX50-30003" fmla="*/ 10823 w 13843"/>
              <a:gd name="connsiteY50-30004" fmla="*/ 8335 h 17641"/>
              <a:gd name="connsiteX51-30005" fmla="*/ 10354 w 13843"/>
              <a:gd name="connsiteY51-30006" fmla="*/ 12175 h 17641"/>
              <a:gd name="connsiteX52-30007" fmla="*/ 8644 w 13843"/>
              <a:gd name="connsiteY52-30008" fmla="*/ 17630 h 17641"/>
              <a:gd name="connsiteX53-30009" fmla="*/ 9969 w 13843"/>
              <a:gd name="connsiteY53-30010" fmla="*/ 11851 h 17641"/>
              <a:gd name="connsiteX54-30011" fmla="*/ 9306 w 13843"/>
              <a:gd name="connsiteY54-30012" fmla="*/ 14917 h 17641"/>
              <a:gd name="connsiteX55-30013" fmla="*/ 9699 w 13843"/>
              <a:gd name="connsiteY55-30014" fmla="*/ 11442 h 17641"/>
              <a:gd name="connsiteX56-30015" fmla="*/ 10116 w 13843"/>
              <a:gd name="connsiteY56-30016" fmla="*/ 10172 h 17641"/>
              <a:gd name="connsiteX57-30017" fmla="*/ 10358 w 13843"/>
              <a:gd name="connsiteY57-30018" fmla="*/ 5435 h 17641"/>
              <a:gd name="connsiteX58-30019" fmla="*/ 9432 w 13843"/>
              <a:gd name="connsiteY58-30020" fmla="*/ 3443 h 17641"/>
              <a:gd name="connsiteX59-30021" fmla="*/ 7255 w 13843"/>
              <a:gd name="connsiteY59-30022" fmla="*/ 4898 h 17641"/>
              <a:gd name="connsiteX60-30023" fmla="*/ 6860 w 13843"/>
              <a:gd name="connsiteY60-30024" fmla="*/ 5686 h 17641"/>
              <a:gd name="connsiteX61-30025" fmla="*/ 6527 w 13843"/>
              <a:gd name="connsiteY61-30026" fmla="*/ 6132 h 17641"/>
              <a:gd name="connsiteX62-30027" fmla="*/ 6435 w 13843"/>
              <a:gd name="connsiteY62-30028" fmla="*/ 6532 h 17641"/>
              <a:gd name="connsiteX63-30029" fmla="*/ 6001 w 13843"/>
              <a:gd name="connsiteY63-30030" fmla="*/ 6935 h 17641"/>
              <a:gd name="connsiteX64-30031" fmla="*/ 5399 w 13843"/>
              <a:gd name="connsiteY64-30032" fmla="*/ 7260 h 17641"/>
              <a:gd name="connsiteX65-30033" fmla="*/ 5530 w 13843"/>
              <a:gd name="connsiteY65-30034" fmla="*/ 7171 h 17641"/>
              <a:gd name="connsiteX66-30035" fmla="*/ 5907 w 13843"/>
              <a:gd name="connsiteY66-30036" fmla="*/ 7016 h 17641"/>
              <a:gd name="connsiteX67-30037" fmla="*/ 5409 w 13843"/>
              <a:gd name="connsiteY67-30038" fmla="*/ 7287 h 17641"/>
              <a:gd name="connsiteX68-30039" fmla="*/ 4445 w 13843"/>
              <a:gd name="connsiteY68-30040" fmla="*/ 8017 h 17641"/>
              <a:gd name="connsiteX69-30041" fmla="*/ 3889 w 13843"/>
              <a:gd name="connsiteY69-30042" fmla="*/ 8372 h 17641"/>
              <a:gd name="connsiteX70-30043" fmla="*/ 3169 w 13843"/>
              <a:gd name="connsiteY70-30044" fmla="*/ 8683 h 17641"/>
              <a:gd name="connsiteX71-30045" fmla="*/ 1519 w 13843"/>
              <a:gd name="connsiteY71-30046" fmla="*/ 9330 h 17641"/>
              <a:gd name="connsiteX72-30047" fmla="*/ 482 w 13843"/>
              <a:gd name="connsiteY72-30048" fmla="*/ 9936 h 17641"/>
              <a:gd name="connsiteX73-30049" fmla="*/ 330 w 13843"/>
              <a:gd name="connsiteY73-30050" fmla="*/ 8790 h 17641"/>
              <a:gd name="connsiteX74-30051" fmla="*/ 109 w 13843"/>
              <a:gd name="connsiteY74-30052" fmla="*/ 7008 h 17641"/>
              <a:gd name="connsiteX0-30053" fmla="*/ 109 w 13843"/>
              <a:gd name="connsiteY0-30054" fmla="*/ 7008 h 17641"/>
              <a:gd name="connsiteX1-30055" fmla="*/ 2370 w 13843"/>
              <a:gd name="connsiteY1-30056" fmla="*/ 6237 h 17641"/>
              <a:gd name="connsiteX2-30057" fmla="*/ 4241 w 13843"/>
              <a:gd name="connsiteY2-30058" fmla="*/ 5504 h 17641"/>
              <a:gd name="connsiteX3-30059" fmla="*/ 6507 w 13843"/>
              <a:gd name="connsiteY3-30060" fmla="*/ 3399 h 17641"/>
              <a:gd name="connsiteX4-30061" fmla="*/ 7079 w 13843"/>
              <a:gd name="connsiteY4-30062" fmla="*/ 2367 h 17641"/>
              <a:gd name="connsiteX5-30063" fmla="*/ 7253 w 13843"/>
              <a:gd name="connsiteY5-30064" fmla="*/ 2149 h 17641"/>
              <a:gd name="connsiteX6-30065" fmla="*/ 7474 w 13843"/>
              <a:gd name="connsiteY6-30066" fmla="*/ 826 h 17641"/>
              <a:gd name="connsiteX7-30067" fmla="*/ 7824 w 13843"/>
              <a:gd name="connsiteY7-30068" fmla="*/ 961 h 17641"/>
              <a:gd name="connsiteX8-30069" fmla="*/ 8180 w 13843"/>
              <a:gd name="connsiteY8-30070" fmla="*/ 1915 h 17641"/>
              <a:gd name="connsiteX9-30071" fmla="*/ 8912 w 13843"/>
              <a:gd name="connsiteY9-30072" fmla="*/ 752 h 17641"/>
              <a:gd name="connsiteX10-30073" fmla="*/ 8584 w 13843"/>
              <a:gd name="connsiteY10-30074" fmla="*/ 1546 h 17641"/>
              <a:gd name="connsiteX11-30075" fmla="*/ 9243 w 13843"/>
              <a:gd name="connsiteY11-30076" fmla="*/ 19 h 17641"/>
              <a:gd name="connsiteX12-30077" fmla="*/ 9729 w 13843"/>
              <a:gd name="connsiteY12-30078" fmla="*/ 14 h 17641"/>
              <a:gd name="connsiteX13-30079" fmla="*/ 9825 w 13843"/>
              <a:gd name="connsiteY13-30080" fmla="*/ 1200 h 17641"/>
              <a:gd name="connsiteX14-30081" fmla="*/ 11867 w 13843"/>
              <a:gd name="connsiteY14-30082" fmla="*/ 3664 h 17641"/>
              <a:gd name="connsiteX15-30083" fmla="*/ 13658 w 13843"/>
              <a:gd name="connsiteY15-30084" fmla="*/ 12081 h 17641"/>
              <a:gd name="connsiteX16-30085" fmla="*/ 13784 w 13843"/>
              <a:gd name="connsiteY16-30086" fmla="*/ 17145 h 17641"/>
              <a:gd name="connsiteX17-30087" fmla="*/ 13607 w 13843"/>
              <a:gd name="connsiteY17-30088" fmla="*/ 15125 h 17641"/>
              <a:gd name="connsiteX18-30089" fmla="*/ 13156 w 13843"/>
              <a:gd name="connsiteY18-30090" fmla="*/ 17058 h 17641"/>
              <a:gd name="connsiteX19-30091" fmla="*/ 13395 w 13843"/>
              <a:gd name="connsiteY19-30092" fmla="*/ 13248 h 17641"/>
              <a:gd name="connsiteX20-30093" fmla="*/ 12761 w 13843"/>
              <a:gd name="connsiteY20-30094" fmla="*/ 9413 h 17641"/>
              <a:gd name="connsiteX21-30095" fmla="*/ 13104 w 13843"/>
              <a:gd name="connsiteY21-30096" fmla="*/ 13426 h 17641"/>
              <a:gd name="connsiteX22-30097" fmla="*/ 12856 w 13843"/>
              <a:gd name="connsiteY22-30098" fmla="*/ 13642 h 17641"/>
              <a:gd name="connsiteX23-30099" fmla="*/ 12428 w 13843"/>
              <a:gd name="connsiteY23-30100" fmla="*/ 15878 h 17641"/>
              <a:gd name="connsiteX24-30101" fmla="*/ 12465 w 13843"/>
              <a:gd name="connsiteY24-30102" fmla="*/ 10366 h 17641"/>
              <a:gd name="connsiteX25-30103" fmla="*/ 11546 w 13843"/>
              <a:gd name="connsiteY25-30104" fmla="*/ 4727 h 17641"/>
              <a:gd name="connsiteX26-30105" fmla="*/ 11713 w 13843"/>
              <a:gd name="connsiteY26-30106" fmla="*/ 7113 h 17641"/>
              <a:gd name="connsiteX27-30107" fmla="*/ 11954 w 13843"/>
              <a:gd name="connsiteY27-30108" fmla="*/ 7984 h 17641"/>
              <a:gd name="connsiteX28-30109" fmla="*/ 12312 w 13843"/>
              <a:gd name="connsiteY28-30110" fmla="*/ 9938 h 17641"/>
              <a:gd name="connsiteX29-30111" fmla="*/ 11938 w 13843"/>
              <a:gd name="connsiteY29-30112" fmla="*/ 9257 h 17641"/>
              <a:gd name="connsiteX30-30113" fmla="*/ 12198 w 13843"/>
              <a:gd name="connsiteY30-30114" fmla="*/ 14201 h 17641"/>
              <a:gd name="connsiteX31-30115" fmla="*/ 11896 w 13843"/>
              <a:gd name="connsiteY31-30116" fmla="*/ 16847 h 17641"/>
              <a:gd name="connsiteX32-30117" fmla="*/ 11833 w 13843"/>
              <a:gd name="connsiteY32-30118" fmla="*/ 13325 h 17641"/>
              <a:gd name="connsiteX33-30119" fmla="*/ 11685 w 13843"/>
              <a:gd name="connsiteY33-30120" fmla="*/ 11252 h 17641"/>
              <a:gd name="connsiteX34-30121" fmla="*/ 11028 w 13843"/>
              <a:gd name="connsiteY34-30122" fmla="*/ 6212 h 17641"/>
              <a:gd name="connsiteX35-30123" fmla="*/ 11374 w 13843"/>
              <a:gd name="connsiteY35-30124" fmla="*/ 11757 h 17641"/>
              <a:gd name="connsiteX36-30125" fmla="*/ 11574 w 13843"/>
              <a:gd name="connsiteY36-30126" fmla="*/ 14285 h 17641"/>
              <a:gd name="connsiteX37-30127" fmla="*/ 11403 w 13843"/>
              <a:gd name="connsiteY37-30128" fmla="*/ 16746 h 17641"/>
              <a:gd name="connsiteX38-30129" fmla="*/ 11211 w 13843"/>
              <a:gd name="connsiteY38-30130" fmla="*/ 13822 h 17641"/>
              <a:gd name="connsiteX39-30131" fmla="*/ 10807 w 13843"/>
              <a:gd name="connsiteY39-30132" fmla="*/ 16705 h 17641"/>
              <a:gd name="connsiteX40-30133" fmla="*/ 10464 w 13843"/>
              <a:gd name="connsiteY40-30134" fmla="*/ 17020 h 17641"/>
              <a:gd name="connsiteX41-30135" fmla="*/ 10543 w 13843"/>
              <a:gd name="connsiteY41-30136" fmla="*/ 16578 h 17641"/>
              <a:gd name="connsiteX42-30137" fmla="*/ 10656 w 13843"/>
              <a:gd name="connsiteY42-30138" fmla="*/ 15449 h 17641"/>
              <a:gd name="connsiteX43-30139" fmla="*/ 10782 w 13843"/>
              <a:gd name="connsiteY43-30140" fmla="*/ 14870 h 17641"/>
              <a:gd name="connsiteX44-30141" fmla="*/ 10671 w 13843"/>
              <a:gd name="connsiteY44-30142" fmla="*/ 15401 h 17641"/>
              <a:gd name="connsiteX45-30143" fmla="*/ 10281 w 13843"/>
              <a:gd name="connsiteY45-30144" fmla="*/ 15775 h 17641"/>
              <a:gd name="connsiteX46-30145" fmla="*/ 10129 w 13843"/>
              <a:gd name="connsiteY46-30146" fmla="*/ 16622 h 17641"/>
              <a:gd name="connsiteX47-30147" fmla="*/ 10139 w 13843"/>
              <a:gd name="connsiteY47-30148" fmla="*/ 15898 h 17641"/>
              <a:gd name="connsiteX48-30149" fmla="*/ 10390 w 13843"/>
              <a:gd name="connsiteY48-30150" fmla="*/ 14890 h 17641"/>
              <a:gd name="connsiteX49-30151" fmla="*/ 10589 w 13843"/>
              <a:gd name="connsiteY49-30152" fmla="*/ 14100 h 17641"/>
              <a:gd name="connsiteX50-30153" fmla="*/ 10823 w 13843"/>
              <a:gd name="connsiteY50-30154" fmla="*/ 8335 h 17641"/>
              <a:gd name="connsiteX51-30155" fmla="*/ 10354 w 13843"/>
              <a:gd name="connsiteY51-30156" fmla="*/ 12175 h 17641"/>
              <a:gd name="connsiteX52-30157" fmla="*/ 8644 w 13843"/>
              <a:gd name="connsiteY52-30158" fmla="*/ 17630 h 17641"/>
              <a:gd name="connsiteX53-30159" fmla="*/ 9969 w 13843"/>
              <a:gd name="connsiteY53-30160" fmla="*/ 11851 h 17641"/>
              <a:gd name="connsiteX54-30161" fmla="*/ 9306 w 13843"/>
              <a:gd name="connsiteY54-30162" fmla="*/ 14917 h 17641"/>
              <a:gd name="connsiteX55-30163" fmla="*/ 9699 w 13843"/>
              <a:gd name="connsiteY55-30164" fmla="*/ 11442 h 17641"/>
              <a:gd name="connsiteX56-30165" fmla="*/ 10116 w 13843"/>
              <a:gd name="connsiteY56-30166" fmla="*/ 10172 h 17641"/>
              <a:gd name="connsiteX57-30167" fmla="*/ 10358 w 13843"/>
              <a:gd name="connsiteY57-30168" fmla="*/ 5435 h 17641"/>
              <a:gd name="connsiteX58-30169" fmla="*/ 9432 w 13843"/>
              <a:gd name="connsiteY58-30170" fmla="*/ 3443 h 17641"/>
              <a:gd name="connsiteX59-30171" fmla="*/ 7255 w 13843"/>
              <a:gd name="connsiteY59-30172" fmla="*/ 4898 h 17641"/>
              <a:gd name="connsiteX60-30173" fmla="*/ 6860 w 13843"/>
              <a:gd name="connsiteY60-30174" fmla="*/ 5686 h 17641"/>
              <a:gd name="connsiteX61-30175" fmla="*/ 6527 w 13843"/>
              <a:gd name="connsiteY61-30176" fmla="*/ 6132 h 17641"/>
              <a:gd name="connsiteX62-30177" fmla="*/ 6435 w 13843"/>
              <a:gd name="connsiteY62-30178" fmla="*/ 6532 h 17641"/>
              <a:gd name="connsiteX63-30179" fmla="*/ 6001 w 13843"/>
              <a:gd name="connsiteY63-30180" fmla="*/ 6935 h 17641"/>
              <a:gd name="connsiteX64-30181" fmla="*/ 5399 w 13843"/>
              <a:gd name="connsiteY64-30182" fmla="*/ 7260 h 17641"/>
              <a:gd name="connsiteX65-30183" fmla="*/ 5530 w 13843"/>
              <a:gd name="connsiteY65-30184" fmla="*/ 7171 h 17641"/>
              <a:gd name="connsiteX66-30185" fmla="*/ 5907 w 13843"/>
              <a:gd name="connsiteY66-30186" fmla="*/ 7016 h 17641"/>
              <a:gd name="connsiteX67-30187" fmla="*/ 5409 w 13843"/>
              <a:gd name="connsiteY67-30188" fmla="*/ 7287 h 17641"/>
              <a:gd name="connsiteX68-30189" fmla="*/ 4445 w 13843"/>
              <a:gd name="connsiteY68-30190" fmla="*/ 8017 h 17641"/>
              <a:gd name="connsiteX69-30191" fmla="*/ 3889 w 13843"/>
              <a:gd name="connsiteY69-30192" fmla="*/ 8372 h 17641"/>
              <a:gd name="connsiteX70-30193" fmla="*/ 3169 w 13843"/>
              <a:gd name="connsiteY70-30194" fmla="*/ 8683 h 17641"/>
              <a:gd name="connsiteX71-30195" fmla="*/ 1519 w 13843"/>
              <a:gd name="connsiteY71-30196" fmla="*/ 9330 h 17641"/>
              <a:gd name="connsiteX72-30197" fmla="*/ 482 w 13843"/>
              <a:gd name="connsiteY72-30198" fmla="*/ 9936 h 17641"/>
              <a:gd name="connsiteX73-30199" fmla="*/ 330 w 13843"/>
              <a:gd name="connsiteY73-30200" fmla="*/ 8790 h 17641"/>
              <a:gd name="connsiteX74-30201" fmla="*/ 109 w 13843"/>
              <a:gd name="connsiteY74-30202" fmla="*/ 7008 h 17641"/>
              <a:gd name="connsiteX0-30203" fmla="*/ 109 w 13843"/>
              <a:gd name="connsiteY0-30204" fmla="*/ 7008 h 17664"/>
              <a:gd name="connsiteX1-30205" fmla="*/ 2370 w 13843"/>
              <a:gd name="connsiteY1-30206" fmla="*/ 6237 h 17664"/>
              <a:gd name="connsiteX2-30207" fmla="*/ 4241 w 13843"/>
              <a:gd name="connsiteY2-30208" fmla="*/ 5504 h 17664"/>
              <a:gd name="connsiteX3-30209" fmla="*/ 6507 w 13843"/>
              <a:gd name="connsiteY3-30210" fmla="*/ 3399 h 17664"/>
              <a:gd name="connsiteX4-30211" fmla="*/ 7079 w 13843"/>
              <a:gd name="connsiteY4-30212" fmla="*/ 2367 h 17664"/>
              <a:gd name="connsiteX5-30213" fmla="*/ 7253 w 13843"/>
              <a:gd name="connsiteY5-30214" fmla="*/ 2149 h 17664"/>
              <a:gd name="connsiteX6-30215" fmla="*/ 7474 w 13843"/>
              <a:gd name="connsiteY6-30216" fmla="*/ 826 h 17664"/>
              <a:gd name="connsiteX7-30217" fmla="*/ 7824 w 13843"/>
              <a:gd name="connsiteY7-30218" fmla="*/ 961 h 17664"/>
              <a:gd name="connsiteX8-30219" fmla="*/ 8180 w 13843"/>
              <a:gd name="connsiteY8-30220" fmla="*/ 1915 h 17664"/>
              <a:gd name="connsiteX9-30221" fmla="*/ 8912 w 13843"/>
              <a:gd name="connsiteY9-30222" fmla="*/ 752 h 17664"/>
              <a:gd name="connsiteX10-30223" fmla="*/ 8584 w 13843"/>
              <a:gd name="connsiteY10-30224" fmla="*/ 1546 h 17664"/>
              <a:gd name="connsiteX11-30225" fmla="*/ 9243 w 13843"/>
              <a:gd name="connsiteY11-30226" fmla="*/ 19 h 17664"/>
              <a:gd name="connsiteX12-30227" fmla="*/ 9729 w 13843"/>
              <a:gd name="connsiteY12-30228" fmla="*/ 14 h 17664"/>
              <a:gd name="connsiteX13-30229" fmla="*/ 9825 w 13843"/>
              <a:gd name="connsiteY13-30230" fmla="*/ 1200 h 17664"/>
              <a:gd name="connsiteX14-30231" fmla="*/ 11867 w 13843"/>
              <a:gd name="connsiteY14-30232" fmla="*/ 3664 h 17664"/>
              <a:gd name="connsiteX15-30233" fmla="*/ 13658 w 13843"/>
              <a:gd name="connsiteY15-30234" fmla="*/ 12081 h 17664"/>
              <a:gd name="connsiteX16-30235" fmla="*/ 13784 w 13843"/>
              <a:gd name="connsiteY16-30236" fmla="*/ 17145 h 17664"/>
              <a:gd name="connsiteX17-30237" fmla="*/ 13607 w 13843"/>
              <a:gd name="connsiteY17-30238" fmla="*/ 15125 h 17664"/>
              <a:gd name="connsiteX18-30239" fmla="*/ 13156 w 13843"/>
              <a:gd name="connsiteY18-30240" fmla="*/ 17058 h 17664"/>
              <a:gd name="connsiteX19-30241" fmla="*/ 13395 w 13843"/>
              <a:gd name="connsiteY19-30242" fmla="*/ 13248 h 17664"/>
              <a:gd name="connsiteX20-30243" fmla="*/ 12761 w 13843"/>
              <a:gd name="connsiteY20-30244" fmla="*/ 9413 h 17664"/>
              <a:gd name="connsiteX21-30245" fmla="*/ 13104 w 13843"/>
              <a:gd name="connsiteY21-30246" fmla="*/ 13426 h 17664"/>
              <a:gd name="connsiteX22-30247" fmla="*/ 12856 w 13843"/>
              <a:gd name="connsiteY22-30248" fmla="*/ 13642 h 17664"/>
              <a:gd name="connsiteX23-30249" fmla="*/ 12428 w 13843"/>
              <a:gd name="connsiteY23-30250" fmla="*/ 15878 h 17664"/>
              <a:gd name="connsiteX24-30251" fmla="*/ 12465 w 13843"/>
              <a:gd name="connsiteY24-30252" fmla="*/ 10366 h 17664"/>
              <a:gd name="connsiteX25-30253" fmla="*/ 11546 w 13843"/>
              <a:gd name="connsiteY25-30254" fmla="*/ 4727 h 17664"/>
              <a:gd name="connsiteX26-30255" fmla="*/ 11713 w 13843"/>
              <a:gd name="connsiteY26-30256" fmla="*/ 7113 h 17664"/>
              <a:gd name="connsiteX27-30257" fmla="*/ 11954 w 13843"/>
              <a:gd name="connsiteY27-30258" fmla="*/ 7984 h 17664"/>
              <a:gd name="connsiteX28-30259" fmla="*/ 12312 w 13843"/>
              <a:gd name="connsiteY28-30260" fmla="*/ 9938 h 17664"/>
              <a:gd name="connsiteX29-30261" fmla="*/ 11938 w 13843"/>
              <a:gd name="connsiteY29-30262" fmla="*/ 9257 h 17664"/>
              <a:gd name="connsiteX30-30263" fmla="*/ 12198 w 13843"/>
              <a:gd name="connsiteY30-30264" fmla="*/ 14201 h 17664"/>
              <a:gd name="connsiteX31-30265" fmla="*/ 11896 w 13843"/>
              <a:gd name="connsiteY31-30266" fmla="*/ 16847 h 17664"/>
              <a:gd name="connsiteX32-30267" fmla="*/ 11833 w 13843"/>
              <a:gd name="connsiteY32-30268" fmla="*/ 13325 h 17664"/>
              <a:gd name="connsiteX33-30269" fmla="*/ 11685 w 13843"/>
              <a:gd name="connsiteY33-30270" fmla="*/ 11252 h 17664"/>
              <a:gd name="connsiteX34-30271" fmla="*/ 11028 w 13843"/>
              <a:gd name="connsiteY34-30272" fmla="*/ 6212 h 17664"/>
              <a:gd name="connsiteX35-30273" fmla="*/ 11374 w 13843"/>
              <a:gd name="connsiteY35-30274" fmla="*/ 11757 h 17664"/>
              <a:gd name="connsiteX36-30275" fmla="*/ 11574 w 13843"/>
              <a:gd name="connsiteY36-30276" fmla="*/ 14285 h 17664"/>
              <a:gd name="connsiteX37-30277" fmla="*/ 11403 w 13843"/>
              <a:gd name="connsiteY37-30278" fmla="*/ 16746 h 17664"/>
              <a:gd name="connsiteX38-30279" fmla="*/ 11211 w 13843"/>
              <a:gd name="connsiteY38-30280" fmla="*/ 13822 h 17664"/>
              <a:gd name="connsiteX39-30281" fmla="*/ 10807 w 13843"/>
              <a:gd name="connsiteY39-30282" fmla="*/ 16705 h 17664"/>
              <a:gd name="connsiteX40-30283" fmla="*/ 10464 w 13843"/>
              <a:gd name="connsiteY40-30284" fmla="*/ 17020 h 17664"/>
              <a:gd name="connsiteX41-30285" fmla="*/ 10543 w 13843"/>
              <a:gd name="connsiteY41-30286" fmla="*/ 16578 h 17664"/>
              <a:gd name="connsiteX42-30287" fmla="*/ 10656 w 13843"/>
              <a:gd name="connsiteY42-30288" fmla="*/ 15449 h 17664"/>
              <a:gd name="connsiteX43-30289" fmla="*/ 10782 w 13843"/>
              <a:gd name="connsiteY43-30290" fmla="*/ 14870 h 17664"/>
              <a:gd name="connsiteX44-30291" fmla="*/ 10671 w 13843"/>
              <a:gd name="connsiteY44-30292" fmla="*/ 15401 h 17664"/>
              <a:gd name="connsiteX45-30293" fmla="*/ 10281 w 13843"/>
              <a:gd name="connsiteY45-30294" fmla="*/ 15775 h 17664"/>
              <a:gd name="connsiteX46-30295" fmla="*/ 10129 w 13843"/>
              <a:gd name="connsiteY46-30296" fmla="*/ 16622 h 17664"/>
              <a:gd name="connsiteX47-30297" fmla="*/ 10139 w 13843"/>
              <a:gd name="connsiteY47-30298" fmla="*/ 15898 h 17664"/>
              <a:gd name="connsiteX48-30299" fmla="*/ 10390 w 13843"/>
              <a:gd name="connsiteY48-30300" fmla="*/ 14890 h 17664"/>
              <a:gd name="connsiteX49-30301" fmla="*/ 10589 w 13843"/>
              <a:gd name="connsiteY49-30302" fmla="*/ 14100 h 17664"/>
              <a:gd name="connsiteX50-30303" fmla="*/ 10823 w 13843"/>
              <a:gd name="connsiteY50-30304" fmla="*/ 8335 h 17664"/>
              <a:gd name="connsiteX51-30305" fmla="*/ 10354 w 13843"/>
              <a:gd name="connsiteY51-30306" fmla="*/ 12175 h 17664"/>
              <a:gd name="connsiteX52-30307" fmla="*/ 10086 w 13843"/>
              <a:gd name="connsiteY52-30308" fmla="*/ 15598 h 17664"/>
              <a:gd name="connsiteX53-30309" fmla="*/ 8644 w 13843"/>
              <a:gd name="connsiteY53-30310" fmla="*/ 17630 h 17664"/>
              <a:gd name="connsiteX54-30311" fmla="*/ 9969 w 13843"/>
              <a:gd name="connsiteY54-30312" fmla="*/ 11851 h 17664"/>
              <a:gd name="connsiteX55-30313" fmla="*/ 9306 w 13843"/>
              <a:gd name="connsiteY55-30314" fmla="*/ 14917 h 17664"/>
              <a:gd name="connsiteX56-30315" fmla="*/ 9699 w 13843"/>
              <a:gd name="connsiteY56-30316" fmla="*/ 11442 h 17664"/>
              <a:gd name="connsiteX57-30317" fmla="*/ 10116 w 13843"/>
              <a:gd name="connsiteY57-30318" fmla="*/ 10172 h 17664"/>
              <a:gd name="connsiteX58-30319" fmla="*/ 10358 w 13843"/>
              <a:gd name="connsiteY58-30320" fmla="*/ 5435 h 17664"/>
              <a:gd name="connsiteX59-30321" fmla="*/ 9432 w 13843"/>
              <a:gd name="connsiteY59-30322" fmla="*/ 3443 h 17664"/>
              <a:gd name="connsiteX60-30323" fmla="*/ 7255 w 13843"/>
              <a:gd name="connsiteY60-30324" fmla="*/ 4898 h 17664"/>
              <a:gd name="connsiteX61-30325" fmla="*/ 6860 w 13843"/>
              <a:gd name="connsiteY61-30326" fmla="*/ 5686 h 17664"/>
              <a:gd name="connsiteX62-30327" fmla="*/ 6527 w 13843"/>
              <a:gd name="connsiteY62-30328" fmla="*/ 6132 h 17664"/>
              <a:gd name="connsiteX63-30329" fmla="*/ 6435 w 13843"/>
              <a:gd name="connsiteY63-30330" fmla="*/ 6532 h 17664"/>
              <a:gd name="connsiteX64-30331" fmla="*/ 6001 w 13843"/>
              <a:gd name="connsiteY64-30332" fmla="*/ 6935 h 17664"/>
              <a:gd name="connsiteX65-30333" fmla="*/ 5399 w 13843"/>
              <a:gd name="connsiteY65-30334" fmla="*/ 7260 h 17664"/>
              <a:gd name="connsiteX66-30335" fmla="*/ 5530 w 13843"/>
              <a:gd name="connsiteY66-30336" fmla="*/ 7171 h 17664"/>
              <a:gd name="connsiteX67-30337" fmla="*/ 5907 w 13843"/>
              <a:gd name="connsiteY67-30338" fmla="*/ 7016 h 17664"/>
              <a:gd name="connsiteX68-30339" fmla="*/ 5409 w 13843"/>
              <a:gd name="connsiteY68-30340" fmla="*/ 7287 h 17664"/>
              <a:gd name="connsiteX69-30341" fmla="*/ 4445 w 13843"/>
              <a:gd name="connsiteY69-30342" fmla="*/ 8017 h 17664"/>
              <a:gd name="connsiteX70-30343" fmla="*/ 3889 w 13843"/>
              <a:gd name="connsiteY70-30344" fmla="*/ 8372 h 17664"/>
              <a:gd name="connsiteX71-30345" fmla="*/ 3169 w 13843"/>
              <a:gd name="connsiteY71-30346" fmla="*/ 8683 h 17664"/>
              <a:gd name="connsiteX72-30347" fmla="*/ 1519 w 13843"/>
              <a:gd name="connsiteY72-30348" fmla="*/ 9330 h 17664"/>
              <a:gd name="connsiteX73-30349" fmla="*/ 482 w 13843"/>
              <a:gd name="connsiteY73-30350" fmla="*/ 9936 h 17664"/>
              <a:gd name="connsiteX74-30351" fmla="*/ 330 w 13843"/>
              <a:gd name="connsiteY74-30352" fmla="*/ 8790 h 17664"/>
              <a:gd name="connsiteX75" fmla="*/ 109 w 13843"/>
              <a:gd name="connsiteY75" fmla="*/ 7008 h 17664"/>
              <a:gd name="connsiteX0-30353" fmla="*/ 109 w 13843"/>
              <a:gd name="connsiteY0-30354" fmla="*/ 7008 h 17649"/>
              <a:gd name="connsiteX1-30355" fmla="*/ 2370 w 13843"/>
              <a:gd name="connsiteY1-30356" fmla="*/ 6237 h 17649"/>
              <a:gd name="connsiteX2-30357" fmla="*/ 4241 w 13843"/>
              <a:gd name="connsiteY2-30358" fmla="*/ 5504 h 17649"/>
              <a:gd name="connsiteX3-30359" fmla="*/ 6507 w 13843"/>
              <a:gd name="connsiteY3-30360" fmla="*/ 3399 h 17649"/>
              <a:gd name="connsiteX4-30361" fmla="*/ 7079 w 13843"/>
              <a:gd name="connsiteY4-30362" fmla="*/ 2367 h 17649"/>
              <a:gd name="connsiteX5-30363" fmla="*/ 7253 w 13843"/>
              <a:gd name="connsiteY5-30364" fmla="*/ 2149 h 17649"/>
              <a:gd name="connsiteX6-30365" fmla="*/ 7474 w 13843"/>
              <a:gd name="connsiteY6-30366" fmla="*/ 826 h 17649"/>
              <a:gd name="connsiteX7-30367" fmla="*/ 7824 w 13843"/>
              <a:gd name="connsiteY7-30368" fmla="*/ 961 h 17649"/>
              <a:gd name="connsiteX8-30369" fmla="*/ 8180 w 13843"/>
              <a:gd name="connsiteY8-30370" fmla="*/ 1915 h 17649"/>
              <a:gd name="connsiteX9-30371" fmla="*/ 8912 w 13843"/>
              <a:gd name="connsiteY9-30372" fmla="*/ 752 h 17649"/>
              <a:gd name="connsiteX10-30373" fmla="*/ 8584 w 13843"/>
              <a:gd name="connsiteY10-30374" fmla="*/ 1546 h 17649"/>
              <a:gd name="connsiteX11-30375" fmla="*/ 9243 w 13843"/>
              <a:gd name="connsiteY11-30376" fmla="*/ 19 h 17649"/>
              <a:gd name="connsiteX12-30377" fmla="*/ 9729 w 13843"/>
              <a:gd name="connsiteY12-30378" fmla="*/ 14 h 17649"/>
              <a:gd name="connsiteX13-30379" fmla="*/ 9825 w 13843"/>
              <a:gd name="connsiteY13-30380" fmla="*/ 1200 h 17649"/>
              <a:gd name="connsiteX14-30381" fmla="*/ 11867 w 13843"/>
              <a:gd name="connsiteY14-30382" fmla="*/ 3664 h 17649"/>
              <a:gd name="connsiteX15-30383" fmla="*/ 13658 w 13843"/>
              <a:gd name="connsiteY15-30384" fmla="*/ 12081 h 17649"/>
              <a:gd name="connsiteX16-30385" fmla="*/ 13784 w 13843"/>
              <a:gd name="connsiteY16-30386" fmla="*/ 17145 h 17649"/>
              <a:gd name="connsiteX17-30387" fmla="*/ 13607 w 13843"/>
              <a:gd name="connsiteY17-30388" fmla="*/ 15125 h 17649"/>
              <a:gd name="connsiteX18-30389" fmla="*/ 13156 w 13843"/>
              <a:gd name="connsiteY18-30390" fmla="*/ 17058 h 17649"/>
              <a:gd name="connsiteX19-30391" fmla="*/ 13395 w 13843"/>
              <a:gd name="connsiteY19-30392" fmla="*/ 13248 h 17649"/>
              <a:gd name="connsiteX20-30393" fmla="*/ 12761 w 13843"/>
              <a:gd name="connsiteY20-30394" fmla="*/ 9413 h 17649"/>
              <a:gd name="connsiteX21-30395" fmla="*/ 13104 w 13843"/>
              <a:gd name="connsiteY21-30396" fmla="*/ 13426 h 17649"/>
              <a:gd name="connsiteX22-30397" fmla="*/ 12856 w 13843"/>
              <a:gd name="connsiteY22-30398" fmla="*/ 13642 h 17649"/>
              <a:gd name="connsiteX23-30399" fmla="*/ 12428 w 13843"/>
              <a:gd name="connsiteY23-30400" fmla="*/ 15878 h 17649"/>
              <a:gd name="connsiteX24-30401" fmla="*/ 12465 w 13843"/>
              <a:gd name="connsiteY24-30402" fmla="*/ 10366 h 17649"/>
              <a:gd name="connsiteX25-30403" fmla="*/ 11546 w 13843"/>
              <a:gd name="connsiteY25-30404" fmla="*/ 4727 h 17649"/>
              <a:gd name="connsiteX26-30405" fmla="*/ 11713 w 13843"/>
              <a:gd name="connsiteY26-30406" fmla="*/ 7113 h 17649"/>
              <a:gd name="connsiteX27-30407" fmla="*/ 11954 w 13843"/>
              <a:gd name="connsiteY27-30408" fmla="*/ 7984 h 17649"/>
              <a:gd name="connsiteX28-30409" fmla="*/ 12312 w 13843"/>
              <a:gd name="connsiteY28-30410" fmla="*/ 9938 h 17649"/>
              <a:gd name="connsiteX29-30411" fmla="*/ 11938 w 13843"/>
              <a:gd name="connsiteY29-30412" fmla="*/ 9257 h 17649"/>
              <a:gd name="connsiteX30-30413" fmla="*/ 12198 w 13843"/>
              <a:gd name="connsiteY30-30414" fmla="*/ 14201 h 17649"/>
              <a:gd name="connsiteX31-30415" fmla="*/ 11896 w 13843"/>
              <a:gd name="connsiteY31-30416" fmla="*/ 16847 h 17649"/>
              <a:gd name="connsiteX32-30417" fmla="*/ 11833 w 13843"/>
              <a:gd name="connsiteY32-30418" fmla="*/ 13325 h 17649"/>
              <a:gd name="connsiteX33-30419" fmla="*/ 11685 w 13843"/>
              <a:gd name="connsiteY33-30420" fmla="*/ 11252 h 17649"/>
              <a:gd name="connsiteX34-30421" fmla="*/ 11028 w 13843"/>
              <a:gd name="connsiteY34-30422" fmla="*/ 6212 h 17649"/>
              <a:gd name="connsiteX35-30423" fmla="*/ 11374 w 13843"/>
              <a:gd name="connsiteY35-30424" fmla="*/ 11757 h 17649"/>
              <a:gd name="connsiteX36-30425" fmla="*/ 11574 w 13843"/>
              <a:gd name="connsiteY36-30426" fmla="*/ 14285 h 17649"/>
              <a:gd name="connsiteX37-30427" fmla="*/ 11403 w 13843"/>
              <a:gd name="connsiteY37-30428" fmla="*/ 16746 h 17649"/>
              <a:gd name="connsiteX38-30429" fmla="*/ 11211 w 13843"/>
              <a:gd name="connsiteY38-30430" fmla="*/ 13822 h 17649"/>
              <a:gd name="connsiteX39-30431" fmla="*/ 10807 w 13843"/>
              <a:gd name="connsiteY39-30432" fmla="*/ 16705 h 17649"/>
              <a:gd name="connsiteX40-30433" fmla="*/ 10464 w 13843"/>
              <a:gd name="connsiteY40-30434" fmla="*/ 17020 h 17649"/>
              <a:gd name="connsiteX41-30435" fmla="*/ 10543 w 13843"/>
              <a:gd name="connsiteY41-30436" fmla="*/ 16578 h 17649"/>
              <a:gd name="connsiteX42-30437" fmla="*/ 10656 w 13843"/>
              <a:gd name="connsiteY42-30438" fmla="*/ 15449 h 17649"/>
              <a:gd name="connsiteX43-30439" fmla="*/ 10782 w 13843"/>
              <a:gd name="connsiteY43-30440" fmla="*/ 14870 h 17649"/>
              <a:gd name="connsiteX44-30441" fmla="*/ 10671 w 13843"/>
              <a:gd name="connsiteY44-30442" fmla="*/ 15401 h 17649"/>
              <a:gd name="connsiteX45-30443" fmla="*/ 10281 w 13843"/>
              <a:gd name="connsiteY45-30444" fmla="*/ 15775 h 17649"/>
              <a:gd name="connsiteX46-30445" fmla="*/ 10129 w 13843"/>
              <a:gd name="connsiteY46-30446" fmla="*/ 16622 h 17649"/>
              <a:gd name="connsiteX47-30447" fmla="*/ 10139 w 13843"/>
              <a:gd name="connsiteY47-30448" fmla="*/ 15898 h 17649"/>
              <a:gd name="connsiteX48-30449" fmla="*/ 10390 w 13843"/>
              <a:gd name="connsiteY48-30450" fmla="*/ 14890 h 17649"/>
              <a:gd name="connsiteX49-30451" fmla="*/ 10589 w 13843"/>
              <a:gd name="connsiteY49-30452" fmla="*/ 14100 h 17649"/>
              <a:gd name="connsiteX50-30453" fmla="*/ 10823 w 13843"/>
              <a:gd name="connsiteY50-30454" fmla="*/ 8335 h 17649"/>
              <a:gd name="connsiteX51-30455" fmla="*/ 10354 w 13843"/>
              <a:gd name="connsiteY51-30456" fmla="*/ 12175 h 17649"/>
              <a:gd name="connsiteX52-30457" fmla="*/ 10086 w 13843"/>
              <a:gd name="connsiteY52-30458" fmla="*/ 15598 h 17649"/>
              <a:gd name="connsiteX53-30459" fmla="*/ 8644 w 13843"/>
              <a:gd name="connsiteY53-30460" fmla="*/ 17630 h 17649"/>
              <a:gd name="connsiteX54-30461" fmla="*/ 9969 w 13843"/>
              <a:gd name="connsiteY54-30462" fmla="*/ 11851 h 17649"/>
              <a:gd name="connsiteX55-30463" fmla="*/ 9306 w 13843"/>
              <a:gd name="connsiteY55-30464" fmla="*/ 14917 h 17649"/>
              <a:gd name="connsiteX56-30465" fmla="*/ 9699 w 13843"/>
              <a:gd name="connsiteY56-30466" fmla="*/ 11442 h 17649"/>
              <a:gd name="connsiteX57-30467" fmla="*/ 10116 w 13843"/>
              <a:gd name="connsiteY57-30468" fmla="*/ 10172 h 17649"/>
              <a:gd name="connsiteX58-30469" fmla="*/ 10358 w 13843"/>
              <a:gd name="connsiteY58-30470" fmla="*/ 5435 h 17649"/>
              <a:gd name="connsiteX59-30471" fmla="*/ 9432 w 13843"/>
              <a:gd name="connsiteY59-30472" fmla="*/ 3443 h 17649"/>
              <a:gd name="connsiteX60-30473" fmla="*/ 7255 w 13843"/>
              <a:gd name="connsiteY60-30474" fmla="*/ 4898 h 17649"/>
              <a:gd name="connsiteX61-30475" fmla="*/ 6860 w 13843"/>
              <a:gd name="connsiteY61-30476" fmla="*/ 5686 h 17649"/>
              <a:gd name="connsiteX62-30477" fmla="*/ 6527 w 13843"/>
              <a:gd name="connsiteY62-30478" fmla="*/ 6132 h 17649"/>
              <a:gd name="connsiteX63-30479" fmla="*/ 6435 w 13843"/>
              <a:gd name="connsiteY63-30480" fmla="*/ 6532 h 17649"/>
              <a:gd name="connsiteX64-30481" fmla="*/ 6001 w 13843"/>
              <a:gd name="connsiteY64-30482" fmla="*/ 6935 h 17649"/>
              <a:gd name="connsiteX65-30483" fmla="*/ 5399 w 13843"/>
              <a:gd name="connsiteY65-30484" fmla="*/ 7260 h 17649"/>
              <a:gd name="connsiteX66-30485" fmla="*/ 5530 w 13843"/>
              <a:gd name="connsiteY66-30486" fmla="*/ 7171 h 17649"/>
              <a:gd name="connsiteX67-30487" fmla="*/ 5907 w 13843"/>
              <a:gd name="connsiteY67-30488" fmla="*/ 7016 h 17649"/>
              <a:gd name="connsiteX68-30489" fmla="*/ 5409 w 13843"/>
              <a:gd name="connsiteY68-30490" fmla="*/ 7287 h 17649"/>
              <a:gd name="connsiteX69-30491" fmla="*/ 4445 w 13843"/>
              <a:gd name="connsiteY69-30492" fmla="*/ 8017 h 17649"/>
              <a:gd name="connsiteX70-30493" fmla="*/ 3889 w 13843"/>
              <a:gd name="connsiteY70-30494" fmla="*/ 8372 h 17649"/>
              <a:gd name="connsiteX71-30495" fmla="*/ 3169 w 13843"/>
              <a:gd name="connsiteY71-30496" fmla="*/ 8683 h 17649"/>
              <a:gd name="connsiteX72-30497" fmla="*/ 1519 w 13843"/>
              <a:gd name="connsiteY72-30498" fmla="*/ 9330 h 17649"/>
              <a:gd name="connsiteX73-30499" fmla="*/ 482 w 13843"/>
              <a:gd name="connsiteY73-30500" fmla="*/ 9936 h 17649"/>
              <a:gd name="connsiteX74-30501" fmla="*/ 330 w 13843"/>
              <a:gd name="connsiteY74-30502" fmla="*/ 8790 h 17649"/>
              <a:gd name="connsiteX75-30503" fmla="*/ 109 w 13843"/>
              <a:gd name="connsiteY75-30504" fmla="*/ 7008 h 17649"/>
              <a:gd name="connsiteX0-30505" fmla="*/ 109 w 13843"/>
              <a:gd name="connsiteY0-30506" fmla="*/ 7008 h 17649"/>
              <a:gd name="connsiteX1-30507" fmla="*/ 2370 w 13843"/>
              <a:gd name="connsiteY1-30508" fmla="*/ 6237 h 17649"/>
              <a:gd name="connsiteX2-30509" fmla="*/ 4241 w 13843"/>
              <a:gd name="connsiteY2-30510" fmla="*/ 5504 h 17649"/>
              <a:gd name="connsiteX3-30511" fmla="*/ 6507 w 13843"/>
              <a:gd name="connsiteY3-30512" fmla="*/ 3399 h 17649"/>
              <a:gd name="connsiteX4-30513" fmla="*/ 7079 w 13843"/>
              <a:gd name="connsiteY4-30514" fmla="*/ 2367 h 17649"/>
              <a:gd name="connsiteX5-30515" fmla="*/ 7253 w 13843"/>
              <a:gd name="connsiteY5-30516" fmla="*/ 2149 h 17649"/>
              <a:gd name="connsiteX6-30517" fmla="*/ 7474 w 13843"/>
              <a:gd name="connsiteY6-30518" fmla="*/ 826 h 17649"/>
              <a:gd name="connsiteX7-30519" fmla="*/ 7824 w 13843"/>
              <a:gd name="connsiteY7-30520" fmla="*/ 961 h 17649"/>
              <a:gd name="connsiteX8-30521" fmla="*/ 8180 w 13843"/>
              <a:gd name="connsiteY8-30522" fmla="*/ 1915 h 17649"/>
              <a:gd name="connsiteX9-30523" fmla="*/ 8912 w 13843"/>
              <a:gd name="connsiteY9-30524" fmla="*/ 752 h 17649"/>
              <a:gd name="connsiteX10-30525" fmla="*/ 8584 w 13843"/>
              <a:gd name="connsiteY10-30526" fmla="*/ 1546 h 17649"/>
              <a:gd name="connsiteX11-30527" fmla="*/ 9243 w 13843"/>
              <a:gd name="connsiteY11-30528" fmla="*/ 19 h 17649"/>
              <a:gd name="connsiteX12-30529" fmla="*/ 9729 w 13843"/>
              <a:gd name="connsiteY12-30530" fmla="*/ 14 h 17649"/>
              <a:gd name="connsiteX13-30531" fmla="*/ 9825 w 13843"/>
              <a:gd name="connsiteY13-30532" fmla="*/ 1200 h 17649"/>
              <a:gd name="connsiteX14-30533" fmla="*/ 11867 w 13843"/>
              <a:gd name="connsiteY14-30534" fmla="*/ 3664 h 17649"/>
              <a:gd name="connsiteX15-30535" fmla="*/ 13658 w 13843"/>
              <a:gd name="connsiteY15-30536" fmla="*/ 12081 h 17649"/>
              <a:gd name="connsiteX16-30537" fmla="*/ 13784 w 13843"/>
              <a:gd name="connsiteY16-30538" fmla="*/ 17145 h 17649"/>
              <a:gd name="connsiteX17-30539" fmla="*/ 13607 w 13843"/>
              <a:gd name="connsiteY17-30540" fmla="*/ 15125 h 17649"/>
              <a:gd name="connsiteX18-30541" fmla="*/ 13156 w 13843"/>
              <a:gd name="connsiteY18-30542" fmla="*/ 17058 h 17649"/>
              <a:gd name="connsiteX19-30543" fmla="*/ 13395 w 13843"/>
              <a:gd name="connsiteY19-30544" fmla="*/ 13248 h 17649"/>
              <a:gd name="connsiteX20-30545" fmla="*/ 12761 w 13843"/>
              <a:gd name="connsiteY20-30546" fmla="*/ 9413 h 17649"/>
              <a:gd name="connsiteX21-30547" fmla="*/ 13104 w 13843"/>
              <a:gd name="connsiteY21-30548" fmla="*/ 13426 h 17649"/>
              <a:gd name="connsiteX22-30549" fmla="*/ 12856 w 13843"/>
              <a:gd name="connsiteY22-30550" fmla="*/ 13642 h 17649"/>
              <a:gd name="connsiteX23-30551" fmla="*/ 12428 w 13843"/>
              <a:gd name="connsiteY23-30552" fmla="*/ 15878 h 17649"/>
              <a:gd name="connsiteX24-30553" fmla="*/ 12465 w 13843"/>
              <a:gd name="connsiteY24-30554" fmla="*/ 10366 h 17649"/>
              <a:gd name="connsiteX25-30555" fmla="*/ 11546 w 13843"/>
              <a:gd name="connsiteY25-30556" fmla="*/ 4727 h 17649"/>
              <a:gd name="connsiteX26-30557" fmla="*/ 11713 w 13843"/>
              <a:gd name="connsiteY26-30558" fmla="*/ 7113 h 17649"/>
              <a:gd name="connsiteX27-30559" fmla="*/ 11954 w 13843"/>
              <a:gd name="connsiteY27-30560" fmla="*/ 7984 h 17649"/>
              <a:gd name="connsiteX28-30561" fmla="*/ 12312 w 13843"/>
              <a:gd name="connsiteY28-30562" fmla="*/ 9938 h 17649"/>
              <a:gd name="connsiteX29-30563" fmla="*/ 11938 w 13843"/>
              <a:gd name="connsiteY29-30564" fmla="*/ 9257 h 17649"/>
              <a:gd name="connsiteX30-30565" fmla="*/ 12198 w 13843"/>
              <a:gd name="connsiteY30-30566" fmla="*/ 14201 h 17649"/>
              <a:gd name="connsiteX31-30567" fmla="*/ 11896 w 13843"/>
              <a:gd name="connsiteY31-30568" fmla="*/ 16847 h 17649"/>
              <a:gd name="connsiteX32-30569" fmla="*/ 11833 w 13843"/>
              <a:gd name="connsiteY32-30570" fmla="*/ 13325 h 17649"/>
              <a:gd name="connsiteX33-30571" fmla="*/ 11685 w 13843"/>
              <a:gd name="connsiteY33-30572" fmla="*/ 11252 h 17649"/>
              <a:gd name="connsiteX34-30573" fmla="*/ 11028 w 13843"/>
              <a:gd name="connsiteY34-30574" fmla="*/ 6212 h 17649"/>
              <a:gd name="connsiteX35-30575" fmla="*/ 11374 w 13843"/>
              <a:gd name="connsiteY35-30576" fmla="*/ 11757 h 17649"/>
              <a:gd name="connsiteX36-30577" fmla="*/ 11574 w 13843"/>
              <a:gd name="connsiteY36-30578" fmla="*/ 14285 h 17649"/>
              <a:gd name="connsiteX37-30579" fmla="*/ 11403 w 13843"/>
              <a:gd name="connsiteY37-30580" fmla="*/ 16746 h 17649"/>
              <a:gd name="connsiteX38-30581" fmla="*/ 11211 w 13843"/>
              <a:gd name="connsiteY38-30582" fmla="*/ 13822 h 17649"/>
              <a:gd name="connsiteX39-30583" fmla="*/ 10807 w 13843"/>
              <a:gd name="connsiteY39-30584" fmla="*/ 16705 h 17649"/>
              <a:gd name="connsiteX40-30585" fmla="*/ 10464 w 13843"/>
              <a:gd name="connsiteY40-30586" fmla="*/ 17020 h 17649"/>
              <a:gd name="connsiteX41-30587" fmla="*/ 10543 w 13843"/>
              <a:gd name="connsiteY41-30588" fmla="*/ 16578 h 17649"/>
              <a:gd name="connsiteX42-30589" fmla="*/ 10656 w 13843"/>
              <a:gd name="connsiteY42-30590" fmla="*/ 15449 h 17649"/>
              <a:gd name="connsiteX43-30591" fmla="*/ 10782 w 13843"/>
              <a:gd name="connsiteY43-30592" fmla="*/ 14870 h 17649"/>
              <a:gd name="connsiteX44-30593" fmla="*/ 10671 w 13843"/>
              <a:gd name="connsiteY44-30594" fmla="*/ 15401 h 17649"/>
              <a:gd name="connsiteX45-30595" fmla="*/ 10281 w 13843"/>
              <a:gd name="connsiteY45-30596" fmla="*/ 15775 h 17649"/>
              <a:gd name="connsiteX46-30597" fmla="*/ 10129 w 13843"/>
              <a:gd name="connsiteY46-30598" fmla="*/ 16622 h 17649"/>
              <a:gd name="connsiteX47-30599" fmla="*/ 10139 w 13843"/>
              <a:gd name="connsiteY47-30600" fmla="*/ 15898 h 17649"/>
              <a:gd name="connsiteX48-30601" fmla="*/ 10390 w 13843"/>
              <a:gd name="connsiteY48-30602" fmla="*/ 14890 h 17649"/>
              <a:gd name="connsiteX49-30603" fmla="*/ 10589 w 13843"/>
              <a:gd name="connsiteY49-30604" fmla="*/ 14100 h 17649"/>
              <a:gd name="connsiteX50-30605" fmla="*/ 10823 w 13843"/>
              <a:gd name="connsiteY50-30606" fmla="*/ 8335 h 17649"/>
              <a:gd name="connsiteX51-30607" fmla="*/ 10354 w 13843"/>
              <a:gd name="connsiteY51-30608" fmla="*/ 12175 h 17649"/>
              <a:gd name="connsiteX52-30609" fmla="*/ 10086 w 13843"/>
              <a:gd name="connsiteY52-30610" fmla="*/ 15598 h 17649"/>
              <a:gd name="connsiteX53-30611" fmla="*/ 8644 w 13843"/>
              <a:gd name="connsiteY53-30612" fmla="*/ 17630 h 17649"/>
              <a:gd name="connsiteX54-30613" fmla="*/ 9969 w 13843"/>
              <a:gd name="connsiteY54-30614" fmla="*/ 11851 h 17649"/>
              <a:gd name="connsiteX55-30615" fmla="*/ 8940 w 13843"/>
              <a:gd name="connsiteY55-30616" fmla="*/ 15259 h 17649"/>
              <a:gd name="connsiteX56-30617" fmla="*/ 9699 w 13843"/>
              <a:gd name="connsiteY56-30618" fmla="*/ 11442 h 17649"/>
              <a:gd name="connsiteX57-30619" fmla="*/ 10116 w 13843"/>
              <a:gd name="connsiteY57-30620" fmla="*/ 10172 h 17649"/>
              <a:gd name="connsiteX58-30621" fmla="*/ 10358 w 13843"/>
              <a:gd name="connsiteY58-30622" fmla="*/ 5435 h 17649"/>
              <a:gd name="connsiteX59-30623" fmla="*/ 9432 w 13843"/>
              <a:gd name="connsiteY59-30624" fmla="*/ 3443 h 17649"/>
              <a:gd name="connsiteX60-30625" fmla="*/ 7255 w 13843"/>
              <a:gd name="connsiteY60-30626" fmla="*/ 4898 h 17649"/>
              <a:gd name="connsiteX61-30627" fmla="*/ 6860 w 13843"/>
              <a:gd name="connsiteY61-30628" fmla="*/ 5686 h 17649"/>
              <a:gd name="connsiteX62-30629" fmla="*/ 6527 w 13843"/>
              <a:gd name="connsiteY62-30630" fmla="*/ 6132 h 17649"/>
              <a:gd name="connsiteX63-30631" fmla="*/ 6435 w 13843"/>
              <a:gd name="connsiteY63-30632" fmla="*/ 6532 h 17649"/>
              <a:gd name="connsiteX64-30633" fmla="*/ 6001 w 13843"/>
              <a:gd name="connsiteY64-30634" fmla="*/ 6935 h 17649"/>
              <a:gd name="connsiteX65-30635" fmla="*/ 5399 w 13843"/>
              <a:gd name="connsiteY65-30636" fmla="*/ 7260 h 17649"/>
              <a:gd name="connsiteX66-30637" fmla="*/ 5530 w 13843"/>
              <a:gd name="connsiteY66-30638" fmla="*/ 7171 h 17649"/>
              <a:gd name="connsiteX67-30639" fmla="*/ 5907 w 13843"/>
              <a:gd name="connsiteY67-30640" fmla="*/ 7016 h 17649"/>
              <a:gd name="connsiteX68-30641" fmla="*/ 5409 w 13843"/>
              <a:gd name="connsiteY68-30642" fmla="*/ 7287 h 17649"/>
              <a:gd name="connsiteX69-30643" fmla="*/ 4445 w 13843"/>
              <a:gd name="connsiteY69-30644" fmla="*/ 8017 h 17649"/>
              <a:gd name="connsiteX70-30645" fmla="*/ 3889 w 13843"/>
              <a:gd name="connsiteY70-30646" fmla="*/ 8372 h 17649"/>
              <a:gd name="connsiteX71-30647" fmla="*/ 3169 w 13843"/>
              <a:gd name="connsiteY71-30648" fmla="*/ 8683 h 17649"/>
              <a:gd name="connsiteX72-30649" fmla="*/ 1519 w 13843"/>
              <a:gd name="connsiteY72-30650" fmla="*/ 9330 h 17649"/>
              <a:gd name="connsiteX73-30651" fmla="*/ 482 w 13843"/>
              <a:gd name="connsiteY73-30652" fmla="*/ 9936 h 17649"/>
              <a:gd name="connsiteX74-30653" fmla="*/ 330 w 13843"/>
              <a:gd name="connsiteY74-30654" fmla="*/ 8790 h 17649"/>
              <a:gd name="connsiteX75-30655" fmla="*/ 109 w 13843"/>
              <a:gd name="connsiteY75-30656" fmla="*/ 7008 h 17649"/>
              <a:gd name="connsiteX0-30657" fmla="*/ 109 w 13843"/>
              <a:gd name="connsiteY0-30658" fmla="*/ 7008 h 17649"/>
              <a:gd name="connsiteX1-30659" fmla="*/ 2370 w 13843"/>
              <a:gd name="connsiteY1-30660" fmla="*/ 6237 h 17649"/>
              <a:gd name="connsiteX2-30661" fmla="*/ 4241 w 13843"/>
              <a:gd name="connsiteY2-30662" fmla="*/ 5504 h 17649"/>
              <a:gd name="connsiteX3-30663" fmla="*/ 6507 w 13843"/>
              <a:gd name="connsiteY3-30664" fmla="*/ 3399 h 17649"/>
              <a:gd name="connsiteX4-30665" fmla="*/ 7079 w 13843"/>
              <a:gd name="connsiteY4-30666" fmla="*/ 2367 h 17649"/>
              <a:gd name="connsiteX5-30667" fmla="*/ 7253 w 13843"/>
              <a:gd name="connsiteY5-30668" fmla="*/ 2149 h 17649"/>
              <a:gd name="connsiteX6-30669" fmla="*/ 7474 w 13843"/>
              <a:gd name="connsiteY6-30670" fmla="*/ 826 h 17649"/>
              <a:gd name="connsiteX7-30671" fmla="*/ 7824 w 13843"/>
              <a:gd name="connsiteY7-30672" fmla="*/ 961 h 17649"/>
              <a:gd name="connsiteX8-30673" fmla="*/ 8180 w 13843"/>
              <a:gd name="connsiteY8-30674" fmla="*/ 1915 h 17649"/>
              <a:gd name="connsiteX9-30675" fmla="*/ 8912 w 13843"/>
              <a:gd name="connsiteY9-30676" fmla="*/ 752 h 17649"/>
              <a:gd name="connsiteX10-30677" fmla="*/ 8584 w 13843"/>
              <a:gd name="connsiteY10-30678" fmla="*/ 1546 h 17649"/>
              <a:gd name="connsiteX11-30679" fmla="*/ 9243 w 13843"/>
              <a:gd name="connsiteY11-30680" fmla="*/ 19 h 17649"/>
              <a:gd name="connsiteX12-30681" fmla="*/ 9729 w 13843"/>
              <a:gd name="connsiteY12-30682" fmla="*/ 14 h 17649"/>
              <a:gd name="connsiteX13-30683" fmla="*/ 9825 w 13843"/>
              <a:gd name="connsiteY13-30684" fmla="*/ 1200 h 17649"/>
              <a:gd name="connsiteX14-30685" fmla="*/ 11867 w 13843"/>
              <a:gd name="connsiteY14-30686" fmla="*/ 3664 h 17649"/>
              <a:gd name="connsiteX15-30687" fmla="*/ 13658 w 13843"/>
              <a:gd name="connsiteY15-30688" fmla="*/ 12081 h 17649"/>
              <a:gd name="connsiteX16-30689" fmla="*/ 13784 w 13843"/>
              <a:gd name="connsiteY16-30690" fmla="*/ 17145 h 17649"/>
              <a:gd name="connsiteX17-30691" fmla="*/ 13607 w 13843"/>
              <a:gd name="connsiteY17-30692" fmla="*/ 15125 h 17649"/>
              <a:gd name="connsiteX18-30693" fmla="*/ 13156 w 13843"/>
              <a:gd name="connsiteY18-30694" fmla="*/ 17058 h 17649"/>
              <a:gd name="connsiteX19-30695" fmla="*/ 13395 w 13843"/>
              <a:gd name="connsiteY19-30696" fmla="*/ 13248 h 17649"/>
              <a:gd name="connsiteX20-30697" fmla="*/ 12761 w 13843"/>
              <a:gd name="connsiteY20-30698" fmla="*/ 9413 h 17649"/>
              <a:gd name="connsiteX21-30699" fmla="*/ 13104 w 13843"/>
              <a:gd name="connsiteY21-30700" fmla="*/ 13426 h 17649"/>
              <a:gd name="connsiteX22-30701" fmla="*/ 12856 w 13843"/>
              <a:gd name="connsiteY22-30702" fmla="*/ 13642 h 17649"/>
              <a:gd name="connsiteX23-30703" fmla="*/ 12428 w 13843"/>
              <a:gd name="connsiteY23-30704" fmla="*/ 15878 h 17649"/>
              <a:gd name="connsiteX24-30705" fmla="*/ 12465 w 13843"/>
              <a:gd name="connsiteY24-30706" fmla="*/ 10366 h 17649"/>
              <a:gd name="connsiteX25-30707" fmla="*/ 11546 w 13843"/>
              <a:gd name="connsiteY25-30708" fmla="*/ 4727 h 17649"/>
              <a:gd name="connsiteX26-30709" fmla="*/ 11713 w 13843"/>
              <a:gd name="connsiteY26-30710" fmla="*/ 7113 h 17649"/>
              <a:gd name="connsiteX27-30711" fmla="*/ 11954 w 13843"/>
              <a:gd name="connsiteY27-30712" fmla="*/ 7984 h 17649"/>
              <a:gd name="connsiteX28-30713" fmla="*/ 12312 w 13843"/>
              <a:gd name="connsiteY28-30714" fmla="*/ 9938 h 17649"/>
              <a:gd name="connsiteX29-30715" fmla="*/ 11938 w 13843"/>
              <a:gd name="connsiteY29-30716" fmla="*/ 9257 h 17649"/>
              <a:gd name="connsiteX30-30717" fmla="*/ 12198 w 13843"/>
              <a:gd name="connsiteY30-30718" fmla="*/ 14201 h 17649"/>
              <a:gd name="connsiteX31-30719" fmla="*/ 11896 w 13843"/>
              <a:gd name="connsiteY31-30720" fmla="*/ 16847 h 17649"/>
              <a:gd name="connsiteX32-30721" fmla="*/ 11833 w 13843"/>
              <a:gd name="connsiteY32-30722" fmla="*/ 13325 h 17649"/>
              <a:gd name="connsiteX33-30723" fmla="*/ 11685 w 13843"/>
              <a:gd name="connsiteY33-30724" fmla="*/ 11252 h 17649"/>
              <a:gd name="connsiteX34-30725" fmla="*/ 11028 w 13843"/>
              <a:gd name="connsiteY34-30726" fmla="*/ 6212 h 17649"/>
              <a:gd name="connsiteX35-30727" fmla="*/ 11374 w 13843"/>
              <a:gd name="connsiteY35-30728" fmla="*/ 11757 h 17649"/>
              <a:gd name="connsiteX36-30729" fmla="*/ 11574 w 13843"/>
              <a:gd name="connsiteY36-30730" fmla="*/ 14285 h 17649"/>
              <a:gd name="connsiteX37-30731" fmla="*/ 11403 w 13843"/>
              <a:gd name="connsiteY37-30732" fmla="*/ 16746 h 17649"/>
              <a:gd name="connsiteX38-30733" fmla="*/ 11211 w 13843"/>
              <a:gd name="connsiteY38-30734" fmla="*/ 13822 h 17649"/>
              <a:gd name="connsiteX39-30735" fmla="*/ 10807 w 13843"/>
              <a:gd name="connsiteY39-30736" fmla="*/ 16705 h 17649"/>
              <a:gd name="connsiteX40-30737" fmla="*/ 10464 w 13843"/>
              <a:gd name="connsiteY40-30738" fmla="*/ 17020 h 17649"/>
              <a:gd name="connsiteX41-30739" fmla="*/ 10543 w 13843"/>
              <a:gd name="connsiteY41-30740" fmla="*/ 16578 h 17649"/>
              <a:gd name="connsiteX42-30741" fmla="*/ 10656 w 13843"/>
              <a:gd name="connsiteY42-30742" fmla="*/ 15449 h 17649"/>
              <a:gd name="connsiteX43-30743" fmla="*/ 10782 w 13843"/>
              <a:gd name="connsiteY43-30744" fmla="*/ 14870 h 17649"/>
              <a:gd name="connsiteX44-30745" fmla="*/ 10671 w 13843"/>
              <a:gd name="connsiteY44-30746" fmla="*/ 15401 h 17649"/>
              <a:gd name="connsiteX45-30747" fmla="*/ 10281 w 13843"/>
              <a:gd name="connsiteY45-30748" fmla="*/ 15775 h 17649"/>
              <a:gd name="connsiteX46-30749" fmla="*/ 10129 w 13843"/>
              <a:gd name="connsiteY46-30750" fmla="*/ 16622 h 17649"/>
              <a:gd name="connsiteX47-30751" fmla="*/ 10139 w 13843"/>
              <a:gd name="connsiteY47-30752" fmla="*/ 15898 h 17649"/>
              <a:gd name="connsiteX48-30753" fmla="*/ 10390 w 13843"/>
              <a:gd name="connsiteY48-30754" fmla="*/ 14890 h 17649"/>
              <a:gd name="connsiteX49-30755" fmla="*/ 10589 w 13843"/>
              <a:gd name="connsiteY49-30756" fmla="*/ 14100 h 17649"/>
              <a:gd name="connsiteX50-30757" fmla="*/ 10823 w 13843"/>
              <a:gd name="connsiteY50-30758" fmla="*/ 8335 h 17649"/>
              <a:gd name="connsiteX51-30759" fmla="*/ 10354 w 13843"/>
              <a:gd name="connsiteY51-30760" fmla="*/ 12175 h 17649"/>
              <a:gd name="connsiteX52-30761" fmla="*/ 10086 w 13843"/>
              <a:gd name="connsiteY52-30762" fmla="*/ 15598 h 17649"/>
              <a:gd name="connsiteX53-30763" fmla="*/ 8644 w 13843"/>
              <a:gd name="connsiteY53-30764" fmla="*/ 17630 h 17649"/>
              <a:gd name="connsiteX54-30765" fmla="*/ 9969 w 13843"/>
              <a:gd name="connsiteY54-30766" fmla="*/ 11851 h 17649"/>
              <a:gd name="connsiteX55-30767" fmla="*/ 8940 w 13843"/>
              <a:gd name="connsiteY55-30768" fmla="*/ 15259 h 17649"/>
              <a:gd name="connsiteX56-30769" fmla="*/ 9699 w 13843"/>
              <a:gd name="connsiteY56-30770" fmla="*/ 11442 h 17649"/>
              <a:gd name="connsiteX57-30771" fmla="*/ 10116 w 13843"/>
              <a:gd name="connsiteY57-30772" fmla="*/ 10172 h 17649"/>
              <a:gd name="connsiteX58-30773" fmla="*/ 10358 w 13843"/>
              <a:gd name="connsiteY58-30774" fmla="*/ 5435 h 17649"/>
              <a:gd name="connsiteX59-30775" fmla="*/ 9432 w 13843"/>
              <a:gd name="connsiteY59-30776" fmla="*/ 3443 h 17649"/>
              <a:gd name="connsiteX60-30777" fmla="*/ 7255 w 13843"/>
              <a:gd name="connsiteY60-30778" fmla="*/ 4898 h 17649"/>
              <a:gd name="connsiteX61-30779" fmla="*/ 6860 w 13843"/>
              <a:gd name="connsiteY61-30780" fmla="*/ 5686 h 17649"/>
              <a:gd name="connsiteX62-30781" fmla="*/ 6527 w 13843"/>
              <a:gd name="connsiteY62-30782" fmla="*/ 6132 h 17649"/>
              <a:gd name="connsiteX63-30783" fmla="*/ 6435 w 13843"/>
              <a:gd name="connsiteY63-30784" fmla="*/ 6532 h 17649"/>
              <a:gd name="connsiteX64-30785" fmla="*/ 6001 w 13843"/>
              <a:gd name="connsiteY64-30786" fmla="*/ 6935 h 17649"/>
              <a:gd name="connsiteX65-30787" fmla="*/ 5399 w 13843"/>
              <a:gd name="connsiteY65-30788" fmla="*/ 7260 h 17649"/>
              <a:gd name="connsiteX66-30789" fmla="*/ 5530 w 13843"/>
              <a:gd name="connsiteY66-30790" fmla="*/ 7171 h 17649"/>
              <a:gd name="connsiteX67-30791" fmla="*/ 5907 w 13843"/>
              <a:gd name="connsiteY67-30792" fmla="*/ 7016 h 17649"/>
              <a:gd name="connsiteX68-30793" fmla="*/ 5409 w 13843"/>
              <a:gd name="connsiteY68-30794" fmla="*/ 7287 h 17649"/>
              <a:gd name="connsiteX69-30795" fmla="*/ 4445 w 13843"/>
              <a:gd name="connsiteY69-30796" fmla="*/ 8017 h 17649"/>
              <a:gd name="connsiteX70-30797" fmla="*/ 3889 w 13843"/>
              <a:gd name="connsiteY70-30798" fmla="*/ 8372 h 17649"/>
              <a:gd name="connsiteX71-30799" fmla="*/ 3169 w 13843"/>
              <a:gd name="connsiteY71-30800" fmla="*/ 8683 h 17649"/>
              <a:gd name="connsiteX72-30801" fmla="*/ 1519 w 13843"/>
              <a:gd name="connsiteY72-30802" fmla="*/ 9330 h 17649"/>
              <a:gd name="connsiteX73-30803" fmla="*/ 482 w 13843"/>
              <a:gd name="connsiteY73-30804" fmla="*/ 9936 h 17649"/>
              <a:gd name="connsiteX74-30805" fmla="*/ 330 w 13843"/>
              <a:gd name="connsiteY74-30806" fmla="*/ 8790 h 17649"/>
              <a:gd name="connsiteX75-30807" fmla="*/ 109 w 13843"/>
              <a:gd name="connsiteY75-30808" fmla="*/ 7008 h 17649"/>
              <a:gd name="connsiteX0-30809" fmla="*/ 109 w 13843"/>
              <a:gd name="connsiteY0-30810" fmla="*/ 7008 h 17649"/>
              <a:gd name="connsiteX1-30811" fmla="*/ 2370 w 13843"/>
              <a:gd name="connsiteY1-30812" fmla="*/ 6237 h 17649"/>
              <a:gd name="connsiteX2-30813" fmla="*/ 4241 w 13843"/>
              <a:gd name="connsiteY2-30814" fmla="*/ 5504 h 17649"/>
              <a:gd name="connsiteX3-30815" fmla="*/ 6507 w 13843"/>
              <a:gd name="connsiteY3-30816" fmla="*/ 3399 h 17649"/>
              <a:gd name="connsiteX4-30817" fmla="*/ 7079 w 13843"/>
              <a:gd name="connsiteY4-30818" fmla="*/ 2367 h 17649"/>
              <a:gd name="connsiteX5-30819" fmla="*/ 7253 w 13843"/>
              <a:gd name="connsiteY5-30820" fmla="*/ 2149 h 17649"/>
              <a:gd name="connsiteX6-30821" fmla="*/ 7474 w 13843"/>
              <a:gd name="connsiteY6-30822" fmla="*/ 826 h 17649"/>
              <a:gd name="connsiteX7-30823" fmla="*/ 7824 w 13843"/>
              <a:gd name="connsiteY7-30824" fmla="*/ 961 h 17649"/>
              <a:gd name="connsiteX8-30825" fmla="*/ 8180 w 13843"/>
              <a:gd name="connsiteY8-30826" fmla="*/ 1915 h 17649"/>
              <a:gd name="connsiteX9-30827" fmla="*/ 8912 w 13843"/>
              <a:gd name="connsiteY9-30828" fmla="*/ 752 h 17649"/>
              <a:gd name="connsiteX10-30829" fmla="*/ 8584 w 13843"/>
              <a:gd name="connsiteY10-30830" fmla="*/ 1546 h 17649"/>
              <a:gd name="connsiteX11-30831" fmla="*/ 9243 w 13843"/>
              <a:gd name="connsiteY11-30832" fmla="*/ 19 h 17649"/>
              <a:gd name="connsiteX12-30833" fmla="*/ 9729 w 13843"/>
              <a:gd name="connsiteY12-30834" fmla="*/ 14 h 17649"/>
              <a:gd name="connsiteX13-30835" fmla="*/ 9825 w 13843"/>
              <a:gd name="connsiteY13-30836" fmla="*/ 1200 h 17649"/>
              <a:gd name="connsiteX14-30837" fmla="*/ 11867 w 13843"/>
              <a:gd name="connsiteY14-30838" fmla="*/ 3664 h 17649"/>
              <a:gd name="connsiteX15-30839" fmla="*/ 13658 w 13843"/>
              <a:gd name="connsiteY15-30840" fmla="*/ 12081 h 17649"/>
              <a:gd name="connsiteX16-30841" fmla="*/ 13784 w 13843"/>
              <a:gd name="connsiteY16-30842" fmla="*/ 17145 h 17649"/>
              <a:gd name="connsiteX17-30843" fmla="*/ 13607 w 13843"/>
              <a:gd name="connsiteY17-30844" fmla="*/ 15125 h 17649"/>
              <a:gd name="connsiteX18-30845" fmla="*/ 13156 w 13843"/>
              <a:gd name="connsiteY18-30846" fmla="*/ 17058 h 17649"/>
              <a:gd name="connsiteX19-30847" fmla="*/ 13395 w 13843"/>
              <a:gd name="connsiteY19-30848" fmla="*/ 13248 h 17649"/>
              <a:gd name="connsiteX20-30849" fmla="*/ 12761 w 13843"/>
              <a:gd name="connsiteY20-30850" fmla="*/ 9413 h 17649"/>
              <a:gd name="connsiteX21-30851" fmla="*/ 13104 w 13843"/>
              <a:gd name="connsiteY21-30852" fmla="*/ 13426 h 17649"/>
              <a:gd name="connsiteX22-30853" fmla="*/ 12856 w 13843"/>
              <a:gd name="connsiteY22-30854" fmla="*/ 13642 h 17649"/>
              <a:gd name="connsiteX23-30855" fmla="*/ 12428 w 13843"/>
              <a:gd name="connsiteY23-30856" fmla="*/ 15878 h 17649"/>
              <a:gd name="connsiteX24-30857" fmla="*/ 12465 w 13843"/>
              <a:gd name="connsiteY24-30858" fmla="*/ 10366 h 17649"/>
              <a:gd name="connsiteX25-30859" fmla="*/ 11546 w 13843"/>
              <a:gd name="connsiteY25-30860" fmla="*/ 4727 h 17649"/>
              <a:gd name="connsiteX26-30861" fmla="*/ 11713 w 13843"/>
              <a:gd name="connsiteY26-30862" fmla="*/ 7113 h 17649"/>
              <a:gd name="connsiteX27-30863" fmla="*/ 11954 w 13843"/>
              <a:gd name="connsiteY27-30864" fmla="*/ 7984 h 17649"/>
              <a:gd name="connsiteX28-30865" fmla="*/ 12312 w 13843"/>
              <a:gd name="connsiteY28-30866" fmla="*/ 9938 h 17649"/>
              <a:gd name="connsiteX29-30867" fmla="*/ 11938 w 13843"/>
              <a:gd name="connsiteY29-30868" fmla="*/ 9257 h 17649"/>
              <a:gd name="connsiteX30-30869" fmla="*/ 12198 w 13843"/>
              <a:gd name="connsiteY30-30870" fmla="*/ 14201 h 17649"/>
              <a:gd name="connsiteX31-30871" fmla="*/ 11896 w 13843"/>
              <a:gd name="connsiteY31-30872" fmla="*/ 16847 h 17649"/>
              <a:gd name="connsiteX32-30873" fmla="*/ 11833 w 13843"/>
              <a:gd name="connsiteY32-30874" fmla="*/ 13325 h 17649"/>
              <a:gd name="connsiteX33-30875" fmla="*/ 11685 w 13843"/>
              <a:gd name="connsiteY33-30876" fmla="*/ 11252 h 17649"/>
              <a:gd name="connsiteX34-30877" fmla="*/ 11028 w 13843"/>
              <a:gd name="connsiteY34-30878" fmla="*/ 6212 h 17649"/>
              <a:gd name="connsiteX35-30879" fmla="*/ 11374 w 13843"/>
              <a:gd name="connsiteY35-30880" fmla="*/ 11757 h 17649"/>
              <a:gd name="connsiteX36-30881" fmla="*/ 11574 w 13843"/>
              <a:gd name="connsiteY36-30882" fmla="*/ 14285 h 17649"/>
              <a:gd name="connsiteX37-30883" fmla="*/ 11403 w 13843"/>
              <a:gd name="connsiteY37-30884" fmla="*/ 16746 h 17649"/>
              <a:gd name="connsiteX38-30885" fmla="*/ 11211 w 13843"/>
              <a:gd name="connsiteY38-30886" fmla="*/ 13822 h 17649"/>
              <a:gd name="connsiteX39-30887" fmla="*/ 10807 w 13843"/>
              <a:gd name="connsiteY39-30888" fmla="*/ 16705 h 17649"/>
              <a:gd name="connsiteX40-30889" fmla="*/ 10464 w 13843"/>
              <a:gd name="connsiteY40-30890" fmla="*/ 17020 h 17649"/>
              <a:gd name="connsiteX41-30891" fmla="*/ 10543 w 13843"/>
              <a:gd name="connsiteY41-30892" fmla="*/ 16578 h 17649"/>
              <a:gd name="connsiteX42-30893" fmla="*/ 10656 w 13843"/>
              <a:gd name="connsiteY42-30894" fmla="*/ 15449 h 17649"/>
              <a:gd name="connsiteX43-30895" fmla="*/ 10782 w 13843"/>
              <a:gd name="connsiteY43-30896" fmla="*/ 14870 h 17649"/>
              <a:gd name="connsiteX44-30897" fmla="*/ 10671 w 13843"/>
              <a:gd name="connsiteY44-30898" fmla="*/ 15401 h 17649"/>
              <a:gd name="connsiteX45-30899" fmla="*/ 10281 w 13843"/>
              <a:gd name="connsiteY45-30900" fmla="*/ 15775 h 17649"/>
              <a:gd name="connsiteX46-30901" fmla="*/ 10129 w 13843"/>
              <a:gd name="connsiteY46-30902" fmla="*/ 16622 h 17649"/>
              <a:gd name="connsiteX47-30903" fmla="*/ 10139 w 13843"/>
              <a:gd name="connsiteY47-30904" fmla="*/ 15898 h 17649"/>
              <a:gd name="connsiteX48-30905" fmla="*/ 10390 w 13843"/>
              <a:gd name="connsiteY48-30906" fmla="*/ 14890 h 17649"/>
              <a:gd name="connsiteX49-30907" fmla="*/ 10589 w 13843"/>
              <a:gd name="connsiteY49-30908" fmla="*/ 14100 h 17649"/>
              <a:gd name="connsiteX50-30909" fmla="*/ 10823 w 13843"/>
              <a:gd name="connsiteY50-30910" fmla="*/ 8335 h 17649"/>
              <a:gd name="connsiteX51-30911" fmla="*/ 10354 w 13843"/>
              <a:gd name="connsiteY51-30912" fmla="*/ 12175 h 17649"/>
              <a:gd name="connsiteX52-30913" fmla="*/ 9738 w 13843"/>
              <a:gd name="connsiteY52-30914" fmla="*/ 15701 h 17649"/>
              <a:gd name="connsiteX53-30915" fmla="*/ 8644 w 13843"/>
              <a:gd name="connsiteY53-30916" fmla="*/ 17630 h 17649"/>
              <a:gd name="connsiteX54-30917" fmla="*/ 9969 w 13843"/>
              <a:gd name="connsiteY54-30918" fmla="*/ 11851 h 17649"/>
              <a:gd name="connsiteX55-30919" fmla="*/ 8940 w 13843"/>
              <a:gd name="connsiteY55-30920" fmla="*/ 15259 h 17649"/>
              <a:gd name="connsiteX56-30921" fmla="*/ 9699 w 13843"/>
              <a:gd name="connsiteY56-30922" fmla="*/ 11442 h 17649"/>
              <a:gd name="connsiteX57-30923" fmla="*/ 10116 w 13843"/>
              <a:gd name="connsiteY57-30924" fmla="*/ 10172 h 17649"/>
              <a:gd name="connsiteX58-30925" fmla="*/ 10358 w 13843"/>
              <a:gd name="connsiteY58-30926" fmla="*/ 5435 h 17649"/>
              <a:gd name="connsiteX59-30927" fmla="*/ 9432 w 13843"/>
              <a:gd name="connsiteY59-30928" fmla="*/ 3443 h 17649"/>
              <a:gd name="connsiteX60-30929" fmla="*/ 7255 w 13843"/>
              <a:gd name="connsiteY60-30930" fmla="*/ 4898 h 17649"/>
              <a:gd name="connsiteX61-30931" fmla="*/ 6860 w 13843"/>
              <a:gd name="connsiteY61-30932" fmla="*/ 5686 h 17649"/>
              <a:gd name="connsiteX62-30933" fmla="*/ 6527 w 13843"/>
              <a:gd name="connsiteY62-30934" fmla="*/ 6132 h 17649"/>
              <a:gd name="connsiteX63-30935" fmla="*/ 6435 w 13843"/>
              <a:gd name="connsiteY63-30936" fmla="*/ 6532 h 17649"/>
              <a:gd name="connsiteX64-30937" fmla="*/ 6001 w 13843"/>
              <a:gd name="connsiteY64-30938" fmla="*/ 6935 h 17649"/>
              <a:gd name="connsiteX65-30939" fmla="*/ 5399 w 13843"/>
              <a:gd name="connsiteY65-30940" fmla="*/ 7260 h 17649"/>
              <a:gd name="connsiteX66-30941" fmla="*/ 5530 w 13843"/>
              <a:gd name="connsiteY66-30942" fmla="*/ 7171 h 17649"/>
              <a:gd name="connsiteX67-30943" fmla="*/ 5907 w 13843"/>
              <a:gd name="connsiteY67-30944" fmla="*/ 7016 h 17649"/>
              <a:gd name="connsiteX68-30945" fmla="*/ 5409 w 13843"/>
              <a:gd name="connsiteY68-30946" fmla="*/ 7287 h 17649"/>
              <a:gd name="connsiteX69-30947" fmla="*/ 4445 w 13843"/>
              <a:gd name="connsiteY69-30948" fmla="*/ 8017 h 17649"/>
              <a:gd name="connsiteX70-30949" fmla="*/ 3889 w 13843"/>
              <a:gd name="connsiteY70-30950" fmla="*/ 8372 h 17649"/>
              <a:gd name="connsiteX71-30951" fmla="*/ 3169 w 13843"/>
              <a:gd name="connsiteY71-30952" fmla="*/ 8683 h 17649"/>
              <a:gd name="connsiteX72-30953" fmla="*/ 1519 w 13843"/>
              <a:gd name="connsiteY72-30954" fmla="*/ 9330 h 17649"/>
              <a:gd name="connsiteX73-30955" fmla="*/ 482 w 13843"/>
              <a:gd name="connsiteY73-30956" fmla="*/ 9936 h 17649"/>
              <a:gd name="connsiteX74-30957" fmla="*/ 330 w 13843"/>
              <a:gd name="connsiteY74-30958" fmla="*/ 8790 h 17649"/>
              <a:gd name="connsiteX75-30959" fmla="*/ 109 w 13843"/>
              <a:gd name="connsiteY75-30960" fmla="*/ 7008 h 17649"/>
              <a:gd name="connsiteX0-30961" fmla="*/ 109 w 13843"/>
              <a:gd name="connsiteY0-30962" fmla="*/ 7008 h 18190"/>
              <a:gd name="connsiteX1-30963" fmla="*/ 2370 w 13843"/>
              <a:gd name="connsiteY1-30964" fmla="*/ 6237 h 18190"/>
              <a:gd name="connsiteX2-30965" fmla="*/ 4241 w 13843"/>
              <a:gd name="connsiteY2-30966" fmla="*/ 5504 h 18190"/>
              <a:gd name="connsiteX3-30967" fmla="*/ 6507 w 13843"/>
              <a:gd name="connsiteY3-30968" fmla="*/ 3399 h 18190"/>
              <a:gd name="connsiteX4-30969" fmla="*/ 7079 w 13843"/>
              <a:gd name="connsiteY4-30970" fmla="*/ 2367 h 18190"/>
              <a:gd name="connsiteX5-30971" fmla="*/ 7253 w 13843"/>
              <a:gd name="connsiteY5-30972" fmla="*/ 2149 h 18190"/>
              <a:gd name="connsiteX6-30973" fmla="*/ 7474 w 13843"/>
              <a:gd name="connsiteY6-30974" fmla="*/ 826 h 18190"/>
              <a:gd name="connsiteX7-30975" fmla="*/ 7824 w 13843"/>
              <a:gd name="connsiteY7-30976" fmla="*/ 961 h 18190"/>
              <a:gd name="connsiteX8-30977" fmla="*/ 8180 w 13843"/>
              <a:gd name="connsiteY8-30978" fmla="*/ 1915 h 18190"/>
              <a:gd name="connsiteX9-30979" fmla="*/ 8912 w 13843"/>
              <a:gd name="connsiteY9-30980" fmla="*/ 752 h 18190"/>
              <a:gd name="connsiteX10-30981" fmla="*/ 8584 w 13843"/>
              <a:gd name="connsiteY10-30982" fmla="*/ 1546 h 18190"/>
              <a:gd name="connsiteX11-30983" fmla="*/ 9243 w 13843"/>
              <a:gd name="connsiteY11-30984" fmla="*/ 19 h 18190"/>
              <a:gd name="connsiteX12-30985" fmla="*/ 9729 w 13843"/>
              <a:gd name="connsiteY12-30986" fmla="*/ 14 h 18190"/>
              <a:gd name="connsiteX13-30987" fmla="*/ 9825 w 13843"/>
              <a:gd name="connsiteY13-30988" fmla="*/ 1200 h 18190"/>
              <a:gd name="connsiteX14-30989" fmla="*/ 11867 w 13843"/>
              <a:gd name="connsiteY14-30990" fmla="*/ 3664 h 18190"/>
              <a:gd name="connsiteX15-30991" fmla="*/ 13658 w 13843"/>
              <a:gd name="connsiteY15-30992" fmla="*/ 12081 h 18190"/>
              <a:gd name="connsiteX16-30993" fmla="*/ 13784 w 13843"/>
              <a:gd name="connsiteY16-30994" fmla="*/ 17145 h 18190"/>
              <a:gd name="connsiteX17-30995" fmla="*/ 13607 w 13843"/>
              <a:gd name="connsiteY17-30996" fmla="*/ 15125 h 18190"/>
              <a:gd name="connsiteX18-30997" fmla="*/ 13156 w 13843"/>
              <a:gd name="connsiteY18-30998" fmla="*/ 17058 h 18190"/>
              <a:gd name="connsiteX19-30999" fmla="*/ 13395 w 13843"/>
              <a:gd name="connsiteY19-31000" fmla="*/ 13248 h 18190"/>
              <a:gd name="connsiteX20-31001" fmla="*/ 12761 w 13843"/>
              <a:gd name="connsiteY20-31002" fmla="*/ 9413 h 18190"/>
              <a:gd name="connsiteX21-31003" fmla="*/ 13104 w 13843"/>
              <a:gd name="connsiteY21-31004" fmla="*/ 13426 h 18190"/>
              <a:gd name="connsiteX22-31005" fmla="*/ 12856 w 13843"/>
              <a:gd name="connsiteY22-31006" fmla="*/ 13642 h 18190"/>
              <a:gd name="connsiteX23-31007" fmla="*/ 12428 w 13843"/>
              <a:gd name="connsiteY23-31008" fmla="*/ 15878 h 18190"/>
              <a:gd name="connsiteX24-31009" fmla="*/ 12465 w 13843"/>
              <a:gd name="connsiteY24-31010" fmla="*/ 10366 h 18190"/>
              <a:gd name="connsiteX25-31011" fmla="*/ 11546 w 13843"/>
              <a:gd name="connsiteY25-31012" fmla="*/ 4727 h 18190"/>
              <a:gd name="connsiteX26-31013" fmla="*/ 11713 w 13843"/>
              <a:gd name="connsiteY26-31014" fmla="*/ 7113 h 18190"/>
              <a:gd name="connsiteX27-31015" fmla="*/ 11954 w 13843"/>
              <a:gd name="connsiteY27-31016" fmla="*/ 7984 h 18190"/>
              <a:gd name="connsiteX28-31017" fmla="*/ 12312 w 13843"/>
              <a:gd name="connsiteY28-31018" fmla="*/ 9938 h 18190"/>
              <a:gd name="connsiteX29-31019" fmla="*/ 11938 w 13843"/>
              <a:gd name="connsiteY29-31020" fmla="*/ 9257 h 18190"/>
              <a:gd name="connsiteX30-31021" fmla="*/ 12198 w 13843"/>
              <a:gd name="connsiteY30-31022" fmla="*/ 14201 h 18190"/>
              <a:gd name="connsiteX31-31023" fmla="*/ 11896 w 13843"/>
              <a:gd name="connsiteY31-31024" fmla="*/ 16847 h 18190"/>
              <a:gd name="connsiteX32-31025" fmla="*/ 11833 w 13843"/>
              <a:gd name="connsiteY32-31026" fmla="*/ 13325 h 18190"/>
              <a:gd name="connsiteX33-31027" fmla="*/ 11685 w 13843"/>
              <a:gd name="connsiteY33-31028" fmla="*/ 11252 h 18190"/>
              <a:gd name="connsiteX34-31029" fmla="*/ 11028 w 13843"/>
              <a:gd name="connsiteY34-31030" fmla="*/ 6212 h 18190"/>
              <a:gd name="connsiteX35-31031" fmla="*/ 11374 w 13843"/>
              <a:gd name="connsiteY35-31032" fmla="*/ 11757 h 18190"/>
              <a:gd name="connsiteX36-31033" fmla="*/ 11574 w 13843"/>
              <a:gd name="connsiteY36-31034" fmla="*/ 14285 h 18190"/>
              <a:gd name="connsiteX37-31035" fmla="*/ 11403 w 13843"/>
              <a:gd name="connsiteY37-31036" fmla="*/ 16746 h 18190"/>
              <a:gd name="connsiteX38-31037" fmla="*/ 11211 w 13843"/>
              <a:gd name="connsiteY38-31038" fmla="*/ 13822 h 18190"/>
              <a:gd name="connsiteX39-31039" fmla="*/ 10807 w 13843"/>
              <a:gd name="connsiteY39-31040" fmla="*/ 16705 h 18190"/>
              <a:gd name="connsiteX40-31041" fmla="*/ 10464 w 13843"/>
              <a:gd name="connsiteY40-31042" fmla="*/ 17020 h 18190"/>
              <a:gd name="connsiteX41-31043" fmla="*/ 10543 w 13843"/>
              <a:gd name="connsiteY41-31044" fmla="*/ 16578 h 18190"/>
              <a:gd name="connsiteX42-31045" fmla="*/ 10656 w 13843"/>
              <a:gd name="connsiteY42-31046" fmla="*/ 15449 h 18190"/>
              <a:gd name="connsiteX43-31047" fmla="*/ 10782 w 13843"/>
              <a:gd name="connsiteY43-31048" fmla="*/ 14870 h 18190"/>
              <a:gd name="connsiteX44-31049" fmla="*/ 10671 w 13843"/>
              <a:gd name="connsiteY44-31050" fmla="*/ 15401 h 18190"/>
              <a:gd name="connsiteX45-31051" fmla="*/ 10281 w 13843"/>
              <a:gd name="connsiteY45-31052" fmla="*/ 15775 h 18190"/>
              <a:gd name="connsiteX46-31053" fmla="*/ 10129 w 13843"/>
              <a:gd name="connsiteY46-31054" fmla="*/ 16622 h 18190"/>
              <a:gd name="connsiteX47-31055" fmla="*/ 10139 w 13843"/>
              <a:gd name="connsiteY47-31056" fmla="*/ 15898 h 18190"/>
              <a:gd name="connsiteX48-31057" fmla="*/ 10390 w 13843"/>
              <a:gd name="connsiteY48-31058" fmla="*/ 14890 h 18190"/>
              <a:gd name="connsiteX49-31059" fmla="*/ 10589 w 13843"/>
              <a:gd name="connsiteY49-31060" fmla="*/ 14100 h 18190"/>
              <a:gd name="connsiteX50-31061" fmla="*/ 10823 w 13843"/>
              <a:gd name="connsiteY50-31062" fmla="*/ 8335 h 18190"/>
              <a:gd name="connsiteX51-31063" fmla="*/ 10354 w 13843"/>
              <a:gd name="connsiteY51-31064" fmla="*/ 12175 h 18190"/>
              <a:gd name="connsiteX52-31065" fmla="*/ 10275 w 13843"/>
              <a:gd name="connsiteY52-31066" fmla="*/ 18190 h 18190"/>
              <a:gd name="connsiteX53-31067" fmla="*/ 8644 w 13843"/>
              <a:gd name="connsiteY53-31068" fmla="*/ 17630 h 18190"/>
              <a:gd name="connsiteX54-31069" fmla="*/ 9969 w 13843"/>
              <a:gd name="connsiteY54-31070" fmla="*/ 11851 h 18190"/>
              <a:gd name="connsiteX55-31071" fmla="*/ 8940 w 13843"/>
              <a:gd name="connsiteY55-31072" fmla="*/ 15259 h 18190"/>
              <a:gd name="connsiteX56-31073" fmla="*/ 9699 w 13843"/>
              <a:gd name="connsiteY56-31074" fmla="*/ 11442 h 18190"/>
              <a:gd name="connsiteX57-31075" fmla="*/ 10116 w 13843"/>
              <a:gd name="connsiteY57-31076" fmla="*/ 10172 h 18190"/>
              <a:gd name="connsiteX58-31077" fmla="*/ 10358 w 13843"/>
              <a:gd name="connsiteY58-31078" fmla="*/ 5435 h 18190"/>
              <a:gd name="connsiteX59-31079" fmla="*/ 9432 w 13843"/>
              <a:gd name="connsiteY59-31080" fmla="*/ 3443 h 18190"/>
              <a:gd name="connsiteX60-31081" fmla="*/ 7255 w 13843"/>
              <a:gd name="connsiteY60-31082" fmla="*/ 4898 h 18190"/>
              <a:gd name="connsiteX61-31083" fmla="*/ 6860 w 13843"/>
              <a:gd name="connsiteY61-31084" fmla="*/ 5686 h 18190"/>
              <a:gd name="connsiteX62-31085" fmla="*/ 6527 w 13843"/>
              <a:gd name="connsiteY62-31086" fmla="*/ 6132 h 18190"/>
              <a:gd name="connsiteX63-31087" fmla="*/ 6435 w 13843"/>
              <a:gd name="connsiteY63-31088" fmla="*/ 6532 h 18190"/>
              <a:gd name="connsiteX64-31089" fmla="*/ 6001 w 13843"/>
              <a:gd name="connsiteY64-31090" fmla="*/ 6935 h 18190"/>
              <a:gd name="connsiteX65-31091" fmla="*/ 5399 w 13843"/>
              <a:gd name="connsiteY65-31092" fmla="*/ 7260 h 18190"/>
              <a:gd name="connsiteX66-31093" fmla="*/ 5530 w 13843"/>
              <a:gd name="connsiteY66-31094" fmla="*/ 7171 h 18190"/>
              <a:gd name="connsiteX67-31095" fmla="*/ 5907 w 13843"/>
              <a:gd name="connsiteY67-31096" fmla="*/ 7016 h 18190"/>
              <a:gd name="connsiteX68-31097" fmla="*/ 5409 w 13843"/>
              <a:gd name="connsiteY68-31098" fmla="*/ 7287 h 18190"/>
              <a:gd name="connsiteX69-31099" fmla="*/ 4445 w 13843"/>
              <a:gd name="connsiteY69-31100" fmla="*/ 8017 h 18190"/>
              <a:gd name="connsiteX70-31101" fmla="*/ 3889 w 13843"/>
              <a:gd name="connsiteY70-31102" fmla="*/ 8372 h 18190"/>
              <a:gd name="connsiteX71-31103" fmla="*/ 3169 w 13843"/>
              <a:gd name="connsiteY71-31104" fmla="*/ 8683 h 18190"/>
              <a:gd name="connsiteX72-31105" fmla="*/ 1519 w 13843"/>
              <a:gd name="connsiteY72-31106" fmla="*/ 9330 h 18190"/>
              <a:gd name="connsiteX73-31107" fmla="*/ 482 w 13843"/>
              <a:gd name="connsiteY73-31108" fmla="*/ 9936 h 18190"/>
              <a:gd name="connsiteX74-31109" fmla="*/ 330 w 13843"/>
              <a:gd name="connsiteY74-31110" fmla="*/ 8790 h 18190"/>
              <a:gd name="connsiteX75-31111" fmla="*/ 109 w 13843"/>
              <a:gd name="connsiteY75-31112" fmla="*/ 7008 h 18190"/>
              <a:gd name="connsiteX0-31113" fmla="*/ 109 w 13843"/>
              <a:gd name="connsiteY0-31114" fmla="*/ 7008 h 18332"/>
              <a:gd name="connsiteX1-31115" fmla="*/ 2370 w 13843"/>
              <a:gd name="connsiteY1-31116" fmla="*/ 6237 h 18332"/>
              <a:gd name="connsiteX2-31117" fmla="*/ 4241 w 13843"/>
              <a:gd name="connsiteY2-31118" fmla="*/ 5504 h 18332"/>
              <a:gd name="connsiteX3-31119" fmla="*/ 6507 w 13843"/>
              <a:gd name="connsiteY3-31120" fmla="*/ 3399 h 18332"/>
              <a:gd name="connsiteX4-31121" fmla="*/ 7079 w 13843"/>
              <a:gd name="connsiteY4-31122" fmla="*/ 2367 h 18332"/>
              <a:gd name="connsiteX5-31123" fmla="*/ 7253 w 13843"/>
              <a:gd name="connsiteY5-31124" fmla="*/ 2149 h 18332"/>
              <a:gd name="connsiteX6-31125" fmla="*/ 7474 w 13843"/>
              <a:gd name="connsiteY6-31126" fmla="*/ 826 h 18332"/>
              <a:gd name="connsiteX7-31127" fmla="*/ 7824 w 13843"/>
              <a:gd name="connsiteY7-31128" fmla="*/ 961 h 18332"/>
              <a:gd name="connsiteX8-31129" fmla="*/ 8180 w 13843"/>
              <a:gd name="connsiteY8-31130" fmla="*/ 1915 h 18332"/>
              <a:gd name="connsiteX9-31131" fmla="*/ 8912 w 13843"/>
              <a:gd name="connsiteY9-31132" fmla="*/ 752 h 18332"/>
              <a:gd name="connsiteX10-31133" fmla="*/ 8584 w 13843"/>
              <a:gd name="connsiteY10-31134" fmla="*/ 1546 h 18332"/>
              <a:gd name="connsiteX11-31135" fmla="*/ 9243 w 13843"/>
              <a:gd name="connsiteY11-31136" fmla="*/ 19 h 18332"/>
              <a:gd name="connsiteX12-31137" fmla="*/ 9729 w 13843"/>
              <a:gd name="connsiteY12-31138" fmla="*/ 14 h 18332"/>
              <a:gd name="connsiteX13-31139" fmla="*/ 9825 w 13843"/>
              <a:gd name="connsiteY13-31140" fmla="*/ 1200 h 18332"/>
              <a:gd name="connsiteX14-31141" fmla="*/ 11867 w 13843"/>
              <a:gd name="connsiteY14-31142" fmla="*/ 3664 h 18332"/>
              <a:gd name="connsiteX15-31143" fmla="*/ 13658 w 13843"/>
              <a:gd name="connsiteY15-31144" fmla="*/ 12081 h 18332"/>
              <a:gd name="connsiteX16-31145" fmla="*/ 13784 w 13843"/>
              <a:gd name="connsiteY16-31146" fmla="*/ 17145 h 18332"/>
              <a:gd name="connsiteX17-31147" fmla="*/ 13607 w 13843"/>
              <a:gd name="connsiteY17-31148" fmla="*/ 15125 h 18332"/>
              <a:gd name="connsiteX18-31149" fmla="*/ 13156 w 13843"/>
              <a:gd name="connsiteY18-31150" fmla="*/ 17058 h 18332"/>
              <a:gd name="connsiteX19-31151" fmla="*/ 13395 w 13843"/>
              <a:gd name="connsiteY19-31152" fmla="*/ 13248 h 18332"/>
              <a:gd name="connsiteX20-31153" fmla="*/ 12761 w 13843"/>
              <a:gd name="connsiteY20-31154" fmla="*/ 9413 h 18332"/>
              <a:gd name="connsiteX21-31155" fmla="*/ 13104 w 13843"/>
              <a:gd name="connsiteY21-31156" fmla="*/ 13426 h 18332"/>
              <a:gd name="connsiteX22-31157" fmla="*/ 12856 w 13843"/>
              <a:gd name="connsiteY22-31158" fmla="*/ 13642 h 18332"/>
              <a:gd name="connsiteX23-31159" fmla="*/ 12428 w 13843"/>
              <a:gd name="connsiteY23-31160" fmla="*/ 15878 h 18332"/>
              <a:gd name="connsiteX24-31161" fmla="*/ 12465 w 13843"/>
              <a:gd name="connsiteY24-31162" fmla="*/ 10366 h 18332"/>
              <a:gd name="connsiteX25-31163" fmla="*/ 11546 w 13843"/>
              <a:gd name="connsiteY25-31164" fmla="*/ 4727 h 18332"/>
              <a:gd name="connsiteX26-31165" fmla="*/ 11713 w 13843"/>
              <a:gd name="connsiteY26-31166" fmla="*/ 7113 h 18332"/>
              <a:gd name="connsiteX27-31167" fmla="*/ 11954 w 13843"/>
              <a:gd name="connsiteY27-31168" fmla="*/ 7984 h 18332"/>
              <a:gd name="connsiteX28-31169" fmla="*/ 12312 w 13843"/>
              <a:gd name="connsiteY28-31170" fmla="*/ 9938 h 18332"/>
              <a:gd name="connsiteX29-31171" fmla="*/ 11938 w 13843"/>
              <a:gd name="connsiteY29-31172" fmla="*/ 9257 h 18332"/>
              <a:gd name="connsiteX30-31173" fmla="*/ 12198 w 13843"/>
              <a:gd name="connsiteY30-31174" fmla="*/ 14201 h 18332"/>
              <a:gd name="connsiteX31-31175" fmla="*/ 11896 w 13843"/>
              <a:gd name="connsiteY31-31176" fmla="*/ 16847 h 18332"/>
              <a:gd name="connsiteX32-31177" fmla="*/ 11833 w 13843"/>
              <a:gd name="connsiteY32-31178" fmla="*/ 13325 h 18332"/>
              <a:gd name="connsiteX33-31179" fmla="*/ 11685 w 13843"/>
              <a:gd name="connsiteY33-31180" fmla="*/ 11252 h 18332"/>
              <a:gd name="connsiteX34-31181" fmla="*/ 11028 w 13843"/>
              <a:gd name="connsiteY34-31182" fmla="*/ 6212 h 18332"/>
              <a:gd name="connsiteX35-31183" fmla="*/ 11374 w 13843"/>
              <a:gd name="connsiteY35-31184" fmla="*/ 11757 h 18332"/>
              <a:gd name="connsiteX36-31185" fmla="*/ 11574 w 13843"/>
              <a:gd name="connsiteY36-31186" fmla="*/ 14285 h 18332"/>
              <a:gd name="connsiteX37-31187" fmla="*/ 11403 w 13843"/>
              <a:gd name="connsiteY37-31188" fmla="*/ 16746 h 18332"/>
              <a:gd name="connsiteX38-31189" fmla="*/ 11211 w 13843"/>
              <a:gd name="connsiteY38-31190" fmla="*/ 13822 h 18332"/>
              <a:gd name="connsiteX39-31191" fmla="*/ 10807 w 13843"/>
              <a:gd name="connsiteY39-31192" fmla="*/ 16705 h 18332"/>
              <a:gd name="connsiteX40-31193" fmla="*/ 10464 w 13843"/>
              <a:gd name="connsiteY40-31194" fmla="*/ 17020 h 18332"/>
              <a:gd name="connsiteX41-31195" fmla="*/ 10543 w 13843"/>
              <a:gd name="connsiteY41-31196" fmla="*/ 16578 h 18332"/>
              <a:gd name="connsiteX42-31197" fmla="*/ 10656 w 13843"/>
              <a:gd name="connsiteY42-31198" fmla="*/ 15449 h 18332"/>
              <a:gd name="connsiteX43-31199" fmla="*/ 10782 w 13843"/>
              <a:gd name="connsiteY43-31200" fmla="*/ 14870 h 18332"/>
              <a:gd name="connsiteX44-31201" fmla="*/ 10671 w 13843"/>
              <a:gd name="connsiteY44-31202" fmla="*/ 15401 h 18332"/>
              <a:gd name="connsiteX45-31203" fmla="*/ 10281 w 13843"/>
              <a:gd name="connsiteY45-31204" fmla="*/ 15775 h 18332"/>
              <a:gd name="connsiteX46-31205" fmla="*/ 10129 w 13843"/>
              <a:gd name="connsiteY46-31206" fmla="*/ 16622 h 18332"/>
              <a:gd name="connsiteX47-31207" fmla="*/ 10139 w 13843"/>
              <a:gd name="connsiteY47-31208" fmla="*/ 15898 h 18332"/>
              <a:gd name="connsiteX48-31209" fmla="*/ 10390 w 13843"/>
              <a:gd name="connsiteY48-31210" fmla="*/ 14890 h 18332"/>
              <a:gd name="connsiteX49-31211" fmla="*/ 10589 w 13843"/>
              <a:gd name="connsiteY49-31212" fmla="*/ 14100 h 18332"/>
              <a:gd name="connsiteX50-31213" fmla="*/ 10823 w 13843"/>
              <a:gd name="connsiteY50-31214" fmla="*/ 8335 h 18332"/>
              <a:gd name="connsiteX51-31215" fmla="*/ 10354 w 13843"/>
              <a:gd name="connsiteY51-31216" fmla="*/ 12175 h 18332"/>
              <a:gd name="connsiteX52-31217" fmla="*/ 10275 w 13843"/>
              <a:gd name="connsiteY52-31218" fmla="*/ 18190 h 18332"/>
              <a:gd name="connsiteX53-31219" fmla="*/ 9760 w 13843"/>
              <a:gd name="connsiteY53-31220" fmla="*/ 14917 h 18332"/>
              <a:gd name="connsiteX54-31221" fmla="*/ 8644 w 13843"/>
              <a:gd name="connsiteY54-31222" fmla="*/ 17630 h 18332"/>
              <a:gd name="connsiteX55-31223" fmla="*/ 9969 w 13843"/>
              <a:gd name="connsiteY55-31224" fmla="*/ 11851 h 18332"/>
              <a:gd name="connsiteX56-31225" fmla="*/ 8940 w 13843"/>
              <a:gd name="connsiteY56-31226" fmla="*/ 15259 h 18332"/>
              <a:gd name="connsiteX57-31227" fmla="*/ 9699 w 13843"/>
              <a:gd name="connsiteY57-31228" fmla="*/ 11442 h 18332"/>
              <a:gd name="connsiteX58-31229" fmla="*/ 10116 w 13843"/>
              <a:gd name="connsiteY58-31230" fmla="*/ 10172 h 18332"/>
              <a:gd name="connsiteX59-31231" fmla="*/ 10358 w 13843"/>
              <a:gd name="connsiteY59-31232" fmla="*/ 5435 h 18332"/>
              <a:gd name="connsiteX60-31233" fmla="*/ 9432 w 13843"/>
              <a:gd name="connsiteY60-31234" fmla="*/ 3443 h 18332"/>
              <a:gd name="connsiteX61-31235" fmla="*/ 7255 w 13843"/>
              <a:gd name="connsiteY61-31236" fmla="*/ 4898 h 18332"/>
              <a:gd name="connsiteX62-31237" fmla="*/ 6860 w 13843"/>
              <a:gd name="connsiteY62-31238" fmla="*/ 5686 h 18332"/>
              <a:gd name="connsiteX63-31239" fmla="*/ 6527 w 13843"/>
              <a:gd name="connsiteY63-31240" fmla="*/ 6132 h 18332"/>
              <a:gd name="connsiteX64-31241" fmla="*/ 6435 w 13843"/>
              <a:gd name="connsiteY64-31242" fmla="*/ 6532 h 18332"/>
              <a:gd name="connsiteX65-31243" fmla="*/ 6001 w 13843"/>
              <a:gd name="connsiteY65-31244" fmla="*/ 6935 h 18332"/>
              <a:gd name="connsiteX66-31245" fmla="*/ 5399 w 13843"/>
              <a:gd name="connsiteY66-31246" fmla="*/ 7260 h 18332"/>
              <a:gd name="connsiteX67-31247" fmla="*/ 5530 w 13843"/>
              <a:gd name="connsiteY67-31248" fmla="*/ 7171 h 18332"/>
              <a:gd name="connsiteX68-31249" fmla="*/ 5907 w 13843"/>
              <a:gd name="connsiteY68-31250" fmla="*/ 7016 h 18332"/>
              <a:gd name="connsiteX69-31251" fmla="*/ 5409 w 13843"/>
              <a:gd name="connsiteY69-31252" fmla="*/ 7287 h 18332"/>
              <a:gd name="connsiteX70-31253" fmla="*/ 4445 w 13843"/>
              <a:gd name="connsiteY70-31254" fmla="*/ 8017 h 18332"/>
              <a:gd name="connsiteX71-31255" fmla="*/ 3889 w 13843"/>
              <a:gd name="connsiteY71-31256" fmla="*/ 8372 h 18332"/>
              <a:gd name="connsiteX72-31257" fmla="*/ 3169 w 13843"/>
              <a:gd name="connsiteY72-31258" fmla="*/ 8683 h 18332"/>
              <a:gd name="connsiteX73-31259" fmla="*/ 1519 w 13843"/>
              <a:gd name="connsiteY73-31260" fmla="*/ 9330 h 18332"/>
              <a:gd name="connsiteX74-31261" fmla="*/ 482 w 13843"/>
              <a:gd name="connsiteY74-31262" fmla="*/ 9936 h 18332"/>
              <a:gd name="connsiteX75-31263" fmla="*/ 330 w 13843"/>
              <a:gd name="connsiteY75-31264" fmla="*/ 8790 h 18332"/>
              <a:gd name="connsiteX76" fmla="*/ 109 w 13843"/>
              <a:gd name="connsiteY76" fmla="*/ 7008 h 18332"/>
              <a:gd name="connsiteX0-31265" fmla="*/ 109 w 13843"/>
              <a:gd name="connsiteY0-31266" fmla="*/ 7008 h 18332"/>
              <a:gd name="connsiteX1-31267" fmla="*/ 2370 w 13843"/>
              <a:gd name="connsiteY1-31268" fmla="*/ 6237 h 18332"/>
              <a:gd name="connsiteX2-31269" fmla="*/ 4241 w 13843"/>
              <a:gd name="connsiteY2-31270" fmla="*/ 5504 h 18332"/>
              <a:gd name="connsiteX3-31271" fmla="*/ 6507 w 13843"/>
              <a:gd name="connsiteY3-31272" fmla="*/ 3399 h 18332"/>
              <a:gd name="connsiteX4-31273" fmla="*/ 7079 w 13843"/>
              <a:gd name="connsiteY4-31274" fmla="*/ 2367 h 18332"/>
              <a:gd name="connsiteX5-31275" fmla="*/ 7253 w 13843"/>
              <a:gd name="connsiteY5-31276" fmla="*/ 2149 h 18332"/>
              <a:gd name="connsiteX6-31277" fmla="*/ 7474 w 13843"/>
              <a:gd name="connsiteY6-31278" fmla="*/ 826 h 18332"/>
              <a:gd name="connsiteX7-31279" fmla="*/ 7824 w 13843"/>
              <a:gd name="connsiteY7-31280" fmla="*/ 961 h 18332"/>
              <a:gd name="connsiteX8-31281" fmla="*/ 8180 w 13843"/>
              <a:gd name="connsiteY8-31282" fmla="*/ 1915 h 18332"/>
              <a:gd name="connsiteX9-31283" fmla="*/ 8912 w 13843"/>
              <a:gd name="connsiteY9-31284" fmla="*/ 752 h 18332"/>
              <a:gd name="connsiteX10-31285" fmla="*/ 8584 w 13843"/>
              <a:gd name="connsiteY10-31286" fmla="*/ 1546 h 18332"/>
              <a:gd name="connsiteX11-31287" fmla="*/ 9243 w 13843"/>
              <a:gd name="connsiteY11-31288" fmla="*/ 19 h 18332"/>
              <a:gd name="connsiteX12-31289" fmla="*/ 9729 w 13843"/>
              <a:gd name="connsiteY12-31290" fmla="*/ 14 h 18332"/>
              <a:gd name="connsiteX13-31291" fmla="*/ 9825 w 13843"/>
              <a:gd name="connsiteY13-31292" fmla="*/ 1200 h 18332"/>
              <a:gd name="connsiteX14-31293" fmla="*/ 11867 w 13843"/>
              <a:gd name="connsiteY14-31294" fmla="*/ 3664 h 18332"/>
              <a:gd name="connsiteX15-31295" fmla="*/ 13658 w 13843"/>
              <a:gd name="connsiteY15-31296" fmla="*/ 12081 h 18332"/>
              <a:gd name="connsiteX16-31297" fmla="*/ 13784 w 13843"/>
              <a:gd name="connsiteY16-31298" fmla="*/ 17145 h 18332"/>
              <a:gd name="connsiteX17-31299" fmla="*/ 13607 w 13843"/>
              <a:gd name="connsiteY17-31300" fmla="*/ 15125 h 18332"/>
              <a:gd name="connsiteX18-31301" fmla="*/ 12697 w 13843"/>
              <a:gd name="connsiteY18-31302" fmla="*/ 18228 h 18332"/>
              <a:gd name="connsiteX19-31303" fmla="*/ 13395 w 13843"/>
              <a:gd name="connsiteY19-31304" fmla="*/ 13248 h 18332"/>
              <a:gd name="connsiteX20-31305" fmla="*/ 12761 w 13843"/>
              <a:gd name="connsiteY20-31306" fmla="*/ 9413 h 18332"/>
              <a:gd name="connsiteX21-31307" fmla="*/ 13104 w 13843"/>
              <a:gd name="connsiteY21-31308" fmla="*/ 13426 h 18332"/>
              <a:gd name="connsiteX22-31309" fmla="*/ 12856 w 13843"/>
              <a:gd name="connsiteY22-31310" fmla="*/ 13642 h 18332"/>
              <a:gd name="connsiteX23-31311" fmla="*/ 12428 w 13843"/>
              <a:gd name="connsiteY23-31312" fmla="*/ 15878 h 18332"/>
              <a:gd name="connsiteX24-31313" fmla="*/ 12465 w 13843"/>
              <a:gd name="connsiteY24-31314" fmla="*/ 10366 h 18332"/>
              <a:gd name="connsiteX25-31315" fmla="*/ 11546 w 13843"/>
              <a:gd name="connsiteY25-31316" fmla="*/ 4727 h 18332"/>
              <a:gd name="connsiteX26-31317" fmla="*/ 11713 w 13843"/>
              <a:gd name="connsiteY26-31318" fmla="*/ 7113 h 18332"/>
              <a:gd name="connsiteX27-31319" fmla="*/ 11954 w 13843"/>
              <a:gd name="connsiteY27-31320" fmla="*/ 7984 h 18332"/>
              <a:gd name="connsiteX28-31321" fmla="*/ 12312 w 13843"/>
              <a:gd name="connsiteY28-31322" fmla="*/ 9938 h 18332"/>
              <a:gd name="connsiteX29-31323" fmla="*/ 11938 w 13843"/>
              <a:gd name="connsiteY29-31324" fmla="*/ 9257 h 18332"/>
              <a:gd name="connsiteX30-31325" fmla="*/ 12198 w 13843"/>
              <a:gd name="connsiteY30-31326" fmla="*/ 14201 h 18332"/>
              <a:gd name="connsiteX31-31327" fmla="*/ 11896 w 13843"/>
              <a:gd name="connsiteY31-31328" fmla="*/ 16847 h 18332"/>
              <a:gd name="connsiteX32-31329" fmla="*/ 11833 w 13843"/>
              <a:gd name="connsiteY32-31330" fmla="*/ 13325 h 18332"/>
              <a:gd name="connsiteX33-31331" fmla="*/ 11685 w 13843"/>
              <a:gd name="connsiteY33-31332" fmla="*/ 11252 h 18332"/>
              <a:gd name="connsiteX34-31333" fmla="*/ 11028 w 13843"/>
              <a:gd name="connsiteY34-31334" fmla="*/ 6212 h 18332"/>
              <a:gd name="connsiteX35-31335" fmla="*/ 11374 w 13843"/>
              <a:gd name="connsiteY35-31336" fmla="*/ 11757 h 18332"/>
              <a:gd name="connsiteX36-31337" fmla="*/ 11574 w 13843"/>
              <a:gd name="connsiteY36-31338" fmla="*/ 14285 h 18332"/>
              <a:gd name="connsiteX37-31339" fmla="*/ 11403 w 13843"/>
              <a:gd name="connsiteY37-31340" fmla="*/ 16746 h 18332"/>
              <a:gd name="connsiteX38-31341" fmla="*/ 11211 w 13843"/>
              <a:gd name="connsiteY38-31342" fmla="*/ 13822 h 18332"/>
              <a:gd name="connsiteX39-31343" fmla="*/ 10807 w 13843"/>
              <a:gd name="connsiteY39-31344" fmla="*/ 16705 h 18332"/>
              <a:gd name="connsiteX40-31345" fmla="*/ 10464 w 13843"/>
              <a:gd name="connsiteY40-31346" fmla="*/ 17020 h 18332"/>
              <a:gd name="connsiteX41-31347" fmla="*/ 10543 w 13843"/>
              <a:gd name="connsiteY41-31348" fmla="*/ 16578 h 18332"/>
              <a:gd name="connsiteX42-31349" fmla="*/ 10656 w 13843"/>
              <a:gd name="connsiteY42-31350" fmla="*/ 15449 h 18332"/>
              <a:gd name="connsiteX43-31351" fmla="*/ 10782 w 13843"/>
              <a:gd name="connsiteY43-31352" fmla="*/ 14870 h 18332"/>
              <a:gd name="connsiteX44-31353" fmla="*/ 10671 w 13843"/>
              <a:gd name="connsiteY44-31354" fmla="*/ 15401 h 18332"/>
              <a:gd name="connsiteX45-31355" fmla="*/ 10281 w 13843"/>
              <a:gd name="connsiteY45-31356" fmla="*/ 15775 h 18332"/>
              <a:gd name="connsiteX46-31357" fmla="*/ 10129 w 13843"/>
              <a:gd name="connsiteY46-31358" fmla="*/ 16622 h 18332"/>
              <a:gd name="connsiteX47-31359" fmla="*/ 10139 w 13843"/>
              <a:gd name="connsiteY47-31360" fmla="*/ 15898 h 18332"/>
              <a:gd name="connsiteX48-31361" fmla="*/ 10390 w 13843"/>
              <a:gd name="connsiteY48-31362" fmla="*/ 14890 h 18332"/>
              <a:gd name="connsiteX49-31363" fmla="*/ 10589 w 13843"/>
              <a:gd name="connsiteY49-31364" fmla="*/ 14100 h 18332"/>
              <a:gd name="connsiteX50-31365" fmla="*/ 10823 w 13843"/>
              <a:gd name="connsiteY50-31366" fmla="*/ 8335 h 18332"/>
              <a:gd name="connsiteX51-31367" fmla="*/ 10354 w 13843"/>
              <a:gd name="connsiteY51-31368" fmla="*/ 12175 h 18332"/>
              <a:gd name="connsiteX52-31369" fmla="*/ 10275 w 13843"/>
              <a:gd name="connsiteY52-31370" fmla="*/ 18190 h 18332"/>
              <a:gd name="connsiteX53-31371" fmla="*/ 9760 w 13843"/>
              <a:gd name="connsiteY53-31372" fmla="*/ 14917 h 18332"/>
              <a:gd name="connsiteX54-31373" fmla="*/ 8644 w 13843"/>
              <a:gd name="connsiteY54-31374" fmla="*/ 17630 h 18332"/>
              <a:gd name="connsiteX55-31375" fmla="*/ 9969 w 13843"/>
              <a:gd name="connsiteY55-31376" fmla="*/ 11851 h 18332"/>
              <a:gd name="connsiteX56-31377" fmla="*/ 8940 w 13843"/>
              <a:gd name="connsiteY56-31378" fmla="*/ 15259 h 18332"/>
              <a:gd name="connsiteX57-31379" fmla="*/ 9699 w 13843"/>
              <a:gd name="connsiteY57-31380" fmla="*/ 11442 h 18332"/>
              <a:gd name="connsiteX58-31381" fmla="*/ 10116 w 13843"/>
              <a:gd name="connsiteY58-31382" fmla="*/ 10172 h 18332"/>
              <a:gd name="connsiteX59-31383" fmla="*/ 10358 w 13843"/>
              <a:gd name="connsiteY59-31384" fmla="*/ 5435 h 18332"/>
              <a:gd name="connsiteX60-31385" fmla="*/ 9432 w 13843"/>
              <a:gd name="connsiteY60-31386" fmla="*/ 3443 h 18332"/>
              <a:gd name="connsiteX61-31387" fmla="*/ 7255 w 13843"/>
              <a:gd name="connsiteY61-31388" fmla="*/ 4898 h 18332"/>
              <a:gd name="connsiteX62-31389" fmla="*/ 6860 w 13843"/>
              <a:gd name="connsiteY62-31390" fmla="*/ 5686 h 18332"/>
              <a:gd name="connsiteX63-31391" fmla="*/ 6527 w 13843"/>
              <a:gd name="connsiteY63-31392" fmla="*/ 6132 h 18332"/>
              <a:gd name="connsiteX64-31393" fmla="*/ 6435 w 13843"/>
              <a:gd name="connsiteY64-31394" fmla="*/ 6532 h 18332"/>
              <a:gd name="connsiteX65-31395" fmla="*/ 6001 w 13843"/>
              <a:gd name="connsiteY65-31396" fmla="*/ 6935 h 18332"/>
              <a:gd name="connsiteX66-31397" fmla="*/ 5399 w 13843"/>
              <a:gd name="connsiteY66-31398" fmla="*/ 7260 h 18332"/>
              <a:gd name="connsiteX67-31399" fmla="*/ 5530 w 13843"/>
              <a:gd name="connsiteY67-31400" fmla="*/ 7171 h 18332"/>
              <a:gd name="connsiteX68-31401" fmla="*/ 5907 w 13843"/>
              <a:gd name="connsiteY68-31402" fmla="*/ 7016 h 18332"/>
              <a:gd name="connsiteX69-31403" fmla="*/ 5409 w 13843"/>
              <a:gd name="connsiteY69-31404" fmla="*/ 7287 h 18332"/>
              <a:gd name="connsiteX70-31405" fmla="*/ 4445 w 13843"/>
              <a:gd name="connsiteY70-31406" fmla="*/ 8017 h 18332"/>
              <a:gd name="connsiteX71-31407" fmla="*/ 3889 w 13843"/>
              <a:gd name="connsiteY71-31408" fmla="*/ 8372 h 18332"/>
              <a:gd name="connsiteX72-31409" fmla="*/ 3169 w 13843"/>
              <a:gd name="connsiteY72-31410" fmla="*/ 8683 h 18332"/>
              <a:gd name="connsiteX73-31411" fmla="*/ 1519 w 13843"/>
              <a:gd name="connsiteY73-31412" fmla="*/ 9330 h 18332"/>
              <a:gd name="connsiteX74-31413" fmla="*/ 482 w 13843"/>
              <a:gd name="connsiteY74-31414" fmla="*/ 9936 h 18332"/>
              <a:gd name="connsiteX75-31415" fmla="*/ 330 w 13843"/>
              <a:gd name="connsiteY75-31416" fmla="*/ 8790 h 18332"/>
              <a:gd name="connsiteX76-31417" fmla="*/ 109 w 13843"/>
              <a:gd name="connsiteY76-31418" fmla="*/ 7008 h 183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1417" y="connsiteY76-31418"/>
              </a:cxn>
            </a:cxnLst>
            <a:rect l="l" t="t" r="r" b="b"/>
            <a:pathLst>
              <a:path w="13843" h="1833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2725" y="18610"/>
                  <a:pt x="12697" y="18228"/>
                </a:cubicBezTo>
                <a:cubicBezTo>
                  <a:pt x="12601" y="1840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547" y="16734"/>
                  <a:pt x="12428" y="15878"/>
                </a:cubicBezTo>
                <a:cubicBezTo>
                  <a:pt x="12353" y="15200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1935" y="16625"/>
                  <a:pt x="11896" y="16847"/>
                </a:cubicBezTo>
                <a:cubicBezTo>
                  <a:pt x="11857" y="17069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468" y="11317"/>
                  <a:pt x="10354" y="12175"/>
                </a:cubicBezTo>
                <a:cubicBezTo>
                  <a:pt x="10240" y="13033"/>
                  <a:pt x="10426" y="17239"/>
                  <a:pt x="10275" y="18190"/>
                </a:cubicBezTo>
                <a:cubicBezTo>
                  <a:pt x="10124" y="19141"/>
                  <a:pt x="10032" y="15010"/>
                  <a:pt x="9760" y="14917"/>
                </a:cubicBezTo>
                <a:cubicBezTo>
                  <a:pt x="9488" y="14824"/>
                  <a:pt x="8557" y="18635"/>
                  <a:pt x="8644" y="17630"/>
                </a:cubicBezTo>
                <a:cubicBezTo>
                  <a:pt x="8731" y="16625"/>
                  <a:pt x="10027" y="12179"/>
                  <a:pt x="9969" y="11851"/>
                </a:cubicBezTo>
                <a:cubicBezTo>
                  <a:pt x="9911" y="11523"/>
                  <a:pt x="8851" y="15689"/>
                  <a:pt x="8940" y="15259"/>
                </a:cubicBezTo>
                <a:cubicBezTo>
                  <a:pt x="9319" y="14591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资料带 25"/>
          <p:cNvSpPr/>
          <p:nvPr/>
        </p:nvSpPr>
        <p:spPr>
          <a:xfrm rot="16941358" flipV="1">
            <a:off x="6863353" y="2085875"/>
            <a:ext cx="2524244" cy="189471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692"/>
              <a:gd name="connsiteX1-32651" fmla="*/ 2370 w 13808"/>
              <a:gd name="connsiteY1-32652" fmla="*/ 6237 h 17692"/>
              <a:gd name="connsiteX2-32653" fmla="*/ 4241 w 13808"/>
              <a:gd name="connsiteY2-32654" fmla="*/ 5504 h 17692"/>
              <a:gd name="connsiteX3-32655" fmla="*/ 6507 w 13808"/>
              <a:gd name="connsiteY3-32656" fmla="*/ 3399 h 17692"/>
              <a:gd name="connsiteX4-32657" fmla="*/ 7079 w 13808"/>
              <a:gd name="connsiteY4-32658" fmla="*/ 2367 h 17692"/>
              <a:gd name="connsiteX5-32659" fmla="*/ 7253 w 13808"/>
              <a:gd name="connsiteY5-32660" fmla="*/ 2149 h 17692"/>
              <a:gd name="connsiteX6-32661" fmla="*/ 7474 w 13808"/>
              <a:gd name="connsiteY6-32662" fmla="*/ 826 h 17692"/>
              <a:gd name="connsiteX7-32663" fmla="*/ 7824 w 13808"/>
              <a:gd name="connsiteY7-32664" fmla="*/ 961 h 17692"/>
              <a:gd name="connsiteX8-32665" fmla="*/ 8180 w 13808"/>
              <a:gd name="connsiteY8-32666" fmla="*/ 1915 h 17692"/>
              <a:gd name="connsiteX9-32667" fmla="*/ 8912 w 13808"/>
              <a:gd name="connsiteY9-32668" fmla="*/ 752 h 17692"/>
              <a:gd name="connsiteX10-32669" fmla="*/ 8584 w 13808"/>
              <a:gd name="connsiteY10-32670" fmla="*/ 1546 h 17692"/>
              <a:gd name="connsiteX11-32671" fmla="*/ 9243 w 13808"/>
              <a:gd name="connsiteY11-32672" fmla="*/ 19 h 17692"/>
              <a:gd name="connsiteX12-32673" fmla="*/ 9729 w 13808"/>
              <a:gd name="connsiteY12-32674" fmla="*/ 14 h 17692"/>
              <a:gd name="connsiteX13-32675" fmla="*/ 9825 w 13808"/>
              <a:gd name="connsiteY13-32676" fmla="*/ 1200 h 17692"/>
              <a:gd name="connsiteX14-32677" fmla="*/ 11867 w 13808"/>
              <a:gd name="connsiteY14-32678" fmla="*/ 3664 h 17692"/>
              <a:gd name="connsiteX15-32679" fmla="*/ 12750 w 13808"/>
              <a:gd name="connsiteY15-32680" fmla="*/ 6051 h 17692"/>
              <a:gd name="connsiteX16-32681" fmla="*/ 13658 w 13808"/>
              <a:gd name="connsiteY16-32682" fmla="*/ 12081 h 17692"/>
              <a:gd name="connsiteX17-32683" fmla="*/ 13780 w 13808"/>
              <a:gd name="connsiteY17-32684" fmla="*/ 17062 h 17692"/>
              <a:gd name="connsiteX18-32685" fmla="*/ 13607 w 13808"/>
              <a:gd name="connsiteY18-32686" fmla="*/ 15125 h 17692"/>
              <a:gd name="connsiteX19-32687" fmla="*/ 13248 w 13808"/>
              <a:gd name="connsiteY19-32688" fmla="*/ 17053 h 17692"/>
              <a:gd name="connsiteX20-32689" fmla="*/ 13395 w 13808"/>
              <a:gd name="connsiteY20-32690" fmla="*/ 13248 h 17692"/>
              <a:gd name="connsiteX21-32691" fmla="*/ 12761 w 13808"/>
              <a:gd name="connsiteY21-32692" fmla="*/ 9413 h 17692"/>
              <a:gd name="connsiteX22-32693" fmla="*/ 12910 w 13808"/>
              <a:gd name="connsiteY22-32694" fmla="*/ 13350 h 17692"/>
              <a:gd name="connsiteX23-32695" fmla="*/ 12761 w 13808"/>
              <a:gd name="connsiteY23-32696" fmla="*/ 15135 h 17692"/>
              <a:gd name="connsiteX24-32697" fmla="*/ 12371 w 13808"/>
              <a:gd name="connsiteY24-32698" fmla="*/ 17220 h 17692"/>
              <a:gd name="connsiteX25-32699" fmla="*/ 12465 w 13808"/>
              <a:gd name="connsiteY25-32700" fmla="*/ 10366 h 17692"/>
              <a:gd name="connsiteX26-32701" fmla="*/ 12113 w 13808"/>
              <a:gd name="connsiteY26-32702" fmla="*/ 6415 h 17692"/>
              <a:gd name="connsiteX27-32703" fmla="*/ 11546 w 13808"/>
              <a:gd name="connsiteY27-32704" fmla="*/ 4727 h 17692"/>
              <a:gd name="connsiteX28-32705" fmla="*/ 11713 w 13808"/>
              <a:gd name="connsiteY28-32706" fmla="*/ 7113 h 17692"/>
              <a:gd name="connsiteX29-32707" fmla="*/ 11954 w 13808"/>
              <a:gd name="connsiteY29-32708" fmla="*/ 7984 h 17692"/>
              <a:gd name="connsiteX30-32709" fmla="*/ 12312 w 13808"/>
              <a:gd name="connsiteY30-32710" fmla="*/ 9938 h 17692"/>
              <a:gd name="connsiteX31-32711" fmla="*/ 11938 w 13808"/>
              <a:gd name="connsiteY31-32712" fmla="*/ 9257 h 17692"/>
              <a:gd name="connsiteX32-32713" fmla="*/ 12198 w 13808"/>
              <a:gd name="connsiteY32-32714" fmla="*/ 14201 h 17692"/>
              <a:gd name="connsiteX33-32715" fmla="*/ 12042 w 13808"/>
              <a:gd name="connsiteY33-32716" fmla="*/ 16611 h 17692"/>
              <a:gd name="connsiteX34-32717" fmla="*/ 11833 w 13808"/>
              <a:gd name="connsiteY34-32718" fmla="*/ 13325 h 17692"/>
              <a:gd name="connsiteX35-32719" fmla="*/ 11685 w 13808"/>
              <a:gd name="connsiteY35-32720" fmla="*/ 11252 h 17692"/>
              <a:gd name="connsiteX36-32721" fmla="*/ 11028 w 13808"/>
              <a:gd name="connsiteY36-32722" fmla="*/ 6212 h 17692"/>
              <a:gd name="connsiteX37-32723" fmla="*/ 11374 w 13808"/>
              <a:gd name="connsiteY37-32724" fmla="*/ 11757 h 17692"/>
              <a:gd name="connsiteX38-32725" fmla="*/ 11574 w 13808"/>
              <a:gd name="connsiteY38-32726" fmla="*/ 14285 h 17692"/>
              <a:gd name="connsiteX39-32727" fmla="*/ 11403 w 13808"/>
              <a:gd name="connsiteY39-32728" fmla="*/ 16746 h 17692"/>
              <a:gd name="connsiteX40-32729" fmla="*/ 11211 w 13808"/>
              <a:gd name="connsiteY40-32730" fmla="*/ 13822 h 17692"/>
              <a:gd name="connsiteX41-32731" fmla="*/ 10807 w 13808"/>
              <a:gd name="connsiteY41-32732" fmla="*/ 16705 h 17692"/>
              <a:gd name="connsiteX42-32733" fmla="*/ 10464 w 13808"/>
              <a:gd name="connsiteY42-32734" fmla="*/ 17020 h 17692"/>
              <a:gd name="connsiteX43-32735" fmla="*/ 10543 w 13808"/>
              <a:gd name="connsiteY43-32736" fmla="*/ 16578 h 17692"/>
              <a:gd name="connsiteX44-32737" fmla="*/ 10656 w 13808"/>
              <a:gd name="connsiteY44-32738" fmla="*/ 15449 h 17692"/>
              <a:gd name="connsiteX45-32739" fmla="*/ 10782 w 13808"/>
              <a:gd name="connsiteY45-32740" fmla="*/ 14870 h 17692"/>
              <a:gd name="connsiteX46-32741" fmla="*/ 10671 w 13808"/>
              <a:gd name="connsiteY46-32742" fmla="*/ 15401 h 17692"/>
              <a:gd name="connsiteX47-32743" fmla="*/ 10281 w 13808"/>
              <a:gd name="connsiteY47-32744" fmla="*/ 15775 h 17692"/>
              <a:gd name="connsiteX48-32745" fmla="*/ 10477 w 13808"/>
              <a:gd name="connsiteY48-32746" fmla="*/ 15076 h 17692"/>
              <a:gd name="connsiteX49-32747" fmla="*/ 10332 w 13808"/>
              <a:gd name="connsiteY49-32748" fmla="*/ 14496 h 17692"/>
              <a:gd name="connsiteX50-32749" fmla="*/ 10390 w 13808"/>
              <a:gd name="connsiteY50-32750" fmla="*/ 14890 h 17692"/>
              <a:gd name="connsiteX51-32751" fmla="*/ 10582 w 13808"/>
              <a:gd name="connsiteY51-32752" fmla="*/ 13974 h 17692"/>
              <a:gd name="connsiteX52-32753" fmla="*/ 10823 w 13808"/>
              <a:gd name="connsiteY52-32754" fmla="*/ 8335 h 17692"/>
              <a:gd name="connsiteX53-32755" fmla="*/ 10354 w 13808"/>
              <a:gd name="connsiteY53-32756" fmla="*/ 12175 h 17692"/>
              <a:gd name="connsiteX54-32757" fmla="*/ 9141 w 13808"/>
              <a:gd name="connsiteY54-32758" fmla="*/ 17681 h 17692"/>
              <a:gd name="connsiteX55-32759" fmla="*/ 9969 w 13808"/>
              <a:gd name="connsiteY55-32760" fmla="*/ 11851 h 17692"/>
              <a:gd name="connsiteX56-32761" fmla="*/ 9111 w 13808"/>
              <a:gd name="connsiteY56-32762" fmla="*/ 13356 h 17692"/>
              <a:gd name="connsiteX57-32763" fmla="*/ 9699 w 13808"/>
              <a:gd name="connsiteY57-32764" fmla="*/ 11442 h 17692"/>
              <a:gd name="connsiteX58-32765" fmla="*/ 10116 w 13808"/>
              <a:gd name="connsiteY58-32766" fmla="*/ 10172 h 17692"/>
              <a:gd name="connsiteX59-32767" fmla="*/ 10358 w 13808"/>
              <a:gd name="connsiteY59-32768" fmla="*/ 5435 h 17692"/>
              <a:gd name="connsiteX60-32769" fmla="*/ 9432 w 13808"/>
              <a:gd name="connsiteY60-32770" fmla="*/ 3443 h 17692"/>
              <a:gd name="connsiteX61-32771" fmla="*/ 7255 w 13808"/>
              <a:gd name="connsiteY61-32772" fmla="*/ 4898 h 17692"/>
              <a:gd name="connsiteX62-32773" fmla="*/ 7132 w 13808"/>
              <a:gd name="connsiteY62-32774" fmla="*/ 6450 h 17692"/>
              <a:gd name="connsiteX63-32775" fmla="*/ 6527 w 13808"/>
              <a:gd name="connsiteY63-32776" fmla="*/ 6132 h 17692"/>
              <a:gd name="connsiteX64-32777" fmla="*/ 6351 w 13808"/>
              <a:gd name="connsiteY64-32778" fmla="*/ 6663 h 17692"/>
              <a:gd name="connsiteX65-32779" fmla="*/ 6001 w 13808"/>
              <a:gd name="connsiteY65-32780" fmla="*/ 6935 h 17692"/>
              <a:gd name="connsiteX66-32781" fmla="*/ 5399 w 13808"/>
              <a:gd name="connsiteY66-32782" fmla="*/ 7260 h 17692"/>
              <a:gd name="connsiteX67-32783" fmla="*/ 5530 w 13808"/>
              <a:gd name="connsiteY67-32784" fmla="*/ 7171 h 17692"/>
              <a:gd name="connsiteX68-32785" fmla="*/ 5907 w 13808"/>
              <a:gd name="connsiteY68-32786" fmla="*/ 7016 h 17692"/>
              <a:gd name="connsiteX69-32787" fmla="*/ 5409 w 13808"/>
              <a:gd name="connsiteY69-32788" fmla="*/ 7287 h 17692"/>
              <a:gd name="connsiteX70-32789" fmla="*/ 4445 w 13808"/>
              <a:gd name="connsiteY70-32790" fmla="*/ 8017 h 17692"/>
              <a:gd name="connsiteX71-32791" fmla="*/ 3889 w 13808"/>
              <a:gd name="connsiteY71-32792" fmla="*/ 8372 h 17692"/>
              <a:gd name="connsiteX72-32793" fmla="*/ 3169 w 13808"/>
              <a:gd name="connsiteY72-32794" fmla="*/ 8683 h 17692"/>
              <a:gd name="connsiteX73-32795" fmla="*/ 1519 w 13808"/>
              <a:gd name="connsiteY73-32796" fmla="*/ 9330 h 17692"/>
              <a:gd name="connsiteX74-32797" fmla="*/ 482 w 13808"/>
              <a:gd name="connsiteY74-32798" fmla="*/ 9936 h 17692"/>
              <a:gd name="connsiteX75-32799" fmla="*/ 330 w 13808"/>
              <a:gd name="connsiteY75-32800" fmla="*/ 8790 h 17692"/>
              <a:gd name="connsiteX76-32801" fmla="*/ 109 w 13808"/>
              <a:gd name="connsiteY76-32802" fmla="*/ 7008 h 17692"/>
              <a:gd name="connsiteX0-32803" fmla="*/ 109 w 13808"/>
              <a:gd name="connsiteY0-32804" fmla="*/ 7008 h 18570"/>
              <a:gd name="connsiteX1-32805" fmla="*/ 2370 w 13808"/>
              <a:gd name="connsiteY1-32806" fmla="*/ 6237 h 18570"/>
              <a:gd name="connsiteX2-32807" fmla="*/ 4241 w 13808"/>
              <a:gd name="connsiteY2-32808" fmla="*/ 5504 h 18570"/>
              <a:gd name="connsiteX3-32809" fmla="*/ 6507 w 13808"/>
              <a:gd name="connsiteY3-32810" fmla="*/ 3399 h 18570"/>
              <a:gd name="connsiteX4-32811" fmla="*/ 7079 w 13808"/>
              <a:gd name="connsiteY4-32812" fmla="*/ 2367 h 18570"/>
              <a:gd name="connsiteX5-32813" fmla="*/ 7253 w 13808"/>
              <a:gd name="connsiteY5-32814" fmla="*/ 2149 h 18570"/>
              <a:gd name="connsiteX6-32815" fmla="*/ 7474 w 13808"/>
              <a:gd name="connsiteY6-32816" fmla="*/ 826 h 18570"/>
              <a:gd name="connsiteX7-32817" fmla="*/ 7824 w 13808"/>
              <a:gd name="connsiteY7-32818" fmla="*/ 961 h 18570"/>
              <a:gd name="connsiteX8-32819" fmla="*/ 8180 w 13808"/>
              <a:gd name="connsiteY8-32820" fmla="*/ 1915 h 18570"/>
              <a:gd name="connsiteX9-32821" fmla="*/ 8912 w 13808"/>
              <a:gd name="connsiteY9-32822" fmla="*/ 752 h 18570"/>
              <a:gd name="connsiteX10-32823" fmla="*/ 8584 w 13808"/>
              <a:gd name="connsiteY10-32824" fmla="*/ 1546 h 18570"/>
              <a:gd name="connsiteX11-32825" fmla="*/ 9243 w 13808"/>
              <a:gd name="connsiteY11-32826" fmla="*/ 19 h 18570"/>
              <a:gd name="connsiteX12-32827" fmla="*/ 9729 w 13808"/>
              <a:gd name="connsiteY12-32828" fmla="*/ 14 h 18570"/>
              <a:gd name="connsiteX13-32829" fmla="*/ 9825 w 13808"/>
              <a:gd name="connsiteY13-32830" fmla="*/ 1200 h 18570"/>
              <a:gd name="connsiteX14-32831" fmla="*/ 11867 w 13808"/>
              <a:gd name="connsiteY14-32832" fmla="*/ 3664 h 18570"/>
              <a:gd name="connsiteX15-32833" fmla="*/ 12750 w 13808"/>
              <a:gd name="connsiteY15-32834" fmla="*/ 6051 h 18570"/>
              <a:gd name="connsiteX16-32835" fmla="*/ 13658 w 13808"/>
              <a:gd name="connsiteY16-32836" fmla="*/ 12081 h 18570"/>
              <a:gd name="connsiteX17-32837" fmla="*/ 13780 w 13808"/>
              <a:gd name="connsiteY17-32838" fmla="*/ 17062 h 18570"/>
              <a:gd name="connsiteX18-32839" fmla="*/ 13607 w 13808"/>
              <a:gd name="connsiteY18-32840" fmla="*/ 15125 h 18570"/>
              <a:gd name="connsiteX19-32841" fmla="*/ 13248 w 13808"/>
              <a:gd name="connsiteY19-32842" fmla="*/ 17053 h 18570"/>
              <a:gd name="connsiteX20-32843" fmla="*/ 13395 w 13808"/>
              <a:gd name="connsiteY20-32844" fmla="*/ 13248 h 18570"/>
              <a:gd name="connsiteX21-32845" fmla="*/ 12761 w 13808"/>
              <a:gd name="connsiteY21-32846" fmla="*/ 9413 h 18570"/>
              <a:gd name="connsiteX22-32847" fmla="*/ 12910 w 13808"/>
              <a:gd name="connsiteY22-32848" fmla="*/ 13350 h 18570"/>
              <a:gd name="connsiteX23-32849" fmla="*/ 12761 w 13808"/>
              <a:gd name="connsiteY23-32850" fmla="*/ 15135 h 18570"/>
              <a:gd name="connsiteX24-32851" fmla="*/ 11955 w 13808"/>
              <a:gd name="connsiteY24-32852" fmla="*/ 18445 h 18570"/>
              <a:gd name="connsiteX25-32853" fmla="*/ 12465 w 13808"/>
              <a:gd name="connsiteY25-32854" fmla="*/ 10366 h 18570"/>
              <a:gd name="connsiteX26-32855" fmla="*/ 12113 w 13808"/>
              <a:gd name="connsiteY26-32856" fmla="*/ 6415 h 18570"/>
              <a:gd name="connsiteX27-32857" fmla="*/ 11546 w 13808"/>
              <a:gd name="connsiteY27-32858" fmla="*/ 4727 h 18570"/>
              <a:gd name="connsiteX28-32859" fmla="*/ 11713 w 13808"/>
              <a:gd name="connsiteY28-32860" fmla="*/ 7113 h 18570"/>
              <a:gd name="connsiteX29-32861" fmla="*/ 11954 w 13808"/>
              <a:gd name="connsiteY29-32862" fmla="*/ 7984 h 18570"/>
              <a:gd name="connsiteX30-32863" fmla="*/ 12312 w 13808"/>
              <a:gd name="connsiteY30-32864" fmla="*/ 9938 h 18570"/>
              <a:gd name="connsiteX31-32865" fmla="*/ 11938 w 13808"/>
              <a:gd name="connsiteY31-32866" fmla="*/ 9257 h 18570"/>
              <a:gd name="connsiteX32-32867" fmla="*/ 12198 w 13808"/>
              <a:gd name="connsiteY32-32868" fmla="*/ 14201 h 18570"/>
              <a:gd name="connsiteX33-32869" fmla="*/ 12042 w 13808"/>
              <a:gd name="connsiteY33-32870" fmla="*/ 16611 h 18570"/>
              <a:gd name="connsiteX34-32871" fmla="*/ 11833 w 13808"/>
              <a:gd name="connsiteY34-32872" fmla="*/ 13325 h 18570"/>
              <a:gd name="connsiteX35-32873" fmla="*/ 11685 w 13808"/>
              <a:gd name="connsiteY35-32874" fmla="*/ 11252 h 18570"/>
              <a:gd name="connsiteX36-32875" fmla="*/ 11028 w 13808"/>
              <a:gd name="connsiteY36-32876" fmla="*/ 6212 h 18570"/>
              <a:gd name="connsiteX37-32877" fmla="*/ 11374 w 13808"/>
              <a:gd name="connsiteY37-32878" fmla="*/ 11757 h 18570"/>
              <a:gd name="connsiteX38-32879" fmla="*/ 11574 w 13808"/>
              <a:gd name="connsiteY38-32880" fmla="*/ 14285 h 18570"/>
              <a:gd name="connsiteX39-32881" fmla="*/ 11403 w 13808"/>
              <a:gd name="connsiteY39-32882" fmla="*/ 16746 h 18570"/>
              <a:gd name="connsiteX40-32883" fmla="*/ 11211 w 13808"/>
              <a:gd name="connsiteY40-32884" fmla="*/ 13822 h 18570"/>
              <a:gd name="connsiteX41-32885" fmla="*/ 10807 w 13808"/>
              <a:gd name="connsiteY41-32886" fmla="*/ 16705 h 18570"/>
              <a:gd name="connsiteX42-32887" fmla="*/ 10464 w 13808"/>
              <a:gd name="connsiteY42-32888" fmla="*/ 17020 h 18570"/>
              <a:gd name="connsiteX43-32889" fmla="*/ 10543 w 13808"/>
              <a:gd name="connsiteY43-32890" fmla="*/ 16578 h 18570"/>
              <a:gd name="connsiteX44-32891" fmla="*/ 10656 w 13808"/>
              <a:gd name="connsiteY44-32892" fmla="*/ 15449 h 18570"/>
              <a:gd name="connsiteX45-32893" fmla="*/ 10782 w 13808"/>
              <a:gd name="connsiteY45-32894" fmla="*/ 14870 h 18570"/>
              <a:gd name="connsiteX46-32895" fmla="*/ 10671 w 13808"/>
              <a:gd name="connsiteY46-32896" fmla="*/ 15401 h 18570"/>
              <a:gd name="connsiteX47-32897" fmla="*/ 10281 w 13808"/>
              <a:gd name="connsiteY47-32898" fmla="*/ 15775 h 18570"/>
              <a:gd name="connsiteX48-32899" fmla="*/ 10477 w 13808"/>
              <a:gd name="connsiteY48-32900" fmla="*/ 15076 h 18570"/>
              <a:gd name="connsiteX49-32901" fmla="*/ 10332 w 13808"/>
              <a:gd name="connsiteY49-32902" fmla="*/ 14496 h 18570"/>
              <a:gd name="connsiteX50-32903" fmla="*/ 10390 w 13808"/>
              <a:gd name="connsiteY50-32904" fmla="*/ 14890 h 18570"/>
              <a:gd name="connsiteX51-32905" fmla="*/ 10582 w 13808"/>
              <a:gd name="connsiteY51-32906" fmla="*/ 13974 h 18570"/>
              <a:gd name="connsiteX52-32907" fmla="*/ 10823 w 13808"/>
              <a:gd name="connsiteY52-32908" fmla="*/ 8335 h 18570"/>
              <a:gd name="connsiteX53-32909" fmla="*/ 10354 w 13808"/>
              <a:gd name="connsiteY53-32910" fmla="*/ 12175 h 18570"/>
              <a:gd name="connsiteX54-32911" fmla="*/ 9141 w 13808"/>
              <a:gd name="connsiteY54-32912" fmla="*/ 17681 h 18570"/>
              <a:gd name="connsiteX55-32913" fmla="*/ 9969 w 13808"/>
              <a:gd name="connsiteY55-32914" fmla="*/ 11851 h 18570"/>
              <a:gd name="connsiteX56-32915" fmla="*/ 9111 w 13808"/>
              <a:gd name="connsiteY56-32916" fmla="*/ 13356 h 18570"/>
              <a:gd name="connsiteX57-32917" fmla="*/ 9699 w 13808"/>
              <a:gd name="connsiteY57-32918" fmla="*/ 11442 h 18570"/>
              <a:gd name="connsiteX58-32919" fmla="*/ 10116 w 13808"/>
              <a:gd name="connsiteY58-32920" fmla="*/ 10172 h 18570"/>
              <a:gd name="connsiteX59-32921" fmla="*/ 10358 w 13808"/>
              <a:gd name="connsiteY59-32922" fmla="*/ 5435 h 18570"/>
              <a:gd name="connsiteX60-32923" fmla="*/ 9432 w 13808"/>
              <a:gd name="connsiteY60-32924" fmla="*/ 3443 h 18570"/>
              <a:gd name="connsiteX61-32925" fmla="*/ 7255 w 13808"/>
              <a:gd name="connsiteY61-32926" fmla="*/ 4898 h 18570"/>
              <a:gd name="connsiteX62-32927" fmla="*/ 7132 w 13808"/>
              <a:gd name="connsiteY62-32928" fmla="*/ 6450 h 18570"/>
              <a:gd name="connsiteX63-32929" fmla="*/ 6527 w 13808"/>
              <a:gd name="connsiteY63-32930" fmla="*/ 6132 h 18570"/>
              <a:gd name="connsiteX64-32931" fmla="*/ 6351 w 13808"/>
              <a:gd name="connsiteY64-32932" fmla="*/ 6663 h 18570"/>
              <a:gd name="connsiteX65-32933" fmla="*/ 6001 w 13808"/>
              <a:gd name="connsiteY65-32934" fmla="*/ 6935 h 18570"/>
              <a:gd name="connsiteX66-32935" fmla="*/ 5399 w 13808"/>
              <a:gd name="connsiteY66-32936" fmla="*/ 7260 h 18570"/>
              <a:gd name="connsiteX67-32937" fmla="*/ 5530 w 13808"/>
              <a:gd name="connsiteY67-32938" fmla="*/ 7171 h 18570"/>
              <a:gd name="connsiteX68-32939" fmla="*/ 5907 w 13808"/>
              <a:gd name="connsiteY68-32940" fmla="*/ 7016 h 18570"/>
              <a:gd name="connsiteX69-32941" fmla="*/ 5409 w 13808"/>
              <a:gd name="connsiteY69-32942" fmla="*/ 7287 h 18570"/>
              <a:gd name="connsiteX70-32943" fmla="*/ 4445 w 13808"/>
              <a:gd name="connsiteY70-32944" fmla="*/ 8017 h 18570"/>
              <a:gd name="connsiteX71-32945" fmla="*/ 3889 w 13808"/>
              <a:gd name="connsiteY71-32946" fmla="*/ 8372 h 18570"/>
              <a:gd name="connsiteX72-32947" fmla="*/ 3169 w 13808"/>
              <a:gd name="connsiteY72-32948" fmla="*/ 8683 h 18570"/>
              <a:gd name="connsiteX73-32949" fmla="*/ 1519 w 13808"/>
              <a:gd name="connsiteY73-32950" fmla="*/ 9330 h 18570"/>
              <a:gd name="connsiteX74-32951" fmla="*/ 482 w 13808"/>
              <a:gd name="connsiteY74-32952" fmla="*/ 9936 h 18570"/>
              <a:gd name="connsiteX75-32953" fmla="*/ 330 w 13808"/>
              <a:gd name="connsiteY75-32954" fmla="*/ 8790 h 18570"/>
              <a:gd name="connsiteX76-32955" fmla="*/ 109 w 13808"/>
              <a:gd name="connsiteY76-32956" fmla="*/ 7008 h 18570"/>
              <a:gd name="connsiteX0-32957" fmla="*/ 109 w 13808"/>
              <a:gd name="connsiteY0-32958" fmla="*/ 7008 h 19452"/>
              <a:gd name="connsiteX1-32959" fmla="*/ 2370 w 13808"/>
              <a:gd name="connsiteY1-32960" fmla="*/ 6237 h 19452"/>
              <a:gd name="connsiteX2-32961" fmla="*/ 4241 w 13808"/>
              <a:gd name="connsiteY2-32962" fmla="*/ 5504 h 19452"/>
              <a:gd name="connsiteX3-32963" fmla="*/ 6507 w 13808"/>
              <a:gd name="connsiteY3-32964" fmla="*/ 3399 h 19452"/>
              <a:gd name="connsiteX4-32965" fmla="*/ 7079 w 13808"/>
              <a:gd name="connsiteY4-32966" fmla="*/ 2367 h 19452"/>
              <a:gd name="connsiteX5-32967" fmla="*/ 7253 w 13808"/>
              <a:gd name="connsiteY5-32968" fmla="*/ 2149 h 19452"/>
              <a:gd name="connsiteX6-32969" fmla="*/ 7474 w 13808"/>
              <a:gd name="connsiteY6-32970" fmla="*/ 826 h 19452"/>
              <a:gd name="connsiteX7-32971" fmla="*/ 7824 w 13808"/>
              <a:gd name="connsiteY7-32972" fmla="*/ 961 h 19452"/>
              <a:gd name="connsiteX8-32973" fmla="*/ 8180 w 13808"/>
              <a:gd name="connsiteY8-32974" fmla="*/ 1915 h 19452"/>
              <a:gd name="connsiteX9-32975" fmla="*/ 8912 w 13808"/>
              <a:gd name="connsiteY9-32976" fmla="*/ 752 h 19452"/>
              <a:gd name="connsiteX10-32977" fmla="*/ 8584 w 13808"/>
              <a:gd name="connsiteY10-32978" fmla="*/ 1546 h 19452"/>
              <a:gd name="connsiteX11-32979" fmla="*/ 9243 w 13808"/>
              <a:gd name="connsiteY11-32980" fmla="*/ 19 h 19452"/>
              <a:gd name="connsiteX12-32981" fmla="*/ 9729 w 13808"/>
              <a:gd name="connsiteY12-32982" fmla="*/ 14 h 19452"/>
              <a:gd name="connsiteX13-32983" fmla="*/ 9825 w 13808"/>
              <a:gd name="connsiteY13-32984" fmla="*/ 1200 h 19452"/>
              <a:gd name="connsiteX14-32985" fmla="*/ 11867 w 13808"/>
              <a:gd name="connsiteY14-32986" fmla="*/ 3664 h 19452"/>
              <a:gd name="connsiteX15-32987" fmla="*/ 12750 w 13808"/>
              <a:gd name="connsiteY15-32988" fmla="*/ 6051 h 19452"/>
              <a:gd name="connsiteX16-32989" fmla="*/ 13658 w 13808"/>
              <a:gd name="connsiteY16-32990" fmla="*/ 12081 h 19452"/>
              <a:gd name="connsiteX17-32991" fmla="*/ 13780 w 13808"/>
              <a:gd name="connsiteY17-32992" fmla="*/ 17062 h 19452"/>
              <a:gd name="connsiteX18-32993" fmla="*/ 13607 w 13808"/>
              <a:gd name="connsiteY18-32994" fmla="*/ 15125 h 19452"/>
              <a:gd name="connsiteX19-32995" fmla="*/ 13248 w 13808"/>
              <a:gd name="connsiteY19-32996" fmla="*/ 17053 h 19452"/>
              <a:gd name="connsiteX20-32997" fmla="*/ 13395 w 13808"/>
              <a:gd name="connsiteY20-32998" fmla="*/ 13248 h 19452"/>
              <a:gd name="connsiteX21-32999" fmla="*/ 12761 w 13808"/>
              <a:gd name="connsiteY21-33000" fmla="*/ 9413 h 19452"/>
              <a:gd name="connsiteX22-33001" fmla="*/ 12910 w 13808"/>
              <a:gd name="connsiteY22-33002" fmla="*/ 13350 h 19452"/>
              <a:gd name="connsiteX23-33003" fmla="*/ 12761 w 13808"/>
              <a:gd name="connsiteY23-33004" fmla="*/ 15135 h 19452"/>
              <a:gd name="connsiteX24-33005" fmla="*/ 11955 w 13808"/>
              <a:gd name="connsiteY24-33006" fmla="*/ 18445 h 19452"/>
              <a:gd name="connsiteX25-33007" fmla="*/ 12465 w 13808"/>
              <a:gd name="connsiteY25-33008" fmla="*/ 10366 h 19452"/>
              <a:gd name="connsiteX26-33009" fmla="*/ 12113 w 13808"/>
              <a:gd name="connsiteY26-33010" fmla="*/ 6415 h 19452"/>
              <a:gd name="connsiteX27-33011" fmla="*/ 11546 w 13808"/>
              <a:gd name="connsiteY27-33012" fmla="*/ 4727 h 19452"/>
              <a:gd name="connsiteX28-33013" fmla="*/ 11713 w 13808"/>
              <a:gd name="connsiteY28-33014" fmla="*/ 7113 h 19452"/>
              <a:gd name="connsiteX29-33015" fmla="*/ 11954 w 13808"/>
              <a:gd name="connsiteY29-33016" fmla="*/ 7984 h 19452"/>
              <a:gd name="connsiteX30-33017" fmla="*/ 12312 w 13808"/>
              <a:gd name="connsiteY30-33018" fmla="*/ 9938 h 19452"/>
              <a:gd name="connsiteX31-33019" fmla="*/ 11938 w 13808"/>
              <a:gd name="connsiteY31-33020" fmla="*/ 9257 h 19452"/>
              <a:gd name="connsiteX32-33021" fmla="*/ 12198 w 13808"/>
              <a:gd name="connsiteY32-33022" fmla="*/ 14201 h 19452"/>
              <a:gd name="connsiteX33-33023" fmla="*/ 13070 w 13808"/>
              <a:gd name="connsiteY33-33024" fmla="*/ 19446 h 19452"/>
              <a:gd name="connsiteX34-33025" fmla="*/ 11833 w 13808"/>
              <a:gd name="connsiteY34-33026" fmla="*/ 13325 h 19452"/>
              <a:gd name="connsiteX35-33027" fmla="*/ 11685 w 13808"/>
              <a:gd name="connsiteY35-33028" fmla="*/ 11252 h 19452"/>
              <a:gd name="connsiteX36-33029" fmla="*/ 11028 w 13808"/>
              <a:gd name="connsiteY36-33030" fmla="*/ 6212 h 19452"/>
              <a:gd name="connsiteX37-33031" fmla="*/ 11374 w 13808"/>
              <a:gd name="connsiteY37-33032" fmla="*/ 11757 h 19452"/>
              <a:gd name="connsiteX38-33033" fmla="*/ 11574 w 13808"/>
              <a:gd name="connsiteY38-33034" fmla="*/ 14285 h 19452"/>
              <a:gd name="connsiteX39-33035" fmla="*/ 11403 w 13808"/>
              <a:gd name="connsiteY39-33036" fmla="*/ 16746 h 19452"/>
              <a:gd name="connsiteX40-33037" fmla="*/ 11211 w 13808"/>
              <a:gd name="connsiteY40-33038" fmla="*/ 13822 h 19452"/>
              <a:gd name="connsiteX41-33039" fmla="*/ 10807 w 13808"/>
              <a:gd name="connsiteY41-33040" fmla="*/ 16705 h 19452"/>
              <a:gd name="connsiteX42-33041" fmla="*/ 10464 w 13808"/>
              <a:gd name="connsiteY42-33042" fmla="*/ 17020 h 19452"/>
              <a:gd name="connsiteX43-33043" fmla="*/ 10543 w 13808"/>
              <a:gd name="connsiteY43-33044" fmla="*/ 16578 h 19452"/>
              <a:gd name="connsiteX44-33045" fmla="*/ 10656 w 13808"/>
              <a:gd name="connsiteY44-33046" fmla="*/ 15449 h 19452"/>
              <a:gd name="connsiteX45-33047" fmla="*/ 10782 w 13808"/>
              <a:gd name="connsiteY45-33048" fmla="*/ 14870 h 19452"/>
              <a:gd name="connsiteX46-33049" fmla="*/ 10671 w 13808"/>
              <a:gd name="connsiteY46-33050" fmla="*/ 15401 h 19452"/>
              <a:gd name="connsiteX47-33051" fmla="*/ 10281 w 13808"/>
              <a:gd name="connsiteY47-33052" fmla="*/ 15775 h 19452"/>
              <a:gd name="connsiteX48-33053" fmla="*/ 10477 w 13808"/>
              <a:gd name="connsiteY48-33054" fmla="*/ 15076 h 19452"/>
              <a:gd name="connsiteX49-33055" fmla="*/ 10332 w 13808"/>
              <a:gd name="connsiteY49-33056" fmla="*/ 14496 h 19452"/>
              <a:gd name="connsiteX50-33057" fmla="*/ 10390 w 13808"/>
              <a:gd name="connsiteY50-33058" fmla="*/ 14890 h 19452"/>
              <a:gd name="connsiteX51-33059" fmla="*/ 10582 w 13808"/>
              <a:gd name="connsiteY51-33060" fmla="*/ 13974 h 19452"/>
              <a:gd name="connsiteX52-33061" fmla="*/ 10823 w 13808"/>
              <a:gd name="connsiteY52-33062" fmla="*/ 8335 h 19452"/>
              <a:gd name="connsiteX53-33063" fmla="*/ 10354 w 13808"/>
              <a:gd name="connsiteY53-33064" fmla="*/ 12175 h 19452"/>
              <a:gd name="connsiteX54-33065" fmla="*/ 9141 w 13808"/>
              <a:gd name="connsiteY54-33066" fmla="*/ 17681 h 19452"/>
              <a:gd name="connsiteX55-33067" fmla="*/ 9969 w 13808"/>
              <a:gd name="connsiteY55-33068" fmla="*/ 11851 h 19452"/>
              <a:gd name="connsiteX56-33069" fmla="*/ 9111 w 13808"/>
              <a:gd name="connsiteY56-33070" fmla="*/ 13356 h 19452"/>
              <a:gd name="connsiteX57-33071" fmla="*/ 9699 w 13808"/>
              <a:gd name="connsiteY57-33072" fmla="*/ 11442 h 19452"/>
              <a:gd name="connsiteX58-33073" fmla="*/ 10116 w 13808"/>
              <a:gd name="connsiteY58-33074" fmla="*/ 10172 h 19452"/>
              <a:gd name="connsiteX59-33075" fmla="*/ 10358 w 13808"/>
              <a:gd name="connsiteY59-33076" fmla="*/ 5435 h 19452"/>
              <a:gd name="connsiteX60-33077" fmla="*/ 9432 w 13808"/>
              <a:gd name="connsiteY60-33078" fmla="*/ 3443 h 19452"/>
              <a:gd name="connsiteX61-33079" fmla="*/ 7255 w 13808"/>
              <a:gd name="connsiteY61-33080" fmla="*/ 4898 h 19452"/>
              <a:gd name="connsiteX62-33081" fmla="*/ 7132 w 13808"/>
              <a:gd name="connsiteY62-33082" fmla="*/ 6450 h 19452"/>
              <a:gd name="connsiteX63-33083" fmla="*/ 6527 w 13808"/>
              <a:gd name="connsiteY63-33084" fmla="*/ 6132 h 19452"/>
              <a:gd name="connsiteX64-33085" fmla="*/ 6351 w 13808"/>
              <a:gd name="connsiteY64-33086" fmla="*/ 6663 h 19452"/>
              <a:gd name="connsiteX65-33087" fmla="*/ 6001 w 13808"/>
              <a:gd name="connsiteY65-33088" fmla="*/ 6935 h 19452"/>
              <a:gd name="connsiteX66-33089" fmla="*/ 5399 w 13808"/>
              <a:gd name="connsiteY66-33090" fmla="*/ 7260 h 19452"/>
              <a:gd name="connsiteX67-33091" fmla="*/ 5530 w 13808"/>
              <a:gd name="connsiteY67-33092" fmla="*/ 7171 h 19452"/>
              <a:gd name="connsiteX68-33093" fmla="*/ 5907 w 13808"/>
              <a:gd name="connsiteY68-33094" fmla="*/ 7016 h 19452"/>
              <a:gd name="connsiteX69-33095" fmla="*/ 5409 w 13808"/>
              <a:gd name="connsiteY69-33096" fmla="*/ 7287 h 19452"/>
              <a:gd name="connsiteX70-33097" fmla="*/ 4445 w 13808"/>
              <a:gd name="connsiteY70-33098" fmla="*/ 8017 h 19452"/>
              <a:gd name="connsiteX71-33099" fmla="*/ 3889 w 13808"/>
              <a:gd name="connsiteY71-33100" fmla="*/ 8372 h 19452"/>
              <a:gd name="connsiteX72-33101" fmla="*/ 3169 w 13808"/>
              <a:gd name="connsiteY72-33102" fmla="*/ 8683 h 19452"/>
              <a:gd name="connsiteX73-33103" fmla="*/ 1519 w 13808"/>
              <a:gd name="connsiteY73-33104" fmla="*/ 9330 h 19452"/>
              <a:gd name="connsiteX74-33105" fmla="*/ 482 w 13808"/>
              <a:gd name="connsiteY74-33106" fmla="*/ 9936 h 19452"/>
              <a:gd name="connsiteX75-33107" fmla="*/ 330 w 13808"/>
              <a:gd name="connsiteY75-33108" fmla="*/ 8790 h 19452"/>
              <a:gd name="connsiteX76-33109" fmla="*/ 109 w 13808"/>
              <a:gd name="connsiteY76-33110" fmla="*/ 7008 h 19452"/>
              <a:gd name="connsiteX0-33111" fmla="*/ 109 w 13808"/>
              <a:gd name="connsiteY0-33112" fmla="*/ 7008 h 19452"/>
              <a:gd name="connsiteX1-33113" fmla="*/ 2370 w 13808"/>
              <a:gd name="connsiteY1-33114" fmla="*/ 6237 h 19452"/>
              <a:gd name="connsiteX2-33115" fmla="*/ 4241 w 13808"/>
              <a:gd name="connsiteY2-33116" fmla="*/ 5504 h 19452"/>
              <a:gd name="connsiteX3-33117" fmla="*/ 6507 w 13808"/>
              <a:gd name="connsiteY3-33118" fmla="*/ 3399 h 19452"/>
              <a:gd name="connsiteX4-33119" fmla="*/ 7079 w 13808"/>
              <a:gd name="connsiteY4-33120" fmla="*/ 2367 h 19452"/>
              <a:gd name="connsiteX5-33121" fmla="*/ 7253 w 13808"/>
              <a:gd name="connsiteY5-33122" fmla="*/ 2149 h 19452"/>
              <a:gd name="connsiteX6-33123" fmla="*/ 7474 w 13808"/>
              <a:gd name="connsiteY6-33124" fmla="*/ 826 h 19452"/>
              <a:gd name="connsiteX7-33125" fmla="*/ 7824 w 13808"/>
              <a:gd name="connsiteY7-33126" fmla="*/ 961 h 19452"/>
              <a:gd name="connsiteX8-33127" fmla="*/ 8180 w 13808"/>
              <a:gd name="connsiteY8-33128" fmla="*/ 1915 h 19452"/>
              <a:gd name="connsiteX9-33129" fmla="*/ 8912 w 13808"/>
              <a:gd name="connsiteY9-33130" fmla="*/ 752 h 19452"/>
              <a:gd name="connsiteX10-33131" fmla="*/ 8584 w 13808"/>
              <a:gd name="connsiteY10-33132" fmla="*/ 1546 h 19452"/>
              <a:gd name="connsiteX11-33133" fmla="*/ 9243 w 13808"/>
              <a:gd name="connsiteY11-33134" fmla="*/ 19 h 19452"/>
              <a:gd name="connsiteX12-33135" fmla="*/ 9729 w 13808"/>
              <a:gd name="connsiteY12-33136" fmla="*/ 14 h 19452"/>
              <a:gd name="connsiteX13-33137" fmla="*/ 9825 w 13808"/>
              <a:gd name="connsiteY13-33138" fmla="*/ 1200 h 19452"/>
              <a:gd name="connsiteX14-33139" fmla="*/ 11867 w 13808"/>
              <a:gd name="connsiteY14-33140" fmla="*/ 3664 h 19452"/>
              <a:gd name="connsiteX15-33141" fmla="*/ 12750 w 13808"/>
              <a:gd name="connsiteY15-33142" fmla="*/ 6051 h 19452"/>
              <a:gd name="connsiteX16-33143" fmla="*/ 13658 w 13808"/>
              <a:gd name="connsiteY16-33144" fmla="*/ 12081 h 19452"/>
              <a:gd name="connsiteX17-33145" fmla="*/ 13780 w 13808"/>
              <a:gd name="connsiteY17-33146" fmla="*/ 17062 h 19452"/>
              <a:gd name="connsiteX18-33147" fmla="*/ 13607 w 13808"/>
              <a:gd name="connsiteY18-33148" fmla="*/ 15125 h 19452"/>
              <a:gd name="connsiteX19-33149" fmla="*/ 13248 w 13808"/>
              <a:gd name="connsiteY19-33150" fmla="*/ 17053 h 19452"/>
              <a:gd name="connsiteX20-33151" fmla="*/ 13366 w 13808"/>
              <a:gd name="connsiteY20-33152" fmla="*/ 13503 h 19452"/>
              <a:gd name="connsiteX21-33153" fmla="*/ 12761 w 13808"/>
              <a:gd name="connsiteY21-33154" fmla="*/ 9413 h 19452"/>
              <a:gd name="connsiteX22-33155" fmla="*/ 12910 w 13808"/>
              <a:gd name="connsiteY22-33156" fmla="*/ 13350 h 19452"/>
              <a:gd name="connsiteX23-33157" fmla="*/ 12761 w 13808"/>
              <a:gd name="connsiteY23-33158" fmla="*/ 15135 h 19452"/>
              <a:gd name="connsiteX24-33159" fmla="*/ 11955 w 13808"/>
              <a:gd name="connsiteY24-33160" fmla="*/ 18445 h 19452"/>
              <a:gd name="connsiteX25-33161" fmla="*/ 12465 w 13808"/>
              <a:gd name="connsiteY25-33162" fmla="*/ 10366 h 19452"/>
              <a:gd name="connsiteX26-33163" fmla="*/ 12113 w 13808"/>
              <a:gd name="connsiteY26-33164" fmla="*/ 6415 h 19452"/>
              <a:gd name="connsiteX27-33165" fmla="*/ 11546 w 13808"/>
              <a:gd name="connsiteY27-33166" fmla="*/ 4727 h 19452"/>
              <a:gd name="connsiteX28-33167" fmla="*/ 11713 w 13808"/>
              <a:gd name="connsiteY28-33168" fmla="*/ 7113 h 19452"/>
              <a:gd name="connsiteX29-33169" fmla="*/ 11954 w 13808"/>
              <a:gd name="connsiteY29-33170" fmla="*/ 7984 h 19452"/>
              <a:gd name="connsiteX30-33171" fmla="*/ 12312 w 13808"/>
              <a:gd name="connsiteY30-33172" fmla="*/ 9938 h 19452"/>
              <a:gd name="connsiteX31-33173" fmla="*/ 11938 w 13808"/>
              <a:gd name="connsiteY31-33174" fmla="*/ 9257 h 19452"/>
              <a:gd name="connsiteX32-33175" fmla="*/ 12198 w 13808"/>
              <a:gd name="connsiteY32-33176" fmla="*/ 14201 h 19452"/>
              <a:gd name="connsiteX33-33177" fmla="*/ 13070 w 13808"/>
              <a:gd name="connsiteY33-33178" fmla="*/ 19446 h 19452"/>
              <a:gd name="connsiteX34-33179" fmla="*/ 11833 w 13808"/>
              <a:gd name="connsiteY34-33180" fmla="*/ 13325 h 19452"/>
              <a:gd name="connsiteX35-33181" fmla="*/ 11685 w 13808"/>
              <a:gd name="connsiteY35-33182" fmla="*/ 11252 h 19452"/>
              <a:gd name="connsiteX36-33183" fmla="*/ 11028 w 13808"/>
              <a:gd name="connsiteY36-33184" fmla="*/ 6212 h 19452"/>
              <a:gd name="connsiteX37-33185" fmla="*/ 11374 w 13808"/>
              <a:gd name="connsiteY37-33186" fmla="*/ 11757 h 19452"/>
              <a:gd name="connsiteX38-33187" fmla="*/ 11574 w 13808"/>
              <a:gd name="connsiteY38-33188" fmla="*/ 14285 h 19452"/>
              <a:gd name="connsiteX39-33189" fmla="*/ 11403 w 13808"/>
              <a:gd name="connsiteY39-33190" fmla="*/ 16746 h 19452"/>
              <a:gd name="connsiteX40-33191" fmla="*/ 11211 w 13808"/>
              <a:gd name="connsiteY40-33192" fmla="*/ 13822 h 19452"/>
              <a:gd name="connsiteX41-33193" fmla="*/ 10807 w 13808"/>
              <a:gd name="connsiteY41-33194" fmla="*/ 16705 h 19452"/>
              <a:gd name="connsiteX42-33195" fmla="*/ 10464 w 13808"/>
              <a:gd name="connsiteY42-33196" fmla="*/ 17020 h 19452"/>
              <a:gd name="connsiteX43-33197" fmla="*/ 10543 w 13808"/>
              <a:gd name="connsiteY43-33198" fmla="*/ 16578 h 19452"/>
              <a:gd name="connsiteX44-33199" fmla="*/ 10656 w 13808"/>
              <a:gd name="connsiteY44-33200" fmla="*/ 15449 h 19452"/>
              <a:gd name="connsiteX45-33201" fmla="*/ 10782 w 13808"/>
              <a:gd name="connsiteY45-33202" fmla="*/ 14870 h 19452"/>
              <a:gd name="connsiteX46-33203" fmla="*/ 10671 w 13808"/>
              <a:gd name="connsiteY46-33204" fmla="*/ 15401 h 19452"/>
              <a:gd name="connsiteX47-33205" fmla="*/ 10281 w 13808"/>
              <a:gd name="connsiteY47-33206" fmla="*/ 15775 h 19452"/>
              <a:gd name="connsiteX48-33207" fmla="*/ 10477 w 13808"/>
              <a:gd name="connsiteY48-33208" fmla="*/ 15076 h 19452"/>
              <a:gd name="connsiteX49-33209" fmla="*/ 10332 w 13808"/>
              <a:gd name="connsiteY49-33210" fmla="*/ 14496 h 19452"/>
              <a:gd name="connsiteX50-33211" fmla="*/ 10390 w 13808"/>
              <a:gd name="connsiteY50-33212" fmla="*/ 14890 h 19452"/>
              <a:gd name="connsiteX51-33213" fmla="*/ 10582 w 13808"/>
              <a:gd name="connsiteY51-33214" fmla="*/ 13974 h 19452"/>
              <a:gd name="connsiteX52-33215" fmla="*/ 10823 w 13808"/>
              <a:gd name="connsiteY52-33216" fmla="*/ 8335 h 19452"/>
              <a:gd name="connsiteX53-33217" fmla="*/ 10354 w 13808"/>
              <a:gd name="connsiteY53-33218" fmla="*/ 12175 h 19452"/>
              <a:gd name="connsiteX54-33219" fmla="*/ 9141 w 13808"/>
              <a:gd name="connsiteY54-33220" fmla="*/ 17681 h 19452"/>
              <a:gd name="connsiteX55-33221" fmla="*/ 9969 w 13808"/>
              <a:gd name="connsiteY55-33222" fmla="*/ 11851 h 19452"/>
              <a:gd name="connsiteX56-33223" fmla="*/ 9111 w 13808"/>
              <a:gd name="connsiteY56-33224" fmla="*/ 13356 h 19452"/>
              <a:gd name="connsiteX57-33225" fmla="*/ 9699 w 13808"/>
              <a:gd name="connsiteY57-33226" fmla="*/ 11442 h 19452"/>
              <a:gd name="connsiteX58-33227" fmla="*/ 10116 w 13808"/>
              <a:gd name="connsiteY58-33228" fmla="*/ 10172 h 19452"/>
              <a:gd name="connsiteX59-33229" fmla="*/ 10358 w 13808"/>
              <a:gd name="connsiteY59-33230" fmla="*/ 5435 h 19452"/>
              <a:gd name="connsiteX60-33231" fmla="*/ 9432 w 13808"/>
              <a:gd name="connsiteY60-33232" fmla="*/ 3443 h 19452"/>
              <a:gd name="connsiteX61-33233" fmla="*/ 7255 w 13808"/>
              <a:gd name="connsiteY61-33234" fmla="*/ 4898 h 19452"/>
              <a:gd name="connsiteX62-33235" fmla="*/ 7132 w 13808"/>
              <a:gd name="connsiteY62-33236" fmla="*/ 6450 h 19452"/>
              <a:gd name="connsiteX63-33237" fmla="*/ 6527 w 13808"/>
              <a:gd name="connsiteY63-33238" fmla="*/ 6132 h 19452"/>
              <a:gd name="connsiteX64-33239" fmla="*/ 6351 w 13808"/>
              <a:gd name="connsiteY64-33240" fmla="*/ 6663 h 19452"/>
              <a:gd name="connsiteX65-33241" fmla="*/ 6001 w 13808"/>
              <a:gd name="connsiteY65-33242" fmla="*/ 6935 h 19452"/>
              <a:gd name="connsiteX66-33243" fmla="*/ 5399 w 13808"/>
              <a:gd name="connsiteY66-33244" fmla="*/ 7260 h 19452"/>
              <a:gd name="connsiteX67-33245" fmla="*/ 5530 w 13808"/>
              <a:gd name="connsiteY67-33246" fmla="*/ 7171 h 19452"/>
              <a:gd name="connsiteX68-33247" fmla="*/ 5907 w 13808"/>
              <a:gd name="connsiteY68-33248" fmla="*/ 7016 h 19452"/>
              <a:gd name="connsiteX69-33249" fmla="*/ 5409 w 13808"/>
              <a:gd name="connsiteY69-33250" fmla="*/ 7287 h 19452"/>
              <a:gd name="connsiteX70-33251" fmla="*/ 4445 w 13808"/>
              <a:gd name="connsiteY70-33252" fmla="*/ 8017 h 19452"/>
              <a:gd name="connsiteX71-33253" fmla="*/ 3889 w 13808"/>
              <a:gd name="connsiteY71-33254" fmla="*/ 8372 h 19452"/>
              <a:gd name="connsiteX72-33255" fmla="*/ 3169 w 13808"/>
              <a:gd name="connsiteY72-33256" fmla="*/ 8683 h 19452"/>
              <a:gd name="connsiteX73-33257" fmla="*/ 1519 w 13808"/>
              <a:gd name="connsiteY73-33258" fmla="*/ 9330 h 19452"/>
              <a:gd name="connsiteX74-33259" fmla="*/ 482 w 13808"/>
              <a:gd name="connsiteY74-33260" fmla="*/ 9936 h 19452"/>
              <a:gd name="connsiteX75-33261" fmla="*/ 330 w 13808"/>
              <a:gd name="connsiteY75-33262" fmla="*/ 8790 h 19452"/>
              <a:gd name="connsiteX76-33263" fmla="*/ 109 w 13808"/>
              <a:gd name="connsiteY76-33264" fmla="*/ 7008 h 19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945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60" y="14645"/>
                  <a:pt x="13366" y="13503"/>
                </a:cubicBezTo>
                <a:cubicBezTo>
                  <a:pt x="13272" y="12361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074" y="19301"/>
                  <a:pt x="11955" y="18445"/>
                </a:cubicBezTo>
                <a:cubicBezTo>
                  <a:pt x="11880" y="17767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3109" y="19224"/>
                  <a:pt x="13070" y="19446"/>
                </a:cubicBezTo>
                <a:cubicBezTo>
                  <a:pt x="13031" y="19668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339" y="17373"/>
                  <a:pt x="9141" y="17681"/>
                </a:cubicBezTo>
                <a:cubicBezTo>
                  <a:pt x="8943" y="17989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资料带 25"/>
          <p:cNvSpPr/>
          <p:nvPr/>
        </p:nvSpPr>
        <p:spPr>
          <a:xfrm rot="15762658">
            <a:off x="1461572" y="1913704"/>
            <a:ext cx="2531554" cy="215196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111 w 13843"/>
              <a:gd name="connsiteY31-29366" fmla="*/ 16228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249 w 13843"/>
              <a:gd name="connsiteY52-29408" fmla="*/ 15782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111 w 13843"/>
              <a:gd name="connsiteY31-29516" fmla="*/ 16228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249 w 13843"/>
              <a:gd name="connsiteY52-29558" fmla="*/ 15782 h 17230"/>
              <a:gd name="connsiteX53-29559" fmla="*/ 9969 w 13843"/>
              <a:gd name="connsiteY53-29560" fmla="*/ 11851 h 17230"/>
              <a:gd name="connsiteX54-29561" fmla="*/ 9027 w 13843"/>
              <a:gd name="connsiteY54-29562" fmla="*/ 14028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647 w 13843"/>
              <a:gd name="connsiteY23-29650" fmla="*/ 15200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111 w 13843"/>
              <a:gd name="connsiteY31-29666" fmla="*/ 16228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249 w 13843"/>
              <a:gd name="connsiteY52-29708" fmla="*/ 15782 h 17230"/>
              <a:gd name="connsiteX53-29709" fmla="*/ 9969 w 13843"/>
              <a:gd name="connsiteY53-29710" fmla="*/ 11851 h 17230"/>
              <a:gd name="connsiteX54-29711" fmla="*/ 9027 w 13843"/>
              <a:gd name="connsiteY54-29712" fmla="*/ 14028 h 17230"/>
              <a:gd name="connsiteX55-29713" fmla="*/ 9699 w 13843"/>
              <a:gd name="connsiteY55-29714" fmla="*/ 11442 h 17230"/>
              <a:gd name="connsiteX56-29715" fmla="*/ 9968 w 13843"/>
              <a:gd name="connsiteY56-29716" fmla="*/ 10264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843"/>
              <a:gd name="connsiteY0-29754" fmla="*/ 7008 h 17230"/>
              <a:gd name="connsiteX1-29755" fmla="*/ 2370 w 13843"/>
              <a:gd name="connsiteY1-29756" fmla="*/ 6237 h 17230"/>
              <a:gd name="connsiteX2-29757" fmla="*/ 4241 w 13843"/>
              <a:gd name="connsiteY2-29758" fmla="*/ 5504 h 17230"/>
              <a:gd name="connsiteX3-29759" fmla="*/ 6507 w 13843"/>
              <a:gd name="connsiteY3-29760" fmla="*/ 3399 h 17230"/>
              <a:gd name="connsiteX4-29761" fmla="*/ 7079 w 13843"/>
              <a:gd name="connsiteY4-29762" fmla="*/ 2367 h 17230"/>
              <a:gd name="connsiteX5-29763" fmla="*/ 7253 w 13843"/>
              <a:gd name="connsiteY5-29764" fmla="*/ 2149 h 17230"/>
              <a:gd name="connsiteX6-29765" fmla="*/ 7474 w 13843"/>
              <a:gd name="connsiteY6-29766" fmla="*/ 826 h 17230"/>
              <a:gd name="connsiteX7-29767" fmla="*/ 7824 w 13843"/>
              <a:gd name="connsiteY7-29768" fmla="*/ 961 h 17230"/>
              <a:gd name="connsiteX8-29769" fmla="*/ 8180 w 13843"/>
              <a:gd name="connsiteY8-29770" fmla="*/ 1915 h 17230"/>
              <a:gd name="connsiteX9-29771" fmla="*/ 8912 w 13843"/>
              <a:gd name="connsiteY9-29772" fmla="*/ 752 h 17230"/>
              <a:gd name="connsiteX10-29773" fmla="*/ 8584 w 13843"/>
              <a:gd name="connsiteY10-29774" fmla="*/ 1546 h 17230"/>
              <a:gd name="connsiteX11-29775" fmla="*/ 9243 w 13843"/>
              <a:gd name="connsiteY11-29776" fmla="*/ 19 h 17230"/>
              <a:gd name="connsiteX12-29777" fmla="*/ 9729 w 13843"/>
              <a:gd name="connsiteY12-29778" fmla="*/ 14 h 17230"/>
              <a:gd name="connsiteX13-29779" fmla="*/ 9825 w 13843"/>
              <a:gd name="connsiteY13-29780" fmla="*/ 1200 h 17230"/>
              <a:gd name="connsiteX14-29781" fmla="*/ 11867 w 13843"/>
              <a:gd name="connsiteY14-29782" fmla="*/ 3664 h 17230"/>
              <a:gd name="connsiteX15-29783" fmla="*/ 13658 w 13843"/>
              <a:gd name="connsiteY15-29784" fmla="*/ 12081 h 17230"/>
              <a:gd name="connsiteX16-29785" fmla="*/ 13784 w 13843"/>
              <a:gd name="connsiteY16-29786" fmla="*/ 17145 h 17230"/>
              <a:gd name="connsiteX17-29787" fmla="*/ 13607 w 13843"/>
              <a:gd name="connsiteY17-29788" fmla="*/ 15125 h 17230"/>
              <a:gd name="connsiteX18-29789" fmla="*/ 13156 w 13843"/>
              <a:gd name="connsiteY18-29790" fmla="*/ 17058 h 17230"/>
              <a:gd name="connsiteX19-29791" fmla="*/ 13395 w 13843"/>
              <a:gd name="connsiteY19-29792" fmla="*/ 13248 h 17230"/>
              <a:gd name="connsiteX20-29793" fmla="*/ 12761 w 13843"/>
              <a:gd name="connsiteY20-29794" fmla="*/ 9413 h 17230"/>
              <a:gd name="connsiteX21-29795" fmla="*/ 13104 w 13843"/>
              <a:gd name="connsiteY21-29796" fmla="*/ 13426 h 17230"/>
              <a:gd name="connsiteX22-29797" fmla="*/ 12856 w 13843"/>
              <a:gd name="connsiteY22-29798" fmla="*/ 13642 h 17230"/>
              <a:gd name="connsiteX23-29799" fmla="*/ 12647 w 13843"/>
              <a:gd name="connsiteY23-29800" fmla="*/ 15200 h 17230"/>
              <a:gd name="connsiteX24-29801" fmla="*/ 12465 w 13843"/>
              <a:gd name="connsiteY24-29802" fmla="*/ 10366 h 17230"/>
              <a:gd name="connsiteX25-29803" fmla="*/ 11546 w 13843"/>
              <a:gd name="connsiteY25-29804" fmla="*/ 4727 h 17230"/>
              <a:gd name="connsiteX26-29805" fmla="*/ 11713 w 13843"/>
              <a:gd name="connsiteY26-29806" fmla="*/ 7113 h 17230"/>
              <a:gd name="connsiteX27-29807" fmla="*/ 11954 w 13843"/>
              <a:gd name="connsiteY27-29808" fmla="*/ 7984 h 17230"/>
              <a:gd name="connsiteX28-29809" fmla="*/ 12312 w 13843"/>
              <a:gd name="connsiteY28-29810" fmla="*/ 9938 h 17230"/>
              <a:gd name="connsiteX29-29811" fmla="*/ 11938 w 13843"/>
              <a:gd name="connsiteY29-29812" fmla="*/ 9257 h 17230"/>
              <a:gd name="connsiteX30-29813" fmla="*/ 12198 w 13843"/>
              <a:gd name="connsiteY30-29814" fmla="*/ 14201 h 17230"/>
              <a:gd name="connsiteX31-29815" fmla="*/ 12111 w 13843"/>
              <a:gd name="connsiteY31-29816" fmla="*/ 16228 h 17230"/>
              <a:gd name="connsiteX32-29817" fmla="*/ 11833 w 13843"/>
              <a:gd name="connsiteY32-29818" fmla="*/ 13325 h 17230"/>
              <a:gd name="connsiteX33-29819" fmla="*/ 11685 w 13843"/>
              <a:gd name="connsiteY33-29820" fmla="*/ 11252 h 17230"/>
              <a:gd name="connsiteX34-29821" fmla="*/ 11028 w 13843"/>
              <a:gd name="connsiteY34-29822" fmla="*/ 6212 h 17230"/>
              <a:gd name="connsiteX35-29823" fmla="*/ 11374 w 13843"/>
              <a:gd name="connsiteY35-29824" fmla="*/ 11757 h 17230"/>
              <a:gd name="connsiteX36-29825" fmla="*/ 11574 w 13843"/>
              <a:gd name="connsiteY36-29826" fmla="*/ 14285 h 17230"/>
              <a:gd name="connsiteX37-29827" fmla="*/ 11403 w 13843"/>
              <a:gd name="connsiteY37-29828" fmla="*/ 16746 h 17230"/>
              <a:gd name="connsiteX38-29829" fmla="*/ 11211 w 13843"/>
              <a:gd name="connsiteY38-29830" fmla="*/ 13822 h 17230"/>
              <a:gd name="connsiteX39-29831" fmla="*/ 10807 w 13843"/>
              <a:gd name="connsiteY39-29832" fmla="*/ 16705 h 17230"/>
              <a:gd name="connsiteX40-29833" fmla="*/ 10464 w 13843"/>
              <a:gd name="connsiteY40-29834" fmla="*/ 17020 h 17230"/>
              <a:gd name="connsiteX41-29835" fmla="*/ 10543 w 13843"/>
              <a:gd name="connsiteY41-29836" fmla="*/ 16578 h 17230"/>
              <a:gd name="connsiteX42-29837" fmla="*/ 10656 w 13843"/>
              <a:gd name="connsiteY42-29838" fmla="*/ 15449 h 17230"/>
              <a:gd name="connsiteX43-29839" fmla="*/ 10782 w 13843"/>
              <a:gd name="connsiteY43-29840" fmla="*/ 14870 h 17230"/>
              <a:gd name="connsiteX44-29841" fmla="*/ 10671 w 13843"/>
              <a:gd name="connsiteY44-29842" fmla="*/ 15401 h 17230"/>
              <a:gd name="connsiteX45-29843" fmla="*/ 10281 w 13843"/>
              <a:gd name="connsiteY45-29844" fmla="*/ 15775 h 17230"/>
              <a:gd name="connsiteX46-29845" fmla="*/ 10129 w 13843"/>
              <a:gd name="connsiteY46-29846" fmla="*/ 16622 h 17230"/>
              <a:gd name="connsiteX47-29847" fmla="*/ 10139 w 13843"/>
              <a:gd name="connsiteY47-29848" fmla="*/ 15898 h 17230"/>
              <a:gd name="connsiteX48-29849" fmla="*/ 10390 w 13843"/>
              <a:gd name="connsiteY48-29850" fmla="*/ 14890 h 17230"/>
              <a:gd name="connsiteX49-29851" fmla="*/ 10589 w 13843"/>
              <a:gd name="connsiteY49-29852" fmla="*/ 14100 h 17230"/>
              <a:gd name="connsiteX50-29853" fmla="*/ 10823 w 13843"/>
              <a:gd name="connsiteY50-29854" fmla="*/ 8335 h 17230"/>
              <a:gd name="connsiteX51-29855" fmla="*/ 10354 w 13843"/>
              <a:gd name="connsiteY51-29856" fmla="*/ 12175 h 17230"/>
              <a:gd name="connsiteX52-29857" fmla="*/ 9249 w 13843"/>
              <a:gd name="connsiteY52-29858" fmla="*/ 15782 h 17230"/>
              <a:gd name="connsiteX53-29859" fmla="*/ 9969 w 13843"/>
              <a:gd name="connsiteY53-29860" fmla="*/ 11851 h 17230"/>
              <a:gd name="connsiteX54-29861" fmla="*/ 9027 w 13843"/>
              <a:gd name="connsiteY54-29862" fmla="*/ 14028 h 17230"/>
              <a:gd name="connsiteX55-29863" fmla="*/ 9699 w 13843"/>
              <a:gd name="connsiteY55-29864" fmla="*/ 11442 h 17230"/>
              <a:gd name="connsiteX56-29865" fmla="*/ 9968 w 13843"/>
              <a:gd name="connsiteY56-29866" fmla="*/ 10264 h 17230"/>
              <a:gd name="connsiteX57-29867" fmla="*/ 10158 w 13843"/>
              <a:gd name="connsiteY57-29868" fmla="*/ 5766 h 17230"/>
              <a:gd name="connsiteX58-29869" fmla="*/ 9432 w 13843"/>
              <a:gd name="connsiteY58-29870" fmla="*/ 3443 h 17230"/>
              <a:gd name="connsiteX59-29871" fmla="*/ 7255 w 13843"/>
              <a:gd name="connsiteY59-29872" fmla="*/ 4898 h 17230"/>
              <a:gd name="connsiteX60-29873" fmla="*/ 6860 w 13843"/>
              <a:gd name="connsiteY60-29874" fmla="*/ 5686 h 17230"/>
              <a:gd name="connsiteX61-29875" fmla="*/ 6527 w 13843"/>
              <a:gd name="connsiteY61-29876" fmla="*/ 6132 h 17230"/>
              <a:gd name="connsiteX62-29877" fmla="*/ 6435 w 13843"/>
              <a:gd name="connsiteY62-29878" fmla="*/ 6532 h 17230"/>
              <a:gd name="connsiteX63-29879" fmla="*/ 6001 w 13843"/>
              <a:gd name="connsiteY63-29880" fmla="*/ 6935 h 17230"/>
              <a:gd name="connsiteX64-29881" fmla="*/ 5399 w 13843"/>
              <a:gd name="connsiteY64-29882" fmla="*/ 7260 h 17230"/>
              <a:gd name="connsiteX65-29883" fmla="*/ 5530 w 13843"/>
              <a:gd name="connsiteY65-29884" fmla="*/ 7171 h 17230"/>
              <a:gd name="connsiteX66-29885" fmla="*/ 5907 w 13843"/>
              <a:gd name="connsiteY66-29886" fmla="*/ 7016 h 17230"/>
              <a:gd name="connsiteX67-29887" fmla="*/ 5409 w 13843"/>
              <a:gd name="connsiteY67-29888" fmla="*/ 7287 h 17230"/>
              <a:gd name="connsiteX68-29889" fmla="*/ 4445 w 13843"/>
              <a:gd name="connsiteY68-29890" fmla="*/ 8017 h 17230"/>
              <a:gd name="connsiteX69-29891" fmla="*/ 3889 w 13843"/>
              <a:gd name="connsiteY69-29892" fmla="*/ 8372 h 17230"/>
              <a:gd name="connsiteX70-29893" fmla="*/ 3169 w 13843"/>
              <a:gd name="connsiteY70-29894" fmla="*/ 8683 h 17230"/>
              <a:gd name="connsiteX71-29895" fmla="*/ 1519 w 13843"/>
              <a:gd name="connsiteY71-29896" fmla="*/ 9330 h 17230"/>
              <a:gd name="connsiteX72-29897" fmla="*/ 482 w 13843"/>
              <a:gd name="connsiteY72-29898" fmla="*/ 9936 h 17230"/>
              <a:gd name="connsiteX73-29899" fmla="*/ 330 w 13843"/>
              <a:gd name="connsiteY73-29900" fmla="*/ 8790 h 17230"/>
              <a:gd name="connsiteX74-29901" fmla="*/ 109 w 13843"/>
              <a:gd name="connsiteY74-29902" fmla="*/ 7008 h 17230"/>
              <a:gd name="connsiteX0-29903" fmla="*/ 109 w 13843"/>
              <a:gd name="connsiteY0-29904" fmla="*/ 7008 h 17230"/>
              <a:gd name="connsiteX1-29905" fmla="*/ 2370 w 13843"/>
              <a:gd name="connsiteY1-29906" fmla="*/ 6237 h 17230"/>
              <a:gd name="connsiteX2-29907" fmla="*/ 4241 w 13843"/>
              <a:gd name="connsiteY2-29908" fmla="*/ 5504 h 17230"/>
              <a:gd name="connsiteX3-29909" fmla="*/ 6507 w 13843"/>
              <a:gd name="connsiteY3-29910" fmla="*/ 3399 h 17230"/>
              <a:gd name="connsiteX4-29911" fmla="*/ 7079 w 13843"/>
              <a:gd name="connsiteY4-29912" fmla="*/ 2367 h 17230"/>
              <a:gd name="connsiteX5-29913" fmla="*/ 7253 w 13843"/>
              <a:gd name="connsiteY5-29914" fmla="*/ 2149 h 17230"/>
              <a:gd name="connsiteX6-29915" fmla="*/ 7474 w 13843"/>
              <a:gd name="connsiteY6-29916" fmla="*/ 826 h 17230"/>
              <a:gd name="connsiteX7-29917" fmla="*/ 7824 w 13843"/>
              <a:gd name="connsiteY7-29918" fmla="*/ 961 h 17230"/>
              <a:gd name="connsiteX8-29919" fmla="*/ 8180 w 13843"/>
              <a:gd name="connsiteY8-29920" fmla="*/ 1915 h 17230"/>
              <a:gd name="connsiteX9-29921" fmla="*/ 8912 w 13843"/>
              <a:gd name="connsiteY9-29922" fmla="*/ 752 h 17230"/>
              <a:gd name="connsiteX10-29923" fmla="*/ 8584 w 13843"/>
              <a:gd name="connsiteY10-29924" fmla="*/ 1546 h 17230"/>
              <a:gd name="connsiteX11-29925" fmla="*/ 9243 w 13843"/>
              <a:gd name="connsiteY11-29926" fmla="*/ 19 h 17230"/>
              <a:gd name="connsiteX12-29927" fmla="*/ 9729 w 13843"/>
              <a:gd name="connsiteY12-29928" fmla="*/ 14 h 17230"/>
              <a:gd name="connsiteX13-29929" fmla="*/ 9825 w 13843"/>
              <a:gd name="connsiteY13-29930" fmla="*/ 1200 h 17230"/>
              <a:gd name="connsiteX14-29931" fmla="*/ 11867 w 13843"/>
              <a:gd name="connsiteY14-29932" fmla="*/ 3664 h 17230"/>
              <a:gd name="connsiteX15-29933" fmla="*/ 13658 w 13843"/>
              <a:gd name="connsiteY15-29934" fmla="*/ 12081 h 17230"/>
              <a:gd name="connsiteX16-29935" fmla="*/ 13784 w 13843"/>
              <a:gd name="connsiteY16-29936" fmla="*/ 17145 h 17230"/>
              <a:gd name="connsiteX17-29937" fmla="*/ 13607 w 13843"/>
              <a:gd name="connsiteY17-29938" fmla="*/ 15125 h 17230"/>
              <a:gd name="connsiteX18-29939" fmla="*/ 13156 w 13843"/>
              <a:gd name="connsiteY18-29940" fmla="*/ 17058 h 17230"/>
              <a:gd name="connsiteX19-29941" fmla="*/ 13395 w 13843"/>
              <a:gd name="connsiteY19-29942" fmla="*/ 13248 h 17230"/>
              <a:gd name="connsiteX20-29943" fmla="*/ 12761 w 13843"/>
              <a:gd name="connsiteY20-29944" fmla="*/ 9413 h 17230"/>
              <a:gd name="connsiteX21-29945" fmla="*/ 13104 w 13843"/>
              <a:gd name="connsiteY21-29946" fmla="*/ 13426 h 17230"/>
              <a:gd name="connsiteX22-29947" fmla="*/ 12856 w 13843"/>
              <a:gd name="connsiteY22-29948" fmla="*/ 13642 h 17230"/>
              <a:gd name="connsiteX23-29949" fmla="*/ 12647 w 13843"/>
              <a:gd name="connsiteY23-29950" fmla="*/ 15200 h 17230"/>
              <a:gd name="connsiteX24-29951" fmla="*/ 12465 w 13843"/>
              <a:gd name="connsiteY24-29952" fmla="*/ 10366 h 17230"/>
              <a:gd name="connsiteX25-29953" fmla="*/ 11546 w 13843"/>
              <a:gd name="connsiteY25-29954" fmla="*/ 4727 h 17230"/>
              <a:gd name="connsiteX26-29955" fmla="*/ 11713 w 13843"/>
              <a:gd name="connsiteY26-29956" fmla="*/ 7113 h 17230"/>
              <a:gd name="connsiteX27-29957" fmla="*/ 11954 w 13843"/>
              <a:gd name="connsiteY27-29958" fmla="*/ 7984 h 17230"/>
              <a:gd name="connsiteX28-29959" fmla="*/ 12312 w 13843"/>
              <a:gd name="connsiteY28-29960" fmla="*/ 9938 h 17230"/>
              <a:gd name="connsiteX29-29961" fmla="*/ 11938 w 13843"/>
              <a:gd name="connsiteY29-29962" fmla="*/ 9257 h 17230"/>
              <a:gd name="connsiteX30-29963" fmla="*/ 12198 w 13843"/>
              <a:gd name="connsiteY30-29964" fmla="*/ 14201 h 17230"/>
              <a:gd name="connsiteX31-29965" fmla="*/ 12111 w 13843"/>
              <a:gd name="connsiteY31-29966" fmla="*/ 16228 h 17230"/>
              <a:gd name="connsiteX32-29967" fmla="*/ 11833 w 13843"/>
              <a:gd name="connsiteY32-29968" fmla="*/ 13325 h 17230"/>
              <a:gd name="connsiteX33-29969" fmla="*/ 11685 w 13843"/>
              <a:gd name="connsiteY33-29970" fmla="*/ 11252 h 17230"/>
              <a:gd name="connsiteX34-29971" fmla="*/ 11028 w 13843"/>
              <a:gd name="connsiteY34-29972" fmla="*/ 6212 h 17230"/>
              <a:gd name="connsiteX35-29973" fmla="*/ 11374 w 13843"/>
              <a:gd name="connsiteY35-29974" fmla="*/ 11757 h 17230"/>
              <a:gd name="connsiteX36-29975" fmla="*/ 11574 w 13843"/>
              <a:gd name="connsiteY36-29976" fmla="*/ 14285 h 17230"/>
              <a:gd name="connsiteX37-29977" fmla="*/ 11403 w 13843"/>
              <a:gd name="connsiteY37-29978" fmla="*/ 16746 h 17230"/>
              <a:gd name="connsiteX38-29979" fmla="*/ 11211 w 13843"/>
              <a:gd name="connsiteY38-29980" fmla="*/ 13822 h 17230"/>
              <a:gd name="connsiteX39-29981" fmla="*/ 10807 w 13843"/>
              <a:gd name="connsiteY39-29982" fmla="*/ 16705 h 17230"/>
              <a:gd name="connsiteX40-29983" fmla="*/ 10464 w 13843"/>
              <a:gd name="connsiteY40-29984" fmla="*/ 17020 h 17230"/>
              <a:gd name="connsiteX41-29985" fmla="*/ 10543 w 13843"/>
              <a:gd name="connsiteY41-29986" fmla="*/ 16578 h 17230"/>
              <a:gd name="connsiteX42-29987" fmla="*/ 10656 w 13843"/>
              <a:gd name="connsiteY42-29988" fmla="*/ 15449 h 17230"/>
              <a:gd name="connsiteX43-29989" fmla="*/ 10782 w 13843"/>
              <a:gd name="connsiteY43-29990" fmla="*/ 14870 h 17230"/>
              <a:gd name="connsiteX44-29991" fmla="*/ 10671 w 13843"/>
              <a:gd name="connsiteY44-29992" fmla="*/ 15401 h 17230"/>
              <a:gd name="connsiteX45-29993" fmla="*/ 10281 w 13843"/>
              <a:gd name="connsiteY45-29994" fmla="*/ 15775 h 17230"/>
              <a:gd name="connsiteX46-29995" fmla="*/ 10129 w 13843"/>
              <a:gd name="connsiteY46-29996" fmla="*/ 16622 h 17230"/>
              <a:gd name="connsiteX47-29997" fmla="*/ 10139 w 13843"/>
              <a:gd name="connsiteY47-29998" fmla="*/ 15898 h 17230"/>
              <a:gd name="connsiteX48-29999" fmla="*/ 10390 w 13843"/>
              <a:gd name="connsiteY48-30000" fmla="*/ 14890 h 17230"/>
              <a:gd name="connsiteX49-30001" fmla="*/ 10589 w 13843"/>
              <a:gd name="connsiteY49-30002" fmla="*/ 14100 h 17230"/>
              <a:gd name="connsiteX50-30003" fmla="*/ 10823 w 13843"/>
              <a:gd name="connsiteY50-30004" fmla="*/ 8335 h 17230"/>
              <a:gd name="connsiteX51-30005" fmla="*/ 10354 w 13843"/>
              <a:gd name="connsiteY51-30006" fmla="*/ 12175 h 17230"/>
              <a:gd name="connsiteX52-30007" fmla="*/ 9249 w 13843"/>
              <a:gd name="connsiteY52-30008" fmla="*/ 15782 h 17230"/>
              <a:gd name="connsiteX53-30009" fmla="*/ 9969 w 13843"/>
              <a:gd name="connsiteY53-30010" fmla="*/ 11851 h 17230"/>
              <a:gd name="connsiteX54-30011" fmla="*/ 9027 w 13843"/>
              <a:gd name="connsiteY54-30012" fmla="*/ 14028 h 17230"/>
              <a:gd name="connsiteX55-30013" fmla="*/ 9699 w 13843"/>
              <a:gd name="connsiteY55-30014" fmla="*/ 11442 h 17230"/>
              <a:gd name="connsiteX56-30015" fmla="*/ 9968 w 13843"/>
              <a:gd name="connsiteY56-30016" fmla="*/ 10264 h 17230"/>
              <a:gd name="connsiteX57-30017" fmla="*/ 10158 w 13843"/>
              <a:gd name="connsiteY57-30018" fmla="*/ 5766 h 17230"/>
              <a:gd name="connsiteX58-30019" fmla="*/ 9432 w 13843"/>
              <a:gd name="connsiteY58-30020" fmla="*/ 3443 h 17230"/>
              <a:gd name="connsiteX59-30021" fmla="*/ 7255 w 13843"/>
              <a:gd name="connsiteY59-30022" fmla="*/ 4898 h 17230"/>
              <a:gd name="connsiteX60-30023" fmla="*/ 6860 w 13843"/>
              <a:gd name="connsiteY60-30024" fmla="*/ 5686 h 17230"/>
              <a:gd name="connsiteX61-30025" fmla="*/ 6527 w 13843"/>
              <a:gd name="connsiteY61-30026" fmla="*/ 6132 h 17230"/>
              <a:gd name="connsiteX62-30027" fmla="*/ 6435 w 13843"/>
              <a:gd name="connsiteY62-30028" fmla="*/ 6532 h 17230"/>
              <a:gd name="connsiteX63-30029" fmla="*/ 6001 w 13843"/>
              <a:gd name="connsiteY63-30030" fmla="*/ 6935 h 17230"/>
              <a:gd name="connsiteX64-30031" fmla="*/ 5399 w 13843"/>
              <a:gd name="connsiteY64-30032" fmla="*/ 7260 h 17230"/>
              <a:gd name="connsiteX65-30033" fmla="*/ 5530 w 13843"/>
              <a:gd name="connsiteY65-30034" fmla="*/ 7171 h 17230"/>
              <a:gd name="connsiteX66-30035" fmla="*/ 5907 w 13843"/>
              <a:gd name="connsiteY66-30036" fmla="*/ 7016 h 17230"/>
              <a:gd name="connsiteX67-30037" fmla="*/ 5409 w 13843"/>
              <a:gd name="connsiteY67-30038" fmla="*/ 7287 h 17230"/>
              <a:gd name="connsiteX68-30039" fmla="*/ 4445 w 13843"/>
              <a:gd name="connsiteY68-30040" fmla="*/ 8017 h 17230"/>
              <a:gd name="connsiteX69-30041" fmla="*/ 3889 w 13843"/>
              <a:gd name="connsiteY69-30042" fmla="*/ 8372 h 17230"/>
              <a:gd name="connsiteX70-30043" fmla="*/ 3169 w 13843"/>
              <a:gd name="connsiteY70-30044" fmla="*/ 8683 h 17230"/>
              <a:gd name="connsiteX71-30045" fmla="*/ 1519 w 13843"/>
              <a:gd name="connsiteY71-30046" fmla="*/ 9330 h 17230"/>
              <a:gd name="connsiteX72-30047" fmla="*/ 482 w 13843"/>
              <a:gd name="connsiteY72-30048" fmla="*/ 9936 h 17230"/>
              <a:gd name="connsiteX73-30049" fmla="*/ 330 w 13843"/>
              <a:gd name="connsiteY73-30050" fmla="*/ 8790 h 17230"/>
              <a:gd name="connsiteX74-30051" fmla="*/ 109 w 13843"/>
              <a:gd name="connsiteY74-30052" fmla="*/ 7008 h 17230"/>
              <a:gd name="connsiteX0-30053" fmla="*/ 109 w 13843"/>
              <a:gd name="connsiteY0-30054" fmla="*/ 7008 h 17230"/>
              <a:gd name="connsiteX1-30055" fmla="*/ 2370 w 13843"/>
              <a:gd name="connsiteY1-30056" fmla="*/ 6237 h 17230"/>
              <a:gd name="connsiteX2-30057" fmla="*/ 4241 w 13843"/>
              <a:gd name="connsiteY2-30058" fmla="*/ 5504 h 17230"/>
              <a:gd name="connsiteX3-30059" fmla="*/ 6507 w 13843"/>
              <a:gd name="connsiteY3-30060" fmla="*/ 3399 h 17230"/>
              <a:gd name="connsiteX4-30061" fmla="*/ 7079 w 13843"/>
              <a:gd name="connsiteY4-30062" fmla="*/ 2367 h 17230"/>
              <a:gd name="connsiteX5-30063" fmla="*/ 7253 w 13843"/>
              <a:gd name="connsiteY5-30064" fmla="*/ 2149 h 17230"/>
              <a:gd name="connsiteX6-30065" fmla="*/ 7474 w 13843"/>
              <a:gd name="connsiteY6-30066" fmla="*/ 826 h 17230"/>
              <a:gd name="connsiteX7-30067" fmla="*/ 7824 w 13843"/>
              <a:gd name="connsiteY7-30068" fmla="*/ 961 h 17230"/>
              <a:gd name="connsiteX8-30069" fmla="*/ 8180 w 13843"/>
              <a:gd name="connsiteY8-30070" fmla="*/ 1915 h 17230"/>
              <a:gd name="connsiteX9-30071" fmla="*/ 8912 w 13843"/>
              <a:gd name="connsiteY9-30072" fmla="*/ 752 h 17230"/>
              <a:gd name="connsiteX10-30073" fmla="*/ 8584 w 13843"/>
              <a:gd name="connsiteY10-30074" fmla="*/ 1546 h 17230"/>
              <a:gd name="connsiteX11-30075" fmla="*/ 9243 w 13843"/>
              <a:gd name="connsiteY11-30076" fmla="*/ 19 h 17230"/>
              <a:gd name="connsiteX12-30077" fmla="*/ 9729 w 13843"/>
              <a:gd name="connsiteY12-30078" fmla="*/ 14 h 17230"/>
              <a:gd name="connsiteX13-30079" fmla="*/ 9825 w 13843"/>
              <a:gd name="connsiteY13-30080" fmla="*/ 1200 h 17230"/>
              <a:gd name="connsiteX14-30081" fmla="*/ 11867 w 13843"/>
              <a:gd name="connsiteY14-30082" fmla="*/ 3664 h 17230"/>
              <a:gd name="connsiteX15-30083" fmla="*/ 13658 w 13843"/>
              <a:gd name="connsiteY15-30084" fmla="*/ 12081 h 17230"/>
              <a:gd name="connsiteX16-30085" fmla="*/ 13784 w 13843"/>
              <a:gd name="connsiteY16-30086" fmla="*/ 17145 h 17230"/>
              <a:gd name="connsiteX17-30087" fmla="*/ 13607 w 13843"/>
              <a:gd name="connsiteY17-30088" fmla="*/ 15125 h 17230"/>
              <a:gd name="connsiteX18-30089" fmla="*/ 13156 w 13843"/>
              <a:gd name="connsiteY18-30090" fmla="*/ 17058 h 17230"/>
              <a:gd name="connsiteX19-30091" fmla="*/ 13395 w 13843"/>
              <a:gd name="connsiteY19-30092" fmla="*/ 13248 h 17230"/>
              <a:gd name="connsiteX20-30093" fmla="*/ 12761 w 13843"/>
              <a:gd name="connsiteY20-30094" fmla="*/ 9413 h 17230"/>
              <a:gd name="connsiteX21-30095" fmla="*/ 13203 w 13843"/>
              <a:gd name="connsiteY21-30096" fmla="*/ 14014 h 17230"/>
              <a:gd name="connsiteX22-30097" fmla="*/ 12856 w 13843"/>
              <a:gd name="connsiteY22-30098" fmla="*/ 13642 h 17230"/>
              <a:gd name="connsiteX23-30099" fmla="*/ 12647 w 13843"/>
              <a:gd name="connsiteY23-30100" fmla="*/ 15200 h 17230"/>
              <a:gd name="connsiteX24-30101" fmla="*/ 12465 w 13843"/>
              <a:gd name="connsiteY24-30102" fmla="*/ 10366 h 17230"/>
              <a:gd name="connsiteX25-30103" fmla="*/ 11546 w 13843"/>
              <a:gd name="connsiteY25-30104" fmla="*/ 4727 h 17230"/>
              <a:gd name="connsiteX26-30105" fmla="*/ 11713 w 13843"/>
              <a:gd name="connsiteY26-30106" fmla="*/ 7113 h 17230"/>
              <a:gd name="connsiteX27-30107" fmla="*/ 11954 w 13843"/>
              <a:gd name="connsiteY27-30108" fmla="*/ 7984 h 17230"/>
              <a:gd name="connsiteX28-30109" fmla="*/ 12312 w 13843"/>
              <a:gd name="connsiteY28-30110" fmla="*/ 9938 h 17230"/>
              <a:gd name="connsiteX29-30111" fmla="*/ 11938 w 13843"/>
              <a:gd name="connsiteY29-30112" fmla="*/ 9257 h 17230"/>
              <a:gd name="connsiteX30-30113" fmla="*/ 12198 w 13843"/>
              <a:gd name="connsiteY30-30114" fmla="*/ 14201 h 17230"/>
              <a:gd name="connsiteX31-30115" fmla="*/ 12111 w 13843"/>
              <a:gd name="connsiteY31-30116" fmla="*/ 16228 h 17230"/>
              <a:gd name="connsiteX32-30117" fmla="*/ 11833 w 13843"/>
              <a:gd name="connsiteY32-30118" fmla="*/ 13325 h 17230"/>
              <a:gd name="connsiteX33-30119" fmla="*/ 11685 w 13843"/>
              <a:gd name="connsiteY33-30120" fmla="*/ 11252 h 17230"/>
              <a:gd name="connsiteX34-30121" fmla="*/ 11028 w 13843"/>
              <a:gd name="connsiteY34-30122" fmla="*/ 6212 h 17230"/>
              <a:gd name="connsiteX35-30123" fmla="*/ 11374 w 13843"/>
              <a:gd name="connsiteY35-30124" fmla="*/ 11757 h 17230"/>
              <a:gd name="connsiteX36-30125" fmla="*/ 11574 w 13843"/>
              <a:gd name="connsiteY36-30126" fmla="*/ 14285 h 17230"/>
              <a:gd name="connsiteX37-30127" fmla="*/ 11403 w 13843"/>
              <a:gd name="connsiteY37-30128" fmla="*/ 16746 h 17230"/>
              <a:gd name="connsiteX38-30129" fmla="*/ 11211 w 13843"/>
              <a:gd name="connsiteY38-30130" fmla="*/ 13822 h 17230"/>
              <a:gd name="connsiteX39-30131" fmla="*/ 10807 w 13843"/>
              <a:gd name="connsiteY39-30132" fmla="*/ 16705 h 17230"/>
              <a:gd name="connsiteX40-30133" fmla="*/ 10464 w 13843"/>
              <a:gd name="connsiteY40-30134" fmla="*/ 17020 h 17230"/>
              <a:gd name="connsiteX41-30135" fmla="*/ 10543 w 13843"/>
              <a:gd name="connsiteY41-30136" fmla="*/ 16578 h 17230"/>
              <a:gd name="connsiteX42-30137" fmla="*/ 10656 w 13843"/>
              <a:gd name="connsiteY42-30138" fmla="*/ 15449 h 17230"/>
              <a:gd name="connsiteX43-30139" fmla="*/ 10782 w 13843"/>
              <a:gd name="connsiteY43-30140" fmla="*/ 14870 h 17230"/>
              <a:gd name="connsiteX44-30141" fmla="*/ 10671 w 13843"/>
              <a:gd name="connsiteY44-30142" fmla="*/ 15401 h 17230"/>
              <a:gd name="connsiteX45-30143" fmla="*/ 10281 w 13843"/>
              <a:gd name="connsiteY45-30144" fmla="*/ 15775 h 17230"/>
              <a:gd name="connsiteX46-30145" fmla="*/ 10129 w 13843"/>
              <a:gd name="connsiteY46-30146" fmla="*/ 16622 h 17230"/>
              <a:gd name="connsiteX47-30147" fmla="*/ 10139 w 13843"/>
              <a:gd name="connsiteY47-30148" fmla="*/ 15898 h 17230"/>
              <a:gd name="connsiteX48-30149" fmla="*/ 10390 w 13843"/>
              <a:gd name="connsiteY48-30150" fmla="*/ 14890 h 17230"/>
              <a:gd name="connsiteX49-30151" fmla="*/ 10589 w 13843"/>
              <a:gd name="connsiteY49-30152" fmla="*/ 14100 h 17230"/>
              <a:gd name="connsiteX50-30153" fmla="*/ 10823 w 13843"/>
              <a:gd name="connsiteY50-30154" fmla="*/ 8335 h 17230"/>
              <a:gd name="connsiteX51-30155" fmla="*/ 10354 w 13843"/>
              <a:gd name="connsiteY51-30156" fmla="*/ 12175 h 17230"/>
              <a:gd name="connsiteX52-30157" fmla="*/ 9249 w 13843"/>
              <a:gd name="connsiteY52-30158" fmla="*/ 15782 h 17230"/>
              <a:gd name="connsiteX53-30159" fmla="*/ 9969 w 13843"/>
              <a:gd name="connsiteY53-30160" fmla="*/ 11851 h 17230"/>
              <a:gd name="connsiteX54-30161" fmla="*/ 9027 w 13843"/>
              <a:gd name="connsiteY54-30162" fmla="*/ 14028 h 17230"/>
              <a:gd name="connsiteX55-30163" fmla="*/ 9699 w 13843"/>
              <a:gd name="connsiteY55-30164" fmla="*/ 11442 h 17230"/>
              <a:gd name="connsiteX56-30165" fmla="*/ 9968 w 13843"/>
              <a:gd name="connsiteY56-30166" fmla="*/ 10264 h 17230"/>
              <a:gd name="connsiteX57-30167" fmla="*/ 10158 w 13843"/>
              <a:gd name="connsiteY57-30168" fmla="*/ 5766 h 17230"/>
              <a:gd name="connsiteX58-30169" fmla="*/ 9432 w 13843"/>
              <a:gd name="connsiteY58-30170" fmla="*/ 3443 h 17230"/>
              <a:gd name="connsiteX59-30171" fmla="*/ 7255 w 13843"/>
              <a:gd name="connsiteY59-30172" fmla="*/ 4898 h 17230"/>
              <a:gd name="connsiteX60-30173" fmla="*/ 6860 w 13843"/>
              <a:gd name="connsiteY60-30174" fmla="*/ 5686 h 17230"/>
              <a:gd name="connsiteX61-30175" fmla="*/ 6527 w 13843"/>
              <a:gd name="connsiteY61-30176" fmla="*/ 6132 h 17230"/>
              <a:gd name="connsiteX62-30177" fmla="*/ 6435 w 13843"/>
              <a:gd name="connsiteY62-30178" fmla="*/ 6532 h 17230"/>
              <a:gd name="connsiteX63-30179" fmla="*/ 6001 w 13843"/>
              <a:gd name="connsiteY63-30180" fmla="*/ 6935 h 17230"/>
              <a:gd name="connsiteX64-30181" fmla="*/ 5399 w 13843"/>
              <a:gd name="connsiteY64-30182" fmla="*/ 7260 h 17230"/>
              <a:gd name="connsiteX65-30183" fmla="*/ 5530 w 13843"/>
              <a:gd name="connsiteY65-30184" fmla="*/ 7171 h 17230"/>
              <a:gd name="connsiteX66-30185" fmla="*/ 5907 w 13843"/>
              <a:gd name="connsiteY66-30186" fmla="*/ 7016 h 17230"/>
              <a:gd name="connsiteX67-30187" fmla="*/ 5409 w 13843"/>
              <a:gd name="connsiteY67-30188" fmla="*/ 7287 h 17230"/>
              <a:gd name="connsiteX68-30189" fmla="*/ 4445 w 13843"/>
              <a:gd name="connsiteY68-30190" fmla="*/ 8017 h 17230"/>
              <a:gd name="connsiteX69-30191" fmla="*/ 3889 w 13843"/>
              <a:gd name="connsiteY69-30192" fmla="*/ 8372 h 17230"/>
              <a:gd name="connsiteX70-30193" fmla="*/ 3169 w 13843"/>
              <a:gd name="connsiteY70-30194" fmla="*/ 8683 h 17230"/>
              <a:gd name="connsiteX71-30195" fmla="*/ 1519 w 13843"/>
              <a:gd name="connsiteY71-30196" fmla="*/ 9330 h 17230"/>
              <a:gd name="connsiteX72-30197" fmla="*/ 482 w 13843"/>
              <a:gd name="connsiteY72-30198" fmla="*/ 9936 h 17230"/>
              <a:gd name="connsiteX73-30199" fmla="*/ 330 w 13843"/>
              <a:gd name="connsiteY73-30200" fmla="*/ 8790 h 17230"/>
              <a:gd name="connsiteX74-30201" fmla="*/ 109 w 13843"/>
              <a:gd name="connsiteY74-30202" fmla="*/ 7008 h 17230"/>
              <a:gd name="connsiteX0-30203" fmla="*/ 109 w 13843"/>
              <a:gd name="connsiteY0-30204" fmla="*/ 7008 h 17230"/>
              <a:gd name="connsiteX1-30205" fmla="*/ 2370 w 13843"/>
              <a:gd name="connsiteY1-30206" fmla="*/ 6237 h 17230"/>
              <a:gd name="connsiteX2-30207" fmla="*/ 4241 w 13843"/>
              <a:gd name="connsiteY2-30208" fmla="*/ 5504 h 17230"/>
              <a:gd name="connsiteX3-30209" fmla="*/ 6507 w 13843"/>
              <a:gd name="connsiteY3-30210" fmla="*/ 3399 h 17230"/>
              <a:gd name="connsiteX4-30211" fmla="*/ 7079 w 13843"/>
              <a:gd name="connsiteY4-30212" fmla="*/ 2367 h 17230"/>
              <a:gd name="connsiteX5-30213" fmla="*/ 7253 w 13843"/>
              <a:gd name="connsiteY5-30214" fmla="*/ 2149 h 17230"/>
              <a:gd name="connsiteX6-30215" fmla="*/ 7474 w 13843"/>
              <a:gd name="connsiteY6-30216" fmla="*/ 826 h 17230"/>
              <a:gd name="connsiteX7-30217" fmla="*/ 7824 w 13843"/>
              <a:gd name="connsiteY7-30218" fmla="*/ 961 h 17230"/>
              <a:gd name="connsiteX8-30219" fmla="*/ 8180 w 13843"/>
              <a:gd name="connsiteY8-30220" fmla="*/ 1915 h 17230"/>
              <a:gd name="connsiteX9-30221" fmla="*/ 8912 w 13843"/>
              <a:gd name="connsiteY9-30222" fmla="*/ 752 h 17230"/>
              <a:gd name="connsiteX10-30223" fmla="*/ 8584 w 13843"/>
              <a:gd name="connsiteY10-30224" fmla="*/ 1546 h 17230"/>
              <a:gd name="connsiteX11-30225" fmla="*/ 9243 w 13843"/>
              <a:gd name="connsiteY11-30226" fmla="*/ 19 h 17230"/>
              <a:gd name="connsiteX12-30227" fmla="*/ 9729 w 13843"/>
              <a:gd name="connsiteY12-30228" fmla="*/ 14 h 17230"/>
              <a:gd name="connsiteX13-30229" fmla="*/ 9825 w 13843"/>
              <a:gd name="connsiteY13-30230" fmla="*/ 1200 h 17230"/>
              <a:gd name="connsiteX14-30231" fmla="*/ 11867 w 13843"/>
              <a:gd name="connsiteY14-30232" fmla="*/ 3664 h 17230"/>
              <a:gd name="connsiteX15-30233" fmla="*/ 13658 w 13843"/>
              <a:gd name="connsiteY15-30234" fmla="*/ 12081 h 17230"/>
              <a:gd name="connsiteX16-30235" fmla="*/ 13784 w 13843"/>
              <a:gd name="connsiteY16-30236" fmla="*/ 17145 h 17230"/>
              <a:gd name="connsiteX17-30237" fmla="*/ 13607 w 13843"/>
              <a:gd name="connsiteY17-30238" fmla="*/ 15125 h 17230"/>
              <a:gd name="connsiteX18-30239" fmla="*/ 13156 w 13843"/>
              <a:gd name="connsiteY18-30240" fmla="*/ 17058 h 17230"/>
              <a:gd name="connsiteX19-30241" fmla="*/ 13395 w 13843"/>
              <a:gd name="connsiteY19-30242" fmla="*/ 13248 h 17230"/>
              <a:gd name="connsiteX20-30243" fmla="*/ 12761 w 13843"/>
              <a:gd name="connsiteY20-30244" fmla="*/ 9413 h 17230"/>
              <a:gd name="connsiteX21-30245" fmla="*/ 13203 w 13843"/>
              <a:gd name="connsiteY21-30246" fmla="*/ 14014 h 17230"/>
              <a:gd name="connsiteX22-30247" fmla="*/ 12856 w 13843"/>
              <a:gd name="connsiteY22-30248" fmla="*/ 13642 h 17230"/>
              <a:gd name="connsiteX23-30249" fmla="*/ 12647 w 13843"/>
              <a:gd name="connsiteY23-30250" fmla="*/ 15200 h 17230"/>
              <a:gd name="connsiteX24-30251" fmla="*/ 12465 w 13843"/>
              <a:gd name="connsiteY24-30252" fmla="*/ 10366 h 17230"/>
              <a:gd name="connsiteX25-30253" fmla="*/ 11546 w 13843"/>
              <a:gd name="connsiteY25-30254" fmla="*/ 4727 h 17230"/>
              <a:gd name="connsiteX26-30255" fmla="*/ 11713 w 13843"/>
              <a:gd name="connsiteY26-30256" fmla="*/ 7113 h 17230"/>
              <a:gd name="connsiteX27-30257" fmla="*/ 11954 w 13843"/>
              <a:gd name="connsiteY27-30258" fmla="*/ 7984 h 17230"/>
              <a:gd name="connsiteX28-30259" fmla="*/ 12312 w 13843"/>
              <a:gd name="connsiteY28-30260" fmla="*/ 9938 h 17230"/>
              <a:gd name="connsiteX29-30261" fmla="*/ 11938 w 13843"/>
              <a:gd name="connsiteY29-30262" fmla="*/ 9257 h 17230"/>
              <a:gd name="connsiteX30-30263" fmla="*/ 12308 w 13843"/>
              <a:gd name="connsiteY30-30264" fmla="*/ 11544 h 17230"/>
              <a:gd name="connsiteX31-30265" fmla="*/ 12198 w 13843"/>
              <a:gd name="connsiteY31-30266" fmla="*/ 14201 h 17230"/>
              <a:gd name="connsiteX32-30267" fmla="*/ 12111 w 13843"/>
              <a:gd name="connsiteY32-30268" fmla="*/ 16228 h 17230"/>
              <a:gd name="connsiteX33-30269" fmla="*/ 11833 w 13843"/>
              <a:gd name="connsiteY33-30270" fmla="*/ 13325 h 17230"/>
              <a:gd name="connsiteX34-30271" fmla="*/ 11685 w 13843"/>
              <a:gd name="connsiteY34-30272" fmla="*/ 11252 h 17230"/>
              <a:gd name="connsiteX35-30273" fmla="*/ 11028 w 13843"/>
              <a:gd name="connsiteY35-30274" fmla="*/ 6212 h 17230"/>
              <a:gd name="connsiteX36-30275" fmla="*/ 11374 w 13843"/>
              <a:gd name="connsiteY36-30276" fmla="*/ 11757 h 17230"/>
              <a:gd name="connsiteX37-30277" fmla="*/ 11574 w 13843"/>
              <a:gd name="connsiteY37-30278" fmla="*/ 14285 h 17230"/>
              <a:gd name="connsiteX38-30279" fmla="*/ 11403 w 13843"/>
              <a:gd name="connsiteY38-30280" fmla="*/ 16746 h 17230"/>
              <a:gd name="connsiteX39-30281" fmla="*/ 11211 w 13843"/>
              <a:gd name="connsiteY39-30282" fmla="*/ 13822 h 17230"/>
              <a:gd name="connsiteX40-30283" fmla="*/ 10807 w 13843"/>
              <a:gd name="connsiteY40-30284" fmla="*/ 16705 h 17230"/>
              <a:gd name="connsiteX41-30285" fmla="*/ 10464 w 13843"/>
              <a:gd name="connsiteY41-30286" fmla="*/ 17020 h 17230"/>
              <a:gd name="connsiteX42-30287" fmla="*/ 10543 w 13843"/>
              <a:gd name="connsiteY42-30288" fmla="*/ 16578 h 17230"/>
              <a:gd name="connsiteX43-30289" fmla="*/ 10656 w 13843"/>
              <a:gd name="connsiteY43-30290" fmla="*/ 15449 h 17230"/>
              <a:gd name="connsiteX44-30291" fmla="*/ 10782 w 13843"/>
              <a:gd name="connsiteY44-30292" fmla="*/ 14870 h 17230"/>
              <a:gd name="connsiteX45-30293" fmla="*/ 10671 w 13843"/>
              <a:gd name="connsiteY45-30294" fmla="*/ 15401 h 17230"/>
              <a:gd name="connsiteX46-30295" fmla="*/ 10281 w 13843"/>
              <a:gd name="connsiteY46-30296" fmla="*/ 15775 h 17230"/>
              <a:gd name="connsiteX47-30297" fmla="*/ 10129 w 13843"/>
              <a:gd name="connsiteY47-30298" fmla="*/ 16622 h 17230"/>
              <a:gd name="connsiteX48-30299" fmla="*/ 10139 w 13843"/>
              <a:gd name="connsiteY48-30300" fmla="*/ 15898 h 17230"/>
              <a:gd name="connsiteX49-30301" fmla="*/ 10390 w 13843"/>
              <a:gd name="connsiteY49-30302" fmla="*/ 14890 h 17230"/>
              <a:gd name="connsiteX50-30303" fmla="*/ 10589 w 13843"/>
              <a:gd name="connsiteY50-30304" fmla="*/ 14100 h 17230"/>
              <a:gd name="connsiteX51-30305" fmla="*/ 10823 w 13843"/>
              <a:gd name="connsiteY51-30306" fmla="*/ 8335 h 17230"/>
              <a:gd name="connsiteX52-30307" fmla="*/ 10354 w 13843"/>
              <a:gd name="connsiteY52-30308" fmla="*/ 12175 h 17230"/>
              <a:gd name="connsiteX53-30309" fmla="*/ 9249 w 13843"/>
              <a:gd name="connsiteY53-30310" fmla="*/ 15782 h 17230"/>
              <a:gd name="connsiteX54-30311" fmla="*/ 9969 w 13843"/>
              <a:gd name="connsiteY54-30312" fmla="*/ 11851 h 17230"/>
              <a:gd name="connsiteX55-30313" fmla="*/ 9027 w 13843"/>
              <a:gd name="connsiteY55-30314" fmla="*/ 14028 h 17230"/>
              <a:gd name="connsiteX56-30315" fmla="*/ 9699 w 13843"/>
              <a:gd name="connsiteY56-30316" fmla="*/ 11442 h 17230"/>
              <a:gd name="connsiteX57-30317" fmla="*/ 9968 w 13843"/>
              <a:gd name="connsiteY57-30318" fmla="*/ 10264 h 17230"/>
              <a:gd name="connsiteX58-30319" fmla="*/ 10158 w 13843"/>
              <a:gd name="connsiteY58-30320" fmla="*/ 5766 h 17230"/>
              <a:gd name="connsiteX59-30321" fmla="*/ 9432 w 13843"/>
              <a:gd name="connsiteY59-30322" fmla="*/ 3443 h 17230"/>
              <a:gd name="connsiteX60-30323" fmla="*/ 7255 w 13843"/>
              <a:gd name="connsiteY60-30324" fmla="*/ 4898 h 17230"/>
              <a:gd name="connsiteX61-30325" fmla="*/ 6860 w 13843"/>
              <a:gd name="connsiteY61-30326" fmla="*/ 5686 h 17230"/>
              <a:gd name="connsiteX62-30327" fmla="*/ 6527 w 13843"/>
              <a:gd name="connsiteY62-30328" fmla="*/ 6132 h 17230"/>
              <a:gd name="connsiteX63-30329" fmla="*/ 6435 w 13843"/>
              <a:gd name="connsiteY63-30330" fmla="*/ 6532 h 17230"/>
              <a:gd name="connsiteX64-30331" fmla="*/ 6001 w 13843"/>
              <a:gd name="connsiteY64-30332" fmla="*/ 6935 h 17230"/>
              <a:gd name="connsiteX65-30333" fmla="*/ 5399 w 13843"/>
              <a:gd name="connsiteY65-30334" fmla="*/ 7260 h 17230"/>
              <a:gd name="connsiteX66-30335" fmla="*/ 5530 w 13843"/>
              <a:gd name="connsiteY66-30336" fmla="*/ 7171 h 17230"/>
              <a:gd name="connsiteX67-30337" fmla="*/ 5907 w 13843"/>
              <a:gd name="connsiteY67-30338" fmla="*/ 7016 h 17230"/>
              <a:gd name="connsiteX68-30339" fmla="*/ 5409 w 13843"/>
              <a:gd name="connsiteY68-30340" fmla="*/ 7287 h 17230"/>
              <a:gd name="connsiteX69-30341" fmla="*/ 4445 w 13843"/>
              <a:gd name="connsiteY69-30342" fmla="*/ 8017 h 17230"/>
              <a:gd name="connsiteX70-30343" fmla="*/ 3889 w 13843"/>
              <a:gd name="connsiteY70-30344" fmla="*/ 8372 h 17230"/>
              <a:gd name="connsiteX71-30345" fmla="*/ 3169 w 13843"/>
              <a:gd name="connsiteY71-30346" fmla="*/ 8683 h 17230"/>
              <a:gd name="connsiteX72-30347" fmla="*/ 1519 w 13843"/>
              <a:gd name="connsiteY72-30348" fmla="*/ 9330 h 17230"/>
              <a:gd name="connsiteX73-30349" fmla="*/ 482 w 13843"/>
              <a:gd name="connsiteY73-30350" fmla="*/ 9936 h 17230"/>
              <a:gd name="connsiteX74-30351" fmla="*/ 330 w 13843"/>
              <a:gd name="connsiteY74-30352" fmla="*/ 8790 h 17230"/>
              <a:gd name="connsiteX75" fmla="*/ 109 w 13843"/>
              <a:gd name="connsiteY75" fmla="*/ 7008 h 17230"/>
              <a:gd name="connsiteX0-30353" fmla="*/ 109 w 13843"/>
              <a:gd name="connsiteY0-30354" fmla="*/ 7008 h 17230"/>
              <a:gd name="connsiteX1-30355" fmla="*/ 2370 w 13843"/>
              <a:gd name="connsiteY1-30356" fmla="*/ 6237 h 17230"/>
              <a:gd name="connsiteX2-30357" fmla="*/ 4241 w 13843"/>
              <a:gd name="connsiteY2-30358" fmla="*/ 5504 h 17230"/>
              <a:gd name="connsiteX3-30359" fmla="*/ 6507 w 13843"/>
              <a:gd name="connsiteY3-30360" fmla="*/ 3399 h 17230"/>
              <a:gd name="connsiteX4-30361" fmla="*/ 7079 w 13843"/>
              <a:gd name="connsiteY4-30362" fmla="*/ 2367 h 17230"/>
              <a:gd name="connsiteX5-30363" fmla="*/ 7253 w 13843"/>
              <a:gd name="connsiteY5-30364" fmla="*/ 2149 h 17230"/>
              <a:gd name="connsiteX6-30365" fmla="*/ 7474 w 13843"/>
              <a:gd name="connsiteY6-30366" fmla="*/ 826 h 17230"/>
              <a:gd name="connsiteX7-30367" fmla="*/ 7824 w 13843"/>
              <a:gd name="connsiteY7-30368" fmla="*/ 961 h 17230"/>
              <a:gd name="connsiteX8-30369" fmla="*/ 8180 w 13843"/>
              <a:gd name="connsiteY8-30370" fmla="*/ 1915 h 17230"/>
              <a:gd name="connsiteX9-30371" fmla="*/ 8912 w 13843"/>
              <a:gd name="connsiteY9-30372" fmla="*/ 752 h 17230"/>
              <a:gd name="connsiteX10-30373" fmla="*/ 8584 w 13843"/>
              <a:gd name="connsiteY10-30374" fmla="*/ 1546 h 17230"/>
              <a:gd name="connsiteX11-30375" fmla="*/ 9243 w 13843"/>
              <a:gd name="connsiteY11-30376" fmla="*/ 19 h 17230"/>
              <a:gd name="connsiteX12-30377" fmla="*/ 9729 w 13843"/>
              <a:gd name="connsiteY12-30378" fmla="*/ 14 h 17230"/>
              <a:gd name="connsiteX13-30379" fmla="*/ 9825 w 13843"/>
              <a:gd name="connsiteY13-30380" fmla="*/ 1200 h 17230"/>
              <a:gd name="connsiteX14-30381" fmla="*/ 11867 w 13843"/>
              <a:gd name="connsiteY14-30382" fmla="*/ 3664 h 17230"/>
              <a:gd name="connsiteX15-30383" fmla="*/ 13658 w 13843"/>
              <a:gd name="connsiteY15-30384" fmla="*/ 12081 h 17230"/>
              <a:gd name="connsiteX16-30385" fmla="*/ 13784 w 13843"/>
              <a:gd name="connsiteY16-30386" fmla="*/ 17145 h 17230"/>
              <a:gd name="connsiteX17-30387" fmla="*/ 13607 w 13843"/>
              <a:gd name="connsiteY17-30388" fmla="*/ 15125 h 17230"/>
              <a:gd name="connsiteX18-30389" fmla="*/ 13156 w 13843"/>
              <a:gd name="connsiteY18-30390" fmla="*/ 17058 h 17230"/>
              <a:gd name="connsiteX19-30391" fmla="*/ 13395 w 13843"/>
              <a:gd name="connsiteY19-30392" fmla="*/ 13248 h 17230"/>
              <a:gd name="connsiteX20-30393" fmla="*/ 12761 w 13843"/>
              <a:gd name="connsiteY20-30394" fmla="*/ 9413 h 17230"/>
              <a:gd name="connsiteX21-30395" fmla="*/ 13203 w 13843"/>
              <a:gd name="connsiteY21-30396" fmla="*/ 14014 h 17230"/>
              <a:gd name="connsiteX22-30397" fmla="*/ 12856 w 13843"/>
              <a:gd name="connsiteY22-30398" fmla="*/ 13642 h 17230"/>
              <a:gd name="connsiteX23-30399" fmla="*/ 12647 w 13843"/>
              <a:gd name="connsiteY23-30400" fmla="*/ 15200 h 17230"/>
              <a:gd name="connsiteX24-30401" fmla="*/ 12465 w 13843"/>
              <a:gd name="connsiteY24-30402" fmla="*/ 10366 h 17230"/>
              <a:gd name="connsiteX25-30403" fmla="*/ 11546 w 13843"/>
              <a:gd name="connsiteY25-30404" fmla="*/ 4727 h 17230"/>
              <a:gd name="connsiteX26-30405" fmla="*/ 11713 w 13843"/>
              <a:gd name="connsiteY26-30406" fmla="*/ 7113 h 17230"/>
              <a:gd name="connsiteX27-30407" fmla="*/ 11954 w 13843"/>
              <a:gd name="connsiteY27-30408" fmla="*/ 7984 h 17230"/>
              <a:gd name="connsiteX28-30409" fmla="*/ 12312 w 13843"/>
              <a:gd name="connsiteY28-30410" fmla="*/ 9938 h 17230"/>
              <a:gd name="connsiteX29-30411" fmla="*/ 11938 w 13843"/>
              <a:gd name="connsiteY29-30412" fmla="*/ 9257 h 17230"/>
              <a:gd name="connsiteX30-30413" fmla="*/ 12308 w 13843"/>
              <a:gd name="connsiteY30-30414" fmla="*/ 11544 h 17230"/>
              <a:gd name="connsiteX31-30415" fmla="*/ 12198 w 13843"/>
              <a:gd name="connsiteY31-30416" fmla="*/ 14201 h 17230"/>
              <a:gd name="connsiteX32-30417" fmla="*/ 12111 w 13843"/>
              <a:gd name="connsiteY32-30418" fmla="*/ 16228 h 17230"/>
              <a:gd name="connsiteX33-30419" fmla="*/ 11833 w 13843"/>
              <a:gd name="connsiteY33-30420" fmla="*/ 13325 h 17230"/>
              <a:gd name="connsiteX34-30421" fmla="*/ 11685 w 13843"/>
              <a:gd name="connsiteY34-30422" fmla="*/ 11252 h 17230"/>
              <a:gd name="connsiteX35-30423" fmla="*/ 11028 w 13843"/>
              <a:gd name="connsiteY35-30424" fmla="*/ 6212 h 17230"/>
              <a:gd name="connsiteX36-30425" fmla="*/ 11374 w 13843"/>
              <a:gd name="connsiteY36-30426" fmla="*/ 11757 h 17230"/>
              <a:gd name="connsiteX37-30427" fmla="*/ 11574 w 13843"/>
              <a:gd name="connsiteY37-30428" fmla="*/ 14285 h 17230"/>
              <a:gd name="connsiteX38-30429" fmla="*/ 11403 w 13843"/>
              <a:gd name="connsiteY38-30430" fmla="*/ 16746 h 17230"/>
              <a:gd name="connsiteX39-30431" fmla="*/ 11211 w 13843"/>
              <a:gd name="connsiteY39-30432" fmla="*/ 13822 h 17230"/>
              <a:gd name="connsiteX40-30433" fmla="*/ 10807 w 13843"/>
              <a:gd name="connsiteY40-30434" fmla="*/ 16705 h 17230"/>
              <a:gd name="connsiteX41-30435" fmla="*/ 10464 w 13843"/>
              <a:gd name="connsiteY41-30436" fmla="*/ 17020 h 17230"/>
              <a:gd name="connsiteX42-30437" fmla="*/ 10543 w 13843"/>
              <a:gd name="connsiteY42-30438" fmla="*/ 16578 h 17230"/>
              <a:gd name="connsiteX43-30439" fmla="*/ 10656 w 13843"/>
              <a:gd name="connsiteY43-30440" fmla="*/ 15449 h 17230"/>
              <a:gd name="connsiteX44-30441" fmla="*/ 10782 w 13843"/>
              <a:gd name="connsiteY44-30442" fmla="*/ 14870 h 17230"/>
              <a:gd name="connsiteX45-30443" fmla="*/ 10671 w 13843"/>
              <a:gd name="connsiteY45-30444" fmla="*/ 15401 h 17230"/>
              <a:gd name="connsiteX46-30445" fmla="*/ 10281 w 13843"/>
              <a:gd name="connsiteY46-30446" fmla="*/ 15775 h 17230"/>
              <a:gd name="connsiteX47-30447" fmla="*/ 10129 w 13843"/>
              <a:gd name="connsiteY47-30448" fmla="*/ 16622 h 17230"/>
              <a:gd name="connsiteX48-30449" fmla="*/ 10139 w 13843"/>
              <a:gd name="connsiteY48-30450" fmla="*/ 15898 h 17230"/>
              <a:gd name="connsiteX49-30451" fmla="*/ 10390 w 13843"/>
              <a:gd name="connsiteY49-30452" fmla="*/ 14890 h 17230"/>
              <a:gd name="connsiteX50-30453" fmla="*/ 10589 w 13843"/>
              <a:gd name="connsiteY50-30454" fmla="*/ 14100 h 17230"/>
              <a:gd name="connsiteX51-30455" fmla="*/ 10885 w 13843"/>
              <a:gd name="connsiteY51-30456" fmla="*/ 9712 h 17230"/>
              <a:gd name="connsiteX52-30457" fmla="*/ 10823 w 13843"/>
              <a:gd name="connsiteY52-30458" fmla="*/ 8335 h 17230"/>
              <a:gd name="connsiteX53-30459" fmla="*/ 10354 w 13843"/>
              <a:gd name="connsiteY53-30460" fmla="*/ 12175 h 17230"/>
              <a:gd name="connsiteX54-30461" fmla="*/ 9249 w 13843"/>
              <a:gd name="connsiteY54-30462" fmla="*/ 15782 h 17230"/>
              <a:gd name="connsiteX55-30463" fmla="*/ 9969 w 13843"/>
              <a:gd name="connsiteY55-30464" fmla="*/ 11851 h 17230"/>
              <a:gd name="connsiteX56-30465" fmla="*/ 9027 w 13843"/>
              <a:gd name="connsiteY56-30466" fmla="*/ 14028 h 17230"/>
              <a:gd name="connsiteX57-30467" fmla="*/ 9699 w 13843"/>
              <a:gd name="connsiteY57-30468" fmla="*/ 11442 h 17230"/>
              <a:gd name="connsiteX58-30469" fmla="*/ 9968 w 13843"/>
              <a:gd name="connsiteY58-30470" fmla="*/ 10264 h 17230"/>
              <a:gd name="connsiteX59-30471" fmla="*/ 10158 w 13843"/>
              <a:gd name="connsiteY59-30472" fmla="*/ 5766 h 17230"/>
              <a:gd name="connsiteX60-30473" fmla="*/ 9432 w 13843"/>
              <a:gd name="connsiteY60-30474" fmla="*/ 3443 h 17230"/>
              <a:gd name="connsiteX61-30475" fmla="*/ 7255 w 13843"/>
              <a:gd name="connsiteY61-30476" fmla="*/ 4898 h 17230"/>
              <a:gd name="connsiteX62-30477" fmla="*/ 6860 w 13843"/>
              <a:gd name="connsiteY62-30478" fmla="*/ 5686 h 17230"/>
              <a:gd name="connsiteX63-30479" fmla="*/ 6527 w 13843"/>
              <a:gd name="connsiteY63-30480" fmla="*/ 6132 h 17230"/>
              <a:gd name="connsiteX64-30481" fmla="*/ 6435 w 13843"/>
              <a:gd name="connsiteY64-30482" fmla="*/ 6532 h 17230"/>
              <a:gd name="connsiteX65-30483" fmla="*/ 6001 w 13843"/>
              <a:gd name="connsiteY65-30484" fmla="*/ 6935 h 17230"/>
              <a:gd name="connsiteX66-30485" fmla="*/ 5399 w 13843"/>
              <a:gd name="connsiteY66-30486" fmla="*/ 7260 h 17230"/>
              <a:gd name="connsiteX67-30487" fmla="*/ 5530 w 13843"/>
              <a:gd name="connsiteY67-30488" fmla="*/ 7171 h 17230"/>
              <a:gd name="connsiteX68-30489" fmla="*/ 5907 w 13843"/>
              <a:gd name="connsiteY68-30490" fmla="*/ 7016 h 17230"/>
              <a:gd name="connsiteX69-30491" fmla="*/ 5409 w 13843"/>
              <a:gd name="connsiteY69-30492" fmla="*/ 7287 h 17230"/>
              <a:gd name="connsiteX70-30493" fmla="*/ 4445 w 13843"/>
              <a:gd name="connsiteY70-30494" fmla="*/ 8017 h 17230"/>
              <a:gd name="connsiteX71-30495" fmla="*/ 3889 w 13843"/>
              <a:gd name="connsiteY71-30496" fmla="*/ 8372 h 17230"/>
              <a:gd name="connsiteX72-30497" fmla="*/ 3169 w 13843"/>
              <a:gd name="connsiteY72-30498" fmla="*/ 8683 h 17230"/>
              <a:gd name="connsiteX73-30499" fmla="*/ 1519 w 13843"/>
              <a:gd name="connsiteY73-30500" fmla="*/ 9330 h 17230"/>
              <a:gd name="connsiteX74-30501" fmla="*/ 482 w 13843"/>
              <a:gd name="connsiteY74-30502" fmla="*/ 9936 h 17230"/>
              <a:gd name="connsiteX75-30503" fmla="*/ 330 w 13843"/>
              <a:gd name="connsiteY75-30504" fmla="*/ 8790 h 17230"/>
              <a:gd name="connsiteX76" fmla="*/ 109 w 13843"/>
              <a:gd name="connsiteY76" fmla="*/ 7008 h 17230"/>
              <a:gd name="connsiteX0-30505" fmla="*/ 109 w 13843"/>
              <a:gd name="connsiteY0-30506" fmla="*/ 7008 h 17230"/>
              <a:gd name="connsiteX1-30507" fmla="*/ 2370 w 13843"/>
              <a:gd name="connsiteY1-30508" fmla="*/ 6237 h 17230"/>
              <a:gd name="connsiteX2-30509" fmla="*/ 4241 w 13843"/>
              <a:gd name="connsiteY2-30510" fmla="*/ 5504 h 17230"/>
              <a:gd name="connsiteX3-30511" fmla="*/ 6507 w 13843"/>
              <a:gd name="connsiteY3-30512" fmla="*/ 3399 h 17230"/>
              <a:gd name="connsiteX4-30513" fmla="*/ 7079 w 13843"/>
              <a:gd name="connsiteY4-30514" fmla="*/ 2367 h 17230"/>
              <a:gd name="connsiteX5-30515" fmla="*/ 7253 w 13843"/>
              <a:gd name="connsiteY5-30516" fmla="*/ 2149 h 17230"/>
              <a:gd name="connsiteX6-30517" fmla="*/ 7474 w 13843"/>
              <a:gd name="connsiteY6-30518" fmla="*/ 826 h 17230"/>
              <a:gd name="connsiteX7-30519" fmla="*/ 7824 w 13843"/>
              <a:gd name="connsiteY7-30520" fmla="*/ 961 h 17230"/>
              <a:gd name="connsiteX8-30521" fmla="*/ 8180 w 13843"/>
              <a:gd name="connsiteY8-30522" fmla="*/ 1915 h 17230"/>
              <a:gd name="connsiteX9-30523" fmla="*/ 8912 w 13843"/>
              <a:gd name="connsiteY9-30524" fmla="*/ 752 h 17230"/>
              <a:gd name="connsiteX10-30525" fmla="*/ 8584 w 13843"/>
              <a:gd name="connsiteY10-30526" fmla="*/ 1546 h 17230"/>
              <a:gd name="connsiteX11-30527" fmla="*/ 9243 w 13843"/>
              <a:gd name="connsiteY11-30528" fmla="*/ 19 h 17230"/>
              <a:gd name="connsiteX12-30529" fmla="*/ 9729 w 13843"/>
              <a:gd name="connsiteY12-30530" fmla="*/ 14 h 17230"/>
              <a:gd name="connsiteX13-30531" fmla="*/ 9825 w 13843"/>
              <a:gd name="connsiteY13-30532" fmla="*/ 1200 h 17230"/>
              <a:gd name="connsiteX14-30533" fmla="*/ 11867 w 13843"/>
              <a:gd name="connsiteY14-30534" fmla="*/ 3664 h 17230"/>
              <a:gd name="connsiteX15-30535" fmla="*/ 13658 w 13843"/>
              <a:gd name="connsiteY15-30536" fmla="*/ 12081 h 17230"/>
              <a:gd name="connsiteX16-30537" fmla="*/ 13784 w 13843"/>
              <a:gd name="connsiteY16-30538" fmla="*/ 17145 h 17230"/>
              <a:gd name="connsiteX17-30539" fmla="*/ 13607 w 13843"/>
              <a:gd name="connsiteY17-30540" fmla="*/ 15125 h 17230"/>
              <a:gd name="connsiteX18-30541" fmla="*/ 13156 w 13843"/>
              <a:gd name="connsiteY18-30542" fmla="*/ 17058 h 17230"/>
              <a:gd name="connsiteX19-30543" fmla="*/ 13395 w 13843"/>
              <a:gd name="connsiteY19-30544" fmla="*/ 13248 h 17230"/>
              <a:gd name="connsiteX20-30545" fmla="*/ 12761 w 13843"/>
              <a:gd name="connsiteY20-30546" fmla="*/ 9413 h 17230"/>
              <a:gd name="connsiteX21-30547" fmla="*/ 13203 w 13843"/>
              <a:gd name="connsiteY21-30548" fmla="*/ 14014 h 17230"/>
              <a:gd name="connsiteX22-30549" fmla="*/ 12856 w 13843"/>
              <a:gd name="connsiteY22-30550" fmla="*/ 13642 h 17230"/>
              <a:gd name="connsiteX23-30551" fmla="*/ 12647 w 13843"/>
              <a:gd name="connsiteY23-30552" fmla="*/ 15200 h 17230"/>
              <a:gd name="connsiteX24-30553" fmla="*/ 12465 w 13843"/>
              <a:gd name="connsiteY24-30554" fmla="*/ 10366 h 17230"/>
              <a:gd name="connsiteX25-30555" fmla="*/ 11546 w 13843"/>
              <a:gd name="connsiteY25-30556" fmla="*/ 4727 h 17230"/>
              <a:gd name="connsiteX26-30557" fmla="*/ 11713 w 13843"/>
              <a:gd name="connsiteY26-30558" fmla="*/ 7113 h 17230"/>
              <a:gd name="connsiteX27-30559" fmla="*/ 11954 w 13843"/>
              <a:gd name="connsiteY27-30560" fmla="*/ 7984 h 17230"/>
              <a:gd name="connsiteX28-30561" fmla="*/ 12312 w 13843"/>
              <a:gd name="connsiteY28-30562" fmla="*/ 9938 h 17230"/>
              <a:gd name="connsiteX29-30563" fmla="*/ 11938 w 13843"/>
              <a:gd name="connsiteY29-30564" fmla="*/ 9257 h 17230"/>
              <a:gd name="connsiteX30-30565" fmla="*/ 12308 w 13843"/>
              <a:gd name="connsiteY30-30566" fmla="*/ 11544 h 17230"/>
              <a:gd name="connsiteX31-30567" fmla="*/ 12198 w 13843"/>
              <a:gd name="connsiteY31-30568" fmla="*/ 14201 h 17230"/>
              <a:gd name="connsiteX32-30569" fmla="*/ 12111 w 13843"/>
              <a:gd name="connsiteY32-30570" fmla="*/ 16228 h 17230"/>
              <a:gd name="connsiteX33-30571" fmla="*/ 11833 w 13843"/>
              <a:gd name="connsiteY33-30572" fmla="*/ 13325 h 17230"/>
              <a:gd name="connsiteX34-30573" fmla="*/ 11685 w 13843"/>
              <a:gd name="connsiteY34-30574" fmla="*/ 11252 h 17230"/>
              <a:gd name="connsiteX35-30575" fmla="*/ 11028 w 13843"/>
              <a:gd name="connsiteY35-30576" fmla="*/ 6212 h 17230"/>
              <a:gd name="connsiteX36-30577" fmla="*/ 11374 w 13843"/>
              <a:gd name="connsiteY36-30578" fmla="*/ 11757 h 17230"/>
              <a:gd name="connsiteX37-30579" fmla="*/ 11574 w 13843"/>
              <a:gd name="connsiteY37-30580" fmla="*/ 14285 h 17230"/>
              <a:gd name="connsiteX38-30581" fmla="*/ 11403 w 13843"/>
              <a:gd name="connsiteY38-30582" fmla="*/ 16746 h 17230"/>
              <a:gd name="connsiteX39-30583" fmla="*/ 11211 w 13843"/>
              <a:gd name="connsiteY39-30584" fmla="*/ 13822 h 17230"/>
              <a:gd name="connsiteX40-30585" fmla="*/ 10807 w 13843"/>
              <a:gd name="connsiteY40-30586" fmla="*/ 16705 h 17230"/>
              <a:gd name="connsiteX41-30587" fmla="*/ 10464 w 13843"/>
              <a:gd name="connsiteY41-30588" fmla="*/ 17020 h 17230"/>
              <a:gd name="connsiteX42-30589" fmla="*/ 10543 w 13843"/>
              <a:gd name="connsiteY42-30590" fmla="*/ 16578 h 17230"/>
              <a:gd name="connsiteX43-30591" fmla="*/ 10656 w 13843"/>
              <a:gd name="connsiteY43-30592" fmla="*/ 15449 h 17230"/>
              <a:gd name="connsiteX44-30593" fmla="*/ 10782 w 13843"/>
              <a:gd name="connsiteY44-30594" fmla="*/ 14870 h 17230"/>
              <a:gd name="connsiteX45-30595" fmla="*/ 10671 w 13843"/>
              <a:gd name="connsiteY45-30596" fmla="*/ 15401 h 17230"/>
              <a:gd name="connsiteX46-30597" fmla="*/ 10281 w 13843"/>
              <a:gd name="connsiteY46-30598" fmla="*/ 15775 h 17230"/>
              <a:gd name="connsiteX47-30599" fmla="*/ 10129 w 13843"/>
              <a:gd name="connsiteY47-30600" fmla="*/ 16622 h 17230"/>
              <a:gd name="connsiteX48-30601" fmla="*/ 10139 w 13843"/>
              <a:gd name="connsiteY48-30602" fmla="*/ 15898 h 17230"/>
              <a:gd name="connsiteX49-30603" fmla="*/ 10390 w 13843"/>
              <a:gd name="connsiteY49-30604" fmla="*/ 14890 h 17230"/>
              <a:gd name="connsiteX50-30605" fmla="*/ 10589 w 13843"/>
              <a:gd name="connsiteY50-30606" fmla="*/ 14100 h 17230"/>
              <a:gd name="connsiteX51-30607" fmla="*/ 10680 w 13843"/>
              <a:gd name="connsiteY51-30608" fmla="*/ 10105 h 17230"/>
              <a:gd name="connsiteX52-30609" fmla="*/ 10823 w 13843"/>
              <a:gd name="connsiteY52-30610" fmla="*/ 8335 h 17230"/>
              <a:gd name="connsiteX53-30611" fmla="*/ 10354 w 13843"/>
              <a:gd name="connsiteY53-30612" fmla="*/ 12175 h 17230"/>
              <a:gd name="connsiteX54-30613" fmla="*/ 9249 w 13843"/>
              <a:gd name="connsiteY54-30614" fmla="*/ 15782 h 17230"/>
              <a:gd name="connsiteX55-30615" fmla="*/ 9969 w 13843"/>
              <a:gd name="connsiteY55-30616" fmla="*/ 11851 h 17230"/>
              <a:gd name="connsiteX56-30617" fmla="*/ 9027 w 13843"/>
              <a:gd name="connsiteY56-30618" fmla="*/ 14028 h 17230"/>
              <a:gd name="connsiteX57-30619" fmla="*/ 9699 w 13843"/>
              <a:gd name="connsiteY57-30620" fmla="*/ 11442 h 17230"/>
              <a:gd name="connsiteX58-30621" fmla="*/ 9968 w 13843"/>
              <a:gd name="connsiteY58-30622" fmla="*/ 10264 h 17230"/>
              <a:gd name="connsiteX59-30623" fmla="*/ 10158 w 13843"/>
              <a:gd name="connsiteY59-30624" fmla="*/ 5766 h 17230"/>
              <a:gd name="connsiteX60-30625" fmla="*/ 9432 w 13843"/>
              <a:gd name="connsiteY60-30626" fmla="*/ 3443 h 17230"/>
              <a:gd name="connsiteX61-30627" fmla="*/ 7255 w 13843"/>
              <a:gd name="connsiteY61-30628" fmla="*/ 4898 h 17230"/>
              <a:gd name="connsiteX62-30629" fmla="*/ 6860 w 13843"/>
              <a:gd name="connsiteY62-30630" fmla="*/ 5686 h 17230"/>
              <a:gd name="connsiteX63-30631" fmla="*/ 6527 w 13843"/>
              <a:gd name="connsiteY63-30632" fmla="*/ 6132 h 17230"/>
              <a:gd name="connsiteX64-30633" fmla="*/ 6435 w 13843"/>
              <a:gd name="connsiteY64-30634" fmla="*/ 6532 h 17230"/>
              <a:gd name="connsiteX65-30635" fmla="*/ 6001 w 13843"/>
              <a:gd name="connsiteY65-30636" fmla="*/ 6935 h 17230"/>
              <a:gd name="connsiteX66-30637" fmla="*/ 5399 w 13843"/>
              <a:gd name="connsiteY66-30638" fmla="*/ 7260 h 17230"/>
              <a:gd name="connsiteX67-30639" fmla="*/ 5530 w 13843"/>
              <a:gd name="connsiteY67-30640" fmla="*/ 7171 h 17230"/>
              <a:gd name="connsiteX68-30641" fmla="*/ 5907 w 13843"/>
              <a:gd name="connsiteY68-30642" fmla="*/ 7016 h 17230"/>
              <a:gd name="connsiteX69-30643" fmla="*/ 5409 w 13843"/>
              <a:gd name="connsiteY69-30644" fmla="*/ 7287 h 17230"/>
              <a:gd name="connsiteX70-30645" fmla="*/ 4445 w 13843"/>
              <a:gd name="connsiteY70-30646" fmla="*/ 8017 h 17230"/>
              <a:gd name="connsiteX71-30647" fmla="*/ 3889 w 13843"/>
              <a:gd name="connsiteY71-30648" fmla="*/ 8372 h 17230"/>
              <a:gd name="connsiteX72-30649" fmla="*/ 3169 w 13843"/>
              <a:gd name="connsiteY72-30650" fmla="*/ 8683 h 17230"/>
              <a:gd name="connsiteX73-30651" fmla="*/ 1519 w 13843"/>
              <a:gd name="connsiteY73-30652" fmla="*/ 9330 h 17230"/>
              <a:gd name="connsiteX74-30653" fmla="*/ 482 w 13843"/>
              <a:gd name="connsiteY74-30654" fmla="*/ 9936 h 17230"/>
              <a:gd name="connsiteX75-30655" fmla="*/ 330 w 13843"/>
              <a:gd name="connsiteY75-30656" fmla="*/ 8790 h 17230"/>
              <a:gd name="connsiteX76-30657" fmla="*/ 109 w 13843"/>
              <a:gd name="connsiteY76-30658" fmla="*/ 7008 h 17230"/>
              <a:gd name="connsiteX0-30659" fmla="*/ 109 w 13843"/>
              <a:gd name="connsiteY0-30660" fmla="*/ 7008 h 17230"/>
              <a:gd name="connsiteX1-30661" fmla="*/ 2370 w 13843"/>
              <a:gd name="connsiteY1-30662" fmla="*/ 6237 h 17230"/>
              <a:gd name="connsiteX2-30663" fmla="*/ 4241 w 13843"/>
              <a:gd name="connsiteY2-30664" fmla="*/ 5504 h 17230"/>
              <a:gd name="connsiteX3-30665" fmla="*/ 6507 w 13843"/>
              <a:gd name="connsiteY3-30666" fmla="*/ 3399 h 17230"/>
              <a:gd name="connsiteX4-30667" fmla="*/ 7079 w 13843"/>
              <a:gd name="connsiteY4-30668" fmla="*/ 2367 h 17230"/>
              <a:gd name="connsiteX5-30669" fmla="*/ 7253 w 13843"/>
              <a:gd name="connsiteY5-30670" fmla="*/ 2149 h 17230"/>
              <a:gd name="connsiteX6-30671" fmla="*/ 7474 w 13843"/>
              <a:gd name="connsiteY6-30672" fmla="*/ 826 h 17230"/>
              <a:gd name="connsiteX7-30673" fmla="*/ 7824 w 13843"/>
              <a:gd name="connsiteY7-30674" fmla="*/ 961 h 17230"/>
              <a:gd name="connsiteX8-30675" fmla="*/ 8180 w 13843"/>
              <a:gd name="connsiteY8-30676" fmla="*/ 1915 h 17230"/>
              <a:gd name="connsiteX9-30677" fmla="*/ 8912 w 13843"/>
              <a:gd name="connsiteY9-30678" fmla="*/ 752 h 17230"/>
              <a:gd name="connsiteX10-30679" fmla="*/ 8584 w 13843"/>
              <a:gd name="connsiteY10-30680" fmla="*/ 1546 h 17230"/>
              <a:gd name="connsiteX11-30681" fmla="*/ 9243 w 13843"/>
              <a:gd name="connsiteY11-30682" fmla="*/ 19 h 17230"/>
              <a:gd name="connsiteX12-30683" fmla="*/ 9729 w 13843"/>
              <a:gd name="connsiteY12-30684" fmla="*/ 14 h 17230"/>
              <a:gd name="connsiteX13-30685" fmla="*/ 9825 w 13843"/>
              <a:gd name="connsiteY13-30686" fmla="*/ 1200 h 17230"/>
              <a:gd name="connsiteX14-30687" fmla="*/ 11867 w 13843"/>
              <a:gd name="connsiteY14-30688" fmla="*/ 3664 h 17230"/>
              <a:gd name="connsiteX15-30689" fmla="*/ 13658 w 13843"/>
              <a:gd name="connsiteY15-30690" fmla="*/ 12081 h 17230"/>
              <a:gd name="connsiteX16-30691" fmla="*/ 13784 w 13843"/>
              <a:gd name="connsiteY16-30692" fmla="*/ 17145 h 17230"/>
              <a:gd name="connsiteX17-30693" fmla="*/ 13607 w 13843"/>
              <a:gd name="connsiteY17-30694" fmla="*/ 15125 h 17230"/>
              <a:gd name="connsiteX18-30695" fmla="*/ 13156 w 13843"/>
              <a:gd name="connsiteY18-30696" fmla="*/ 17058 h 17230"/>
              <a:gd name="connsiteX19-30697" fmla="*/ 13395 w 13843"/>
              <a:gd name="connsiteY19-30698" fmla="*/ 13248 h 17230"/>
              <a:gd name="connsiteX20-30699" fmla="*/ 12761 w 13843"/>
              <a:gd name="connsiteY20-30700" fmla="*/ 9413 h 17230"/>
              <a:gd name="connsiteX21-30701" fmla="*/ 13203 w 13843"/>
              <a:gd name="connsiteY21-30702" fmla="*/ 14014 h 17230"/>
              <a:gd name="connsiteX22-30703" fmla="*/ 12856 w 13843"/>
              <a:gd name="connsiteY22-30704" fmla="*/ 13642 h 17230"/>
              <a:gd name="connsiteX23-30705" fmla="*/ 12429 w 13843"/>
              <a:gd name="connsiteY23-30706" fmla="*/ 15779 h 17230"/>
              <a:gd name="connsiteX24-30707" fmla="*/ 12465 w 13843"/>
              <a:gd name="connsiteY24-30708" fmla="*/ 10366 h 17230"/>
              <a:gd name="connsiteX25-30709" fmla="*/ 11546 w 13843"/>
              <a:gd name="connsiteY25-30710" fmla="*/ 4727 h 17230"/>
              <a:gd name="connsiteX26-30711" fmla="*/ 11713 w 13843"/>
              <a:gd name="connsiteY26-30712" fmla="*/ 7113 h 17230"/>
              <a:gd name="connsiteX27-30713" fmla="*/ 11954 w 13843"/>
              <a:gd name="connsiteY27-30714" fmla="*/ 7984 h 17230"/>
              <a:gd name="connsiteX28-30715" fmla="*/ 12312 w 13843"/>
              <a:gd name="connsiteY28-30716" fmla="*/ 9938 h 17230"/>
              <a:gd name="connsiteX29-30717" fmla="*/ 11938 w 13843"/>
              <a:gd name="connsiteY29-30718" fmla="*/ 9257 h 17230"/>
              <a:gd name="connsiteX30-30719" fmla="*/ 12308 w 13843"/>
              <a:gd name="connsiteY30-30720" fmla="*/ 11544 h 17230"/>
              <a:gd name="connsiteX31-30721" fmla="*/ 12198 w 13843"/>
              <a:gd name="connsiteY31-30722" fmla="*/ 14201 h 17230"/>
              <a:gd name="connsiteX32-30723" fmla="*/ 12111 w 13843"/>
              <a:gd name="connsiteY32-30724" fmla="*/ 16228 h 17230"/>
              <a:gd name="connsiteX33-30725" fmla="*/ 11833 w 13843"/>
              <a:gd name="connsiteY33-30726" fmla="*/ 13325 h 17230"/>
              <a:gd name="connsiteX34-30727" fmla="*/ 11685 w 13843"/>
              <a:gd name="connsiteY34-30728" fmla="*/ 11252 h 17230"/>
              <a:gd name="connsiteX35-30729" fmla="*/ 11028 w 13843"/>
              <a:gd name="connsiteY35-30730" fmla="*/ 6212 h 17230"/>
              <a:gd name="connsiteX36-30731" fmla="*/ 11374 w 13843"/>
              <a:gd name="connsiteY36-30732" fmla="*/ 11757 h 17230"/>
              <a:gd name="connsiteX37-30733" fmla="*/ 11574 w 13843"/>
              <a:gd name="connsiteY37-30734" fmla="*/ 14285 h 17230"/>
              <a:gd name="connsiteX38-30735" fmla="*/ 11403 w 13843"/>
              <a:gd name="connsiteY38-30736" fmla="*/ 16746 h 17230"/>
              <a:gd name="connsiteX39-30737" fmla="*/ 11211 w 13843"/>
              <a:gd name="connsiteY39-30738" fmla="*/ 13822 h 17230"/>
              <a:gd name="connsiteX40-30739" fmla="*/ 10807 w 13843"/>
              <a:gd name="connsiteY40-30740" fmla="*/ 16705 h 17230"/>
              <a:gd name="connsiteX41-30741" fmla="*/ 10464 w 13843"/>
              <a:gd name="connsiteY41-30742" fmla="*/ 17020 h 17230"/>
              <a:gd name="connsiteX42-30743" fmla="*/ 10543 w 13843"/>
              <a:gd name="connsiteY42-30744" fmla="*/ 16578 h 17230"/>
              <a:gd name="connsiteX43-30745" fmla="*/ 10656 w 13843"/>
              <a:gd name="connsiteY43-30746" fmla="*/ 15449 h 17230"/>
              <a:gd name="connsiteX44-30747" fmla="*/ 10782 w 13843"/>
              <a:gd name="connsiteY44-30748" fmla="*/ 14870 h 17230"/>
              <a:gd name="connsiteX45-30749" fmla="*/ 10671 w 13843"/>
              <a:gd name="connsiteY45-30750" fmla="*/ 15401 h 17230"/>
              <a:gd name="connsiteX46-30751" fmla="*/ 10281 w 13843"/>
              <a:gd name="connsiteY46-30752" fmla="*/ 15775 h 17230"/>
              <a:gd name="connsiteX47-30753" fmla="*/ 10129 w 13843"/>
              <a:gd name="connsiteY47-30754" fmla="*/ 16622 h 17230"/>
              <a:gd name="connsiteX48-30755" fmla="*/ 10139 w 13843"/>
              <a:gd name="connsiteY48-30756" fmla="*/ 15898 h 17230"/>
              <a:gd name="connsiteX49-30757" fmla="*/ 10390 w 13843"/>
              <a:gd name="connsiteY49-30758" fmla="*/ 14890 h 17230"/>
              <a:gd name="connsiteX50-30759" fmla="*/ 10589 w 13843"/>
              <a:gd name="connsiteY50-30760" fmla="*/ 14100 h 17230"/>
              <a:gd name="connsiteX51-30761" fmla="*/ 10680 w 13843"/>
              <a:gd name="connsiteY51-30762" fmla="*/ 10105 h 17230"/>
              <a:gd name="connsiteX52-30763" fmla="*/ 10823 w 13843"/>
              <a:gd name="connsiteY52-30764" fmla="*/ 8335 h 17230"/>
              <a:gd name="connsiteX53-30765" fmla="*/ 10354 w 13843"/>
              <a:gd name="connsiteY53-30766" fmla="*/ 12175 h 17230"/>
              <a:gd name="connsiteX54-30767" fmla="*/ 9249 w 13843"/>
              <a:gd name="connsiteY54-30768" fmla="*/ 15782 h 17230"/>
              <a:gd name="connsiteX55-30769" fmla="*/ 9969 w 13843"/>
              <a:gd name="connsiteY55-30770" fmla="*/ 11851 h 17230"/>
              <a:gd name="connsiteX56-30771" fmla="*/ 9027 w 13843"/>
              <a:gd name="connsiteY56-30772" fmla="*/ 14028 h 17230"/>
              <a:gd name="connsiteX57-30773" fmla="*/ 9699 w 13843"/>
              <a:gd name="connsiteY57-30774" fmla="*/ 11442 h 17230"/>
              <a:gd name="connsiteX58-30775" fmla="*/ 9968 w 13843"/>
              <a:gd name="connsiteY58-30776" fmla="*/ 10264 h 17230"/>
              <a:gd name="connsiteX59-30777" fmla="*/ 10158 w 13843"/>
              <a:gd name="connsiteY59-30778" fmla="*/ 5766 h 17230"/>
              <a:gd name="connsiteX60-30779" fmla="*/ 9432 w 13843"/>
              <a:gd name="connsiteY60-30780" fmla="*/ 3443 h 17230"/>
              <a:gd name="connsiteX61-30781" fmla="*/ 7255 w 13843"/>
              <a:gd name="connsiteY61-30782" fmla="*/ 4898 h 17230"/>
              <a:gd name="connsiteX62-30783" fmla="*/ 6860 w 13843"/>
              <a:gd name="connsiteY62-30784" fmla="*/ 5686 h 17230"/>
              <a:gd name="connsiteX63-30785" fmla="*/ 6527 w 13843"/>
              <a:gd name="connsiteY63-30786" fmla="*/ 6132 h 17230"/>
              <a:gd name="connsiteX64-30787" fmla="*/ 6435 w 13843"/>
              <a:gd name="connsiteY64-30788" fmla="*/ 6532 h 17230"/>
              <a:gd name="connsiteX65-30789" fmla="*/ 6001 w 13843"/>
              <a:gd name="connsiteY65-30790" fmla="*/ 6935 h 17230"/>
              <a:gd name="connsiteX66-30791" fmla="*/ 5399 w 13843"/>
              <a:gd name="connsiteY66-30792" fmla="*/ 7260 h 17230"/>
              <a:gd name="connsiteX67-30793" fmla="*/ 5530 w 13843"/>
              <a:gd name="connsiteY67-30794" fmla="*/ 7171 h 17230"/>
              <a:gd name="connsiteX68-30795" fmla="*/ 5907 w 13843"/>
              <a:gd name="connsiteY68-30796" fmla="*/ 7016 h 17230"/>
              <a:gd name="connsiteX69-30797" fmla="*/ 5409 w 13843"/>
              <a:gd name="connsiteY69-30798" fmla="*/ 7287 h 17230"/>
              <a:gd name="connsiteX70-30799" fmla="*/ 4445 w 13843"/>
              <a:gd name="connsiteY70-30800" fmla="*/ 8017 h 17230"/>
              <a:gd name="connsiteX71-30801" fmla="*/ 3889 w 13843"/>
              <a:gd name="connsiteY71-30802" fmla="*/ 8372 h 17230"/>
              <a:gd name="connsiteX72-30803" fmla="*/ 3169 w 13843"/>
              <a:gd name="connsiteY72-30804" fmla="*/ 8683 h 17230"/>
              <a:gd name="connsiteX73-30805" fmla="*/ 1519 w 13843"/>
              <a:gd name="connsiteY73-30806" fmla="*/ 9330 h 17230"/>
              <a:gd name="connsiteX74-30807" fmla="*/ 482 w 13843"/>
              <a:gd name="connsiteY74-30808" fmla="*/ 9936 h 17230"/>
              <a:gd name="connsiteX75-30809" fmla="*/ 330 w 13843"/>
              <a:gd name="connsiteY75-30810" fmla="*/ 8790 h 17230"/>
              <a:gd name="connsiteX76-30811" fmla="*/ 109 w 13843"/>
              <a:gd name="connsiteY76-30812" fmla="*/ 7008 h 17230"/>
              <a:gd name="connsiteX0-30813" fmla="*/ 109 w 13843"/>
              <a:gd name="connsiteY0-30814" fmla="*/ 7008 h 17230"/>
              <a:gd name="connsiteX1-30815" fmla="*/ 2370 w 13843"/>
              <a:gd name="connsiteY1-30816" fmla="*/ 6237 h 17230"/>
              <a:gd name="connsiteX2-30817" fmla="*/ 4241 w 13843"/>
              <a:gd name="connsiteY2-30818" fmla="*/ 5504 h 17230"/>
              <a:gd name="connsiteX3-30819" fmla="*/ 6507 w 13843"/>
              <a:gd name="connsiteY3-30820" fmla="*/ 3399 h 17230"/>
              <a:gd name="connsiteX4-30821" fmla="*/ 7079 w 13843"/>
              <a:gd name="connsiteY4-30822" fmla="*/ 2367 h 17230"/>
              <a:gd name="connsiteX5-30823" fmla="*/ 7253 w 13843"/>
              <a:gd name="connsiteY5-30824" fmla="*/ 2149 h 17230"/>
              <a:gd name="connsiteX6-30825" fmla="*/ 7474 w 13843"/>
              <a:gd name="connsiteY6-30826" fmla="*/ 826 h 17230"/>
              <a:gd name="connsiteX7-30827" fmla="*/ 7824 w 13843"/>
              <a:gd name="connsiteY7-30828" fmla="*/ 961 h 17230"/>
              <a:gd name="connsiteX8-30829" fmla="*/ 8180 w 13843"/>
              <a:gd name="connsiteY8-30830" fmla="*/ 1915 h 17230"/>
              <a:gd name="connsiteX9-30831" fmla="*/ 8912 w 13843"/>
              <a:gd name="connsiteY9-30832" fmla="*/ 752 h 17230"/>
              <a:gd name="connsiteX10-30833" fmla="*/ 8584 w 13843"/>
              <a:gd name="connsiteY10-30834" fmla="*/ 1546 h 17230"/>
              <a:gd name="connsiteX11-30835" fmla="*/ 9243 w 13843"/>
              <a:gd name="connsiteY11-30836" fmla="*/ 19 h 17230"/>
              <a:gd name="connsiteX12-30837" fmla="*/ 9729 w 13843"/>
              <a:gd name="connsiteY12-30838" fmla="*/ 14 h 17230"/>
              <a:gd name="connsiteX13-30839" fmla="*/ 9825 w 13843"/>
              <a:gd name="connsiteY13-30840" fmla="*/ 1200 h 17230"/>
              <a:gd name="connsiteX14-30841" fmla="*/ 11867 w 13843"/>
              <a:gd name="connsiteY14-30842" fmla="*/ 3664 h 17230"/>
              <a:gd name="connsiteX15-30843" fmla="*/ 13658 w 13843"/>
              <a:gd name="connsiteY15-30844" fmla="*/ 12081 h 17230"/>
              <a:gd name="connsiteX16-30845" fmla="*/ 13784 w 13843"/>
              <a:gd name="connsiteY16-30846" fmla="*/ 17145 h 17230"/>
              <a:gd name="connsiteX17-30847" fmla="*/ 13607 w 13843"/>
              <a:gd name="connsiteY17-30848" fmla="*/ 15125 h 17230"/>
              <a:gd name="connsiteX18-30849" fmla="*/ 13156 w 13843"/>
              <a:gd name="connsiteY18-30850" fmla="*/ 17058 h 17230"/>
              <a:gd name="connsiteX19-30851" fmla="*/ 13395 w 13843"/>
              <a:gd name="connsiteY19-30852" fmla="*/ 13248 h 17230"/>
              <a:gd name="connsiteX20-30853" fmla="*/ 12761 w 13843"/>
              <a:gd name="connsiteY20-30854" fmla="*/ 9413 h 17230"/>
              <a:gd name="connsiteX21-30855" fmla="*/ 13203 w 13843"/>
              <a:gd name="connsiteY21-30856" fmla="*/ 14014 h 17230"/>
              <a:gd name="connsiteX22-30857" fmla="*/ 12915 w 13843"/>
              <a:gd name="connsiteY22-30858" fmla="*/ 14786 h 17230"/>
              <a:gd name="connsiteX23-30859" fmla="*/ 12429 w 13843"/>
              <a:gd name="connsiteY23-30860" fmla="*/ 15779 h 17230"/>
              <a:gd name="connsiteX24-30861" fmla="*/ 12465 w 13843"/>
              <a:gd name="connsiteY24-30862" fmla="*/ 10366 h 17230"/>
              <a:gd name="connsiteX25-30863" fmla="*/ 11546 w 13843"/>
              <a:gd name="connsiteY25-30864" fmla="*/ 4727 h 17230"/>
              <a:gd name="connsiteX26-30865" fmla="*/ 11713 w 13843"/>
              <a:gd name="connsiteY26-30866" fmla="*/ 7113 h 17230"/>
              <a:gd name="connsiteX27-30867" fmla="*/ 11954 w 13843"/>
              <a:gd name="connsiteY27-30868" fmla="*/ 7984 h 17230"/>
              <a:gd name="connsiteX28-30869" fmla="*/ 12312 w 13843"/>
              <a:gd name="connsiteY28-30870" fmla="*/ 9938 h 17230"/>
              <a:gd name="connsiteX29-30871" fmla="*/ 11938 w 13843"/>
              <a:gd name="connsiteY29-30872" fmla="*/ 9257 h 17230"/>
              <a:gd name="connsiteX30-30873" fmla="*/ 12308 w 13843"/>
              <a:gd name="connsiteY30-30874" fmla="*/ 11544 h 17230"/>
              <a:gd name="connsiteX31-30875" fmla="*/ 12198 w 13843"/>
              <a:gd name="connsiteY31-30876" fmla="*/ 14201 h 17230"/>
              <a:gd name="connsiteX32-30877" fmla="*/ 12111 w 13843"/>
              <a:gd name="connsiteY32-30878" fmla="*/ 16228 h 17230"/>
              <a:gd name="connsiteX33-30879" fmla="*/ 11833 w 13843"/>
              <a:gd name="connsiteY33-30880" fmla="*/ 13325 h 17230"/>
              <a:gd name="connsiteX34-30881" fmla="*/ 11685 w 13843"/>
              <a:gd name="connsiteY34-30882" fmla="*/ 11252 h 17230"/>
              <a:gd name="connsiteX35-30883" fmla="*/ 11028 w 13843"/>
              <a:gd name="connsiteY35-30884" fmla="*/ 6212 h 17230"/>
              <a:gd name="connsiteX36-30885" fmla="*/ 11374 w 13843"/>
              <a:gd name="connsiteY36-30886" fmla="*/ 11757 h 17230"/>
              <a:gd name="connsiteX37-30887" fmla="*/ 11574 w 13843"/>
              <a:gd name="connsiteY37-30888" fmla="*/ 14285 h 17230"/>
              <a:gd name="connsiteX38-30889" fmla="*/ 11403 w 13843"/>
              <a:gd name="connsiteY38-30890" fmla="*/ 16746 h 17230"/>
              <a:gd name="connsiteX39-30891" fmla="*/ 11211 w 13843"/>
              <a:gd name="connsiteY39-30892" fmla="*/ 13822 h 17230"/>
              <a:gd name="connsiteX40-30893" fmla="*/ 10807 w 13843"/>
              <a:gd name="connsiteY40-30894" fmla="*/ 16705 h 17230"/>
              <a:gd name="connsiteX41-30895" fmla="*/ 10464 w 13843"/>
              <a:gd name="connsiteY41-30896" fmla="*/ 17020 h 17230"/>
              <a:gd name="connsiteX42-30897" fmla="*/ 10543 w 13843"/>
              <a:gd name="connsiteY42-30898" fmla="*/ 16578 h 17230"/>
              <a:gd name="connsiteX43-30899" fmla="*/ 10656 w 13843"/>
              <a:gd name="connsiteY43-30900" fmla="*/ 15449 h 17230"/>
              <a:gd name="connsiteX44-30901" fmla="*/ 10782 w 13843"/>
              <a:gd name="connsiteY44-30902" fmla="*/ 14870 h 17230"/>
              <a:gd name="connsiteX45-30903" fmla="*/ 10671 w 13843"/>
              <a:gd name="connsiteY45-30904" fmla="*/ 15401 h 17230"/>
              <a:gd name="connsiteX46-30905" fmla="*/ 10281 w 13843"/>
              <a:gd name="connsiteY46-30906" fmla="*/ 15775 h 17230"/>
              <a:gd name="connsiteX47-30907" fmla="*/ 10129 w 13843"/>
              <a:gd name="connsiteY47-30908" fmla="*/ 16622 h 17230"/>
              <a:gd name="connsiteX48-30909" fmla="*/ 10139 w 13843"/>
              <a:gd name="connsiteY48-30910" fmla="*/ 15898 h 17230"/>
              <a:gd name="connsiteX49-30911" fmla="*/ 10390 w 13843"/>
              <a:gd name="connsiteY49-30912" fmla="*/ 14890 h 17230"/>
              <a:gd name="connsiteX50-30913" fmla="*/ 10589 w 13843"/>
              <a:gd name="connsiteY50-30914" fmla="*/ 14100 h 17230"/>
              <a:gd name="connsiteX51-30915" fmla="*/ 10680 w 13843"/>
              <a:gd name="connsiteY51-30916" fmla="*/ 10105 h 17230"/>
              <a:gd name="connsiteX52-30917" fmla="*/ 10823 w 13843"/>
              <a:gd name="connsiteY52-30918" fmla="*/ 8335 h 17230"/>
              <a:gd name="connsiteX53-30919" fmla="*/ 10354 w 13843"/>
              <a:gd name="connsiteY53-30920" fmla="*/ 12175 h 17230"/>
              <a:gd name="connsiteX54-30921" fmla="*/ 9249 w 13843"/>
              <a:gd name="connsiteY54-30922" fmla="*/ 15782 h 17230"/>
              <a:gd name="connsiteX55-30923" fmla="*/ 9969 w 13843"/>
              <a:gd name="connsiteY55-30924" fmla="*/ 11851 h 17230"/>
              <a:gd name="connsiteX56-30925" fmla="*/ 9027 w 13843"/>
              <a:gd name="connsiteY56-30926" fmla="*/ 14028 h 17230"/>
              <a:gd name="connsiteX57-30927" fmla="*/ 9699 w 13843"/>
              <a:gd name="connsiteY57-30928" fmla="*/ 11442 h 17230"/>
              <a:gd name="connsiteX58-30929" fmla="*/ 9968 w 13843"/>
              <a:gd name="connsiteY58-30930" fmla="*/ 10264 h 17230"/>
              <a:gd name="connsiteX59-30931" fmla="*/ 10158 w 13843"/>
              <a:gd name="connsiteY59-30932" fmla="*/ 5766 h 17230"/>
              <a:gd name="connsiteX60-30933" fmla="*/ 9432 w 13843"/>
              <a:gd name="connsiteY60-30934" fmla="*/ 3443 h 17230"/>
              <a:gd name="connsiteX61-30935" fmla="*/ 7255 w 13843"/>
              <a:gd name="connsiteY61-30936" fmla="*/ 4898 h 17230"/>
              <a:gd name="connsiteX62-30937" fmla="*/ 6860 w 13843"/>
              <a:gd name="connsiteY62-30938" fmla="*/ 5686 h 17230"/>
              <a:gd name="connsiteX63-30939" fmla="*/ 6527 w 13843"/>
              <a:gd name="connsiteY63-30940" fmla="*/ 6132 h 17230"/>
              <a:gd name="connsiteX64-30941" fmla="*/ 6435 w 13843"/>
              <a:gd name="connsiteY64-30942" fmla="*/ 6532 h 17230"/>
              <a:gd name="connsiteX65-30943" fmla="*/ 6001 w 13843"/>
              <a:gd name="connsiteY65-30944" fmla="*/ 6935 h 17230"/>
              <a:gd name="connsiteX66-30945" fmla="*/ 5399 w 13843"/>
              <a:gd name="connsiteY66-30946" fmla="*/ 7260 h 17230"/>
              <a:gd name="connsiteX67-30947" fmla="*/ 5530 w 13843"/>
              <a:gd name="connsiteY67-30948" fmla="*/ 7171 h 17230"/>
              <a:gd name="connsiteX68-30949" fmla="*/ 5907 w 13843"/>
              <a:gd name="connsiteY68-30950" fmla="*/ 7016 h 17230"/>
              <a:gd name="connsiteX69-30951" fmla="*/ 5409 w 13843"/>
              <a:gd name="connsiteY69-30952" fmla="*/ 7287 h 17230"/>
              <a:gd name="connsiteX70-30953" fmla="*/ 4445 w 13843"/>
              <a:gd name="connsiteY70-30954" fmla="*/ 8017 h 17230"/>
              <a:gd name="connsiteX71-30955" fmla="*/ 3889 w 13843"/>
              <a:gd name="connsiteY71-30956" fmla="*/ 8372 h 17230"/>
              <a:gd name="connsiteX72-30957" fmla="*/ 3169 w 13843"/>
              <a:gd name="connsiteY72-30958" fmla="*/ 8683 h 17230"/>
              <a:gd name="connsiteX73-30959" fmla="*/ 1519 w 13843"/>
              <a:gd name="connsiteY73-30960" fmla="*/ 9330 h 17230"/>
              <a:gd name="connsiteX74-30961" fmla="*/ 482 w 13843"/>
              <a:gd name="connsiteY74-30962" fmla="*/ 9936 h 17230"/>
              <a:gd name="connsiteX75-30963" fmla="*/ 330 w 13843"/>
              <a:gd name="connsiteY75-30964" fmla="*/ 8790 h 17230"/>
              <a:gd name="connsiteX76-30965" fmla="*/ 109 w 13843"/>
              <a:gd name="connsiteY76-30966" fmla="*/ 7008 h 17230"/>
              <a:gd name="connsiteX0-30967" fmla="*/ 109 w 13843"/>
              <a:gd name="connsiteY0-30968" fmla="*/ 7008 h 17230"/>
              <a:gd name="connsiteX1-30969" fmla="*/ 2370 w 13843"/>
              <a:gd name="connsiteY1-30970" fmla="*/ 6237 h 17230"/>
              <a:gd name="connsiteX2-30971" fmla="*/ 4241 w 13843"/>
              <a:gd name="connsiteY2-30972" fmla="*/ 5504 h 17230"/>
              <a:gd name="connsiteX3-30973" fmla="*/ 6507 w 13843"/>
              <a:gd name="connsiteY3-30974" fmla="*/ 3399 h 17230"/>
              <a:gd name="connsiteX4-30975" fmla="*/ 7079 w 13843"/>
              <a:gd name="connsiteY4-30976" fmla="*/ 2367 h 17230"/>
              <a:gd name="connsiteX5-30977" fmla="*/ 7253 w 13843"/>
              <a:gd name="connsiteY5-30978" fmla="*/ 2149 h 17230"/>
              <a:gd name="connsiteX6-30979" fmla="*/ 7474 w 13843"/>
              <a:gd name="connsiteY6-30980" fmla="*/ 826 h 17230"/>
              <a:gd name="connsiteX7-30981" fmla="*/ 7824 w 13843"/>
              <a:gd name="connsiteY7-30982" fmla="*/ 961 h 17230"/>
              <a:gd name="connsiteX8-30983" fmla="*/ 8180 w 13843"/>
              <a:gd name="connsiteY8-30984" fmla="*/ 1915 h 17230"/>
              <a:gd name="connsiteX9-30985" fmla="*/ 8912 w 13843"/>
              <a:gd name="connsiteY9-30986" fmla="*/ 752 h 17230"/>
              <a:gd name="connsiteX10-30987" fmla="*/ 8584 w 13843"/>
              <a:gd name="connsiteY10-30988" fmla="*/ 1546 h 17230"/>
              <a:gd name="connsiteX11-30989" fmla="*/ 9243 w 13843"/>
              <a:gd name="connsiteY11-30990" fmla="*/ 19 h 17230"/>
              <a:gd name="connsiteX12-30991" fmla="*/ 9729 w 13843"/>
              <a:gd name="connsiteY12-30992" fmla="*/ 14 h 17230"/>
              <a:gd name="connsiteX13-30993" fmla="*/ 9825 w 13843"/>
              <a:gd name="connsiteY13-30994" fmla="*/ 1200 h 17230"/>
              <a:gd name="connsiteX14-30995" fmla="*/ 11867 w 13843"/>
              <a:gd name="connsiteY14-30996" fmla="*/ 3664 h 17230"/>
              <a:gd name="connsiteX15-30997" fmla="*/ 13658 w 13843"/>
              <a:gd name="connsiteY15-30998" fmla="*/ 12081 h 17230"/>
              <a:gd name="connsiteX16-30999" fmla="*/ 13784 w 13843"/>
              <a:gd name="connsiteY16-31000" fmla="*/ 17145 h 17230"/>
              <a:gd name="connsiteX17-31001" fmla="*/ 13607 w 13843"/>
              <a:gd name="connsiteY17-31002" fmla="*/ 15125 h 17230"/>
              <a:gd name="connsiteX18-31003" fmla="*/ 13156 w 13843"/>
              <a:gd name="connsiteY18-31004" fmla="*/ 17058 h 17230"/>
              <a:gd name="connsiteX19-31005" fmla="*/ 13395 w 13843"/>
              <a:gd name="connsiteY19-31006" fmla="*/ 13248 h 17230"/>
              <a:gd name="connsiteX20-31007" fmla="*/ 12761 w 13843"/>
              <a:gd name="connsiteY20-31008" fmla="*/ 9413 h 17230"/>
              <a:gd name="connsiteX21-31009" fmla="*/ 13203 w 13843"/>
              <a:gd name="connsiteY21-31010" fmla="*/ 14014 h 17230"/>
              <a:gd name="connsiteX22-31011" fmla="*/ 12915 w 13843"/>
              <a:gd name="connsiteY22-31012" fmla="*/ 14786 h 17230"/>
              <a:gd name="connsiteX23-31013" fmla="*/ 12429 w 13843"/>
              <a:gd name="connsiteY23-31014" fmla="*/ 15779 h 17230"/>
              <a:gd name="connsiteX24-31015" fmla="*/ 12465 w 13843"/>
              <a:gd name="connsiteY24-31016" fmla="*/ 10366 h 17230"/>
              <a:gd name="connsiteX25-31017" fmla="*/ 11546 w 13843"/>
              <a:gd name="connsiteY25-31018" fmla="*/ 4727 h 17230"/>
              <a:gd name="connsiteX26-31019" fmla="*/ 11713 w 13843"/>
              <a:gd name="connsiteY26-31020" fmla="*/ 7113 h 17230"/>
              <a:gd name="connsiteX27-31021" fmla="*/ 11954 w 13843"/>
              <a:gd name="connsiteY27-31022" fmla="*/ 7984 h 17230"/>
              <a:gd name="connsiteX28-31023" fmla="*/ 12312 w 13843"/>
              <a:gd name="connsiteY28-31024" fmla="*/ 9938 h 17230"/>
              <a:gd name="connsiteX29-31025" fmla="*/ 11938 w 13843"/>
              <a:gd name="connsiteY29-31026" fmla="*/ 9257 h 17230"/>
              <a:gd name="connsiteX30-31027" fmla="*/ 12308 w 13843"/>
              <a:gd name="connsiteY30-31028" fmla="*/ 11544 h 17230"/>
              <a:gd name="connsiteX31-31029" fmla="*/ 12198 w 13843"/>
              <a:gd name="connsiteY31-31030" fmla="*/ 14201 h 17230"/>
              <a:gd name="connsiteX32-31031" fmla="*/ 12111 w 13843"/>
              <a:gd name="connsiteY32-31032" fmla="*/ 16228 h 17230"/>
              <a:gd name="connsiteX33-31033" fmla="*/ 11833 w 13843"/>
              <a:gd name="connsiteY33-31034" fmla="*/ 13325 h 17230"/>
              <a:gd name="connsiteX34-31035" fmla="*/ 11685 w 13843"/>
              <a:gd name="connsiteY34-31036" fmla="*/ 11252 h 17230"/>
              <a:gd name="connsiteX35-31037" fmla="*/ 11028 w 13843"/>
              <a:gd name="connsiteY35-31038" fmla="*/ 6212 h 17230"/>
              <a:gd name="connsiteX36-31039" fmla="*/ 11374 w 13843"/>
              <a:gd name="connsiteY36-31040" fmla="*/ 11757 h 17230"/>
              <a:gd name="connsiteX37-31041" fmla="*/ 11574 w 13843"/>
              <a:gd name="connsiteY37-31042" fmla="*/ 14285 h 17230"/>
              <a:gd name="connsiteX38-31043" fmla="*/ 11403 w 13843"/>
              <a:gd name="connsiteY38-31044" fmla="*/ 16746 h 17230"/>
              <a:gd name="connsiteX39-31045" fmla="*/ 11211 w 13843"/>
              <a:gd name="connsiteY39-31046" fmla="*/ 13822 h 17230"/>
              <a:gd name="connsiteX40-31047" fmla="*/ 10807 w 13843"/>
              <a:gd name="connsiteY40-31048" fmla="*/ 16705 h 17230"/>
              <a:gd name="connsiteX41-31049" fmla="*/ 10464 w 13843"/>
              <a:gd name="connsiteY41-31050" fmla="*/ 17020 h 17230"/>
              <a:gd name="connsiteX42-31051" fmla="*/ 10543 w 13843"/>
              <a:gd name="connsiteY42-31052" fmla="*/ 16578 h 17230"/>
              <a:gd name="connsiteX43-31053" fmla="*/ 10656 w 13843"/>
              <a:gd name="connsiteY43-31054" fmla="*/ 15449 h 17230"/>
              <a:gd name="connsiteX44-31055" fmla="*/ 10782 w 13843"/>
              <a:gd name="connsiteY44-31056" fmla="*/ 14870 h 17230"/>
              <a:gd name="connsiteX45-31057" fmla="*/ 10671 w 13843"/>
              <a:gd name="connsiteY45-31058" fmla="*/ 15401 h 17230"/>
              <a:gd name="connsiteX46-31059" fmla="*/ 10281 w 13843"/>
              <a:gd name="connsiteY46-31060" fmla="*/ 15775 h 17230"/>
              <a:gd name="connsiteX47-31061" fmla="*/ 10129 w 13843"/>
              <a:gd name="connsiteY47-31062" fmla="*/ 16622 h 17230"/>
              <a:gd name="connsiteX48-31063" fmla="*/ 10139 w 13843"/>
              <a:gd name="connsiteY48-31064" fmla="*/ 15898 h 17230"/>
              <a:gd name="connsiteX49-31065" fmla="*/ 10390 w 13843"/>
              <a:gd name="connsiteY49-31066" fmla="*/ 14890 h 17230"/>
              <a:gd name="connsiteX50-31067" fmla="*/ 10589 w 13843"/>
              <a:gd name="connsiteY50-31068" fmla="*/ 14100 h 17230"/>
              <a:gd name="connsiteX51-31069" fmla="*/ 10680 w 13843"/>
              <a:gd name="connsiteY51-31070" fmla="*/ 10105 h 17230"/>
              <a:gd name="connsiteX52-31071" fmla="*/ 10823 w 13843"/>
              <a:gd name="connsiteY52-31072" fmla="*/ 8335 h 17230"/>
              <a:gd name="connsiteX53-31073" fmla="*/ 10354 w 13843"/>
              <a:gd name="connsiteY53-31074" fmla="*/ 12175 h 17230"/>
              <a:gd name="connsiteX54-31075" fmla="*/ 9249 w 13843"/>
              <a:gd name="connsiteY54-31076" fmla="*/ 15782 h 17230"/>
              <a:gd name="connsiteX55-31077" fmla="*/ 9969 w 13843"/>
              <a:gd name="connsiteY55-31078" fmla="*/ 11851 h 17230"/>
              <a:gd name="connsiteX56-31079" fmla="*/ 9027 w 13843"/>
              <a:gd name="connsiteY56-31080" fmla="*/ 14028 h 17230"/>
              <a:gd name="connsiteX57-31081" fmla="*/ 9699 w 13843"/>
              <a:gd name="connsiteY57-31082" fmla="*/ 11442 h 17230"/>
              <a:gd name="connsiteX58-31083" fmla="*/ 9968 w 13843"/>
              <a:gd name="connsiteY58-31084" fmla="*/ 10264 h 17230"/>
              <a:gd name="connsiteX59-31085" fmla="*/ 10158 w 13843"/>
              <a:gd name="connsiteY59-31086" fmla="*/ 5766 h 17230"/>
              <a:gd name="connsiteX60-31087" fmla="*/ 9331 w 13843"/>
              <a:gd name="connsiteY60-31088" fmla="*/ 3785 h 17230"/>
              <a:gd name="connsiteX61-31089" fmla="*/ 7255 w 13843"/>
              <a:gd name="connsiteY61-31090" fmla="*/ 4898 h 17230"/>
              <a:gd name="connsiteX62-31091" fmla="*/ 6860 w 13843"/>
              <a:gd name="connsiteY62-31092" fmla="*/ 5686 h 17230"/>
              <a:gd name="connsiteX63-31093" fmla="*/ 6527 w 13843"/>
              <a:gd name="connsiteY63-31094" fmla="*/ 6132 h 17230"/>
              <a:gd name="connsiteX64-31095" fmla="*/ 6435 w 13843"/>
              <a:gd name="connsiteY64-31096" fmla="*/ 6532 h 17230"/>
              <a:gd name="connsiteX65-31097" fmla="*/ 6001 w 13843"/>
              <a:gd name="connsiteY65-31098" fmla="*/ 6935 h 17230"/>
              <a:gd name="connsiteX66-31099" fmla="*/ 5399 w 13843"/>
              <a:gd name="connsiteY66-31100" fmla="*/ 7260 h 17230"/>
              <a:gd name="connsiteX67-31101" fmla="*/ 5530 w 13843"/>
              <a:gd name="connsiteY67-31102" fmla="*/ 7171 h 17230"/>
              <a:gd name="connsiteX68-31103" fmla="*/ 5907 w 13843"/>
              <a:gd name="connsiteY68-31104" fmla="*/ 7016 h 17230"/>
              <a:gd name="connsiteX69-31105" fmla="*/ 5409 w 13843"/>
              <a:gd name="connsiteY69-31106" fmla="*/ 7287 h 17230"/>
              <a:gd name="connsiteX70-31107" fmla="*/ 4445 w 13843"/>
              <a:gd name="connsiteY70-31108" fmla="*/ 8017 h 17230"/>
              <a:gd name="connsiteX71-31109" fmla="*/ 3889 w 13843"/>
              <a:gd name="connsiteY71-31110" fmla="*/ 8372 h 17230"/>
              <a:gd name="connsiteX72-31111" fmla="*/ 3169 w 13843"/>
              <a:gd name="connsiteY72-31112" fmla="*/ 8683 h 17230"/>
              <a:gd name="connsiteX73-31113" fmla="*/ 1519 w 13843"/>
              <a:gd name="connsiteY73-31114" fmla="*/ 9330 h 17230"/>
              <a:gd name="connsiteX74-31115" fmla="*/ 482 w 13843"/>
              <a:gd name="connsiteY74-31116" fmla="*/ 9936 h 17230"/>
              <a:gd name="connsiteX75-31117" fmla="*/ 330 w 13843"/>
              <a:gd name="connsiteY75-31118" fmla="*/ 8790 h 17230"/>
              <a:gd name="connsiteX76-31119" fmla="*/ 109 w 13843"/>
              <a:gd name="connsiteY76-31120" fmla="*/ 7008 h 17230"/>
              <a:gd name="connsiteX0-31121" fmla="*/ 109 w 13843"/>
              <a:gd name="connsiteY0-31122" fmla="*/ 7008 h 17230"/>
              <a:gd name="connsiteX1-31123" fmla="*/ 2370 w 13843"/>
              <a:gd name="connsiteY1-31124" fmla="*/ 6237 h 17230"/>
              <a:gd name="connsiteX2-31125" fmla="*/ 4241 w 13843"/>
              <a:gd name="connsiteY2-31126" fmla="*/ 5504 h 17230"/>
              <a:gd name="connsiteX3-31127" fmla="*/ 6507 w 13843"/>
              <a:gd name="connsiteY3-31128" fmla="*/ 3399 h 17230"/>
              <a:gd name="connsiteX4-31129" fmla="*/ 7079 w 13843"/>
              <a:gd name="connsiteY4-31130" fmla="*/ 2367 h 17230"/>
              <a:gd name="connsiteX5-31131" fmla="*/ 7253 w 13843"/>
              <a:gd name="connsiteY5-31132" fmla="*/ 2149 h 17230"/>
              <a:gd name="connsiteX6-31133" fmla="*/ 7474 w 13843"/>
              <a:gd name="connsiteY6-31134" fmla="*/ 826 h 17230"/>
              <a:gd name="connsiteX7-31135" fmla="*/ 7824 w 13843"/>
              <a:gd name="connsiteY7-31136" fmla="*/ 961 h 17230"/>
              <a:gd name="connsiteX8-31137" fmla="*/ 8180 w 13843"/>
              <a:gd name="connsiteY8-31138" fmla="*/ 1915 h 17230"/>
              <a:gd name="connsiteX9-31139" fmla="*/ 8912 w 13843"/>
              <a:gd name="connsiteY9-31140" fmla="*/ 752 h 17230"/>
              <a:gd name="connsiteX10-31141" fmla="*/ 8584 w 13843"/>
              <a:gd name="connsiteY10-31142" fmla="*/ 1546 h 17230"/>
              <a:gd name="connsiteX11-31143" fmla="*/ 9243 w 13843"/>
              <a:gd name="connsiteY11-31144" fmla="*/ 19 h 17230"/>
              <a:gd name="connsiteX12-31145" fmla="*/ 9729 w 13843"/>
              <a:gd name="connsiteY12-31146" fmla="*/ 14 h 17230"/>
              <a:gd name="connsiteX13-31147" fmla="*/ 9825 w 13843"/>
              <a:gd name="connsiteY13-31148" fmla="*/ 1200 h 17230"/>
              <a:gd name="connsiteX14-31149" fmla="*/ 11867 w 13843"/>
              <a:gd name="connsiteY14-31150" fmla="*/ 3664 h 17230"/>
              <a:gd name="connsiteX15-31151" fmla="*/ 13658 w 13843"/>
              <a:gd name="connsiteY15-31152" fmla="*/ 12081 h 17230"/>
              <a:gd name="connsiteX16-31153" fmla="*/ 13784 w 13843"/>
              <a:gd name="connsiteY16-31154" fmla="*/ 17145 h 17230"/>
              <a:gd name="connsiteX17-31155" fmla="*/ 13607 w 13843"/>
              <a:gd name="connsiteY17-31156" fmla="*/ 15125 h 17230"/>
              <a:gd name="connsiteX18-31157" fmla="*/ 13156 w 13843"/>
              <a:gd name="connsiteY18-31158" fmla="*/ 17058 h 17230"/>
              <a:gd name="connsiteX19-31159" fmla="*/ 13395 w 13843"/>
              <a:gd name="connsiteY19-31160" fmla="*/ 13248 h 17230"/>
              <a:gd name="connsiteX20-31161" fmla="*/ 12761 w 13843"/>
              <a:gd name="connsiteY20-31162" fmla="*/ 9413 h 17230"/>
              <a:gd name="connsiteX21-31163" fmla="*/ 13203 w 13843"/>
              <a:gd name="connsiteY21-31164" fmla="*/ 14014 h 17230"/>
              <a:gd name="connsiteX22-31165" fmla="*/ 12915 w 13843"/>
              <a:gd name="connsiteY22-31166" fmla="*/ 14786 h 17230"/>
              <a:gd name="connsiteX23-31167" fmla="*/ 12429 w 13843"/>
              <a:gd name="connsiteY23-31168" fmla="*/ 15779 h 17230"/>
              <a:gd name="connsiteX24-31169" fmla="*/ 12465 w 13843"/>
              <a:gd name="connsiteY24-31170" fmla="*/ 10366 h 17230"/>
              <a:gd name="connsiteX25-31171" fmla="*/ 11546 w 13843"/>
              <a:gd name="connsiteY25-31172" fmla="*/ 4727 h 17230"/>
              <a:gd name="connsiteX26-31173" fmla="*/ 11713 w 13843"/>
              <a:gd name="connsiteY26-31174" fmla="*/ 7113 h 17230"/>
              <a:gd name="connsiteX27-31175" fmla="*/ 11954 w 13843"/>
              <a:gd name="connsiteY27-31176" fmla="*/ 7984 h 17230"/>
              <a:gd name="connsiteX28-31177" fmla="*/ 12312 w 13843"/>
              <a:gd name="connsiteY28-31178" fmla="*/ 9938 h 17230"/>
              <a:gd name="connsiteX29-31179" fmla="*/ 11938 w 13843"/>
              <a:gd name="connsiteY29-31180" fmla="*/ 9257 h 17230"/>
              <a:gd name="connsiteX30-31181" fmla="*/ 12308 w 13843"/>
              <a:gd name="connsiteY30-31182" fmla="*/ 11544 h 17230"/>
              <a:gd name="connsiteX31-31183" fmla="*/ 12198 w 13843"/>
              <a:gd name="connsiteY31-31184" fmla="*/ 14201 h 17230"/>
              <a:gd name="connsiteX32-31185" fmla="*/ 12111 w 13843"/>
              <a:gd name="connsiteY32-31186" fmla="*/ 16228 h 17230"/>
              <a:gd name="connsiteX33-31187" fmla="*/ 11833 w 13843"/>
              <a:gd name="connsiteY33-31188" fmla="*/ 13325 h 17230"/>
              <a:gd name="connsiteX34-31189" fmla="*/ 11685 w 13843"/>
              <a:gd name="connsiteY34-31190" fmla="*/ 11252 h 17230"/>
              <a:gd name="connsiteX35-31191" fmla="*/ 11028 w 13843"/>
              <a:gd name="connsiteY35-31192" fmla="*/ 6212 h 17230"/>
              <a:gd name="connsiteX36-31193" fmla="*/ 11374 w 13843"/>
              <a:gd name="connsiteY36-31194" fmla="*/ 11757 h 17230"/>
              <a:gd name="connsiteX37-31195" fmla="*/ 11574 w 13843"/>
              <a:gd name="connsiteY37-31196" fmla="*/ 14285 h 17230"/>
              <a:gd name="connsiteX38-31197" fmla="*/ 11403 w 13843"/>
              <a:gd name="connsiteY38-31198" fmla="*/ 16746 h 17230"/>
              <a:gd name="connsiteX39-31199" fmla="*/ 11211 w 13843"/>
              <a:gd name="connsiteY39-31200" fmla="*/ 13822 h 17230"/>
              <a:gd name="connsiteX40-31201" fmla="*/ 10807 w 13843"/>
              <a:gd name="connsiteY40-31202" fmla="*/ 16705 h 17230"/>
              <a:gd name="connsiteX41-31203" fmla="*/ 10464 w 13843"/>
              <a:gd name="connsiteY41-31204" fmla="*/ 17020 h 17230"/>
              <a:gd name="connsiteX42-31205" fmla="*/ 10543 w 13843"/>
              <a:gd name="connsiteY42-31206" fmla="*/ 16578 h 17230"/>
              <a:gd name="connsiteX43-31207" fmla="*/ 10656 w 13843"/>
              <a:gd name="connsiteY43-31208" fmla="*/ 15449 h 17230"/>
              <a:gd name="connsiteX44-31209" fmla="*/ 10782 w 13843"/>
              <a:gd name="connsiteY44-31210" fmla="*/ 14870 h 17230"/>
              <a:gd name="connsiteX45-31211" fmla="*/ 10671 w 13843"/>
              <a:gd name="connsiteY45-31212" fmla="*/ 15401 h 17230"/>
              <a:gd name="connsiteX46-31213" fmla="*/ 10281 w 13843"/>
              <a:gd name="connsiteY46-31214" fmla="*/ 15775 h 17230"/>
              <a:gd name="connsiteX47-31215" fmla="*/ 10129 w 13843"/>
              <a:gd name="connsiteY47-31216" fmla="*/ 16622 h 17230"/>
              <a:gd name="connsiteX48-31217" fmla="*/ 10139 w 13843"/>
              <a:gd name="connsiteY48-31218" fmla="*/ 15898 h 17230"/>
              <a:gd name="connsiteX49-31219" fmla="*/ 10390 w 13843"/>
              <a:gd name="connsiteY49-31220" fmla="*/ 14890 h 17230"/>
              <a:gd name="connsiteX50-31221" fmla="*/ 10589 w 13843"/>
              <a:gd name="connsiteY50-31222" fmla="*/ 14100 h 17230"/>
              <a:gd name="connsiteX51-31223" fmla="*/ 10680 w 13843"/>
              <a:gd name="connsiteY51-31224" fmla="*/ 10105 h 17230"/>
              <a:gd name="connsiteX52-31225" fmla="*/ 10823 w 13843"/>
              <a:gd name="connsiteY52-31226" fmla="*/ 8335 h 17230"/>
              <a:gd name="connsiteX53-31227" fmla="*/ 10354 w 13843"/>
              <a:gd name="connsiteY53-31228" fmla="*/ 12175 h 17230"/>
              <a:gd name="connsiteX54-31229" fmla="*/ 9249 w 13843"/>
              <a:gd name="connsiteY54-31230" fmla="*/ 15782 h 17230"/>
              <a:gd name="connsiteX55-31231" fmla="*/ 9969 w 13843"/>
              <a:gd name="connsiteY55-31232" fmla="*/ 11851 h 17230"/>
              <a:gd name="connsiteX56-31233" fmla="*/ 9027 w 13843"/>
              <a:gd name="connsiteY56-31234" fmla="*/ 14028 h 17230"/>
              <a:gd name="connsiteX57-31235" fmla="*/ 9699 w 13843"/>
              <a:gd name="connsiteY57-31236" fmla="*/ 11442 h 17230"/>
              <a:gd name="connsiteX58-31237" fmla="*/ 9968 w 13843"/>
              <a:gd name="connsiteY58-31238" fmla="*/ 10264 h 17230"/>
              <a:gd name="connsiteX59-31239" fmla="*/ 10158 w 13843"/>
              <a:gd name="connsiteY59-31240" fmla="*/ 5766 h 17230"/>
              <a:gd name="connsiteX60-31241" fmla="*/ 9331 w 13843"/>
              <a:gd name="connsiteY60-31242" fmla="*/ 3785 h 17230"/>
              <a:gd name="connsiteX61-31243" fmla="*/ 8495 w 13843"/>
              <a:gd name="connsiteY61-31244" fmla="*/ 4400 h 17230"/>
              <a:gd name="connsiteX62-31245" fmla="*/ 7255 w 13843"/>
              <a:gd name="connsiteY62-31246" fmla="*/ 4898 h 17230"/>
              <a:gd name="connsiteX63-31247" fmla="*/ 6860 w 13843"/>
              <a:gd name="connsiteY63-31248" fmla="*/ 5686 h 17230"/>
              <a:gd name="connsiteX64-31249" fmla="*/ 6527 w 13843"/>
              <a:gd name="connsiteY64-31250" fmla="*/ 6132 h 17230"/>
              <a:gd name="connsiteX65-31251" fmla="*/ 6435 w 13843"/>
              <a:gd name="connsiteY65-31252" fmla="*/ 6532 h 17230"/>
              <a:gd name="connsiteX66-31253" fmla="*/ 6001 w 13843"/>
              <a:gd name="connsiteY66-31254" fmla="*/ 6935 h 17230"/>
              <a:gd name="connsiteX67-31255" fmla="*/ 5399 w 13843"/>
              <a:gd name="connsiteY67-31256" fmla="*/ 7260 h 17230"/>
              <a:gd name="connsiteX68-31257" fmla="*/ 5530 w 13843"/>
              <a:gd name="connsiteY68-31258" fmla="*/ 7171 h 17230"/>
              <a:gd name="connsiteX69-31259" fmla="*/ 5907 w 13843"/>
              <a:gd name="connsiteY69-31260" fmla="*/ 7016 h 17230"/>
              <a:gd name="connsiteX70-31261" fmla="*/ 5409 w 13843"/>
              <a:gd name="connsiteY70-31262" fmla="*/ 7287 h 17230"/>
              <a:gd name="connsiteX71-31263" fmla="*/ 4445 w 13843"/>
              <a:gd name="connsiteY71-31264" fmla="*/ 8017 h 17230"/>
              <a:gd name="connsiteX72-31265" fmla="*/ 3889 w 13843"/>
              <a:gd name="connsiteY72-31266" fmla="*/ 8372 h 17230"/>
              <a:gd name="connsiteX73-31267" fmla="*/ 3169 w 13843"/>
              <a:gd name="connsiteY73-31268" fmla="*/ 8683 h 17230"/>
              <a:gd name="connsiteX74-31269" fmla="*/ 1519 w 13843"/>
              <a:gd name="connsiteY74-31270" fmla="*/ 9330 h 17230"/>
              <a:gd name="connsiteX75-31271" fmla="*/ 482 w 13843"/>
              <a:gd name="connsiteY75-31272" fmla="*/ 9936 h 17230"/>
              <a:gd name="connsiteX76-31273" fmla="*/ 330 w 13843"/>
              <a:gd name="connsiteY76-31274" fmla="*/ 8790 h 17230"/>
              <a:gd name="connsiteX77" fmla="*/ 109 w 13843"/>
              <a:gd name="connsiteY77" fmla="*/ 7008 h 17230"/>
              <a:gd name="connsiteX0-31275" fmla="*/ 109 w 13843"/>
              <a:gd name="connsiteY0-31276" fmla="*/ 7008 h 17230"/>
              <a:gd name="connsiteX1-31277" fmla="*/ 2370 w 13843"/>
              <a:gd name="connsiteY1-31278" fmla="*/ 6237 h 17230"/>
              <a:gd name="connsiteX2-31279" fmla="*/ 4241 w 13843"/>
              <a:gd name="connsiteY2-31280" fmla="*/ 5504 h 17230"/>
              <a:gd name="connsiteX3-31281" fmla="*/ 6507 w 13843"/>
              <a:gd name="connsiteY3-31282" fmla="*/ 3399 h 17230"/>
              <a:gd name="connsiteX4-31283" fmla="*/ 7079 w 13843"/>
              <a:gd name="connsiteY4-31284" fmla="*/ 2367 h 17230"/>
              <a:gd name="connsiteX5-31285" fmla="*/ 7253 w 13843"/>
              <a:gd name="connsiteY5-31286" fmla="*/ 2149 h 17230"/>
              <a:gd name="connsiteX6-31287" fmla="*/ 7474 w 13843"/>
              <a:gd name="connsiteY6-31288" fmla="*/ 826 h 17230"/>
              <a:gd name="connsiteX7-31289" fmla="*/ 7824 w 13843"/>
              <a:gd name="connsiteY7-31290" fmla="*/ 961 h 17230"/>
              <a:gd name="connsiteX8-31291" fmla="*/ 8180 w 13843"/>
              <a:gd name="connsiteY8-31292" fmla="*/ 1915 h 17230"/>
              <a:gd name="connsiteX9-31293" fmla="*/ 8912 w 13843"/>
              <a:gd name="connsiteY9-31294" fmla="*/ 752 h 17230"/>
              <a:gd name="connsiteX10-31295" fmla="*/ 8584 w 13843"/>
              <a:gd name="connsiteY10-31296" fmla="*/ 1546 h 17230"/>
              <a:gd name="connsiteX11-31297" fmla="*/ 9243 w 13843"/>
              <a:gd name="connsiteY11-31298" fmla="*/ 19 h 17230"/>
              <a:gd name="connsiteX12-31299" fmla="*/ 9729 w 13843"/>
              <a:gd name="connsiteY12-31300" fmla="*/ 14 h 17230"/>
              <a:gd name="connsiteX13-31301" fmla="*/ 9825 w 13843"/>
              <a:gd name="connsiteY13-31302" fmla="*/ 1200 h 17230"/>
              <a:gd name="connsiteX14-31303" fmla="*/ 11867 w 13843"/>
              <a:gd name="connsiteY14-31304" fmla="*/ 3664 h 17230"/>
              <a:gd name="connsiteX15-31305" fmla="*/ 13658 w 13843"/>
              <a:gd name="connsiteY15-31306" fmla="*/ 12081 h 17230"/>
              <a:gd name="connsiteX16-31307" fmla="*/ 13784 w 13843"/>
              <a:gd name="connsiteY16-31308" fmla="*/ 17145 h 17230"/>
              <a:gd name="connsiteX17-31309" fmla="*/ 13607 w 13843"/>
              <a:gd name="connsiteY17-31310" fmla="*/ 15125 h 17230"/>
              <a:gd name="connsiteX18-31311" fmla="*/ 13156 w 13843"/>
              <a:gd name="connsiteY18-31312" fmla="*/ 17058 h 17230"/>
              <a:gd name="connsiteX19-31313" fmla="*/ 13395 w 13843"/>
              <a:gd name="connsiteY19-31314" fmla="*/ 13248 h 17230"/>
              <a:gd name="connsiteX20-31315" fmla="*/ 12761 w 13843"/>
              <a:gd name="connsiteY20-31316" fmla="*/ 9413 h 17230"/>
              <a:gd name="connsiteX21-31317" fmla="*/ 13203 w 13843"/>
              <a:gd name="connsiteY21-31318" fmla="*/ 14014 h 17230"/>
              <a:gd name="connsiteX22-31319" fmla="*/ 12915 w 13843"/>
              <a:gd name="connsiteY22-31320" fmla="*/ 14786 h 17230"/>
              <a:gd name="connsiteX23-31321" fmla="*/ 12429 w 13843"/>
              <a:gd name="connsiteY23-31322" fmla="*/ 15779 h 17230"/>
              <a:gd name="connsiteX24-31323" fmla="*/ 12465 w 13843"/>
              <a:gd name="connsiteY24-31324" fmla="*/ 10366 h 17230"/>
              <a:gd name="connsiteX25-31325" fmla="*/ 11546 w 13843"/>
              <a:gd name="connsiteY25-31326" fmla="*/ 4727 h 17230"/>
              <a:gd name="connsiteX26-31327" fmla="*/ 11713 w 13843"/>
              <a:gd name="connsiteY26-31328" fmla="*/ 7113 h 17230"/>
              <a:gd name="connsiteX27-31329" fmla="*/ 11954 w 13843"/>
              <a:gd name="connsiteY27-31330" fmla="*/ 7984 h 17230"/>
              <a:gd name="connsiteX28-31331" fmla="*/ 12312 w 13843"/>
              <a:gd name="connsiteY28-31332" fmla="*/ 9938 h 17230"/>
              <a:gd name="connsiteX29-31333" fmla="*/ 11938 w 13843"/>
              <a:gd name="connsiteY29-31334" fmla="*/ 9257 h 17230"/>
              <a:gd name="connsiteX30-31335" fmla="*/ 12308 w 13843"/>
              <a:gd name="connsiteY30-31336" fmla="*/ 11544 h 17230"/>
              <a:gd name="connsiteX31-31337" fmla="*/ 12198 w 13843"/>
              <a:gd name="connsiteY31-31338" fmla="*/ 14201 h 17230"/>
              <a:gd name="connsiteX32-31339" fmla="*/ 12111 w 13843"/>
              <a:gd name="connsiteY32-31340" fmla="*/ 16228 h 17230"/>
              <a:gd name="connsiteX33-31341" fmla="*/ 11833 w 13843"/>
              <a:gd name="connsiteY33-31342" fmla="*/ 13325 h 17230"/>
              <a:gd name="connsiteX34-31343" fmla="*/ 11685 w 13843"/>
              <a:gd name="connsiteY34-31344" fmla="*/ 11252 h 17230"/>
              <a:gd name="connsiteX35-31345" fmla="*/ 11028 w 13843"/>
              <a:gd name="connsiteY35-31346" fmla="*/ 6212 h 17230"/>
              <a:gd name="connsiteX36-31347" fmla="*/ 11374 w 13843"/>
              <a:gd name="connsiteY36-31348" fmla="*/ 11757 h 17230"/>
              <a:gd name="connsiteX37-31349" fmla="*/ 11574 w 13843"/>
              <a:gd name="connsiteY37-31350" fmla="*/ 14285 h 17230"/>
              <a:gd name="connsiteX38-31351" fmla="*/ 11403 w 13843"/>
              <a:gd name="connsiteY38-31352" fmla="*/ 16746 h 17230"/>
              <a:gd name="connsiteX39-31353" fmla="*/ 11211 w 13843"/>
              <a:gd name="connsiteY39-31354" fmla="*/ 13822 h 17230"/>
              <a:gd name="connsiteX40-31355" fmla="*/ 10807 w 13843"/>
              <a:gd name="connsiteY40-31356" fmla="*/ 16705 h 17230"/>
              <a:gd name="connsiteX41-31357" fmla="*/ 10464 w 13843"/>
              <a:gd name="connsiteY41-31358" fmla="*/ 17020 h 17230"/>
              <a:gd name="connsiteX42-31359" fmla="*/ 10543 w 13843"/>
              <a:gd name="connsiteY42-31360" fmla="*/ 16578 h 17230"/>
              <a:gd name="connsiteX43-31361" fmla="*/ 10656 w 13843"/>
              <a:gd name="connsiteY43-31362" fmla="*/ 15449 h 17230"/>
              <a:gd name="connsiteX44-31363" fmla="*/ 10782 w 13843"/>
              <a:gd name="connsiteY44-31364" fmla="*/ 14870 h 17230"/>
              <a:gd name="connsiteX45-31365" fmla="*/ 10671 w 13843"/>
              <a:gd name="connsiteY45-31366" fmla="*/ 15401 h 17230"/>
              <a:gd name="connsiteX46-31367" fmla="*/ 10281 w 13843"/>
              <a:gd name="connsiteY46-31368" fmla="*/ 15775 h 17230"/>
              <a:gd name="connsiteX47-31369" fmla="*/ 10129 w 13843"/>
              <a:gd name="connsiteY47-31370" fmla="*/ 16622 h 17230"/>
              <a:gd name="connsiteX48-31371" fmla="*/ 10139 w 13843"/>
              <a:gd name="connsiteY48-31372" fmla="*/ 15898 h 17230"/>
              <a:gd name="connsiteX49-31373" fmla="*/ 10390 w 13843"/>
              <a:gd name="connsiteY49-31374" fmla="*/ 14890 h 17230"/>
              <a:gd name="connsiteX50-31375" fmla="*/ 10589 w 13843"/>
              <a:gd name="connsiteY50-31376" fmla="*/ 14100 h 17230"/>
              <a:gd name="connsiteX51-31377" fmla="*/ 10680 w 13843"/>
              <a:gd name="connsiteY51-31378" fmla="*/ 10105 h 17230"/>
              <a:gd name="connsiteX52-31379" fmla="*/ 10823 w 13843"/>
              <a:gd name="connsiteY52-31380" fmla="*/ 8335 h 17230"/>
              <a:gd name="connsiteX53-31381" fmla="*/ 10354 w 13843"/>
              <a:gd name="connsiteY53-31382" fmla="*/ 12175 h 17230"/>
              <a:gd name="connsiteX54-31383" fmla="*/ 9249 w 13843"/>
              <a:gd name="connsiteY54-31384" fmla="*/ 15782 h 17230"/>
              <a:gd name="connsiteX55-31385" fmla="*/ 9969 w 13843"/>
              <a:gd name="connsiteY55-31386" fmla="*/ 11851 h 17230"/>
              <a:gd name="connsiteX56-31387" fmla="*/ 9027 w 13843"/>
              <a:gd name="connsiteY56-31388" fmla="*/ 14028 h 17230"/>
              <a:gd name="connsiteX57-31389" fmla="*/ 9699 w 13843"/>
              <a:gd name="connsiteY57-31390" fmla="*/ 11442 h 17230"/>
              <a:gd name="connsiteX58-31391" fmla="*/ 9968 w 13843"/>
              <a:gd name="connsiteY58-31392" fmla="*/ 10264 h 17230"/>
              <a:gd name="connsiteX59-31393" fmla="*/ 10158 w 13843"/>
              <a:gd name="connsiteY59-31394" fmla="*/ 5766 h 17230"/>
              <a:gd name="connsiteX60-31395" fmla="*/ 9331 w 13843"/>
              <a:gd name="connsiteY60-31396" fmla="*/ 3785 h 17230"/>
              <a:gd name="connsiteX61-31397" fmla="*/ 8495 w 13843"/>
              <a:gd name="connsiteY61-31398" fmla="*/ 4400 h 17230"/>
              <a:gd name="connsiteX62-31399" fmla="*/ 7411 w 13843"/>
              <a:gd name="connsiteY62-31400" fmla="*/ 5133 h 17230"/>
              <a:gd name="connsiteX63-31401" fmla="*/ 6860 w 13843"/>
              <a:gd name="connsiteY63-31402" fmla="*/ 5686 h 17230"/>
              <a:gd name="connsiteX64-31403" fmla="*/ 6527 w 13843"/>
              <a:gd name="connsiteY64-31404" fmla="*/ 6132 h 17230"/>
              <a:gd name="connsiteX65-31405" fmla="*/ 6435 w 13843"/>
              <a:gd name="connsiteY65-31406" fmla="*/ 6532 h 17230"/>
              <a:gd name="connsiteX66-31407" fmla="*/ 6001 w 13843"/>
              <a:gd name="connsiteY66-31408" fmla="*/ 6935 h 17230"/>
              <a:gd name="connsiteX67-31409" fmla="*/ 5399 w 13843"/>
              <a:gd name="connsiteY67-31410" fmla="*/ 7260 h 17230"/>
              <a:gd name="connsiteX68-31411" fmla="*/ 5530 w 13843"/>
              <a:gd name="connsiteY68-31412" fmla="*/ 7171 h 17230"/>
              <a:gd name="connsiteX69-31413" fmla="*/ 5907 w 13843"/>
              <a:gd name="connsiteY69-31414" fmla="*/ 7016 h 17230"/>
              <a:gd name="connsiteX70-31415" fmla="*/ 5409 w 13843"/>
              <a:gd name="connsiteY70-31416" fmla="*/ 7287 h 17230"/>
              <a:gd name="connsiteX71-31417" fmla="*/ 4445 w 13843"/>
              <a:gd name="connsiteY71-31418" fmla="*/ 8017 h 17230"/>
              <a:gd name="connsiteX72-31419" fmla="*/ 3889 w 13843"/>
              <a:gd name="connsiteY72-31420" fmla="*/ 8372 h 17230"/>
              <a:gd name="connsiteX73-31421" fmla="*/ 3169 w 13843"/>
              <a:gd name="connsiteY73-31422" fmla="*/ 8683 h 17230"/>
              <a:gd name="connsiteX74-31423" fmla="*/ 1519 w 13843"/>
              <a:gd name="connsiteY74-31424" fmla="*/ 9330 h 17230"/>
              <a:gd name="connsiteX75-31425" fmla="*/ 482 w 13843"/>
              <a:gd name="connsiteY75-31426" fmla="*/ 9936 h 17230"/>
              <a:gd name="connsiteX76-31427" fmla="*/ 330 w 13843"/>
              <a:gd name="connsiteY76-31428" fmla="*/ 8790 h 17230"/>
              <a:gd name="connsiteX77-31429" fmla="*/ 109 w 13843"/>
              <a:gd name="connsiteY77-31430" fmla="*/ 7008 h 17230"/>
              <a:gd name="connsiteX0-31431" fmla="*/ 109 w 13843"/>
              <a:gd name="connsiteY0-31432" fmla="*/ 7008 h 17230"/>
              <a:gd name="connsiteX1-31433" fmla="*/ 2370 w 13843"/>
              <a:gd name="connsiteY1-31434" fmla="*/ 6237 h 17230"/>
              <a:gd name="connsiteX2-31435" fmla="*/ 4241 w 13843"/>
              <a:gd name="connsiteY2-31436" fmla="*/ 5504 h 17230"/>
              <a:gd name="connsiteX3-31437" fmla="*/ 6507 w 13843"/>
              <a:gd name="connsiteY3-31438" fmla="*/ 3399 h 17230"/>
              <a:gd name="connsiteX4-31439" fmla="*/ 7079 w 13843"/>
              <a:gd name="connsiteY4-31440" fmla="*/ 2367 h 17230"/>
              <a:gd name="connsiteX5-31441" fmla="*/ 7253 w 13843"/>
              <a:gd name="connsiteY5-31442" fmla="*/ 2149 h 17230"/>
              <a:gd name="connsiteX6-31443" fmla="*/ 7474 w 13843"/>
              <a:gd name="connsiteY6-31444" fmla="*/ 826 h 17230"/>
              <a:gd name="connsiteX7-31445" fmla="*/ 7824 w 13843"/>
              <a:gd name="connsiteY7-31446" fmla="*/ 961 h 17230"/>
              <a:gd name="connsiteX8-31447" fmla="*/ 8180 w 13843"/>
              <a:gd name="connsiteY8-31448" fmla="*/ 1915 h 17230"/>
              <a:gd name="connsiteX9-31449" fmla="*/ 8912 w 13843"/>
              <a:gd name="connsiteY9-31450" fmla="*/ 752 h 17230"/>
              <a:gd name="connsiteX10-31451" fmla="*/ 8584 w 13843"/>
              <a:gd name="connsiteY10-31452" fmla="*/ 1546 h 17230"/>
              <a:gd name="connsiteX11-31453" fmla="*/ 9243 w 13843"/>
              <a:gd name="connsiteY11-31454" fmla="*/ 19 h 17230"/>
              <a:gd name="connsiteX12-31455" fmla="*/ 9729 w 13843"/>
              <a:gd name="connsiteY12-31456" fmla="*/ 14 h 17230"/>
              <a:gd name="connsiteX13-31457" fmla="*/ 9825 w 13843"/>
              <a:gd name="connsiteY13-31458" fmla="*/ 1200 h 17230"/>
              <a:gd name="connsiteX14-31459" fmla="*/ 11867 w 13843"/>
              <a:gd name="connsiteY14-31460" fmla="*/ 3664 h 17230"/>
              <a:gd name="connsiteX15-31461" fmla="*/ 13658 w 13843"/>
              <a:gd name="connsiteY15-31462" fmla="*/ 12081 h 17230"/>
              <a:gd name="connsiteX16-31463" fmla="*/ 13784 w 13843"/>
              <a:gd name="connsiteY16-31464" fmla="*/ 17145 h 17230"/>
              <a:gd name="connsiteX17-31465" fmla="*/ 13607 w 13843"/>
              <a:gd name="connsiteY17-31466" fmla="*/ 15125 h 17230"/>
              <a:gd name="connsiteX18-31467" fmla="*/ 13156 w 13843"/>
              <a:gd name="connsiteY18-31468" fmla="*/ 17058 h 17230"/>
              <a:gd name="connsiteX19-31469" fmla="*/ 13395 w 13843"/>
              <a:gd name="connsiteY19-31470" fmla="*/ 13248 h 17230"/>
              <a:gd name="connsiteX20-31471" fmla="*/ 12761 w 13843"/>
              <a:gd name="connsiteY20-31472" fmla="*/ 9413 h 17230"/>
              <a:gd name="connsiteX21-31473" fmla="*/ 13203 w 13843"/>
              <a:gd name="connsiteY21-31474" fmla="*/ 14014 h 17230"/>
              <a:gd name="connsiteX22-31475" fmla="*/ 12915 w 13843"/>
              <a:gd name="connsiteY22-31476" fmla="*/ 14786 h 17230"/>
              <a:gd name="connsiteX23-31477" fmla="*/ 12429 w 13843"/>
              <a:gd name="connsiteY23-31478" fmla="*/ 15779 h 17230"/>
              <a:gd name="connsiteX24-31479" fmla="*/ 12465 w 13843"/>
              <a:gd name="connsiteY24-31480" fmla="*/ 10366 h 17230"/>
              <a:gd name="connsiteX25-31481" fmla="*/ 11546 w 13843"/>
              <a:gd name="connsiteY25-31482" fmla="*/ 4727 h 17230"/>
              <a:gd name="connsiteX26-31483" fmla="*/ 11713 w 13843"/>
              <a:gd name="connsiteY26-31484" fmla="*/ 7113 h 17230"/>
              <a:gd name="connsiteX27-31485" fmla="*/ 11954 w 13843"/>
              <a:gd name="connsiteY27-31486" fmla="*/ 7984 h 17230"/>
              <a:gd name="connsiteX28-31487" fmla="*/ 12312 w 13843"/>
              <a:gd name="connsiteY28-31488" fmla="*/ 9938 h 17230"/>
              <a:gd name="connsiteX29-31489" fmla="*/ 11938 w 13843"/>
              <a:gd name="connsiteY29-31490" fmla="*/ 9257 h 17230"/>
              <a:gd name="connsiteX30-31491" fmla="*/ 12308 w 13843"/>
              <a:gd name="connsiteY30-31492" fmla="*/ 11544 h 17230"/>
              <a:gd name="connsiteX31-31493" fmla="*/ 12198 w 13843"/>
              <a:gd name="connsiteY31-31494" fmla="*/ 14201 h 17230"/>
              <a:gd name="connsiteX32-31495" fmla="*/ 12111 w 13843"/>
              <a:gd name="connsiteY32-31496" fmla="*/ 16228 h 17230"/>
              <a:gd name="connsiteX33-31497" fmla="*/ 11833 w 13843"/>
              <a:gd name="connsiteY33-31498" fmla="*/ 13325 h 17230"/>
              <a:gd name="connsiteX34-31499" fmla="*/ 11685 w 13843"/>
              <a:gd name="connsiteY34-31500" fmla="*/ 11252 h 17230"/>
              <a:gd name="connsiteX35-31501" fmla="*/ 11028 w 13843"/>
              <a:gd name="connsiteY35-31502" fmla="*/ 6212 h 17230"/>
              <a:gd name="connsiteX36-31503" fmla="*/ 11374 w 13843"/>
              <a:gd name="connsiteY36-31504" fmla="*/ 11757 h 17230"/>
              <a:gd name="connsiteX37-31505" fmla="*/ 11574 w 13843"/>
              <a:gd name="connsiteY37-31506" fmla="*/ 14285 h 17230"/>
              <a:gd name="connsiteX38-31507" fmla="*/ 11403 w 13843"/>
              <a:gd name="connsiteY38-31508" fmla="*/ 16746 h 17230"/>
              <a:gd name="connsiteX39-31509" fmla="*/ 11211 w 13843"/>
              <a:gd name="connsiteY39-31510" fmla="*/ 13822 h 17230"/>
              <a:gd name="connsiteX40-31511" fmla="*/ 10807 w 13843"/>
              <a:gd name="connsiteY40-31512" fmla="*/ 16705 h 17230"/>
              <a:gd name="connsiteX41-31513" fmla="*/ 10464 w 13843"/>
              <a:gd name="connsiteY41-31514" fmla="*/ 17020 h 17230"/>
              <a:gd name="connsiteX42-31515" fmla="*/ 10543 w 13843"/>
              <a:gd name="connsiteY42-31516" fmla="*/ 16578 h 17230"/>
              <a:gd name="connsiteX43-31517" fmla="*/ 10656 w 13843"/>
              <a:gd name="connsiteY43-31518" fmla="*/ 15449 h 17230"/>
              <a:gd name="connsiteX44-31519" fmla="*/ 10782 w 13843"/>
              <a:gd name="connsiteY44-31520" fmla="*/ 14870 h 17230"/>
              <a:gd name="connsiteX45-31521" fmla="*/ 10671 w 13843"/>
              <a:gd name="connsiteY45-31522" fmla="*/ 15401 h 17230"/>
              <a:gd name="connsiteX46-31523" fmla="*/ 10281 w 13843"/>
              <a:gd name="connsiteY46-31524" fmla="*/ 15775 h 17230"/>
              <a:gd name="connsiteX47-31525" fmla="*/ 10129 w 13843"/>
              <a:gd name="connsiteY47-31526" fmla="*/ 16622 h 17230"/>
              <a:gd name="connsiteX48-31527" fmla="*/ 10139 w 13843"/>
              <a:gd name="connsiteY48-31528" fmla="*/ 15898 h 17230"/>
              <a:gd name="connsiteX49-31529" fmla="*/ 10390 w 13843"/>
              <a:gd name="connsiteY49-31530" fmla="*/ 14890 h 17230"/>
              <a:gd name="connsiteX50-31531" fmla="*/ 10589 w 13843"/>
              <a:gd name="connsiteY50-31532" fmla="*/ 14100 h 17230"/>
              <a:gd name="connsiteX51-31533" fmla="*/ 10680 w 13843"/>
              <a:gd name="connsiteY51-31534" fmla="*/ 10105 h 17230"/>
              <a:gd name="connsiteX52-31535" fmla="*/ 10823 w 13843"/>
              <a:gd name="connsiteY52-31536" fmla="*/ 8335 h 17230"/>
              <a:gd name="connsiteX53-31537" fmla="*/ 10354 w 13843"/>
              <a:gd name="connsiteY53-31538" fmla="*/ 12175 h 17230"/>
              <a:gd name="connsiteX54-31539" fmla="*/ 9249 w 13843"/>
              <a:gd name="connsiteY54-31540" fmla="*/ 15782 h 17230"/>
              <a:gd name="connsiteX55-31541" fmla="*/ 9969 w 13843"/>
              <a:gd name="connsiteY55-31542" fmla="*/ 11851 h 17230"/>
              <a:gd name="connsiteX56-31543" fmla="*/ 9027 w 13843"/>
              <a:gd name="connsiteY56-31544" fmla="*/ 14028 h 17230"/>
              <a:gd name="connsiteX57-31545" fmla="*/ 9699 w 13843"/>
              <a:gd name="connsiteY57-31546" fmla="*/ 11442 h 17230"/>
              <a:gd name="connsiteX58-31547" fmla="*/ 9968 w 13843"/>
              <a:gd name="connsiteY58-31548" fmla="*/ 10264 h 17230"/>
              <a:gd name="connsiteX59-31549" fmla="*/ 10158 w 13843"/>
              <a:gd name="connsiteY59-31550" fmla="*/ 5766 h 17230"/>
              <a:gd name="connsiteX60-31551" fmla="*/ 9331 w 13843"/>
              <a:gd name="connsiteY60-31552" fmla="*/ 3785 h 17230"/>
              <a:gd name="connsiteX61-31553" fmla="*/ 8495 w 13843"/>
              <a:gd name="connsiteY61-31554" fmla="*/ 4400 h 17230"/>
              <a:gd name="connsiteX62-31555" fmla="*/ 7411 w 13843"/>
              <a:gd name="connsiteY62-31556" fmla="*/ 5133 h 17230"/>
              <a:gd name="connsiteX63-31557" fmla="*/ 6860 w 13843"/>
              <a:gd name="connsiteY63-31558" fmla="*/ 5686 h 17230"/>
              <a:gd name="connsiteX64-31559" fmla="*/ 6527 w 13843"/>
              <a:gd name="connsiteY64-31560" fmla="*/ 6132 h 17230"/>
              <a:gd name="connsiteX65-31561" fmla="*/ 6435 w 13843"/>
              <a:gd name="connsiteY65-31562" fmla="*/ 6532 h 17230"/>
              <a:gd name="connsiteX66-31563" fmla="*/ 6001 w 13843"/>
              <a:gd name="connsiteY66-31564" fmla="*/ 6935 h 17230"/>
              <a:gd name="connsiteX67-31565" fmla="*/ 5399 w 13843"/>
              <a:gd name="connsiteY67-31566" fmla="*/ 7260 h 17230"/>
              <a:gd name="connsiteX68-31567" fmla="*/ 5530 w 13843"/>
              <a:gd name="connsiteY68-31568" fmla="*/ 7171 h 17230"/>
              <a:gd name="connsiteX69-31569" fmla="*/ 5907 w 13843"/>
              <a:gd name="connsiteY69-31570" fmla="*/ 7016 h 17230"/>
              <a:gd name="connsiteX70-31571" fmla="*/ 5409 w 13843"/>
              <a:gd name="connsiteY70-31572" fmla="*/ 7287 h 17230"/>
              <a:gd name="connsiteX71-31573" fmla="*/ 4445 w 13843"/>
              <a:gd name="connsiteY71-31574" fmla="*/ 8017 h 17230"/>
              <a:gd name="connsiteX72-31575" fmla="*/ 3889 w 13843"/>
              <a:gd name="connsiteY72-31576" fmla="*/ 8372 h 17230"/>
              <a:gd name="connsiteX73-31577" fmla="*/ 3037 w 13843"/>
              <a:gd name="connsiteY73-31578" fmla="*/ 9379 h 17230"/>
              <a:gd name="connsiteX74-31579" fmla="*/ 1519 w 13843"/>
              <a:gd name="connsiteY74-31580" fmla="*/ 9330 h 17230"/>
              <a:gd name="connsiteX75-31581" fmla="*/ 482 w 13843"/>
              <a:gd name="connsiteY75-31582" fmla="*/ 9936 h 17230"/>
              <a:gd name="connsiteX76-31583" fmla="*/ 330 w 13843"/>
              <a:gd name="connsiteY76-31584" fmla="*/ 8790 h 17230"/>
              <a:gd name="connsiteX77-31585" fmla="*/ 109 w 13843"/>
              <a:gd name="connsiteY77-31586" fmla="*/ 7008 h 17230"/>
              <a:gd name="connsiteX0-31587" fmla="*/ 109 w 13843"/>
              <a:gd name="connsiteY0-31588" fmla="*/ 7008 h 17230"/>
              <a:gd name="connsiteX1-31589" fmla="*/ 2370 w 13843"/>
              <a:gd name="connsiteY1-31590" fmla="*/ 6237 h 17230"/>
              <a:gd name="connsiteX2-31591" fmla="*/ 4241 w 13843"/>
              <a:gd name="connsiteY2-31592" fmla="*/ 5504 h 17230"/>
              <a:gd name="connsiteX3-31593" fmla="*/ 6507 w 13843"/>
              <a:gd name="connsiteY3-31594" fmla="*/ 3399 h 17230"/>
              <a:gd name="connsiteX4-31595" fmla="*/ 7079 w 13843"/>
              <a:gd name="connsiteY4-31596" fmla="*/ 2367 h 17230"/>
              <a:gd name="connsiteX5-31597" fmla="*/ 7253 w 13843"/>
              <a:gd name="connsiteY5-31598" fmla="*/ 2149 h 17230"/>
              <a:gd name="connsiteX6-31599" fmla="*/ 7474 w 13843"/>
              <a:gd name="connsiteY6-31600" fmla="*/ 826 h 17230"/>
              <a:gd name="connsiteX7-31601" fmla="*/ 7824 w 13843"/>
              <a:gd name="connsiteY7-31602" fmla="*/ 961 h 17230"/>
              <a:gd name="connsiteX8-31603" fmla="*/ 8180 w 13843"/>
              <a:gd name="connsiteY8-31604" fmla="*/ 1915 h 17230"/>
              <a:gd name="connsiteX9-31605" fmla="*/ 8912 w 13843"/>
              <a:gd name="connsiteY9-31606" fmla="*/ 752 h 17230"/>
              <a:gd name="connsiteX10-31607" fmla="*/ 8584 w 13843"/>
              <a:gd name="connsiteY10-31608" fmla="*/ 1546 h 17230"/>
              <a:gd name="connsiteX11-31609" fmla="*/ 9243 w 13843"/>
              <a:gd name="connsiteY11-31610" fmla="*/ 19 h 17230"/>
              <a:gd name="connsiteX12-31611" fmla="*/ 9729 w 13843"/>
              <a:gd name="connsiteY12-31612" fmla="*/ 14 h 17230"/>
              <a:gd name="connsiteX13-31613" fmla="*/ 9825 w 13843"/>
              <a:gd name="connsiteY13-31614" fmla="*/ 1200 h 17230"/>
              <a:gd name="connsiteX14-31615" fmla="*/ 11867 w 13843"/>
              <a:gd name="connsiteY14-31616" fmla="*/ 3664 h 17230"/>
              <a:gd name="connsiteX15-31617" fmla="*/ 13658 w 13843"/>
              <a:gd name="connsiteY15-31618" fmla="*/ 12081 h 17230"/>
              <a:gd name="connsiteX16-31619" fmla="*/ 13784 w 13843"/>
              <a:gd name="connsiteY16-31620" fmla="*/ 17145 h 17230"/>
              <a:gd name="connsiteX17-31621" fmla="*/ 13607 w 13843"/>
              <a:gd name="connsiteY17-31622" fmla="*/ 15125 h 17230"/>
              <a:gd name="connsiteX18-31623" fmla="*/ 13156 w 13843"/>
              <a:gd name="connsiteY18-31624" fmla="*/ 17058 h 17230"/>
              <a:gd name="connsiteX19-31625" fmla="*/ 13395 w 13843"/>
              <a:gd name="connsiteY19-31626" fmla="*/ 13248 h 17230"/>
              <a:gd name="connsiteX20-31627" fmla="*/ 12761 w 13843"/>
              <a:gd name="connsiteY20-31628" fmla="*/ 9413 h 17230"/>
              <a:gd name="connsiteX21-31629" fmla="*/ 13203 w 13843"/>
              <a:gd name="connsiteY21-31630" fmla="*/ 14014 h 17230"/>
              <a:gd name="connsiteX22-31631" fmla="*/ 12915 w 13843"/>
              <a:gd name="connsiteY22-31632" fmla="*/ 14786 h 17230"/>
              <a:gd name="connsiteX23-31633" fmla="*/ 12429 w 13843"/>
              <a:gd name="connsiteY23-31634" fmla="*/ 15779 h 17230"/>
              <a:gd name="connsiteX24-31635" fmla="*/ 12465 w 13843"/>
              <a:gd name="connsiteY24-31636" fmla="*/ 10366 h 17230"/>
              <a:gd name="connsiteX25-31637" fmla="*/ 11546 w 13843"/>
              <a:gd name="connsiteY25-31638" fmla="*/ 4727 h 17230"/>
              <a:gd name="connsiteX26-31639" fmla="*/ 11713 w 13843"/>
              <a:gd name="connsiteY26-31640" fmla="*/ 7113 h 17230"/>
              <a:gd name="connsiteX27-31641" fmla="*/ 11954 w 13843"/>
              <a:gd name="connsiteY27-31642" fmla="*/ 7984 h 17230"/>
              <a:gd name="connsiteX28-31643" fmla="*/ 12312 w 13843"/>
              <a:gd name="connsiteY28-31644" fmla="*/ 9938 h 17230"/>
              <a:gd name="connsiteX29-31645" fmla="*/ 11938 w 13843"/>
              <a:gd name="connsiteY29-31646" fmla="*/ 9257 h 17230"/>
              <a:gd name="connsiteX30-31647" fmla="*/ 12308 w 13843"/>
              <a:gd name="connsiteY30-31648" fmla="*/ 11544 h 17230"/>
              <a:gd name="connsiteX31-31649" fmla="*/ 12198 w 13843"/>
              <a:gd name="connsiteY31-31650" fmla="*/ 14201 h 17230"/>
              <a:gd name="connsiteX32-31651" fmla="*/ 12111 w 13843"/>
              <a:gd name="connsiteY32-31652" fmla="*/ 16228 h 17230"/>
              <a:gd name="connsiteX33-31653" fmla="*/ 11833 w 13843"/>
              <a:gd name="connsiteY33-31654" fmla="*/ 13325 h 17230"/>
              <a:gd name="connsiteX34-31655" fmla="*/ 11685 w 13843"/>
              <a:gd name="connsiteY34-31656" fmla="*/ 11252 h 17230"/>
              <a:gd name="connsiteX35-31657" fmla="*/ 11028 w 13843"/>
              <a:gd name="connsiteY35-31658" fmla="*/ 6212 h 17230"/>
              <a:gd name="connsiteX36-31659" fmla="*/ 11374 w 13843"/>
              <a:gd name="connsiteY36-31660" fmla="*/ 11757 h 17230"/>
              <a:gd name="connsiteX37-31661" fmla="*/ 11574 w 13843"/>
              <a:gd name="connsiteY37-31662" fmla="*/ 14285 h 17230"/>
              <a:gd name="connsiteX38-31663" fmla="*/ 11403 w 13843"/>
              <a:gd name="connsiteY38-31664" fmla="*/ 16746 h 17230"/>
              <a:gd name="connsiteX39-31665" fmla="*/ 11211 w 13843"/>
              <a:gd name="connsiteY39-31666" fmla="*/ 13822 h 17230"/>
              <a:gd name="connsiteX40-31667" fmla="*/ 10807 w 13843"/>
              <a:gd name="connsiteY40-31668" fmla="*/ 16705 h 17230"/>
              <a:gd name="connsiteX41-31669" fmla="*/ 10464 w 13843"/>
              <a:gd name="connsiteY41-31670" fmla="*/ 17020 h 17230"/>
              <a:gd name="connsiteX42-31671" fmla="*/ 10543 w 13843"/>
              <a:gd name="connsiteY42-31672" fmla="*/ 16578 h 17230"/>
              <a:gd name="connsiteX43-31673" fmla="*/ 10656 w 13843"/>
              <a:gd name="connsiteY43-31674" fmla="*/ 15449 h 17230"/>
              <a:gd name="connsiteX44-31675" fmla="*/ 10782 w 13843"/>
              <a:gd name="connsiteY44-31676" fmla="*/ 14870 h 17230"/>
              <a:gd name="connsiteX45-31677" fmla="*/ 10671 w 13843"/>
              <a:gd name="connsiteY45-31678" fmla="*/ 15401 h 17230"/>
              <a:gd name="connsiteX46-31679" fmla="*/ 10281 w 13843"/>
              <a:gd name="connsiteY46-31680" fmla="*/ 15775 h 17230"/>
              <a:gd name="connsiteX47-31681" fmla="*/ 10129 w 13843"/>
              <a:gd name="connsiteY47-31682" fmla="*/ 16622 h 17230"/>
              <a:gd name="connsiteX48-31683" fmla="*/ 10139 w 13843"/>
              <a:gd name="connsiteY48-31684" fmla="*/ 15898 h 17230"/>
              <a:gd name="connsiteX49-31685" fmla="*/ 10390 w 13843"/>
              <a:gd name="connsiteY49-31686" fmla="*/ 14890 h 17230"/>
              <a:gd name="connsiteX50-31687" fmla="*/ 10589 w 13843"/>
              <a:gd name="connsiteY50-31688" fmla="*/ 14100 h 17230"/>
              <a:gd name="connsiteX51-31689" fmla="*/ 10680 w 13843"/>
              <a:gd name="connsiteY51-31690" fmla="*/ 10105 h 17230"/>
              <a:gd name="connsiteX52-31691" fmla="*/ 10823 w 13843"/>
              <a:gd name="connsiteY52-31692" fmla="*/ 8335 h 17230"/>
              <a:gd name="connsiteX53-31693" fmla="*/ 10354 w 13843"/>
              <a:gd name="connsiteY53-31694" fmla="*/ 12175 h 17230"/>
              <a:gd name="connsiteX54-31695" fmla="*/ 9249 w 13843"/>
              <a:gd name="connsiteY54-31696" fmla="*/ 15782 h 17230"/>
              <a:gd name="connsiteX55-31697" fmla="*/ 9969 w 13843"/>
              <a:gd name="connsiteY55-31698" fmla="*/ 11851 h 17230"/>
              <a:gd name="connsiteX56-31699" fmla="*/ 9027 w 13843"/>
              <a:gd name="connsiteY56-31700" fmla="*/ 14028 h 17230"/>
              <a:gd name="connsiteX57-31701" fmla="*/ 9699 w 13843"/>
              <a:gd name="connsiteY57-31702" fmla="*/ 11442 h 17230"/>
              <a:gd name="connsiteX58-31703" fmla="*/ 9968 w 13843"/>
              <a:gd name="connsiteY58-31704" fmla="*/ 10264 h 17230"/>
              <a:gd name="connsiteX59-31705" fmla="*/ 10158 w 13843"/>
              <a:gd name="connsiteY59-31706" fmla="*/ 5766 h 17230"/>
              <a:gd name="connsiteX60-31707" fmla="*/ 9331 w 13843"/>
              <a:gd name="connsiteY60-31708" fmla="*/ 3785 h 17230"/>
              <a:gd name="connsiteX61-31709" fmla="*/ 8495 w 13843"/>
              <a:gd name="connsiteY61-31710" fmla="*/ 4400 h 17230"/>
              <a:gd name="connsiteX62-31711" fmla="*/ 7411 w 13843"/>
              <a:gd name="connsiteY62-31712" fmla="*/ 5133 h 17230"/>
              <a:gd name="connsiteX63-31713" fmla="*/ 6860 w 13843"/>
              <a:gd name="connsiteY63-31714" fmla="*/ 5686 h 17230"/>
              <a:gd name="connsiteX64-31715" fmla="*/ 6527 w 13843"/>
              <a:gd name="connsiteY64-31716" fmla="*/ 6132 h 17230"/>
              <a:gd name="connsiteX65-31717" fmla="*/ 6435 w 13843"/>
              <a:gd name="connsiteY65-31718" fmla="*/ 6532 h 17230"/>
              <a:gd name="connsiteX66-31719" fmla="*/ 6001 w 13843"/>
              <a:gd name="connsiteY66-31720" fmla="*/ 6935 h 17230"/>
              <a:gd name="connsiteX67-31721" fmla="*/ 5399 w 13843"/>
              <a:gd name="connsiteY67-31722" fmla="*/ 7260 h 17230"/>
              <a:gd name="connsiteX68-31723" fmla="*/ 5530 w 13843"/>
              <a:gd name="connsiteY68-31724" fmla="*/ 7171 h 17230"/>
              <a:gd name="connsiteX69-31725" fmla="*/ 5907 w 13843"/>
              <a:gd name="connsiteY69-31726" fmla="*/ 7016 h 17230"/>
              <a:gd name="connsiteX70-31727" fmla="*/ 5409 w 13843"/>
              <a:gd name="connsiteY70-31728" fmla="*/ 7287 h 17230"/>
              <a:gd name="connsiteX71-31729" fmla="*/ 4445 w 13843"/>
              <a:gd name="connsiteY71-31730" fmla="*/ 8017 h 17230"/>
              <a:gd name="connsiteX72-31731" fmla="*/ 3889 w 13843"/>
              <a:gd name="connsiteY72-31732" fmla="*/ 8372 h 17230"/>
              <a:gd name="connsiteX73-31733" fmla="*/ 3037 w 13843"/>
              <a:gd name="connsiteY73-31734" fmla="*/ 9379 h 17230"/>
              <a:gd name="connsiteX74-31735" fmla="*/ 1578 w 13843"/>
              <a:gd name="connsiteY74-31736" fmla="*/ 10268 h 17230"/>
              <a:gd name="connsiteX75-31737" fmla="*/ 482 w 13843"/>
              <a:gd name="connsiteY75-31738" fmla="*/ 9936 h 17230"/>
              <a:gd name="connsiteX76-31739" fmla="*/ 330 w 13843"/>
              <a:gd name="connsiteY76-31740" fmla="*/ 8790 h 17230"/>
              <a:gd name="connsiteX77-31741" fmla="*/ 109 w 13843"/>
              <a:gd name="connsiteY77-31742" fmla="*/ 7008 h 17230"/>
              <a:gd name="connsiteX0-31743" fmla="*/ 109 w 13843"/>
              <a:gd name="connsiteY0-31744" fmla="*/ 7008 h 17230"/>
              <a:gd name="connsiteX1-31745" fmla="*/ 2370 w 13843"/>
              <a:gd name="connsiteY1-31746" fmla="*/ 6237 h 17230"/>
              <a:gd name="connsiteX2-31747" fmla="*/ 4241 w 13843"/>
              <a:gd name="connsiteY2-31748" fmla="*/ 5504 h 17230"/>
              <a:gd name="connsiteX3-31749" fmla="*/ 6507 w 13843"/>
              <a:gd name="connsiteY3-31750" fmla="*/ 3399 h 17230"/>
              <a:gd name="connsiteX4-31751" fmla="*/ 7079 w 13843"/>
              <a:gd name="connsiteY4-31752" fmla="*/ 2367 h 17230"/>
              <a:gd name="connsiteX5-31753" fmla="*/ 7253 w 13843"/>
              <a:gd name="connsiteY5-31754" fmla="*/ 2149 h 17230"/>
              <a:gd name="connsiteX6-31755" fmla="*/ 7474 w 13843"/>
              <a:gd name="connsiteY6-31756" fmla="*/ 826 h 17230"/>
              <a:gd name="connsiteX7-31757" fmla="*/ 7824 w 13843"/>
              <a:gd name="connsiteY7-31758" fmla="*/ 961 h 17230"/>
              <a:gd name="connsiteX8-31759" fmla="*/ 8180 w 13843"/>
              <a:gd name="connsiteY8-31760" fmla="*/ 1915 h 17230"/>
              <a:gd name="connsiteX9-31761" fmla="*/ 8912 w 13843"/>
              <a:gd name="connsiteY9-31762" fmla="*/ 752 h 17230"/>
              <a:gd name="connsiteX10-31763" fmla="*/ 8584 w 13843"/>
              <a:gd name="connsiteY10-31764" fmla="*/ 1546 h 17230"/>
              <a:gd name="connsiteX11-31765" fmla="*/ 9243 w 13843"/>
              <a:gd name="connsiteY11-31766" fmla="*/ 19 h 17230"/>
              <a:gd name="connsiteX12-31767" fmla="*/ 9729 w 13843"/>
              <a:gd name="connsiteY12-31768" fmla="*/ 14 h 17230"/>
              <a:gd name="connsiteX13-31769" fmla="*/ 9825 w 13843"/>
              <a:gd name="connsiteY13-31770" fmla="*/ 1200 h 17230"/>
              <a:gd name="connsiteX14-31771" fmla="*/ 11867 w 13843"/>
              <a:gd name="connsiteY14-31772" fmla="*/ 3664 h 17230"/>
              <a:gd name="connsiteX15-31773" fmla="*/ 13658 w 13843"/>
              <a:gd name="connsiteY15-31774" fmla="*/ 12081 h 17230"/>
              <a:gd name="connsiteX16-31775" fmla="*/ 13784 w 13843"/>
              <a:gd name="connsiteY16-31776" fmla="*/ 17145 h 17230"/>
              <a:gd name="connsiteX17-31777" fmla="*/ 13607 w 13843"/>
              <a:gd name="connsiteY17-31778" fmla="*/ 15125 h 17230"/>
              <a:gd name="connsiteX18-31779" fmla="*/ 13156 w 13843"/>
              <a:gd name="connsiteY18-31780" fmla="*/ 17058 h 17230"/>
              <a:gd name="connsiteX19-31781" fmla="*/ 13395 w 13843"/>
              <a:gd name="connsiteY19-31782" fmla="*/ 13248 h 17230"/>
              <a:gd name="connsiteX20-31783" fmla="*/ 12761 w 13843"/>
              <a:gd name="connsiteY20-31784" fmla="*/ 9413 h 17230"/>
              <a:gd name="connsiteX21-31785" fmla="*/ 13203 w 13843"/>
              <a:gd name="connsiteY21-31786" fmla="*/ 14014 h 17230"/>
              <a:gd name="connsiteX22-31787" fmla="*/ 12915 w 13843"/>
              <a:gd name="connsiteY22-31788" fmla="*/ 14786 h 17230"/>
              <a:gd name="connsiteX23-31789" fmla="*/ 12429 w 13843"/>
              <a:gd name="connsiteY23-31790" fmla="*/ 15779 h 17230"/>
              <a:gd name="connsiteX24-31791" fmla="*/ 12465 w 13843"/>
              <a:gd name="connsiteY24-31792" fmla="*/ 10366 h 17230"/>
              <a:gd name="connsiteX25-31793" fmla="*/ 11546 w 13843"/>
              <a:gd name="connsiteY25-31794" fmla="*/ 4727 h 17230"/>
              <a:gd name="connsiteX26-31795" fmla="*/ 11713 w 13843"/>
              <a:gd name="connsiteY26-31796" fmla="*/ 7113 h 17230"/>
              <a:gd name="connsiteX27-31797" fmla="*/ 11954 w 13843"/>
              <a:gd name="connsiteY27-31798" fmla="*/ 7984 h 17230"/>
              <a:gd name="connsiteX28-31799" fmla="*/ 12312 w 13843"/>
              <a:gd name="connsiteY28-31800" fmla="*/ 9938 h 17230"/>
              <a:gd name="connsiteX29-31801" fmla="*/ 11938 w 13843"/>
              <a:gd name="connsiteY29-31802" fmla="*/ 9257 h 17230"/>
              <a:gd name="connsiteX30-31803" fmla="*/ 12308 w 13843"/>
              <a:gd name="connsiteY30-31804" fmla="*/ 11544 h 17230"/>
              <a:gd name="connsiteX31-31805" fmla="*/ 12198 w 13843"/>
              <a:gd name="connsiteY31-31806" fmla="*/ 14201 h 17230"/>
              <a:gd name="connsiteX32-31807" fmla="*/ 12111 w 13843"/>
              <a:gd name="connsiteY32-31808" fmla="*/ 16228 h 17230"/>
              <a:gd name="connsiteX33-31809" fmla="*/ 11833 w 13843"/>
              <a:gd name="connsiteY33-31810" fmla="*/ 13325 h 17230"/>
              <a:gd name="connsiteX34-31811" fmla="*/ 11685 w 13843"/>
              <a:gd name="connsiteY34-31812" fmla="*/ 11252 h 17230"/>
              <a:gd name="connsiteX35-31813" fmla="*/ 11028 w 13843"/>
              <a:gd name="connsiteY35-31814" fmla="*/ 6212 h 17230"/>
              <a:gd name="connsiteX36-31815" fmla="*/ 11374 w 13843"/>
              <a:gd name="connsiteY36-31816" fmla="*/ 11757 h 17230"/>
              <a:gd name="connsiteX37-31817" fmla="*/ 11574 w 13843"/>
              <a:gd name="connsiteY37-31818" fmla="*/ 14285 h 17230"/>
              <a:gd name="connsiteX38-31819" fmla="*/ 11403 w 13843"/>
              <a:gd name="connsiteY38-31820" fmla="*/ 16746 h 17230"/>
              <a:gd name="connsiteX39-31821" fmla="*/ 11211 w 13843"/>
              <a:gd name="connsiteY39-31822" fmla="*/ 13822 h 17230"/>
              <a:gd name="connsiteX40-31823" fmla="*/ 10807 w 13843"/>
              <a:gd name="connsiteY40-31824" fmla="*/ 16705 h 17230"/>
              <a:gd name="connsiteX41-31825" fmla="*/ 10464 w 13843"/>
              <a:gd name="connsiteY41-31826" fmla="*/ 17020 h 17230"/>
              <a:gd name="connsiteX42-31827" fmla="*/ 10543 w 13843"/>
              <a:gd name="connsiteY42-31828" fmla="*/ 16578 h 17230"/>
              <a:gd name="connsiteX43-31829" fmla="*/ 10656 w 13843"/>
              <a:gd name="connsiteY43-31830" fmla="*/ 15449 h 17230"/>
              <a:gd name="connsiteX44-31831" fmla="*/ 10782 w 13843"/>
              <a:gd name="connsiteY44-31832" fmla="*/ 14870 h 17230"/>
              <a:gd name="connsiteX45-31833" fmla="*/ 10671 w 13843"/>
              <a:gd name="connsiteY45-31834" fmla="*/ 15401 h 17230"/>
              <a:gd name="connsiteX46-31835" fmla="*/ 10281 w 13843"/>
              <a:gd name="connsiteY46-31836" fmla="*/ 15775 h 17230"/>
              <a:gd name="connsiteX47-31837" fmla="*/ 10129 w 13843"/>
              <a:gd name="connsiteY47-31838" fmla="*/ 16622 h 17230"/>
              <a:gd name="connsiteX48-31839" fmla="*/ 10139 w 13843"/>
              <a:gd name="connsiteY48-31840" fmla="*/ 15898 h 17230"/>
              <a:gd name="connsiteX49-31841" fmla="*/ 10390 w 13843"/>
              <a:gd name="connsiteY49-31842" fmla="*/ 14890 h 17230"/>
              <a:gd name="connsiteX50-31843" fmla="*/ 10589 w 13843"/>
              <a:gd name="connsiteY50-31844" fmla="*/ 14100 h 17230"/>
              <a:gd name="connsiteX51-31845" fmla="*/ 10680 w 13843"/>
              <a:gd name="connsiteY51-31846" fmla="*/ 10105 h 17230"/>
              <a:gd name="connsiteX52-31847" fmla="*/ 10823 w 13843"/>
              <a:gd name="connsiteY52-31848" fmla="*/ 8335 h 17230"/>
              <a:gd name="connsiteX53-31849" fmla="*/ 10354 w 13843"/>
              <a:gd name="connsiteY53-31850" fmla="*/ 12175 h 17230"/>
              <a:gd name="connsiteX54-31851" fmla="*/ 9249 w 13843"/>
              <a:gd name="connsiteY54-31852" fmla="*/ 15782 h 17230"/>
              <a:gd name="connsiteX55-31853" fmla="*/ 9969 w 13843"/>
              <a:gd name="connsiteY55-31854" fmla="*/ 11851 h 17230"/>
              <a:gd name="connsiteX56-31855" fmla="*/ 9027 w 13843"/>
              <a:gd name="connsiteY56-31856" fmla="*/ 14028 h 17230"/>
              <a:gd name="connsiteX57-31857" fmla="*/ 9699 w 13843"/>
              <a:gd name="connsiteY57-31858" fmla="*/ 11442 h 17230"/>
              <a:gd name="connsiteX58-31859" fmla="*/ 9968 w 13843"/>
              <a:gd name="connsiteY58-31860" fmla="*/ 10264 h 17230"/>
              <a:gd name="connsiteX59-31861" fmla="*/ 10158 w 13843"/>
              <a:gd name="connsiteY59-31862" fmla="*/ 5766 h 17230"/>
              <a:gd name="connsiteX60-31863" fmla="*/ 9331 w 13843"/>
              <a:gd name="connsiteY60-31864" fmla="*/ 3785 h 17230"/>
              <a:gd name="connsiteX61-31865" fmla="*/ 8495 w 13843"/>
              <a:gd name="connsiteY61-31866" fmla="*/ 4400 h 17230"/>
              <a:gd name="connsiteX62-31867" fmla="*/ 7411 w 13843"/>
              <a:gd name="connsiteY62-31868" fmla="*/ 5133 h 17230"/>
              <a:gd name="connsiteX63-31869" fmla="*/ 6860 w 13843"/>
              <a:gd name="connsiteY63-31870" fmla="*/ 5686 h 17230"/>
              <a:gd name="connsiteX64-31871" fmla="*/ 6527 w 13843"/>
              <a:gd name="connsiteY64-31872" fmla="*/ 6132 h 17230"/>
              <a:gd name="connsiteX65-31873" fmla="*/ 6435 w 13843"/>
              <a:gd name="connsiteY65-31874" fmla="*/ 6532 h 17230"/>
              <a:gd name="connsiteX66-31875" fmla="*/ 6001 w 13843"/>
              <a:gd name="connsiteY66-31876" fmla="*/ 6935 h 17230"/>
              <a:gd name="connsiteX67-31877" fmla="*/ 5399 w 13843"/>
              <a:gd name="connsiteY67-31878" fmla="*/ 7260 h 17230"/>
              <a:gd name="connsiteX68-31879" fmla="*/ 5530 w 13843"/>
              <a:gd name="connsiteY68-31880" fmla="*/ 7171 h 17230"/>
              <a:gd name="connsiteX69-31881" fmla="*/ 5907 w 13843"/>
              <a:gd name="connsiteY69-31882" fmla="*/ 7016 h 17230"/>
              <a:gd name="connsiteX70-31883" fmla="*/ 5409 w 13843"/>
              <a:gd name="connsiteY70-31884" fmla="*/ 7287 h 17230"/>
              <a:gd name="connsiteX71-31885" fmla="*/ 4445 w 13843"/>
              <a:gd name="connsiteY71-31886" fmla="*/ 8017 h 17230"/>
              <a:gd name="connsiteX72-31887" fmla="*/ 3889 w 13843"/>
              <a:gd name="connsiteY72-31888" fmla="*/ 8372 h 17230"/>
              <a:gd name="connsiteX73-31889" fmla="*/ 3037 w 13843"/>
              <a:gd name="connsiteY73-31890" fmla="*/ 9379 h 17230"/>
              <a:gd name="connsiteX74-31891" fmla="*/ 1578 w 13843"/>
              <a:gd name="connsiteY74-31892" fmla="*/ 10268 h 17230"/>
              <a:gd name="connsiteX75-31893" fmla="*/ 495 w 13843"/>
              <a:gd name="connsiteY75-31894" fmla="*/ 10196 h 17230"/>
              <a:gd name="connsiteX76-31895" fmla="*/ 330 w 13843"/>
              <a:gd name="connsiteY76-31896" fmla="*/ 8790 h 17230"/>
              <a:gd name="connsiteX77-31897" fmla="*/ 109 w 13843"/>
              <a:gd name="connsiteY77-31898" fmla="*/ 7008 h 17230"/>
              <a:gd name="connsiteX0-31899" fmla="*/ 109 w 13843"/>
              <a:gd name="connsiteY0-31900" fmla="*/ 7008 h 17230"/>
              <a:gd name="connsiteX1-31901" fmla="*/ 2370 w 13843"/>
              <a:gd name="connsiteY1-31902" fmla="*/ 6237 h 17230"/>
              <a:gd name="connsiteX2-31903" fmla="*/ 4241 w 13843"/>
              <a:gd name="connsiteY2-31904" fmla="*/ 5504 h 17230"/>
              <a:gd name="connsiteX3-31905" fmla="*/ 6507 w 13843"/>
              <a:gd name="connsiteY3-31906" fmla="*/ 3399 h 17230"/>
              <a:gd name="connsiteX4-31907" fmla="*/ 7079 w 13843"/>
              <a:gd name="connsiteY4-31908" fmla="*/ 2367 h 17230"/>
              <a:gd name="connsiteX5-31909" fmla="*/ 7253 w 13843"/>
              <a:gd name="connsiteY5-31910" fmla="*/ 2149 h 17230"/>
              <a:gd name="connsiteX6-31911" fmla="*/ 7474 w 13843"/>
              <a:gd name="connsiteY6-31912" fmla="*/ 826 h 17230"/>
              <a:gd name="connsiteX7-31913" fmla="*/ 7824 w 13843"/>
              <a:gd name="connsiteY7-31914" fmla="*/ 961 h 17230"/>
              <a:gd name="connsiteX8-31915" fmla="*/ 8180 w 13843"/>
              <a:gd name="connsiteY8-31916" fmla="*/ 1915 h 17230"/>
              <a:gd name="connsiteX9-31917" fmla="*/ 8912 w 13843"/>
              <a:gd name="connsiteY9-31918" fmla="*/ 752 h 17230"/>
              <a:gd name="connsiteX10-31919" fmla="*/ 8584 w 13843"/>
              <a:gd name="connsiteY10-31920" fmla="*/ 1546 h 17230"/>
              <a:gd name="connsiteX11-31921" fmla="*/ 9243 w 13843"/>
              <a:gd name="connsiteY11-31922" fmla="*/ 19 h 17230"/>
              <a:gd name="connsiteX12-31923" fmla="*/ 9729 w 13843"/>
              <a:gd name="connsiteY12-31924" fmla="*/ 14 h 17230"/>
              <a:gd name="connsiteX13-31925" fmla="*/ 9825 w 13843"/>
              <a:gd name="connsiteY13-31926" fmla="*/ 1200 h 17230"/>
              <a:gd name="connsiteX14-31927" fmla="*/ 11867 w 13843"/>
              <a:gd name="connsiteY14-31928" fmla="*/ 3664 h 17230"/>
              <a:gd name="connsiteX15-31929" fmla="*/ 13658 w 13843"/>
              <a:gd name="connsiteY15-31930" fmla="*/ 12081 h 17230"/>
              <a:gd name="connsiteX16-31931" fmla="*/ 13784 w 13843"/>
              <a:gd name="connsiteY16-31932" fmla="*/ 17145 h 17230"/>
              <a:gd name="connsiteX17-31933" fmla="*/ 13607 w 13843"/>
              <a:gd name="connsiteY17-31934" fmla="*/ 15125 h 17230"/>
              <a:gd name="connsiteX18-31935" fmla="*/ 13156 w 13843"/>
              <a:gd name="connsiteY18-31936" fmla="*/ 17058 h 17230"/>
              <a:gd name="connsiteX19-31937" fmla="*/ 13395 w 13843"/>
              <a:gd name="connsiteY19-31938" fmla="*/ 13248 h 17230"/>
              <a:gd name="connsiteX20-31939" fmla="*/ 12761 w 13843"/>
              <a:gd name="connsiteY20-31940" fmla="*/ 9413 h 17230"/>
              <a:gd name="connsiteX21-31941" fmla="*/ 13203 w 13843"/>
              <a:gd name="connsiteY21-31942" fmla="*/ 14014 h 17230"/>
              <a:gd name="connsiteX22-31943" fmla="*/ 12915 w 13843"/>
              <a:gd name="connsiteY22-31944" fmla="*/ 14786 h 17230"/>
              <a:gd name="connsiteX23-31945" fmla="*/ 12429 w 13843"/>
              <a:gd name="connsiteY23-31946" fmla="*/ 15779 h 17230"/>
              <a:gd name="connsiteX24-31947" fmla="*/ 12465 w 13843"/>
              <a:gd name="connsiteY24-31948" fmla="*/ 10366 h 17230"/>
              <a:gd name="connsiteX25-31949" fmla="*/ 11546 w 13843"/>
              <a:gd name="connsiteY25-31950" fmla="*/ 4727 h 17230"/>
              <a:gd name="connsiteX26-31951" fmla="*/ 11713 w 13843"/>
              <a:gd name="connsiteY26-31952" fmla="*/ 7113 h 17230"/>
              <a:gd name="connsiteX27-31953" fmla="*/ 11954 w 13843"/>
              <a:gd name="connsiteY27-31954" fmla="*/ 7984 h 17230"/>
              <a:gd name="connsiteX28-31955" fmla="*/ 12312 w 13843"/>
              <a:gd name="connsiteY28-31956" fmla="*/ 9938 h 17230"/>
              <a:gd name="connsiteX29-31957" fmla="*/ 11938 w 13843"/>
              <a:gd name="connsiteY29-31958" fmla="*/ 9257 h 17230"/>
              <a:gd name="connsiteX30-31959" fmla="*/ 12308 w 13843"/>
              <a:gd name="connsiteY30-31960" fmla="*/ 11544 h 17230"/>
              <a:gd name="connsiteX31-31961" fmla="*/ 12198 w 13843"/>
              <a:gd name="connsiteY31-31962" fmla="*/ 14201 h 17230"/>
              <a:gd name="connsiteX32-31963" fmla="*/ 12111 w 13843"/>
              <a:gd name="connsiteY32-31964" fmla="*/ 16228 h 17230"/>
              <a:gd name="connsiteX33-31965" fmla="*/ 11833 w 13843"/>
              <a:gd name="connsiteY33-31966" fmla="*/ 13325 h 17230"/>
              <a:gd name="connsiteX34-31967" fmla="*/ 11685 w 13843"/>
              <a:gd name="connsiteY34-31968" fmla="*/ 11252 h 17230"/>
              <a:gd name="connsiteX35-31969" fmla="*/ 11028 w 13843"/>
              <a:gd name="connsiteY35-31970" fmla="*/ 6212 h 17230"/>
              <a:gd name="connsiteX36-31971" fmla="*/ 11374 w 13843"/>
              <a:gd name="connsiteY36-31972" fmla="*/ 11757 h 17230"/>
              <a:gd name="connsiteX37-31973" fmla="*/ 11574 w 13843"/>
              <a:gd name="connsiteY37-31974" fmla="*/ 14285 h 17230"/>
              <a:gd name="connsiteX38-31975" fmla="*/ 11403 w 13843"/>
              <a:gd name="connsiteY38-31976" fmla="*/ 16746 h 17230"/>
              <a:gd name="connsiteX39-31977" fmla="*/ 11211 w 13843"/>
              <a:gd name="connsiteY39-31978" fmla="*/ 13822 h 17230"/>
              <a:gd name="connsiteX40-31979" fmla="*/ 10807 w 13843"/>
              <a:gd name="connsiteY40-31980" fmla="*/ 16705 h 17230"/>
              <a:gd name="connsiteX41-31981" fmla="*/ 10464 w 13843"/>
              <a:gd name="connsiteY41-31982" fmla="*/ 17020 h 17230"/>
              <a:gd name="connsiteX42-31983" fmla="*/ 10543 w 13843"/>
              <a:gd name="connsiteY42-31984" fmla="*/ 16578 h 17230"/>
              <a:gd name="connsiteX43-31985" fmla="*/ 10656 w 13843"/>
              <a:gd name="connsiteY43-31986" fmla="*/ 15449 h 17230"/>
              <a:gd name="connsiteX44-31987" fmla="*/ 10782 w 13843"/>
              <a:gd name="connsiteY44-31988" fmla="*/ 14870 h 17230"/>
              <a:gd name="connsiteX45-31989" fmla="*/ 10671 w 13843"/>
              <a:gd name="connsiteY45-31990" fmla="*/ 15401 h 17230"/>
              <a:gd name="connsiteX46-31991" fmla="*/ 10281 w 13843"/>
              <a:gd name="connsiteY46-31992" fmla="*/ 15775 h 17230"/>
              <a:gd name="connsiteX47-31993" fmla="*/ 10129 w 13843"/>
              <a:gd name="connsiteY47-31994" fmla="*/ 16622 h 17230"/>
              <a:gd name="connsiteX48-31995" fmla="*/ 10139 w 13843"/>
              <a:gd name="connsiteY48-31996" fmla="*/ 15898 h 17230"/>
              <a:gd name="connsiteX49-31997" fmla="*/ 10390 w 13843"/>
              <a:gd name="connsiteY49-31998" fmla="*/ 14890 h 17230"/>
              <a:gd name="connsiteX50-31999" fmla="*/ 10589 w 13843"/>
              <a:gd name="connsiteY50-32000" fmla="*/ 14100 h 17230"/>
              <a:gd name="connsiteX51-32001" fmla="*/ 10680 w 13843"/>
              <a:gd name="connsiteY51-32002" fmla="*/ 10105 h 17230"/>
              <a:gd name="connsiteX52-32003" fmla="*/ 10823 w 13843"/>
              <a:gd name="connsiteY52-32004" fmla="*/ 8335 h 17230"/>
              <a:gd name="connsiteX53-32005" fmla="*/ 10354 w 13843"/>
              <a:gd name="connsiteY53-32006" fmla="*/ 12175 h 17230"/>
              <a:gd name="connsiteX54-32007" fmla="*/ 9983 w 13843"/>
              <a:gd name="connsiteY54-32008" fmla="*/ 14822 h 17230"/>
              <a:gd name="connsiteX55-32009" fmla="*/ 9249 w 13843"/>
              <a:gd name="connsiteY55-32010" fmla="*/ 15782 h 17230"/>
              <a:gd name="connsiteX56-32011" fmla="*/ 9969 w 13843"/>
              <a:gd name="connsiteY56-32012" fmla="*/ 11851 h 17230"/>
              <a:gd name="connsiteX57-32013" fmla="*/ 9027 w 13843"/>
              <a:gd name="connsiteY57-32014" fmla="*/ 14028 h 17230"/>
              <a:gd name="connsiteX58-32015" fmla="*/ 9699 w 13843"/>
              <a:gd name="connsiteY58-32016" fmla="*/ 11442 h 17230"/>
              <a:gd name="connsiteX59-32017" fmla="*/ 9968 w 13843"/>
              <a:gd name="connsiteY59-32018" fmla="*/ 10264 h 17230"/>
              <a:gd name="connsiteX60-32019" fmla="*/ 10158 w 13843"/>
              <a:gd name="connsiteY60-32020" fmla="*/ 5766 h 17230"/>
              <a:gd name="connsiteX61-32021" fmla="*/ 9331 w 13843"/>
              <a:gd name="connsiteY61-32022" fmla="*/ 3785 h 17230"/>
              <a:gd name="connsiteX62-32023" fmla="*/ 8495 w 13843"/>
              <a:gd name="connsiteY62-32024" fmla="*/ 4400 h 17230"/>
              <a:gd name="connsiteX63-32025" fmla="*/ 7411 w 13843"/>
              <a:gd name="connsiteY63-32026" fmla="*/ 5133 h 17230"/>
              <a:gd name="connsiteX64-32027" fmla="*/ 6860 w 13843"/>
              <a:gd name="connsiteY64-32028" fmla="*/ 5686 h 17230"/>
              <a:gd name="connsiteX65-32029" fmla="*/ 6527 w 13843"/>
              <a:gd name="connsiteY65-32030" fmla="*/ 6132 h 17230"/>
              <a:gd name="connsiteX66-32031" fmla="*/ 6435 w 13843"/>
              <a:gd name="connsiteY66-32032" fmla="*/ 6532 h 17230"/>
              <a:gd name="connsiteX67-32033" fmla="*/ 6001 w 13843"/>
              <a:gd name="connsiteY67-32034" fmla="*/ 6935 h 17230"/>
              <a:gd name="connsiteX68-32035" fmla="*/ 5399 w 13843"/>
              <a:gd name="connsiteY68-32036" fmla="*/ 7260 h 17230"/>
              <a:gd name="connsiteX69-32037" fmla="*/ 5530 w 13843"/>
              <a:gd name="connsiteY69-32038" fmla="*/ 7171 h 17230"/>
              <a:gd name="connsiteX70-32039" fmla="*/ 5907 w 13843"/>
              <a:gd name="connsiteY70-32040" fmla="*/ 7016 h 17230"/>
              <a:gd name="connsiteX71-32041" fmla="*/ 5409 w 13843"/>
              <a:gd name="connsiteY71-32042" fmla="*/ 7287 h 17230"/>
              <a:gd name="connsiteX72-32043" fmla="*/ 4445 w 13843"/>
              <a:gd name="connsiteY72-32044" fmla="*/ 8017 h 17230"/>
              <a:gd name="connsiteX73-32045" fmla="*/ 3889 w 13843"/>
              <a:gd name="connsiteY73-32046" fmla="*/ 8372 h 17230"/>
              <a:gd name="connsiteX74-32047" fmla="*/ 3037 w 13843"/>
              <a:gd name="connsiteY74-32048" fmla="*/ 9379 h 17230"/>
              <a:gd name="connsiteX75-32049" fmla="*/ 1578 w 13843"/>
              <a:gd name="connsiteY75-32050" fmla="*/ 10268 h 17230"/>
              <a:gd name="connsiteX76-32051" fmla="*/ 495 w 13843"/>
              <a:gd name="connsiteY76-32052" fmla="*/ 10196 h 17230"/>
              <a:gd name="connsiteX77-32053" fmla="*/ 330 w 13843"/>
              <a:gd name="connsiteY77-32054" fmla="*/ 8790 h 17230"/>
              <a:gd name="connsiteX78" fmla="*/ 109 w 13843"/>
              <a:gd name="connsiteY78" fmla="*/ 7008 h 17230"/>
              <a:gd name="connsiteX0-32055" fmla="*/ 109 w 13843"/>
              <a:gd name="connsiteY0-32056" fmla="*/ 7008 h 17230"/>
              <a:gd name="connsiteX1-32057" fmla="*/ 2370 w 13843"/>
              <a:gd name="connsiteY1-32058" fmla="*/ 6237 h 17230"/>
              <a:gd name="connsiteX2-32059" fmla="*/ 4241 w 13843"/>
              <a:gd name="connsiteY2-32060" fmla="*/ 5504 h 17230"/>
              <a:gd name="connsiteX3-32061" fmla="*/ 6507 w 13843"/>
              <a:gd name="connsiteY3-32062" fmla="*/ 3399 h 17230"/>
              <a:gd name="connsiteX4-32063" fmla="*/ 7079 w 13843"/>
              <a:gd name="connsiteY4-32064" fmla="*/ 2367 h 17230"/>
              <a:gd name="connsiteX5-32065" fmla="*/ 7253 w 13843"/>
              <a:gd name="connsiteY5-32066" fmla="*/ 2149 h 17230"/>
              <a:gd name="connsiteX6-32067" fmla="*/ 7474 w 13843"/>
              <a:gd name="connsiteY6-32068" fmla="*/ 826 h 17230"/>
              <a:gd name="connsiteX7-32069" fmla="*/ 7824 w 13843"/>
              <a:gd name="connsiteY7-32070" fmla="*/ 961 h 17230"/>
              <a:gd name="connsiteX8-32071" fmla="*/ 8180 w 13843"/>
              <a:gd name="connsiteY8-32072" fmla="*/ 1915 h 17230"/>
              <a:gd name="connsiteX9-32073" fmla="*/ 8912 w 13843"/>
              <a:gd name="connsiteY9-32074" fmla="*/ 752 h 17230"/>
              <a:gd name="connsiteX10-32075" fmla="*/ 8584 w 13843"/>
              <a:gd name="connsiteY10-32076" fmla="*/ 1546 h 17230"/>
              <a:gd name="connsiteX11-32077" fmla="*/ 9243 w 13843"/>
              <a:gd name="connsiteY11-32078" fmla="*/ 19 h 17230"/>
              <a:gd name="connsiteX12-32079" fmla="*/ 9729 w 13843"/>
              <a:gd name="connsiteY12-32080" fmla="*/ 14 h 17230"/>
              <a:gd name="connsiteX13-32081" fmla="*/ 9825 w 13843"/>
              <a:gd name="connsiteY13-32082" fmla="*/ 1200 h 17230"/>
              <a:gd name="connsiteX14-32083" fmla="*/ 11867 w 13843"/>
              <a:gd name="connsiteY14-32084" fmla="*/ 3664 h 17230"/>
              <a:gd name="connsiteX15-32085" fmla="*/ 13658 w 13843"/>
              <a:gd name="connsiteY15-32086" fmla="*/ 12081 h 17230"/>
              <a:gd name="connsiteX16-32087" fmla="*/ 13784 w 13843"/>
              <a:gd name="connsiteY16-32088" fmla="*/ 17145 h 17230"/>
              <a:gd name="connsiteX17-32089" fmla="*/ 13607 w 13843"/>
              <a:gd name="connsiteY17-32090" fmla="*/ 15125 h 17230"/>
              <a:gd name="connsiteX18-32091" fmla="*/ 13156 w 13843"/>
              <a:gd name="connsiteY18-32092" fmla="*/ 17058 h 17230"/>
              <a:gd name="connsiteX19-32093" fmla="*/ 13395 w 13843"/>
              <a:gd name="connsiteY19-32094" fmla="*/ 13248 h 17230"/>
              <a:gd name="connsiteX20-32095" fmla="*/ 12761 w 13843"/>
              <a:gd name="connsiteY20-32096" fmla="*/ 9413 h 17230"/>
              <a:gd name="connsiteX21-32097" fmla="*/ 13203 w 13843"/>
              <a:gd name="connsiteY21-32098" fmla="*/ 14014 h 17230"/>
              <a:gd name="connsiteX22-32099" fmla="*/ 12915 w 13843"/>
              <a:gd name="connsiteY22-32100" fmla="*/ 14786 h 17230"/>
              <a:gd name="connsiteX23-32101" fmla="*/ 12429 w 13843"/>
              <a:gd name="connsiteY23-32102" fmla="*/ 15779 h 17230"/>
              <a:gd name="connsiteX24-32103" fmla="*/ 12465 w 13843"/>
              <a:gd name="connsiteY24-32104" fmla="*/ 10366 h 17230"/>
              <a:gd name="connsiteX25-32105" fmla="*/ 11546 w 13843"/>
              <a:gd name="connsiteY25-32106" fmla="*/ 4727 h 17230"/>
              <a:gd name="connsiteX26-32107" fmla="*/ 11713 w 13843"/>
              <a:gd name="connsiteY26-32108" fmla="*/ 7113 h 17230"/>
              <a:gd name="connsiteX27-32109" fmla="*/ 11954 w 13843"/>
              <a:gd name="connsiteY27-32110" fmla="*/ 7984 h 17230"/>
              <a:gd name="connsiteX28-32111" fmla="*/ 12312 w 13843"/>
              <a:gd name="connsiteY28-32112" fmla="*/ 9938 h 17230"/>
              <a:gd name="connsiteX29-32113" fmla="*/ 11938 w 13843"/>
              <a:gd name="connsiteY29-32114" fmla="*/ 9257 h 17230"/>
              <a:gd name="connsiteX30-32115" fmla="*/ 12308 w 13843"/>
              <a:gd name="connsiteY30-32116" fmla="*/ 11544 h 17230"/>
              <a:gd name="connsiteX31-32117" fmla="*/ 12198 w 13843"/>
              <a:gd name="connsiteY31-32118" fmla="*/ 14201 h 17230"/>
              <a:gd name="connsiteX32-32119" fmla="*/ 12111 w 13843"/>
              <a:gd name="connsiteY32-32120" fmla="*/ 16228 h 17230"/>
              <a:gd name="connsiteX33-32121" fmla="*/ 11833 w 13843"/>
              <a:gd name="connsiteY33-32122" fmla="*/ 13325 h 17230"/>
              <a:gd name="connsiteX34-32123" fmla="*/ 11685 w 13843"/>
              <a:gd name="connsiteY34-32124" fmla="*/ 11252 h 17230"/>
              <a:gd name="connsiteX35-32125" fmla="*/ 11028 w 13843"/>
              <a:gd name="connsiteY35-32126" fmla="*/ 6212 h 17230"/>
              <a:gd name="connsiteX36-32127" fmla="*/ 11374 w 13843"/>
              <a:gd name="connsiteY36-32128" fmla="*/ 11757 h 17230"/>
              <a:gd name="connsiteX37-32129" fmla="*/ 11574 w 13843"/>
              <a:gd name="connsiteY37-32130" fmla="*/ 14285 h 17230"/>
              <a:gd name="connsiteX38-32131" fmla="*/ 11403 w 13843"/>
              <a:gd name="connsiteY38-32132" fmla="*/ 16746 h 17230"/>
              <a:gd name="connsiteX39-32133" fmla="*/ 11211 w 13843"/>
              <a:gd name="connsiteY39-32134" fmla="*/ 13822 h 17230"/>
              <a:gd name="connsiteX40-32135" fmla="*/ 10807 w 13843"/>
              <a:gd name="connsiteY40-32136" fmla="*/ 16705 h 17230"/>
              <a:gd name="connsiteX41-32137" fmla="*/ 10464 w 13843"/>
              <a:gd name="connsiteY41-32138" fmla="*/ 17020 h 17230"/>
              <a:gd name="connsiteX42-32139" fmla="*/ 10543 w 13843"/>
              <a:gd name="connsiteY42-32140" fmla="*/ 16578 h 17230"/>
              <a:gd name="connsiteX43-32141" fmla="*/ 10656 w 13843"/>
              <a:gd name="connsiteY43-32142" fmla="*/ 15449 h 17230"/>
              <a:gd name="connsiteX44-32143" fmla="*/ 10782 w 13843"/>
              <a:gd name="connsiteY44-32144" fmla="*/ 14870 h 17230"/>
              <a:gd name="connsiteX45-32145" fmla="*/ 10671 w 13843"/>
              <a:gd name="connsiteY45-32146" fmla="*/ 15401 h 17230"/>
              <a:gd name="connsiteX46-32147" fmla="*/ 10281 w 13843"/>
              <a:gd name="connsiteY46-32148" fmla="*/ 15775 h 17230"/>
              <a:gd name="connsiteX47-32149" fmla="*/ 10129 w 13843"/>
              <a:gd name="connsiteY47-32150" fmla="*/ 16622 h 17230"/>
              <a:gd name="connsiteX48-32151" fmla="*/ 10139 w 13843"/>
              <a:gd name="connsiteY48-32152" fmla="*/ 15898 h 17230"/>
              <a:gd name="connsiteX49-32153" fmla="*/ 10390 w 13843"/>
              <a:gd name="connsiteY49-32154" fmla="*/ 14890 h 17230"/>
              <a:gd name="connsiteX50-32155" fmla="*/ 10589 w 13843"/>
              <a:gd name="connsiteY50-32156" fmla="*/ 14100 h 17230"/>
              <a:gd name="connsiteX51-32157" fmla="*/ 10680 w 13843"/>
              <a:gd name="connsiteY51-32158" fmla="*/ 10105 h 17230"/>
              <a:gd name="connsiteX52-32159" fmla="*/ 10823 w 13843"/>
              <a:gd name="connsiteY52-32160" fmla="*/ 8335 h 17230"/>
              <a:gd name="connsiteX53-32161" fmla="*/ 10354 w 13843"/>
              <a:gd name="connsiteY53-32162" fmla="*/ 12175 h 17230"/>
              <a:gd name="connsiteX54-32163" fmla="*/ 9983 w 13843"/>
              <a:gd name="connsiteY54-32164" fmla="*/ 14822 h 17230"/>
              <a:gd name="connsiteX55-32165" fmla="*/ 9249 w 13843"/>
              <a:gd name="connsiteY55-32166" fmla="*/ 15782 h 17230"/>
              <a:gd name="connsiteX56-32167" fmla="*/ 9969 w 13843"/>
              <a:gd name="connsiteY56-32168" fmla="*/ 11851 h 17230"/>
              <a:gd name="connsiteX57-32169" fmla="*/ 9027 w 13843"/>
              <a:gd name="connsiteY57-32170" fmla="*/ 14028 h 17230"/>
              <a:gd name="connsiteX58-32171" fmla="*/ 9699 w 13843"/>
              <a:gd name="connsiteY58-32172" fmla="*/ 11442 h 17230"/>
              <a:gd name="connsiteX59-32173" fmla="*/ 9968 w 13843"/>
              <a:gd name="connsiteY59-32174" fmla="*/ 10264 h 17230"/>
              <a:gd name="connsiteX60-32175" fmla="*/ 10158 w 13843"/>
              <a:gd name="connsiteY60-32176" fmla="*/ 5766 h 17230"/>
              <a:gd name="connsiteX61-32177" fmla="*/ 9331 w 13843"/>
              <a:gd name="connsiteY61-32178" fmla="*/ 3785 h 17230"/>
              <a:gd name="connsiteX62-32179" fmla="*/ 8495 w 13843"/>
              <a:gd name="connsiteY62-32180" fmla="*/ 4400 h 17230"/>
              <a:gd name="connsiteX63-32181" fmla="*/ 7411 w 13843"/>
              <a:gd name="connsiteY63-32182" fmla="*/ 5133 h 17230"/>
              <a:gd name="connsiteX64-32183" fmla="*/ 6860 w 13843"/>
              <a:gd name="connsiteY64-32184" fmla="*/ 5686 h 17230"/>
              <a:gd name="connsiteX65-32185" fmla="*/ 6527 w 13843"/>
              <a:gd name="connsiteY65-32186" fmla="*/ 6132 h 17230"/>
              <a:gd name="connsiteX66-32187" fmla="*/ 6435 w 13843"/>
              <a:gd name="connsiteY66-32188" fmla="*/ 6532 h 17230"/>
              <a:gd name="connsiteX67-32189" fmla="*/ 6001 w 13843"/>
              <a:gd name="connsiteY67-32190" fmla="*/ 6935 h 17230"/>
              <a:gd name="connsiteX68-32191" fmla="*/ 5399 w 13843"/>
              <a:gd name="connsiteY68-32192" fmla="*/ 7260 h 17230"/>
              <a:gd name="connsiteX69-32193" fmla="*/ 5530 w 13843"/>
              <a:gd name="connsiteY69-32194" fmla="*/ 7171 h 17230"/>
              <a:gd name="connsiteX70-32195" fmla="*/ 5907 w 13843"/>
              <a:gd name="connsiteY70-32196" fmla="*/ 7016 h 17230"/>
              <a:gd name="connsiteX71-32197" fmla="*/ 5409 w 13843"/>
              <a:gd name="connsiteY71-32198" fmla="*/ 7287 h 17230"/>
              <a:gd name="connsiteX72-32199" fmla="*/ 4445 w 13843"/>
              <a:gd name="connsiteY72-32200" fmla="*/ 8017 h 17230"/>
              <a:gd name="connsiteX73-32201" fmla="*/ 3889 w 13843"/>
              <a:gd name="connsiteY73-32202" fmla="*/ 8372 h 17230"/>
              <a:gd name="connsiteX74-32203" fmla="*/ 3037 w 13843"/>
              <a:gd name="connsiteY74-32204" fmla="*/ 9379 h 17230"/>
              <a:gd name="connsiteX75-32205" fmla="*/ 1578 w 13843"/>
              <a:gd name="connsiteY75-32206" fmla="*/ 10268 h 17230"/>
              <a:gd name="connsiteX76-32207" fmla="*/ 495 w 13843"/>
              <a:gd name="connsiteY76-32208" fmla="*/ 10196 h 17230"/>
              <a:gd name="connsiteX77-32209" fmla="*/ 330 w 13843"/>
              <a:gd name="connsiteY77-32210" fmla="*/ 8790 h 17230"/>
              <a:gd name="connsiteX78-32211" fmla="*/ 109 w 13843"/>
              <a:gd name="connsiteY78-32212" fmla="*/ 7008 h 17230"/>
              <a:gd name="connsiteX0-32213" fmla="*/ 109 w 13843"/>
              <a:gd name="connsiteY0-32214" fmla="*/ 7008 h 17230"/>
              <a:gd name="connsiteX1-32215" fmla="*/ 2370 w 13843"/>
              <a:gd name="connsiteY1-32216" fmla="*/ 6237 h 17230"/>
              <a:gd name="connsiteX2-32217" fmla="*/ 4241 w 13843"/>
              <a:gd name="connsiteY2-32218" fmla="*/ 5504 h 17230"/>
              <a:gd name="connsiteX3-32219" fmla="*/ 6507 w 13843"/>
              <a:gd name="connsiteY3-32220" fmla="*/ 3399 h 17230"/>
              <a:gd name="connsiteX4-32221" fmla="*/ 7079 w 13843"/>
              <a:gd name="connsiteY4-32222" fmla="*/ 2367 h 17230"/>
              <a:gd name="connsiteX5-32223" fmla="*/ 7253 w 13843"/>
              <a:gd name="connsiteY5-32224" fmla="*/ 2149 h 17230"/>
              <a:gd name="connsiteX6-32225" fmla="*/ 7474 w 13843"/>
              <a:gd name="connsiteY6-32226" fmla="*/ 826 h 17230"/>
              <a:gd name="connsiteX7-32227" fmla="*/ 7824 w 13843"/>
              <a:gd name="connsiteY7-32228" fmla="*/ 961 h 17230"/>
              <a:gd name="connsiteX8-32229" fmla="*/ 8180 w 13843"/>
              <a:gd name="connsiteY8-32230" fmla="*/ 1915 h 17230"/>
              <a:gd name="connsiteX9-32231" fmla="*/ 8912 w 13843"/>
              <a:gd name="connsiteY9-32232" fmla="*/ 752 h 17230"/>
              <a:gd name="connsiteX10-32233" fmla="*/ 8584 w 13843"/>
              <a:gd name="connsiteY10-32234" fmla="*/ 1546 h 17230"/>
              <a:gd name="connsiteX11-32235" fmla="*/ 9243 w 13843"/>
              <a:gd name="connsiteY11-32236" fmla="*/ 19 h 17230"/>
              <a:gd name="connsiteX12-32237" fmla="*/ 9729 w 13843"/>
              <a:gd name="connsiteY12-32238" fmla="*/ 14 h 17230"/>
              <a:gd name="connsiteX13-32239" fmla="*/ 9825 w 13843"/>
              <a:gd name="connsiteY13-32240" fmla="*/ 1200 h 17230"/>
              <a:gd name="connsiteX14-32241" fmla="*/ 11867 w 13843"/>
              <a:gd name="connsiteY14-32242" fmla="*/ 3664 h 17230"/>
              <a:gd name="connsiteX15-32243" fmla="*/ 13658 w 13843"/>
              <a:gd name="connsiteY15-32244" fmla="*/ 12081 h 17230"/>
              <a:gd name="connsiteX16-32245" fmla="*/ 13784 w 13843"/>
              <a:gd name="connsiteY16-32246" fmla="*/ 17145 h 17230"/>
              <a:gd name="connsiteX17-32247" fmla="*/ 13607 w 13843"/>
              <a:gd name="connsiteY17-32248" fmla="*/ 15125 h 17230"/>
              <a:gd name="connsiteX18-32249" fmla="*/ 13156 w 13843"/>
              <a:gd name="connsiteY18-32250" fmla="*/ 17058 h 17230"/>
              <a:gd name="connsiteX19-32251" fmla="*/ 13395 w 13843"/>
              <a:gd name="connsiteY19-32252" fmla="*/ 13248 h 17230"/>
              <a:gd name="connsiteX20-32253" fmla="*/ 12761 w 13843"/>
              <a:gd name="connsiteY20-32254" fmla="*/ 9413 h 17230"/>
              <a:gd name="connsiteX21-32255" fmla="*/ 13203 w 13843"/>
              <a:gd name="connsiteY21-32256" fmla="*/ 14014 h 17230"/>
              <a:gd name="connsiteX22-32257" fmla="*/ 12915 w 13843"/>
              <a:gd name="connsiteY22-32258" fmla="*/ 14786 h 17230"/>
              <a:gd name="connsiteX23-32259" fmla="*/ 12429 w 13843"/>
              <a:gd name="connsiteY23-32260" fmla="*/ 15779 h 17230"/>
              <a:gd name="connsiteX24-32261" fmla="*/ 12465 w 13843"/>
              <a:gd name="connsiteY24-32262" fmla="*/ 10366 h 17230"/>
              <a:gd name="connsiteX25-32263" fmla="*/ 11546 w 13843"/>
              <a:gd name="connsiteY25-32264" fmla="*/ 4727 h 17230"/>
              <a:gd name="connsiteX26-32265" fmla="*/ 11713 w 13843"/>
              <a:gd name="connsiteY26-32266" fmla="*/ 7113 h 17230"/>
              <a:gd name="connsiteX27-32267" fmla="*/ 11954 w 13843"/>
              <a:gd name="connsiteY27-32268" fmla="*/ 7984 h 17230"/>
              <a:gd name="connsiteX28-32269" fmla="*/ 12312 w 13843"/>
              <a:gd name="connsiteY28-32270" fmla="*/ 9938 h 17230"/>
              <a:gd name="connsiteX29-32271" fmla="*/ 11938 w 13843"/>
              <a:gd name="connsiteY29-32272" fmla="*/ 9257 h 17230"/>
              <a:gd name="connsiteX30-32273" fmla="*/ 12308 w 13843"/>
              <a:gd name="connsiteY30-32274" fmla="*/ 11544 h 17230"/>
              <a:gd name="connsiteX31-32275" fmla="*/ 12198 w 13843"/>
              <a:gd name="connsiteY31-32276" fmla="*/ 14201 h 17230"/>
              <a:gd name="connsiteX32-32277" fmla="*/ 12111 w 13843"/>
              <a:gd name="connsiteY32-32278" fmla="*/ 16228 h 17230"/>
              <a:gd name="connsiteX33-32279" fmla="*/ 11833 w 13843"/>
              <a:gd name="connsiteY33-32280" fmla="*/ 13325 h 17230"/>
              <a:gd name="connsiteX34-32281" fmla="*/ 11685 w 13843"/>
              <a:gd name="connsiteY34-32282" fmla="*/ 11252 h 17230"/>
              <a:gd name="connsiteX35-32283" fmla="*/ 11028 w 13843"/>
              <a:gd name="connsiteY35-32284" fmla="*/ 6212 h 17230"/>
              <a:gd name="connsiteX36-32285" fmla="*/ 11374 w 13843"/>
              <a:gd name="connsiteY36-32286" fmla="*/ 11757 h 17230"/>
              <a:gd name="connsiteX37-32287" fmla="*/ 11574 w 13843"/>
              <a:gd name="connsiteY37-32288" fmla="*/ 14285 h 17230"/>
              <a:gd name="connsiteX38-32289" fmla="*/ 11403 w 13843"/>
              <a:gd name="connsiteY38-32290" fmla="*/ 16746 h 17230"/>
              <a:gd name="connsiteX39-32291" fmla="*/ 11211 w 13843"/>
              <a:gd name="connsiteY39-32292" fmla="*/ 13822 h 17230"/>
              <a:gd name="connsiteX40-32293" fmla="*/ 10807 w 13843"/>
              <a:gd name="connsiteY40-32294" fmla="*/ 16705 h 17230"/>
              <a:gd name="connsiteX41-32295" fmla="*/ 10464 w 13843"/>
              <a:gd name="connsiteY41-32296" fmla="*/ 17020 h 17230"/>
              <a:gd name="connsiteX42-32297" fmla="*/ 10543 w 13843"/>
              <a:gd name="connsiteY42-32298" fmla="*/ 16578 h 17230"/>
              <a:gd name="connsiteX43-32299" fmla="*/ 10656 w 13843"/>
              <a:gd name="connsiteY43-32300" fmla="*/ 15449 h 17230"/>
              <a:gd name="connsiteX44-32301" fmla="*/ 10782 w 13843"/>
              <a:gd name="connsiteY44-32302" fmla="*/ 14870 h 17230"/>
              <a:gd name="connsiteX45-32303" fmla="*/ 10671 w 13843"/>
              <a:gd name="connsiteY45-32304" fmla="*/ 15401 h 17230"/>
              <a:gd name="connsiteX46-32305" fmla="*/ 10281 w 13843"/>
              <a:gd name="connsiteY46-32306" fmla="*/ 15775 h 17230"/>
              <a:gd name="connsiteX47-32307" fmla="*/ 10129 w 13843"/>
              <a:gd name="connsiteY47-32308" fmla="*/ 16622 h 17230"/>
              <a:gd name="connsiteX48-32309" fmla="*/ 10139 w 13843"/>
              <a:gd name="connsiteY48-32310" fmla="*/ 15898 h 17230"/>
              <a:gd name="connsiteX49-32311" fmla="*/ 10390 w 13843"/>
              <a:gd name="connsiteY49-32312" fmla="*/ 14890 h 17230"/>
              <a:gd name="connsiteX50-32313" fmla="*/ 10589 w 13843"/>
              <a:gd name="connsiteY50-32314" fmla="*/ 14100 h 17230"/>
              <a:gd name="connsiteX51-32315" fmla="*/ 10680 w 13843"/>
              <a:gd name="connsiteY51-32316" fmla="*/ 10105 h 17230"/>
              <a:gd name="connsiteX52-32317" fmla="*/ 10823 w 13843"/>
              <a:gd name="connsiteY52-32318" fmla="*/ 8335 h 17230"/>
              <a:gd name="connsiteX53-32319" fmla="*/ 10354 w 13843"/>
              <a:gd name="connsiteY53-32320" fmla="*/ 12175 h 17230"/>
              <a:gd name="connsiteX54-32321" fmla="*/ 9983 w 13843"/>
              <a:gd name="connsiteY54-32322" fmla="*/ 14822 h 17230"/>
              <a:gd name="connsiteX55-32323" fmla="*/ 9249 w 13843"/>
              <a:gd name="connsiteY55-32324" fmla="*/ 15782 h 17230"/>
              <a:gd name="connsiteX56-32325" fmla="*/ 9969 w 13843"/>
              <a:gd name="connsiteY56-32326" fmla="*/ 11851 h 17230"/>
              <a:gd name="connsiteX57-32327" fmla="*/ 9027 w 13843"/>
              <a:gd name="connsiteY57-32328" fmla="*/ 14028 h 17230"/>
              <a:gd name="connsiteX58-32329" fmla="*/ 9699 w 13843"/>
              <a:gd name="connsiteY58-32330" fmla="*/ 11442 h 17230"/>
              <a:gd name="connsiteX59-32331" fmla="*/ 9677 w 13843"/>
              <a:gd name="connsiteY59-32332" fmla="*/ 10364 h 17230"/>
              <a:gd name="connsiteX60-32333" fmla="*/ 10158 w 13843"/>
              <a:gd name="connsiteY60-32334" fmla="*/ 5766 h 17230"/>
              <a:gd name="connsiteX61-32335" fmla="*/ 9331 w 13843"/>
              <a:gd name="connsiteY61-32336" fmla="*/ 3785 h 17230"/>
              <a:gd name="connsiteX62-32337" fmla="*/ 8495 w 13843"/>
              <a:gd name="connsiteY62-32338" fmla="*/ 4400 h 17230"/>
              <a:gd name="connsiteX63-32339" fmla="*/ 7411 w 13843"/>
              <a:gd name="connsiteY63-32340" fmla="*/ 5133 h 17230"/>
              <a:gd name="connsiteX64-32341" fmla="*/ 6860 w 13843"/>
              <a:gd name="connsiteY64-32342" fmla="*/ 5686 h 17230"/>
              <a:gd name="connsiteX65-32343" fmla="*/ 6527 w 13843"/>
              <a:gd name="connsiteY65-32344" fmla="*/ 6132 h 17230"/>
              <a:gd name="connsiteX66-32345" fmla="*/ 6435 w 13843"/>
              <a:gd name="connsiteY66-32346" fmla="*/ 6532 h 17230"/>
              <a:gd name="connsiteX67-32347" fmla="*/ 6001 w 13843"/>
              <a:gd name="connsiteY67-32348" fmla="*/ 6935 h 17230"/>
              <a:gd name="connsiteX68-32349" fmla="*/ 5399 w 13843"/>
              <a:gd name="connsiteY68-32350" fmla="*/ 7260 h 17230"/>
              <a:gd name="connsiteX69-32351" fmla="*/ 5530 w 13843"/>
              <a:gd name="connsiteY69-32352" fmla="*/ 7171 h 17230"/>
              <a:gd name="connsiteX70-32353" fmla="*/ 5907 w 13843"/>
              <a:gd name="connsiteY70-32354" fmla="*/ 7016 h 17230"/>
              <a:gd name="connsiteX71-32355" fmla="*/ 5409 w 13843"/>
              <a:gd name="connsiteY71-32356" fmla="*/ 7287 h 17230"/>
              <a:gd name="connsiteX72-32357" fmla="*/ 4445 w 13843"/>
              <a:gd name="connsiteY72-32358" fmla="*/ 8017 h 17230"/>
              <a:gd name="connsiteX73-32359" fmla="*/ 3889 w 13843"/>
              <a:gd name="connsiteY73-32360" fmla="*/ 8372 h 17230"/>
              <a:gd name="connsiteX74-32361" fmla="*/ 3037 w 13843"/>
              <a:gd name="connsiteY74-32362" fmla="*/ 9379 h 17230"/>
              <a:gd name="connsiteX75-32363" fmla="*/ 1578 w 13843"/>
              <a:gd name="connsiteY75-32364" fmla="*/ 10268 h 17230"/>
              <a:gd name="connsiteX76-32365" fmla="*/ 495 w 13843"/>
              <a:gd name="connsiteY76-32366" fmla="*/ 10196 h 17230"/>
              <a:gd name="connsiteX77-32367" fmla="*/ 330 w 13843"/>
              <a:gd name="connsiteY77-32368" fmla="*/ 8790 h 17230"/>
              <a:gd name="connsiteX78-32369" fmla="*/ 109 w 13843"/>
              <a:gd name="connsiteY78-32370" fmla="*/ 7008 h 17230"/>
              <a:gd name="connsiteX0-32371" fmla="*/ 109 w 13843"/>
              <a:gd name="connsiteY0-32372" fmla="*/ 7008 h 17230"/>
              <a:gd name="connsiteX1-32373" fmla="*/ 2370 w 13843"/>
              <a:gd name="connsiteY1-32374" fmla="*/ 6237 h 17230"/>
              <a:gd name="connsiteX2-32375" fmla="*/ 4241 w 13843"/>
              <a:gd name="connsiteY2-32376" fmla="*/ 5504 h 17230"/>
              <a:gd name="connsiteX3-32377" fmla="*/ 6507 w 13843"/>
              <a:gd name="connsiteY3-32378" fmla="*/ 3399 h 17230"/>
              <a:gd name="connsiteX4-32379" fmla="*/ 7079 w 13843"/>
              <a:gd name="connsiteY4-32380" fmla="*/ 2367 h 17230"/>
              <a:gd name="connsiteX5-32381" fmla="*/ 7253 w 13843"/>
              <a:gd name="connsiteY5-32382" fmla="*/ 2149 h 17230"/>
              <a:gd name="connsiteX6-32383" fmla="*/ 7474 w 13843"/>
              <a:gd name="connsiteY6-32384" fmla="*/ 826 h 17230"/>
              <a:gd name="connsiteX7-32385" fmla="*/ 7824 w 13843"/>
              <a:gd name="connsiteY7-32386" fmla="*/ 961 h 17230"/>
              <a:gd name="connsiteX8-32387" fmla="*/ 8180 w 13843"/>
              <a:gd name="connsiteY8-32388" fmla="*/ 1915 h 17230"/>
              <a:gd name="connsiteX9-32389" fmla="*/ 8912 w 13843"/>
              <a:gd name="connsiteY9-32390" fmla="*/ 752 h 17230"/>
              <a:gd name="connsiteX10-32391" fmla="*/ 8584 w 13843"/>
              <a:gd name="connsiteY10-32392" fmla="*/ 1546 h 17230"/>
              <a:gd name="connsiteX11-32393" fmla="*/ 9243 w 13843"/>
              <a:gd name="connsiteY11-32394" fmla="*/ 19 h 17230"/>
              <a:gd name="connsiteX12-32395" fmla="*/ 9729 w 13843"/>
              <a:gd name="connsiteY12-32396" fmla="*/ 14 h 17230"/>
              <a:gd name="connsiteX13-32397" fmla="*/ 9825 w 13843"/>
              <a:gd name="connsiteY13-32398" fmla="*/ 1200 h 17230"/>
              <a:gd name="connsiteX14-32399" fmla="*/ 11867 w 13843"/>
              <a:gd name="connsiteY14-32400" fmla="*/ 3664 h 17230"/>
              <a:gd name="connsiteX15-32401" fmla="*/ 13658 w 13843"/>
              <a:gd name="connsiteY15-32402" fmla="*/ 12081 h 17230"/>
              <a:gd name="connsiteX16-32403" fmla="*/ 13784 w 13843"/>
              <a:gd name="connsiteY16-32404" fmla="*/ 17145 h 17230"/>
              <a:gd name="connsiteX17-32405" fmla="*/ 13607 w 13843"/>
              <a:gd name="connsiteY17-32406" fmla="*/ 15125 h 17230"/>
              <a:gd name="connsiteX18-32407" fmla="*/ 13156 w 13843"/>
              <a:gd name="connsiteY18-32408" fmla="*/ 17058 h 17230"/>
              <a:gd name="connsiteX19-32409" fmla="*/ 13395 w 13843"/>
              <a:gd name="connsiteY19-32410" fmla="*/ 13248 h 17230"/>
              <a:gd name="connsiteX20-32411" fmla="*/ 12761 w 13843"/>
              <a:gd name="connsiteY20-32412" fmla="*/ 9413 h 17230"/>
              <a:gd name="connsiteX21-32413" fmla="*/ 13203 w 13843"/>
              <a:gd name="connsiteY21-32414" fmla="*/ 14014 h 17230"/>
              <a:gd name="connsiteX22-32415" fmla="*/ 12915 w 13843"/>
              <a:gd name="connsiteY22-32416" fmla="*/ 14786 h 17230"/>
              <a:gd name="connsiteX23-32417" fmla="*/ 12429 w 13843"/>
              <a:gd name="connsiteY23-32418" fmla="*/ 15779 h 17230"/>
              <a:gd name="connsiteX24-32419" fmla="*/ 12465 w 13843"/>
              <a:gd name="connsiteY24-32420" fmla="*/ 10366 h 17230"/>
              <a:gd name="connsiteX25-32421" fmla="*/ 11546 w 13843"/>
              <a:gd name="connsiteY25-32422" fmla="*/ 4727 h 17230"/>
              <a:gd name="connsiteX26-32423" fmla="*/ 11713 w 13843"/>
              <a:gd name="connsiteY26-32424" fmla="*/ 7113 h 17230"/>
              <a:gd name="connsiteX27-32425" fmla="*/ 11954 w 13843"/>
              <a:gd name="connsiteY27-32426" fmla="*/ 7984 h 17230"/>
              <a:gd name="connsiteX28-32427" fmla="*/ 12312 w 13843"/>
              <a:gd name="connsiteY28-32428" fmla="*/ 9938 h 17230"/>
              <a:gd name="connsiteX29-32429" fmla="*/ 11938 w 13843"/>
              <a:gd name="connsiteY29-32430" fmla="*/ 9257 h 17230"/>
              <a:gd name="connsiteX30-32431" fmla="*/ 12308 w 13843"/>
              <a:gd name="connsiteY30-32432" fmla="*/ 11544 h 17230"/>
              <a:gd name="connsiteX31-32433" fmla="*/ 12198 w 13843"/>
              <a:gd name="connsiteY31-32434" fmla="*/ 14201 h 17230"/>
              <a:gd name="connsiteX32-32435" fmla="*/ 12111 w 13843"/>
              <a:gd name="connsiteY32-32436" fmla="*/ 16228 h 17230"/>
              <a:gd name="connsiteX33-32437" fmla="*/ 11833 w 13843"/>
              <a:gd name="connsiteY33-32438" fmla="*/ 13325 h 17230"/>
              <a:gd name="connsiteX34-32439" fmla="*/ 11685 w 13843"/>
              <a:gd name="connsiteY34-32440" fmla="*/ 11252 h 17230"/>
              <a:gd name="connsiteX35-32441" fmla="*/ 11028 w 13843"/>
              <a:gd name="connsiteY35-32442" fmla="*/ 6212 h 17230"/>
              <a:gd name="connsiteX36-32443" fmla="*/ 11374 w 13843"/>
              <a:gd name="connsiteY36-32444" fmla="*/ 11757 h 17230"/>
              <a:gd name="connsiteX37-32445" fmla="*/ 11574 w 13843"/>
              <a:gd name="connsiteY37-32446" fmla="*/ 14285 h 17230"/>
              <a:gd name="connsiteX38-32447" fmla="*/ 11403 w 13843"/>
              <a:gd name="connsiteY38-32448" fmla="*/ 16746 h 17230"/>
              <a:gd name="connsiteX39-32449" fmla="*/ 11211 w 13843"/>
              <a:gd name="connsiteY39-32450" fmla="*/ 13822 h 17230"/>
              <a:gd name="connsiteX40-32451" fmla="*/ 10807 w 13843"/>
              <a:gd name="connsiteY40-32452" fmla="*/ 16705 h 17230"/>
              <a:gd name="connsiteX41-32453" fmla="*/ 10464 w 13843"/>
              <a:gd name="connsiteY41-32454" fmla="*/ 17020 h 17230"/>
              <a:gd name="connsiteX42-32455" fmla="*/ 10543 w 13843"/>
              <a:gd name="connsiteY42-32456" fmla="*/ 16578 h 17230"/>
              <a:gd name="connsiteX43-32457" fmla="*/ 10656 w 13843"/>
              <a:gd name="connsiteY43-32458" fmla="*/ 15449 h 17230"/>
              <a:gd name="connsiteX44-32459" fmla="*/ 10782 w 13843"/>
              <a:gd name="connsiteY44-32460" fmla="*/ 14870 h 17230"/>
              <a:gd name="connsiteX45-32461" fmla="*/ 10671 w 13843"/>
              <a:gd name="connsiteY45-32462" fmla="*/ 15401 h 17230"/>
              <a:gd name="connsiteX46-32463" fmla="*/ 10281 w 13843"/>
              <a:gd name="connsiteY46-32464" fmla="*/ 15775 h 17230"/>
              <a:gd name="connsiteX47-32465" fmla="*/ 10129 w 13843"/>
              <a:gd name="connsiteY47-32466" fmla="*/ 16622 h 17230"/>
              <a:gd name="connsiteX48-32467" fmla="*/ 10139 w 13843"/>
              <a:gd name="connsiteY48-32468" fmla="*/ 15898 h 17230"/>
              <a:gd name="connsiteX49-32469" fmla="*/ 10390 w 13843"/>
              <a:gd name="connsiteY49-32470" fmla="*/ 14890 h 17230"/>
              <a:gd name="connsiteX50-32471" fmla="*/ 10589 w 13843"/>
              <a:gd name="connsiteY50-32472" fmla="*/ 14100 h 17230"/>
              <a:gd name="connsiteX51-32473" fmla="*/ 10680 w 13843"/>
              <a:gd name="connsiteY51-32474" fmla="*/ 10105 h 17230"/>
              <a:gd name="connsiteX52-32475" fmla="*/ 10823 w 13843"/>
              <a:gd name="connsiteY52-32476" fmla="*/ 8335 h 17230"/>
              <a:gd name="connsiteX53-32477" fmla="*/ 10354 w 13843"/>
              <a:gd name="connsiteY53-32478" fmla="*/ 12175 h 17230"/>
              <a:gd name="connsiteX54-32479" fmla="*/ 9983 w 13843"/>
              <a:gd name="connsiteY54-32480" fmla="*/ 14822 h 17230"/>
              <a:gd name="connsiteX55-32481" fmla="*/ 9249 w 13843"/>
              <a:gd name="connsiteY55-32482" fmla="*/ 15782 h 17230"/>
              <a:gd name="connsiteX56-32483" fmla="*/ 9969 w 13843"/>
              <a:gd name="connsiteY56-32484" fmla="*/ 11851 h 17230"/>
              <a:gd name="connsiteX57-32485" fmla="*/ 9027 w 13843"/>
              <a:gd name="connsiteY57-32486" fmla="*/ 14028 h 17230"/>
              <a:gd name="connsiteX58-32487" fmla="*/ 9181 w 13843"/>
              <a:gd name="connsiteY58-32488" fmla="*/ 11706 h 17230"/>
              <a:gd name="connsiteX59-32489" fmla="*/ 9677 w 13843"/>
              <a:gd name="connsiteY59-32490" fmla="*/ 10364 h 17230"/>
              <a:gd name="connsiteX60-32491" fmla="*/ 10158 w 13843"/>
              <a:gd name="connsiteY60-32492" fmla="*/ 5766 h 17230"/>
              <a:gd name="connsiteX61-32493" fmla="*/ 9331 w 13843"/>
              <a:gd name="connsiteY61-32494" fmla="*/ 3785 h 17230"/>
              <a:gd name="connsiteX62-32495" fmla="*/ 8495 w 13843"/>
              <a:gd name="connsiteY62-32496" fmla="*/ 4400 h 17230"/>
              <a:gd name="connsiteX63-32497" fmla="*/ 7411 w 13843"/>
              <a:gd name="connsiteY63-32498" fmla="*/ 5133 h 17230"/>
              <a:gd name="connsiteX64-32499" fmla="*/ 6860 w 13843"/>
              <a:gd name="connsiteY64-32500" fmla="*/ 5686 h 17230"/>
              <a:gd name="connsiteX65-32501" fmla="*/ 6527 w 13843"/>
              <a:gd name="connsiteY65-32502" fmla="*/ 6132 h 17230"/>
              <a:gd name="connsiteX66-32503" fmla="*/ 6435 w 13843"/>
              <a:gd name="connsiteY66-32504" fmla="*/ 6532 h 17230"/>
              <a:gd name="connsiteX67-32505" fmla="*/ 6001 w 13843"/>
              <a:gd name="connsiteY67-32506" fmla="*/ 6935 h 17230"/>
              <a:gd name="connsiteX68-32507" fmla="*/ 5399 w 13843"/>
              <a:gd name="connsiteY68-32508" fmla="*/ 7260 h 17230"/>
              <a:gd name="connsiteX69-32509" fmla="*/ 5530 w 13843"/>
              <a:gd name="connsiteY69-32510" fmla="*/ 7171 h 17230"/>
              <a:gd name="connsiteX70-32511" fmla="*/ 5907 w 13843"/>
              <a:gd name="connsiteY70-32512" fmla="*/ 7016 h 17230"/>
              <a:gd name="connsiteX71-32513" fmla="*/ 5409 w 13843"/>
              <a:gd name="connsiteY71-32514" fmla="*/ 7287 h 17230"/>
              <a:gd name="connsiteX72-32515" fmla="*/ 4445 w 13843"/>
              <a:gd name="connsiteY72-32516" fmla="*/ 8017 h 17230"/>
              <a:gd name="connsiteX73-32517" fmla="*/ 3889 w 13843"/>
              <a:gd name="connsiteY73-32518" fmla="*/ 8372 h 17230"/>
              <a:gd name="connsiteX74-32519" fmla="*/ 3037 w 13843"/>
              <a:gd name="connsiteY74-32520" fmla="*/ 9379 h 17230"/>
              <a:gd name="connsiteX75-32521" fmla="*/ 1578 w 13843"/>
              <a:gd name="connsiteY75-32522" fmla="*/ 10268 h 17230"/>
              <a:gd name="connsiteX76-32523" fmla="*/ 495 w 13843"/>
              <a:gd name="connsiteY76-32524" fmla="*/ 10196 h 17230"/>
              <a:gd name="connsiteX77-32525" fmla="*/ 330 w 13843"/>
              <a:gd name="connsiteY77-32526" fmla="*/ 8790 h 17230"/>
              <a:gd name="connsiteX78-32527" fmla="*/ 109 w 13843"/>
              <a:gd name="connsiteY78-32528" fmla="*/ 7008 h 17230"/>
              <a:gd name="connsiteX0-32529" fmla="*/ 109 w 13935"/>
              <a:gd name="connsiteY0-32530" fmla="*/ 7008 h 17230"/>
              <a:gd name="connsiteX1-32531" fmla="*/ 2370 w 13935"/>
              <a:gd name="connsiteY1-32532" fmla="*/ 6237 h 17230"/>
              <a:gd name="connsiteX2-32533" fmla="*/ 4241 w 13935"/>
              <a:gd name="connsiteY2-32534" fmla="*/ 5504 h 17230"/>
              <a:gd name="connsiteX3-32535" fmla="*/ 6507 w 13935"/>
              <a:gd name="connsiteY3-32536" fmla="*/ 3399 h 17230"/>
              <a:gd name="connsiteX4-32537" fmla="*/ 7079 w 13935"/>
              <a:gd name="connsiteY4-32538" fmla="*/ 2367 h 17230"/>
              <a:gd name="connsiteX5-32539" fmla="*/ 7253 w 13935"/>
              <a:gd name="connsiteY5-32540" fmla="*/ 2149 h 17230"/>
              <a:gd name="connsiteX6-32541" fmla="*/ 7474 w 13935"/>
              <a:gd name="connsiteY6-32542" fmla="*/ 826 h 17230"/>
              <a:gd name="connsiteX7-32543" fmla="*/ 7824 w 13935"/>
              <a:gd name="connsiteY7-32544" fmla="*/ 961 h 17230"/>
              <a:gd name="connsiteX8-32545" fmla="*/ 8180 w 13935"/>
              <a:gd name="connsiteY8-32546" fmla="*/ 1915 h 17230"/>
              <a:gd name="connsiteX9-32547" fmla="*/ 8912 w 13935"/>
              <a:gd name="connsiteY9-32548" fmla="*/ 752 h 17230"/>
              <a:gd name="connsiteX10-32549" fmla="*/ 8584 w 13935"/>
              <a:gd name="connsiteY10-32550" fmla="*/ 1546 h 17230"/>
              <a:gd name="connsiteX11-32551" fmla="*/ 9243 w 13935"/>
              <a:gd name="connsiteY11-32552" fmla="*/ 19 h 17230"/>
              <a:gd name="connsiteX12-32553" fmla="*/ 9729 w 13935"/>
              <a:gd name="connsiteY12-32554" fmla="*/ 14 h 17230"/>
              <a:gd name="connsiteX13-32555" fmla="*/ 9825 w 13935"/>
              <a:gd name="connsiteY13-32556" fmla="*/ 1200 h 17230"/>
              <a:gd name="connsiteX14-32557" fmla="*/ 11867 w 13935"/>
              <a:gd name="connsiteY14-32558" fmla="*/ 3664 h 17230"/>
              <a:gd name="connsiteX15-32559" fmla="*/ 13797 w 13935"/>
              <a:gd name="connsiteY15-32560" fmla="*/ 12107 h 17230"/>
              <a:gd name="connsiteX16-32561" fmla="*/ 13784 w 13935"/>
              <a:gd name="connsiteY16-32562" fmla="*/ 17145 h 17230"/>
              <a:gd name="connsiteX17-32563" fmla="*/ 13607 w 13935"/>
              <a:gd name="connsiteY17-32564" fmla="*/ 15125 h 17230"/>
              <a:gd name="connsiteX18-32565" fmla="*/ 13156 w 13935"/>
              <a:gd name="connsiteY18-32566" fmla="*/ 17058 h 17230"/>
              <a:gd name="connsiteX19-32567" fmla="*/ 13395 w 13935"/>
              <a:gd name="connsiteY19-32568" fmla="*/ 13248 h 17230"/>
              <a:gd name="connsiteX20-32569" fmla="*/ 12761 w 13935"/>
              <a:gd name="connsiteY20-32570" fmla="*/ 9413 h 17230"/>
              <a:gd name="connsiteX21-32571" fmla="*/ 13203 w 13935"/>
              <a:gd name="connsiteY21-32572" fmla="*/ 14014 h 17230"/>
              <a:gd name="connsiteX22-32573" fmla="*/ 12915 w 13935"/>
              <a:gd name="connsiteY22-32574" fmla="*/ 14786 h 17230"/>
              <a:gd name="connsiteX23-32575" fmla="*/ 12429 w 13935"/>
              <a:gd name="connsiteY23-32576" fmla="*/ 15779 h 17230"/>
              <a:gd name="connsiteX24-32577" fmla="*/ 12465 w 13935"/>
              <a:gd name="connsiteY24-32578" fmla="*/ 10366 h 17230"/>
              <a:gd name="connsiteX25-32579" fmla="*/ 11546 w 13935"/>
              <a:gd name="connsiteY25-32580" fmla="*/ 4727 h 17230"/>
              <a:gd name="connsiteX26-32581" fmla="*/ 11713 w 13935"/>
              <a:gd name="connsiteY26-32582" fmla="*/ 7113 h 17230"/>
              <a:gd name="connsiteX27-32583" fmla="*/ 11954 w 13935"/>
              <a:gd name="connsiteY27-32584" fmla="*/ 7984 h 17230"/>
              <a:gd name="connsiteX28-32585" fmla="*/ 12312 w 13935"/>
              <a:gd name="connsiteY28-32586" fmla="*/ 9938 h 17230"/>
              <a:gd name="connsiteX29-32587" fmla="*/ 11938 w 13935"/>
              <a:gd name="connsiteY29-32588" fmla="*/ 9257 h 17230"/>
              <a:gd name="connsiteX30-32589" fmla="*/ 12308 w 13935"/>
              <a:gd name="connsiteY30-32590" fmla="*/ 11544 h 17230"/>
              <a:gd name="connsiteX31-32591" fmla="*/ 12198 w 13935"/>
              <a:gd name="connsiteY31-32592" fmla="*/ 14201 h 17230"/>
              <a:gd name="connsiteX32-32593" fmla="*/ 12111 w 13935"/>
              <a:gd name="connsiteY32-32594" fmla="*/ 16228 h 17230"/>
              <a:gd name="connsiteX33-32595" fmla="*/ 11833 w 13935"/>
              <a:gd name="connsiteY33-32596" fmla="*/ 13325 h 17230"/>
              <a:gd name="connsiteX34-32597" fmla="*/ 11685 w 13935"/>
              <a:gd name="connsiteY34-32598" fmla="*/ 11252 h 17230"/>
              <a:gd name="connsiteX35-32599" fmla="*/ 11028 w 13935"/>
              <a:gd name="connsiteY35-32600" fmla="*/ 6212 h 17230"/>
              <a:gd name="connsiteX36-32601" fmla="*/ 11374 w 13935"/>
              <a:gd name="connsiteY36-32602" fmla="*/ 11757 h 17230"/>
              <a:gd name="connsiteX37-32603" fmla="*/ 11574 w 13935"/>
              <a:gd name="connsiteY37-32604" fmla="*/ 14285 h 17230"/>
              <a:gd name="connsiteX38-32605" fmla="*/ 11403 w 13935"/>
              <a:gd name="connsiteY38-32606" fmla="*/ 16746 h 17230"/>
              <a:gd name="connsiteX39-32607" fmla="*/ 11211 w 13935"/>
              <a:gd name="connsiteY39-32608" fmla="*/ 13822 h 17230"/>
              <a:gd name="connsiteX40-32609" fmla="*/ 10807 w 13935"/>
              <a:gd name="connsiteY40-32610" fmla="*/ 16705 h 17230"/>
              <a:gd name="connsiteX41-32611" fmla="*/ 10464 w 13935"/>
              <a:gd name="connsiteY41-32612" fmla="*/ 17020 h 17230"/>
              <a:gd name="connsiteX42-32613" fmla="*/ 10543 w 13935"/>
              <a:gd name="connsiteY42-32614" fmla="*/ 16578 h 17230"/>
              <a:gd name="connsiteX43-32615" fmla="*/ 10656 w 13935"/>
              <a:gd name="connsiteY43-32616" fmla="*/ 15449 h 17230"/>
              <a:gd name="connsiteX44-32617" fmla="*/ 10782 w 13935"/>
              <a:gd name="connsiteY44-32618" fmla="*/ 14870 h 17230"/>
              <a:gd name="connsiteX45-32619" fmla="*/ 10671 w 13935"/>
              <a:gd name="connsiteY45-32620" fmla="*/ 15401 h 17230"/>
              <a:gd name="connsiteX46-32621" fmla="*/ 10281 w 13935"/>
              <a:gd name="connsiteY46-32622" fmla="*/ 15775 h 17230"/>
              <a:gd name="connsiteX47-32623" fmla="*/ 10129 w 13935"/>
              <a:gd name="connsiteY47-32624" fmla="*/ 16622 h 17230"/>
              <a:gd name="connsiteX48-32625" fmla="*/ 10139 w 13935"/>
              <a:gd name="connsiteY48-32626" fmla="*/ 15898 h 17230"/>
              <a:gd name="connsiteX49-32627" fmla="*/ 10390 w 13935"/>
              <a:gd name="connsiteY49-32628" fmla="*/ 14890 h 17230"/>
              <a:gd name="connsiteX50-32629" fmla="*/ 10589 w 13935"/>
              <a:gd name="connsiteY50-32630" fmla="*/ 14100 h 17230"/>
              <a:gd name="connsiteX51-32631" fmla="*/ 10680 w 13935"/>
              <a:gd name="connsiteY51-32632" fmla="*/ 10105 h 17230"/>
              <a:gd name="connsiteX52-32633" fmla="*/ 10823 w 13935"/>
              <a:gd name="connsiteY52-32634" fmla="*/ 8335 h 17230"/>
              <a:gd name="connsiteX53-32635" fmla="*/ 10354 w 13935"/>
              <a:gd name="connsiteY53-32636" fmla="*/ 12175 h 17230"/>
              <a:gd name="connsiteX54-32637" fmla="*/ 9983 w 13935"/>
              <a:gd name="connsiteY54-32638" fmla="*/ 14822 h 17230"/>
              <a:gd name="connsiteX55-32639" fmla="*/ 9249 w 13935"/>
              <a:gd name="connsiteY55-32640" fmla="*/ 15782 h 17230"/>
              <a:gd name="connsiteX56-32641" fmla="*/ 9969 w 13935"/>
              <a:gd name="connsiteY56-32642" fmla="*/ 11851 h 17230"/>
              <a:gd name="connsiteX57-32643" fmla="*/ 9027 w 13935"/>
              <a:gd name="connsiteY57-32644" fmla="*/ 14028 h 17230"/>
              <a:gd name="connsiteX58-32645" fmla="*/ 9181 w 13935"/>
              <a:gd name="connsiteY58-32646" fmla="*/ 11706 h 17230"/>
              <a:gd name="connsiteX59-32647" fmla="*/ 9677 w 13935"/>
              <a:gd name="connsiteY59-32648" fmla="*/ 10364 h 17230"/>
              <a:gd name="connsiteX60-32649" fmla="*/ 10158 w 13935"/>
              <a:gd name="connsiteY60-32650" fmla="*/ 5766 h 17230"/>
              <a:gd name="connsiteX61-32651" fmla="*/ 9331 w 13935"/>
              <a:gd name="connsiteY61-32652" fmla="*/ 3785 h 17230"/>
              <a:gd name="connsiteX62-32653" fmla="*/ 8495 w 13935"/>
              <a:gd name="connsiteY62-32654" fmla="*/ 4400 h 17230"/>
              <a:gd name="connsiteX63-32655" fmla="*/ 7411 w 13935"/>
              <a:gd name="connsiteY63-32656" fmla="*/ 5133 h 17230"/>
              <a:gd name="connsiteX64-32657" fmla="*/ 6860 w 13935"/>
              <a:gd name="connsiteY64-32658" fmla="*/ 5686 h 17230"/>
              <a:gd name="connsiteX65-32659" fmla="*/ 6527 w 13935"/>
              <a:gd name="connsiteY65-32660" fmla="*/ 6132 h 17230"/>
              <a:gd name="connsiteX66-32661" fmla="*/ 6435 w 13935"/>
              <a:gd name="connsiteY66-32662" fmla="*/ 6532 h 17230"/>
              <a:gd name="connsiteX67-32663" fmla="*/ 6001 w 13935"/>
              <a:gd name="connsiteY67-32664" fmla="*/ 6935 h 17230"/>
              <a:gd name="connsiteX68-32665" fmla="*/ 5399 w 13935"/>
              <a:gd name="connsiteY68-32666" fmla="*/ 7260 h 17230"/>
              <a:gd name="connsiteX69-32667" fmla="*/ 5530 w 13935"/>
              <a:gd name="connsiteY69-32668" fmla="*/ 7171 h 17230"/>
              <a:gd name="connsiteX70-32669" fmla="*/ 5907 w 13935"/>
              <a:gd name="connsiteY70-32670" fmla="*/ 7016 h 17230"/>
              <a:gd name="connsiteX71-32671" fmla="*/ 5409 w 13935"/>
              <a:gd name="connsiteY71-32672" fmla="*/ 7287 h 17230"/>
              <a:gd name="connsiteX72-32673" fmla="*/ 4445 w 13935"/>
              <a:gd name="connsiteY72-32674" fmla="*/ 8017 h 17230"/>
              <a:gd name="connsiteX73-32675" fmla="*/ 3889 w 13935"/>
              <a:gd name="connsiteY73-32676" fmla="*/ 8372 h 17230"/>
              <a:gd name="connsiteX74-32677" fmla="*/ 3037 w 13935"/>
              <a:gd name="connsiteY74-32678" fmla="*/ 9379 h 17230"/>
              <a:gd name="connsiteX75-32679" fmla="*/ 1578 w 13935"/>
              <a:gd name="connsiteY75-32680" fmla="*/ 10268 h 17230"/>
              <a:gd name="connsiteX76-32681" fmla="*/ 495 w 13935"/>
              <a:gd name="connsiteY76-32682" fmla="*/ 10196 h 17230"/>
              <a:gd name="connsiteX77-32683" fmla="*/ 330 w 13935"/>
              <a:gd name="connsiteY77-32684" fmla="*/ 8790 h 17230"/>
              <a:gd name="connsiteX78-32685" fmla="*/ 109 w 13935"/>
              <a:gd name="connsiteY78-32686" fmla="*/ 7008 h 17230"/>
              <a:gd name="connsiteX0-32687" fmla="*/ 109 w 13935"/>
              <a:gd name="connsiteY0-32688" fmla="*/ 7008 h 17230"/>
              <a:gd name="connsiteX1-32689" fmla="*/ 2370 w 13935"/>
              <a:gd name="connsiteY1-32690" fmla="*/ 6237 h 17230"/>
              <a:gd name="connsiteX2-32691" fmla="*/ 4241 w 13935"/>
              <a:gd name="connsiteY2-32692" fmla="*/ 5504 h 17230"/>
              <a:gd name="connsiteX3-32693" fmla="*/ 6507 w 13935"/>
              <a:gd name="connsiteY3-32694" fmla="*/ 3399 h 17230"/>
              <a:gd name="connsiteX4-32695" fmla="*/ 7079 w 13935"/>
              <a:gd name="connsiteY4-32696" fmla="*/ 2367 h 17230"/>
              <a:gd name="connsiteX5-32697" fmla="*/ 7253 w 13935"/>
              <a:gd name="connsiteY5-32698" fmla="*/ 2149 h 17230"/>
              <a:gd name="connsiteX6-32699" fmla="*/ 7474 w 13935"/>
              <a:gd name="connsiteY6-32700" fmla="*/ 826 h 17230"/>
              <a:gd name="connsiteX7-32701" fmla="*/ 7824 w 13935"/>
              <a:gd name="connsiteY7-32702" fmla="*/ 961 h 17230"/>
              <a:gd name="connsiteX8-32703" fmla="*/ 8180 w 13935"/>
              <a:gd name="connsiteY8-32704" fmla="*/ 1915 h 17230"/>
              <a:gd name="connsiteX9-32705" fmla="*/ 8912 w 13935"/>
              <a:gd name="connsiteY9-32706" fmla="*/ 752 h 17230"/>
              <a:gd name="connsiteX10-32707" fmla="*/ 8584 w 13935"/>
              <a:gd name="connsiteY10-32708" fmla="*/ 1546 h 17230"/>
              <a:gd name="connsiteX11-32709" fmla="*/ 9243 w 13935"/>
              <a:gd name="connsiteY11-32710" fmla="*/ 19 h 17230"/>
              <a:gd name="connsiteX12-32711" fmla="*/ 9729 w 13935"/>
              <a:gd name="connsiteY12-32712" fmla="*/ 14 h 17230"/>
              <a:gd name="connsiteX13-32713" fmla="*/ 9825 w 13935"/>
              <a:gd name="connsiteY13-32714" fmla="*/ 1200 h 17230"/>
              <a:gd name="connsiteX14-32715" fmla="*/ 11867 w 13935"/>
              <a:gd name="connsiteY14-32716" fmla="*/ 3664 h 17230"/>
              <a:gd name="connsiteX15-32717" fmla="*/ 13797 w 13935"/>
              <a:gd name="connsiteY15-32718" fmla="*/ 12107 h 17230"/>
              <a:gd name="connsiteX16-32719" fmla="*/ 13784 w 13935"/>
              <a:gd name="connsiteY16-32720" fmla="*/ 17145 h 17230"/>
              <a:gd name="connsiteX17-32721" fmla="*/ 13607 w 13935"/>
              <a:gd name="connsiteY17-32722" fmla="*/ 15125 h 17230"/>
              <a:gd name="connsiteX18-32723" fmla="*/ 13156 w 13935"/>
              <a:gd name="connsiteY18-32724" fmla="*/ 17058 h 17230"/>
              <a:gd name="connsiteX19-32725" fmla="*/ 13395 w 13935"/>
              <a:gd name="connsiteY19-32726" fmla="*/ 13248 h 17230"/>
              <a:gd name="connsiteX20-32727" fmla="*/ 12761 w 13935"/>
              <a:gd name="connsiteY20-32728" fmla="*/ 9413 h 17230"/>
              <a:gd name="connsiteX21-32729" fmla="*/ 13203 w 13935"/>
              <a:gd name="connsiteY21-32730" fmla="*/ 14014 h 17230"/>
              <a:gd name="connsiteX22-32731" fmla="*/ 12915 w 13935"/>
              <a:gd name="connsiteY22-32732" fmla="*/ 14786 h 17230"/>
              <a:gd name="connsiteX23-32733" fmla="*/ 12429 w 13935"/>
              <a:gd name="connsiteY23-32734" fmla="*/ 15779 h 17230"/>
              <a:gd name="connsiteX24-32735" fmla="*/ 12465 w 13935"/>
              <a:gd name="connsiteY24-32736" fmla="*/ 10366 h 17230"/>
              <a:gd name="connsiteX25-32737" fmla="*/ 11546 w 13935"/>
              <a:gd name="connsiteY25-32738" fmla="*/ 4727 h 17230"/>
              <a:gd name="connsiteX26-32739" fmla="*/ 11713 w 13935"/>
              <a:gd name="connsiteY26-32740" fmla="*/ 7113 h 17230"/>
              <a:gd name="connsiteX27-32741" fmla="*/ 11954 w 13935"/>
              <a:gd name="connsiteY27-32742" fmla="*/ 7984 h 17230"/>
              <a:gd name="connsiteX28-32743" fmla="*/ 12312 w 13935"/>
              <a:gd name="connsiteY28-32744" fmla="*/ 9938 h 17230"/>
              <a:gd name="connsiteX29-32745" fmla="*/ 11938 w 13935"/>
              <a:gd name="connsiteY29-32746" fmla="*/ 9257 h 17230"/>
              <a:gd name="connsiteX30-32747" fmla="*/ 12308 w 13935"/>
              <a:gd name="connsiteY30-32748" fmla="*/ 11544 h 17230"/>
              <a:gd name="connsiteX31-32749" fmla="*/ 12198 w 13935"/>
              <a:gd name="connsiteY31-32750" fmla="*/ 14201 h 17230"/>
              <a:gd name="connsiteX32-32751" fmla="*/ 12111 w 13935"/>
              <a:gd name="connsiteY32-32752" fmla="*/ 16228 h 17230"/>
              <a:gd name="connsiteX33-32753" fmla="*/ 11833 w 13935"/>
              <a:gd name="connsiteY33-32754" fmla="*/ 13325 h 17230"/>
              <a:gd name="connsiteX34-32755" fmla="*/ 11685 w 13935"/>
              <a:gd name="connsiteY34-32756" fmla="*/ 11252 h 17230"/>
              <a:gd name="connsiteX35-32757" fmla="*/ 11028 w 13935"/>
              <a:gd name="connsiteY35-32758" fmla="*/ 6212 h 17230"/>
              <a:gd name="connsiteX36-32759" fmla="*/ 11374 w 13935"/>
              <a:gd name="connsiteY36-32760" fmla="*/ 11757 h 17230"/>
              <a:gd name="connsiteX37-32761" fmla="*/ 11574 w 13935"/>
              <a:gd name="connsiteY37-32762" fmla="*/ 14285 h 17230"/>
              <a:gd name="connsiteX38-32763" fmla="*/ 11403 w 13935"/>
              <a:gd name="connsiteY38-32764" fmla="*/ 16746 h 17230"/>
              <a:gd name="connsiteX39-32765" fmla="*/ 11211 w 13935"/>
              <a:gd name="connsiteY39-32766" fmla="*/ 13822 h 17230"/>
              <a:gd name="connsiteX40-32767" fmla="*/ 10807 w 13935"/>
              <a:gd name="connsiteY40-32768" fmla="*/ 16705 h 17230"/>
              <a:gd name="connsiteX41-32769" fmla="*/ 10464 w 13935"/>
              <a:gd name="connsiteY41-32770" fmla="*/ 17020 h 17230"/>
              <a:gd name="connsiteX42-32771" fmla="*/ 10543 w 13935"/>
              <a:gd name="connsiteY42-32772" fmla="*/ 16578 h 17230"/>
              <a:gd name="connsiteX43-32773" fmla="*/ 10656 w 13935"/>
              <a:gd name="connsiteY43-32774" fmla="*/ 15449 h 17230"/>
              <a:gd name="connsiteX44-32775" fmla="*/ 10782 w 13935"/>
              <a:gd name="connsiteY44-32776" fmla="*/ 14870 h 17230"/>
              <a:gd name="connsiteX45-32777" fmla="*/ 10671 w 13935"/>
              <a:gd name="connsiteY45-32778" fmla="*/ 15401 h 17230"/>
              <a:gd name="connsiteX46-32779" fmla="*/ 10281 w 13935"/>
              <a:gd name="connsiteY46-32780" fmla="*/ 15775 h 17230"/>
              <a:gd name="connsiteX47-32781" fmla="*/ 10129 w 13935"/>
              <a:gd name="connsiteY47-32782" fmla="*/ 16622 h 17230"/>
              <a:gd name="connsiteX48-32783" fmla="*/ 10139 w 13935"/>
              <a:gd name="connsiteY48-32784" fmla="*/ 15898 h 17230"/>
              <a:gd name="connsiteX49-32785" fmla="*/ 10390 w 13935"/>
              <a:gd name="connsiteY49-32786" fmla="*/ 14890 h 17230"/>
              <a:gd name="connsiteX50-32787" fmla="*/ 10589 w 13935"/>
              <a:gd name="connsiteY50-32788" fmla="*/ 14100 h 17230"/>
              <a:gd name="connsiteX51-32789" fmla="*/ 10680 w 13935"/>
              <a:gd name="connsiteY51-32790" fmla="*/ 10105 h 17230"/>
              <a:gd name="connsiteX52-32791" fmla="*/ 10823 w 13935"/>
              <a:gd name="connsiteY52-32792" fmla="*/ 8335 h 17230"/>
              <a:gd name="connsiteX53-32793" fmla="*/ 10354 w 13935"/>
              <a:gd name="connsiteY53-32794" fmla="*/ 12175 h 17230"/>
              <a:gd name="connsiteX54-32795" fmla="*/ 9983 w 13935"/>
              <a:gd name="connsiteY54-32796" fmla="*/ 14822 h 17230"/>
              <a:gd name="connsiteX55-32797" fmla="*/ 9249 w 13935"/>
              <a:gd name="connsiteY55-32798" fmla="*/ 15782 h 17230"/>
              <a:gd name="connsiteX56-32799" fmla="*/ 9969 w 13935"/>
              <a:gd name="connsiteY56-32800" fmla="*/ 11851 h 17230"/>
              <a:gd name="connsiteX57-32801" fmla="*/ 9027 w 13935"/>
              <a:gd name="connsiteY57-32802" fmla="*/ 14028 h 17230"/>
              <a:gd name="connsiteX58-32803" fmla="*/ 9181 w 13935"/>
              <a:gd name="connsiteY58-32804" fmla="*/ 11706 h 17230"/>
              <a:gd name="connsiteX59-32805" fmla="*/ 9677 w 13935"/>
              <a:gd name="connsiteY59-32806" fmla="*/ 10364 h 17230"/>
              <a:gd name="connsiteX60-32807" fmla="*/ 10158 w 13935"/>
              <a:gd name="connsiteY60-32808" fmla="*/ 5766 h 17230"/>
              <a:gd name="connsiteX61-32809" fmla="*/ 9331 w 13935"/>
              <a:gd name="connsiteY61-32810" fmla="*/ 3785 h 17230"/>
              <a:gd name="connsiteX62-32811" fmla="*/ 8495 w 13935"/>
              <a:gd name="connsiteY62-32812" fmla="*/ 4400 h 17230"/>
              <a:gd name="connsiteX63-32813" fmla="*/ 7411 w 13935"/>
              <a:gd name="connsiteY63-32814" fmla="*/ 5133 h 17230"/>
              <a:gd name="connsiteX64-32815" fmla="*/ 6860 w 13935"/>
              <a:gd name="connsiteY64-32816" fmla="*/ 5686 h 17230"/>
              <a:gd name="connsiteX65-32817" fmla="*/ 6527 w 13935"/>
              <a:gd name="connsiteY65-32818" fmla="*/ 6132 h 17230"/>
              <a:gd name="connsiteX66-32819" fmla="*/ 6435 w 13935"/>
              <a:gd name="connsiteY66-32820" fmla="*/ 6532 h 17230"/>
              <a:gd name="connsiteX67-32821" fmla="*/ 6001 w 13935"/>
              <a:gd name="connsiteY67-32822" fmla="*/ 6935 h 17230"/>
              <a:gd name="connsiteX68-32823" fmla="*/ 5399 w 13935"/>
              <a:gd name="connsiteY68-32824" fmla="*/ 7260 h 17230"/>
              <a:gd name="connsiteX69-32825" fmla="*/ 5530 w 13935"/>
              <a:gd name="connsiteY69-32826" fmla="*/ 7171 h 17230"/>
              <a:gd name="connsiteX70-32827" fmla="*/ 5907 w 13935"/>
              <a:gd name="connsiteY70-32828" fmla="*/ 7016 h 17230"/>
              <a:gd name="connsiteX71-32829" fmla="*/ 5409 w 13935"/>
              <a:gd name="connsiteY71-32830" fmla="*/ 7287 h 17230"/>
              <a:gd name="connsiteX72-32831" fmla="*/ 4445 w 13935"/>
              <a:gd name="connsiteY72-32832" fmla="*/ 8017 h 17230"/>
              <a:gd name="connsiteX73-32833" fmla="*/ 3889 w 13935"/>
              <a:gd name="connsiteY73-32834" fmla="*/ 8372 h 17230"/>
              <a:gd name="connsiteX74-32835" fmla="*/ 3037 w 13935"/>
              <a:gd name="connsiteY74-32836" fmla="*/ 9379 h 17230"/>
              <a:gd name="connsiteX75-32837" fmla="*/ 1578 w 13935"/>
              <a:gd name="connsiteY75-32838" fmla="*/ 10268 h 17230"/>
              <a:gd name="connsiteX76-32839" fmla="*/ 495 w 13935"/>
              <a:gd name="connsiteY76-32840" fmla="*/ 10196 h 17230"/>
              <a:gd name="connsiteX77-32841" fmla="*/ 330 w 13935"/>
              <a:gd name="connsiteY77-32842" fmla="*/ 8790 h 17230"/>
              <a:gd name="connsiteX78-32843" fmla="*/ 109 w 13935"/>
              <a:gd name="connsiteY78-32844" fmla="*/ 7008 h 17230"/>
              <a:gd name="connsiteX0-32845" fmla="*/ 109 w 13935"/>
              <a:gd name="connsiteY0-32846" fmla="*/ 7008 h 17230"/>
              <a:gd name="connsiteX1-32847" fmla="*/ 2370 w 13935"/>
              <a:gd name="connsiteY1-32848" fmla="*/ 6237 h 17230"/>
              <a:gd name="connsiteX2-32849" fmla="*/ 4241 w 13935"/>
              <a:gd name="connsiteY2-32850" fmla="*/ 5504 h 17230"/>
              <a:gd name="connsiteX3-32851" fmla="*/ 6507 w 13935"/>
              <a:gd name="connsiteY3-32852" fmla="*/ 3399 h 17230"/>
              <a:gd name="connsiteX4-32853" fmla="*/ 7079 w 13935"/>
              <a:gd name="connsiteY4-32854" fmla="*/ 2367 h 17230"/>
              <a:gd name="connsiteX5-32855" fmla="*/ 7253 w 13935"/>
              <a:gd name="connsiteY5-32856" fmla="*/ 2149 h 17230"/>
              <a:gd name="connsiteX6-32857" fmla="*/ 7474 w 13935"/>
              <a:gd name="connsiteY6-32858" fmla="*/ 826 h 17230"/>
              <a:gd name="connsiteX7-32859" fmla="*/ 7824 w 13935"/>
              <a:gd name="connsiteY7-32860" fmla="*/ 961 h 17230"/>
              <a:gd name="connsiteX8-32861" fmla="*/ 8180 w 13935"/>
              <a:gd name="connsiteY8-32862" fmla="*/ 1915 h 17230"/>
              <a:gd name="connsiteX9-32863" fmla="*/ 8912 w 13935"/>
              <a:gd name="connsiteY9-32864" fmla="*/ 752 h 17230"/>
              <a:gd name="connsiteX10-32865" fmla="*/ 8584 w 13935"/>
              <a:gd name="connsiteY10-32866" fmla="*/ 1546 h 17230"/>
              <a:gd name="connsiteX11-32867" fmla="*/ 9243 w 13935"/>
              <a:gd name="connsiteY11-32868" fmla="*/ 19 h 17230"/>
              <a:gd name="connsiteX12-32869" fmla="*/ 9729 w 13935"/>
              <a:gd name="connsiteY12-32870" fmla="*/ 14 h 17230"/>
              <a:gd name="connsiteX13-32871" fmla="*/ 9825 w 13935"/>
              <a:gd name="connsiteY13-32872" fmla="*/ 1200 h 17230"/>
              <a:gd name="connsiteX14-32873" fmla="*/ 11867 w 13935"/>
              <a:gd name="connsiteY14-32874" fmla="*/ 3664 h 17230"/>
              <a:gd name="connsiteX15-32875" fmla="*/ 13797 w 13935"/>
              <a:gd name="connsiteY15-32876" fmla="*/ 12107 h 17230"/>
              <a:gd name="connsiteX16-32877" fmla="*/ 13784 w 13935"/>
              <a:gd name="connsiteY16-32878" fmla="*/ 17145 h 17230"/>
              <a:gd name="connsiteX17-32879" fmla="*/ 13607 w 13935"/>
              <a:gd name="connsiteY17-32880" fmla="*/ 15125 h 17230"/>
              <a:gd name="connsiteX18-32881" fmla="*/ 13156 w 13935"/>
              <a:gd name="connsiteY18-32882" fmla="*/ 17058 h 17230"/>
              <a:gd name="connsiteX19-32883" fmla="*/ 13395 w 13935"/>
              <a:gd name="connsiteY19-32884" fmla="*/ 13248 h 17230"/>
              <a:gd name="connsiteX20-32885" fmla="*/ 12865 w 13935"/>
              <a:gd name="connsiteY20-32886" fmla="*/ 9432 h 17230"/>
              <a:gd name="connsiteX21-32887" fmla="*/ 13203 w 13935"/>
              <a:gd name="connsiteY21-32888" fmla="*/ 14014 h 17230"/>
              <a:gd name="connsiteX22-32889" fmla="*/ 12915 w 13935"/>
              <a:gd name="connsiteY22-32890" fmla="*/ 14786 h 17230"/>
              <a:gd name="connsiteX23-32891" fmla="*/ 12429 w 13935"/>
              <a:gd name="connsiteY23-32892" fmla="*/ 15779 h 17230"/>
              <a:gd name="connsiteX24-32893" fmla="*/ 12465 w 13935"/>
              <a:gd name="connsiteY24-32894" fmla="*/ 10366 h 17230"/>
              <a:gd name="connsiteX25-32895" fmla="*/ 11546 w 13935"/>
              <a:gd name="connsiteY25-32896" fmla="*/ 4727 h 17230"/>
              <a:gd name="connsiteX26-32897" fmla="*/ 11713 w 13935"/>
              <a:gd name="connsiteY26-32898" fmla="*/ 7113 h 17230"/>
              <a:gd name="connsiteX27-32899" fmla="*/ 11954 w 13935"/>
              <a:gd name="connsiteY27-32900" fmla="*/ 7984 h 17230"/>
              <a:gd name="connsiteX28-32901" fmla="*/ 12312 w 13935"/>
              <a:gd name="connsiteY28-32902" fmla="*/ 9938 h 17230"/>
              <a:gd name="connsiteX29-32903" fmla="*/ 11938 w 13935"/>
              <a:gd name="connsiteY29-32904" fmla="*/ 9257 h 17230"/>
              <a:gd name="connsiteX30-32905" fmla="*/ 12308 w 13935"/>
              <a:gd name="connsiteY30-32906" fmla="*/ 11544 h 17230"/>
              <a:gd name="connsiteX31-32907" fmla="*/ 12198 w 13935"/>
              <a:gd name="connsiteY31-32908" fmla="*/ 14201 h 17230"/>
              <a:gd name="connsiteX32-32909" fmla="*/ 12111 w 13935"/>
              <a:gd name="connsiteY32-32910" fmla="*/ 16228 h 17230"/>
              <a:gd name="connsiteX33-32911" fmla="*/ 11833 w 13935"/>
              <a:gd name="connsiteY33-32912" fmla="*/ 13325 h 17230"/>
              <a:gd name="connsiteX34-32913" fmla="*/ 11685 w 13935"/>
              <a:gd name="connsiteY34-32914" fmla="*/ 11252 h 17230"/>
              <a:gd name="connsiteX35-32915" fmla="*/ 11028 w 13935"/>
              <a:gd name="connsiteY35-32916" fmla="*/ 6212 h 17230"/>
              <a:gd name="connsiteX36-32917" fmla="*/ 11374 w 13935"/>
              <a:gd name="connsiteY36-32918" fmla="*/ 11757 h 17230"/>
              <a:gd name="connsiteX37-32919" fmla="*/ 11574 w 13935"/>
              <a:gd name="connsiteY37-32920" fmla="*/ 14285 h 17230"/>
              <a:gd name="connsiteX38-32921" fmla="*/ 11403 w 13935"/>
              <a:gd name="connsiteY38-32922" fmla="*/ 16746 h 17230"/>
              <a:gd name="connsiteX39-32923" fmla="*/ 11211 w 13935"/>
              <a:gd name="connsiteY39-32924" fmla="*/ 13822 h 17230"/>
              <a:gd name="connsiteX40-32925" fmla="*/ 10807 w 13935"/>
              <a:gd name="connsiteY40-32926" fmla="*/ 16705 h 17230"/>
              <a:gd name="connsiteX41-32927" fmla="*/ 10464 w 13935"/>
              <a:gd name="connsiteY41-32928" fmla="*/ 17020 h 17230"/>
              <a:gd name="connsiteX42-32929" fmla="*/ 10543 w 13935"/>
              <a:gd name="connsiteY42-32930" fmla="*/ 16578 h 17230"/>
              <a:gd name="connsiteX43-32931" fmla="*/ 10656 w 13935"/>
              <a:gd name="connsiteY43-32932" fmla="*/ 15449 h 17230"/>
              <a:gd name="connsiteX44-32933" fmla="*/ 10782 w 13935"/>
              <a:gd name="connsiteY44-32934" fmla="*/ 14870 h 17230"/>
              <a:gd name="connsiteX45-32935" fmla="*/ 10671 w 13935"/>
              <a:gd name="connsiteY45-32936" fmla="*/ 15401 h 17230"/>
              <a:gd name="connsiteX46-32937" fmla="*/ 10281 w 13935"/>
              <a:gd name="connsiteY46-32938" fmla="*/ 15775 h 17230"/>
              <a:gd name="connsiteX47-32939" fmla="*/ 10129 w 13935"/>
              <a:gd name="connsiteY47-32940" fmla="*/ 16622 h 17230"/>
              <a:gd name="connsiteX48-32941" fmla="*/ 10139 w 13935"/>
              <a:gd name="connsiteY48-32942" fmla="*/ 15898 h 17230"/>
              <a:gd name="connsiteX49-32943" fmla="*/ 10390 w 13935"/>
              <a:gd name="connsiteY49-32944" fmla="*/ 14890 h 17230"/>
              <a:gd name="connsiteX50-32945" fmla="*/ 10589 w 13935"/>
              <a:gd name="connsiteY50-32946" fmla="*/ 14100 h 17230"/>
              <a:gd name="connsiteX51-32947" fmla="*/ 10680 w 13935"/>
              <a:gd name="connsiteY51-32948" fmla="*/ 10105 h 17230"/>
              <a:gd name="connsiteX52-32949" fmla="*/ 10823 w 13935"/>
              <a:gd name="connsiteY52-32950" fmla="*/ 8335 h 17230"/>
              <a:gd name="connsiteX53-32951" fmla="*/ 10354 w 13935"/>
              <a:gd name="connsiteY53-32952" fmla="*/ 12175 h 17230"/>
              <a:gd name="connsiteX54-32953" fmla="*/ 9983 w 13935"/>
              <a:gd name="connsiteY54-32954" fmla="*/ 14822 h 17230"/>
              <a:gd name="connsiteX55-32955" fmla="*/ 9249 w 13935"/>
              <a:gd name="connsiteY55-32956" fmla="*/ 15782 h 17230"/>
              <a:gd name="connsiteX56-32957" fmla="*/ 9969 w 13935"/>
              <a:gd name="connsiteY56-32958" fmla="*/ 11851 h 17230"/>
              <a:gd name="connsiteX57-32959" fmla="*/ 9027 w 13935"/>
              <a:gd name="connsiteY57-32960" fmla="*/ 14028 h 17230"/>
              <a:gd name="connsiteX58-32961" fmla="*/ 9181 w 13935"/>
              <a:gd name="connsiteY58-32962" fmla="*/ 11706 h 17230"/>
              <a:gd name="connsiteX59-32963" fmla="*/ 9677 w 13935"/>
              <a:gd name="connsiteY59-32964" fmla="*/ 10364 h 17230"/>
              <a:gd name="connsiteX60-32965" fmla="*/ 10158 w 13935"/>
              <a:gd name="connsiteY60-32966" fmla="*/ 5766 h 17230"/>
              <a:gd name="connsiteX61-32967" fmla="*/ 9331 w 13935"/>
              <a:gd name="connsiteY61-32968" fmla="*/ 3785 h 17230"/>
              <a:gd name="connsiteX62-32969" fmla="*/ 8495 w 13935"/>
              <a:gd name="connsiteY62-32970" fmla="*/ 4400 h 17230"/>
              <a:gd name="connsiteX63-32971" fmla="*/ 7411 w 13935"/>
              <a:gd name="connsiteY63-32972" fmla="*/ 5133 h 17230"/>
              <a:gd name="connsiteX64-32973" fmla="*/ 6860 w 13935"/>
              <a:gd name="connsiteY64-32974" fmla="*/ 5686 h 17230"/>
              <a:gd name="connsiteX65-32975" fmla="*/ 6527 w 13935"/>
              <a:gd name="connsiteY65-32976" fmla="*/ 6132 h 17230"/>
              <a:gd name="connsiteX66-32977" fmla="*/ 6435 w 13935"/>
              <a:gd name="connsiteY66-32978" fmla="*/ 6532 h 17230"/>
              <a:gd name="connsiteX67-32979" fmla="*/ 6001 w 13935"/>
              <a:gd name="connsiteY67-32980" fmla="*/ 6935 h 17230"/>
              <a:gd name="connsiteX68-32981" fmla="*/ 5399 w 13935"/>
              <a:gd name="connsiteY68-32982" fmla="*/ 7260 h 17230"/>
              <a:gd name="connsiteX69-32983" fmla="*/ 5530 w 13935"/>
              <a:gd name="connsiteY69-32984" fmla="*/ 7171 h 17230"/>
              <a:gd name="connsiteX70-32985" fmla="*/ 5907 w 13935"/>
              <a:gd name="connsiteY70-32986" fmla="*/ 7016 h 17230"/>
              <a:gd name="connsiteX71-32987" fmla="*/ 5409 w 13935"/>
              <a:gd name="connsiteY71-32988" fmla="*/ 7287 h 17230"/>
              <a:gd name="connsiteX72-32989" fmla="*/ 4445 w 13935"/>
              <a:gd name="connsiteY72-32990" fmla="*/ 8017 h 17230"/>
              <a:gd name="connsiteX73-32991" fmla="*/ 3889 w 13935"/>
              <a:gd name="connsiteY73-32992" fmla="*/ 8372 h 17230"/>
              <a:gd name="connsiteX74-32993" fmla="*/ 3037 w 13935"/>
              <a:gd name="connsiteY74-32994" fmla="*/ 9379 h 17230"/>
              <a:gd name="connsiteX75-32995" fmla="*/ 1578 w 13935"/>
              <a:gd name="connsiteY75-32996" fmla="*/ 10268 h 17230"/>
              <a:gd name="connsiteX76-32997" fmla="*/ 495 w 13935"/>
              <a:gd name="connsiteY76-32998" fmla="*/ 10196 h 17230"/>
              <a:gd name="connsiteX77-32999" fmla="*/ 330 w 13935"/>
              <a:gd name="connsiteY77-33000" fmla="*/ 8790 h 17230"/>
              <a:gd name="connsiteX78-33001" fmla="*/ 109 w 13935"/>
              <a:gd name="connsiteY78-33002" fmla="*/ 7008 h 17230"/>
              <a:gd name="connsiteX0-33003" fmla="*/ 109 w 13848"/>
              <a:gd name="connsiteY0-33004" fmla="*/ 7008 h 17230"/>
              <a:gd name="connsiteX1-33005" fmla="*/ 2370 w 13848"/>
              <a:gd name="connsiteY1-33006" fmla="*/ 6237 h 17230"/>
              <a:gd name="connsiteX2-33007" fmla="*/ 4241 w 13848"/>
              <a:gd name="connsiteY2-33008" fmla="*/ 5504 h 17230"/>
              <a:gd name="connsiteX3-33009" fmla="*/ 6507 w 13848"/>
              <a:gd name="connsiteY3-33010" fmla="*/ 3399 h 17230"/>
              <a:gd name="connsiteX4-33011" fmla="*/ 7079 w 13848"/>
              <a:gd name="connsiteY4-33012" fmla="*/ 2367 h 17230"/>
              <a:gd name="connsiteX5-33013" fmla="*/ 7253 w 13848"/>
              <a:gd name="connsiteY5-33014" fmla="*/ 2149 h 17230"/>
              <a:gd name="connsiteX6-33015" fmla="*/ 7474 w 13848"/>
              <a:gd name="connsiteY6-33016" fmla="*/ 826 h 17230"/>
              <a:gd name="connsiteX7-33017" fmla="*/ 7824 w 13848"/>
              <a:gd name="connsiteY7-33018" fmla="*/ 961 h 17230"/>
              <a:gd name="connsiteX8-33019" fmla="*/ 8180 w 13848"/>
              <a:gd name="connsiteY8-33020" fmla="*/ 1915 h 17230"/>
              <a:gd name="connsiteX9-33021" fmla="*/ 8912 w 13848"/>
              <a:gd name="connsiteY9-33022" fmla="*/ 752 h 17230"/>
              <a:gd name="connsiteX10-33023" fmla="*/ 8584 w 13848"/>
              <a:gd name="connsiteY10-33024" fmla="*/ 1546 h 17230"/>
              <a:gd name="connsiteX11-33025" fmla="*/ 9243 w 13848"/>
              <a:gd name="connsiteY11-33026" fmla="*/ 19 h 17230"/>
              <a:gd name="connsiteX12-33027" fmla="*/ 9729 w 13848"/>
              <a:gd name="connsiteY12-33028" fmla="*/ 14 h 17230"/>
              <a:gd name="connsiteX13-33029" fmla="*/ 9825 w 13848"/>
              <a:gd name="connsiteY13-33030" fmla="*/ 1200 h 17230"/>
              <a:gd name="connsiteX14-33031" fmla="*/ 11867 w 13848"/>
              <a:gd name="connsiteY14-33032" fmla="*/ 3664 h 17230"/>
              <a:gd name="connsiteX15-33033" fmla="*/ 13329 w 13848"/>
              <a:gd name="connsiteY15-33034" fmla="*/ 7670 h 17230"/>
              <a:gd name="connsiteX16-33035" fmla="*/ 13797 w 13848"/>
              <a:gd name="connsiteY16-33036" fmla="*/ 12107 h 17230"/>
              <a:gd name="connsiteX17-33037" fmla="*/ 13784 w 13848"/>
              <a:gd name="connsiteY17-33038" fmla="*/ 17145 h 17230"/>
              <a:gd name="connsiteX18-33039" fmla="*/ 13607 w 13848"/>
              <a:gd name="connsiteY18-33040" fmla="*/ 15125 h 17230"/>
              <a:gd name="connsiteX19-33041" fmla="*/ 13156 w 13848"/>
              <a:gd name="connsiteY19-33042" fmla="*/ 17058 h 17230"/>
              <a:gd name="connsiteX20-33043" fmla="*/ 13395 w 13848"/>
              <a:gd name="connsiteY20-33044" fmla="*/ 13248 h 17230"/>
              <a:gd name="connsiteX21-33045" fmla="*/ 12865 w 13848"/>
              <a:gd name="connsiteY21-33046" fmla="*/ 9432 h 17230"/>
              <a:gd name="connsiteX22-33047" fmla="*/ 13203 w 13848"/>
              <a:gd name="connsiteY22-33048" fmla="*/ 14014 h 17230"/>
              <a:gd name="connsiteX23-33049" fmla="*/ 12915 w 13848"/>
              <a:gd name="connsiteY23-33050" fmla="*/ 14786 h 17230"/>
              <a:gd name="connsiteX24-33051" fmla="*/ 12429 w 13848"/>
              <a:gd name="connsiteY24-33052" fmla="*/ 15779 h 17230"/>
              <a:gd name="connsiteX25-33053" fmla="*/ 12465 w 13848"/>
              <a:gd name="connsiteY25-33054" fmla="*/ 10366 h 17230"/>
              <a:gd name="connsiteX26-33055" fmla="*/ 11546 w 13848"/>
              <a:gd name="connsiteY26-33056" fmla="*/ 4727 h 17230"/>
              <a:gd name="connsiteX27-33057" fmla="*/ 11713 w 13848"/>
              <a:gd name="connsiteY27-33058" fmla="*/ 7113 h 17230"/>
              <a:gd name="connsiteX28-33059" fmla="*/ 11954 w 13848"/>
              <a:gd name="connsiteY28-33060" fmla="*/ 7984 h 17230"/>
              <a:gd name="connsiteX29-33061" fmla="*/ 12312 w 13848"/>
              <a:gd name="connsiteY29-33062" fmla="*/ 9938 h 17230"/>
              <a:gd name="connsiteX30-33063" fmla="*/ 11938 w 13848"/>
              <a:gd name="connsiteY30-33064" fmla="*/ 9257 h 17230"/>
              <a:gd name="connsiteX31-33065" fmla="*/ 12308 w 13848"/>
              <a:gd name="connsiteY31-33066" fmla="*/ 11544 h 17230"/>
              <a:gd name="connsiteX32-33067" fmla="*/ 12198 w 13848"/>
              <a:gd name="connsiteY32-33068" fmla="*/ 14201 h 17230"/>
              <a:gd name="connsiteX33-33069" fmla="*/ 12111 w 13848"/>
              <a:gd name="connsiteY33-33070" fmla="*/ 16228 h 17230"/>
              <a:gd name="connsiteX34-33071" fmla="*/ 11833 w 13848"/>
              <a:gd name="connsiteY34-33072" fmla="*/ 13325 h 17230"/>
              <a:gd name="connsiteX35-33073" fmla="*/ 11685 w 13848"/>
              <a:gd name="connsiteY35-33074" fmla="*/ 11252 h 17230"/>
              <a:gd name="connsiteX36-33075" fmla="*/ 11028 w 13848"/>
              <a:gd name="connsiteY36-33076" fmla="*/ 6212 h 17230"/>
              <a:gd name="connsiteX37-33077" fmla="*/ 11374 w 13848"/>
              <a:gd name="connsiteY37-33078" fmla="*/ 11757 h 17230"/>
              <a:gd name="connsiteX38-33079" fmla="*/ 11574 w 13848"/>
              <a:gd name="connsiteY38-33080" fmla="*/ 14285 h 17230"/>
              <a:gd name="connsiteX39-33081" fmla="*/ 11403 w 13848"/>
              <a:gd name="connsiteY39-33082" fmla="*/ 16746 h 17230"/>
              <a:gd name="connsiteX40-33083" fmla="*/ 11211 w 13848"/>
              <a:gd name="connsiteY40-33084" fmla="*/ 13822 h 17230"/>
              <a:gd name="connsiteX41-33085" fmla="*/ 10807 w 13848"/>
              <a:gd name="connsiteY41-33086" fmla="*/ 16705 h 17230"/>
              <a:gd name="connsiteX42-33087" fmla="*/ 10464 w 13848"/>
              <a:gd name="connsiteY42-33088" fmla="*/ 17020 h 17230"/>
              <a:gd name="connsiteX43-33089" fmla="*/ 10543 w 13848"/>
              <a:gd name="connsiteY43-33090" fmla="*/ 16578 h 17230"/>
              <a:gd name="connsiteX44-33091" fmla="*/ 10656 w 13848"/>
              <a:gd name="connsiteY44-33092" fmla="*/ 15449 h 17230"/>
              <a:gd name="connsiteX45-33093" fmla="*/ 10782 w 13848"/>
              <a:gd name="connsiteY45-33094" fmla="*/ 14870 h 17230"/>
              <a:gd name="connsiteX46-33095" fmla="*/ 10671 w 13848"/>
              <a:gd name="connsiteY46-33096" fmla="*/ 15401 h 17230"/>
              <a:gd name="connsiteX47-33097" fmla="*/ 10281 w 13848"/>
              <a:gd name="connsiteY47-33098" fmla="*/ 15775 h 17230"/>
              <a:gd name="connsiteX48-33099" fmla="*/ 10129 w 13848"/>
              <a:gd name="connsiteY48-33100" fmla="*/ 16622 h 17230"/>
              <a:gd name="connsiteX49-33101" fmla="*/ 10139 w 13848"/>
              <a:gd name="connsiteY49-33102" fmla="*/ 15898 h 17230"/>
              <a:gd name="connsiteX50-33103" fmla="*/ 10390 w 13848"/>
              <a:gd name="connsiteY50-33104" fmla="*/ 14890 h 17230"/>
              <a:gd name="connsiteX51-33105" fmla="*/ 10589 w 13848"/>
              <a:gd name="connsiteY51-33106" fmla="*/ 14100 h 17230"/>
              <a:gd name="connsiteX52-33107" fmla="*/ 10680 w 13848"/>
              <a:gd name="connsiteY52-33108" fmla="*/ 10105 h 17230"/>
              <a:gd name="connsiteX53-33109" fmla="*/ 10823 w 13848"/>
              <a:gd name="connsiteY53-33110" fmla="*/ 8335 h 17230"/>
              <a:gd name="connsiteX54-33111" fmla="*/ 10354 w 13848"/>
              <a:gd name="connsiteY54-33112" fmla="*/ 12175 h 17230"/>
              <a:gd name="connsiteX55-33113" fmla="*/ 9983 w 13848"/>
              <a:gd name="connsiteY55-33114" fmla="*/ 14822 h 17230"/>
              <a:gd name="connsiteX56-33115" fmla="*/ 9249 w 13848"/>
              <a:gd name="connsiteY56-33116" fmla="*/ 15782 h 17230"/>
              <a:gd name="connsiteX57-33117" fmla="*/ 9969 w 13848"/>
              <a:gd name="connsiteY57-33118" fmla="*/ 11851 h 17230"/>
              <a:gd name="connsiteX58-33119" fmla="*/ 9027 w 13848"/>
              <a:gd name="connsiteY58-33120" fmla="*/ 14028 h 17230"/>
              <a:gd name="connsiteX59-33121" fmla="*/ 9181 w 13848"/>
              <a:gd name="connsiteY59-33122" fmla="*/ 11706 h 17230"/>
              <a:gd name="connsiteX60-33123" fmla="*/ 9677 w 13848"/>
              <a:gd name="connsiteY60-33124" fmla="*/ 10364 h 17230"/>
              <a:gd name="connsiteX61-33125" fmla="*/ 10158 w 13848"/>
              <a:gd name="connsiteY61-33126" fmla="*/ 5766 h 17230"/>
              <a:gd name="connsiteX62-33127" fmla="*/ 9331 w 13848"/>
              <a:gd name="connsiteY62-33128" fmla="*/ 3785 h 17230"/>
              <a:gd name="connsiteX63-33129" fmla="*/ 8495 w 13848"/>
              <a:gd name="connsiteY63-33130" fmla="*/ 4400 h 17230"/>
              <a:gd name="connsiteX64-33131" fmla="*/ 7411 w 13848"/>
              <a:gd name="connsiteY64-33132" fmla="*/ 5133 h 17230"/>
              <a:gd name="connsiteX65-33133" fmla="*/ 6860 w 13848"/>
              <a:gd name="connsiteY65-33134" fmla="*/ 5686 h 17230"/>
              <a:gd name="connsiteX66-33135" fmla="*/ 6527 w 13848"/>
              <a:gd name="connsiteY66-33136" fmla="*/ 6132 h 17230"/>
              <a:gd name="connsiteX67-33137" fmla="*/ 6435 w 13848"/>
              <a:gd name="connsiteY67-33138" fmla="*/ 6532 h 17230"/>
              <a:gd name="connsiteX68-33139" fmla="*/ 6001 w 13848"/>
              <a:gd name="connsiteY68-33140" fmla="*/ 6935 h 17230"/>
              <a:gd name="connsiteX69-33141" fmla="*/ 5399 w 13848"/>
              <a:gd name="connsiteY69-33142" fmla="*/ 7260 h 17230"/>
              <a:gd name="connsiteX70-33143" fmla="*/ 5530 w 13848"/>
              <a:gd name="connsiteY70-33144" fmla="*/ 7171 h 17230"/>
              <a:gd name="connsiteX71-33145" fmla="*/ 5907 w 13848"/>
              <a:gd name="connsiteY71-33146" fmla="*/ 7016 h 17230"/>
              <a:gd name="connsiteX72-33147" fmla="*/ 5409 w 13848"/>
              <a:gd name="connsiteY72-33148" fmla="*/ 7287 h 17230"/>
              <a:gd name="connsiteX73-33149" fmla="*/ 4445 w 13848"/>
              <a:gd name="connsiteY73-33150" fmla="*/ 8017 h 17230"/>
              <a:gd name="connsiteX74-33151" fmla="*/ 3889 w 13848"/>
              <a:gd name="connsiteY74-33152" fmla="*/ 8372 h 17230"/>
              <a:gd name="connsiteX75-33153" fmla="*/ 3037 w 13848"/>
              <a:gd name="connsiteY75-33154" fmla="*/ 9379 h 17230"/>
              <a:gd name="connsiteX76-33155" fmla="*/ 1578 w 13848"/>
              <a:gd name="connsiteY76-33156" fmla="*/ 10268 h 17230"/>
              <a:gd name="connsiteX77-33157" fmla="*/ 495 w 13848"/>
              <a:gd name="connsiteY77-33158" fmla="*/ 10196 h 17230"/>
              <a:gd name="connsiteX78-33159" fmla="*/ 330 w 13848"/>
              <a:gd name="connsiteY78-33160" fmla="*/ 8790 h 17230"/>
              <a:gd name="connsiteX79" fmla="*/ 109 w 13848"/>
              <a:gd name="connsiteY79" fmla="*/ 7008 h 17230"/>
              <a:gd name="connsiteX0-33161" fmla="*/ 109 w 13848"/>
              <a:gd name="connsiteY0-33162" fmla="*/ 7008 h 17230"/>
              <a:gd name="connsiteX1-33163" fmla="*/ 2370 w 13848"/>
              <a:gd name="connsiteY1-33164" fmla="*/ 6237 h 17230"/>
              <a:gd name="connsiteX2-33165" fmla="*/ 4241 w 13848"/>
              <a:gd name="connsiteY2-33166" fmla="*/ 5504 h 17230"/>
              <a:gd name="connsiteX3-33167" fmla="*/ 6507 w 13848"/>
              <a:gd name="connsiteY3-33168" fmla="*/ 3399 h 17230"/>
              <a:gd name="connsiteX4-33169" fmla="*/ 7079 w 13848"/>
              <a:gd name="connsiteY4-33170" fmla="*/ 2367 h 17230"/>
              <a:gd name="connsiteX5-33171" fmla="*/ 7253 w 13848"/>
              <a:gd name="connsiteY5-33172" fmla="*/ 2149 h 17230"/>
              <a:gd name="connsiteX6-33173" fmla="*/ 7474 w 13848"/>
              <a:gd name="connsiteY6-33174" fmla="*/ 826 h 17230"/>
              <a:gd name="connsiteX7-33175" fmla="*/ 7824 w 13848"/>
              <a:gd name="connsiteY7-33176" fmla="*/ 961 h 17230"/>
              <a:gd name="connsiteX8-33177" fmla="*/ 8180 w 13848"/>
              <a:gd name="connsiteY8-33178" fmla="*/ 1915 h 17230"/>
              <a:gd name="connsiteX9-33179" fmla="*/ 8912 w 13848"/>
              <a:gd name="connsiteY9-33180" fmla="*/ 752 h 17230"/>
              <a:gd name="connsiteX10-33181" fmla="*/ 8584 w 13848"/>
              <a:gd name="connsiteY10-33182" fmla="*/ 1546 h 17230"/>
              <a:gd name="connsiteX11-33183" fmla="*/ 9243 w 13848"/>
              <a:gd name="connsiteY11-33184" fmla="*/ 19 h 17230"/>
              <a:gd name="connsiteX12-33185" fmla="*/ 9729 w 13848"/>
              <a:gd name="connsiteY12-33186" fmla="*/ 14 h 17230"/>
              <a:gd name="connsiteX13-33187" fmla="*/ 9825 w 13848"/>
              <a:gd name="connsiteY13-33188" fmla="*/ 1200 h 17230"/>
              <a:gd name="connsiteX14-33189" fmla="*/ 11867 w 13848"/>
              <a:gd name="connsiteY14-33190" fmla="*/ 3664 h 17230"/>
              <a:gd name="connsiteX15-33191" fmla="*/ 13329 w 13848"/>
              <a:gd name="connsiteY15-33192" fmla="*/ 7670 h 17230"/>
              <a:gd name="connsiteX16-33193" fmla="*/ 13797 w 13848"/>
              <a:gd name="connsiteY16-33194" fmla="*/ 12107 h 17230"/>
              <a:gd name="connsiteX17-33195" fmla="*/ 13784 w 13848"/>
              <a:gd name="connsiteY17-33196" fmla="*/ 17145 h 17230"/>
              <a:gd name="connsiteX18-33197" fmla="*/ 13607 w 13848"/>
              <a:gd name="connsiteY18-33198" fmla="*/ 15125 h 17230"/>
              <a:gd name="connsiteX19-33199" fmla="*/ 13156 w 13848"/>
              <a:gd name="connsiteY19-33200" fmla="*/ 17058 h 17230"/>
              <a:gd name="connsiteX20-33201" fmla="*/ 13395 w 13848"/>
              <a:gd name="connsiteY20-33202" fmla="*/ 13248 h 17230"/>
              <a:gd name="connsiteX21-33203" fmla="*/ 12865 w 13848"/>
              <a:gd name="connsiteY21-33204" fmla="*/ 9432 h 17230"/>
              <a:gd name="connsiteX22-33205" fmla="*/ 13203 w 13848"/>
              <a:gd name="connsiteY22-33206" fmla="*/ 14014 h 17230"/>
              <a:gd name="connsiteX23-33207" fmla="*/ 12915 w 13848"/>
              <a:gd name="connsiteY23-33208" fmla="*/ 14786 h 17230"/>
              <a:gd name="connsiteX24-33209" fmla="*/ 12429 w 13848"/>
              <a:gd name="connsiteY24-33210" fmla="*/ 15779 h 17230"/>
              <a:gd name="connsiteX25-33211" fmla="*/ 12465 w 13848"/>
              <a:gd name="connsiteY25-33212" fmla="*/ 10366 h 17230"/>
              <a:gd name="connsiteX26-33213" fmla="*/ 11546 w 13848"/>
              <a:gd name="connsiteY26-33214" fmla="*/ 4727 h 17230"/>
              <a:gd name="connsiteX27-33215" fmla="*/ 11713 w 13848"/>
              <a:gd name="connsiteY27-33216" fmla="*/ 7113 h 17230"/>
              <a:gd name="connsiteX28-33217" fmla="*/ 11954 w 13848"/>
              <a:gd name="connsiteY28-33218" fmla="*/ 7984 h 17230"/>
              <a:gd name="connsiteX29-33219" fmla="*/ 12312 w 13848"/>
              <a:gd name="connsiteY29-33220" fmla="*/ 9938 h 17230"/>
              <a:gd name="connsiteX30-33221" fmla="*/ 11938 w 13848"/>
              <a:gd name="connsiteY30-33222" fmla="*/ 9257 h 17230"/>
              <a:gd name="connsiteX31-33223" fmla="*/ 12308 w 13848"/>
              <a:gd name="connsiteY31-33224" fmla="*/ 11544 h 17230"/>
              <a:gd name="connsiteX32-33225" fmla="*/ 12198 w 13848"/>
              <a:gd name="connsiteY32-33226" fmla="*/ 14201 h 17230"/>
              <a:gd name="connsiteX33-33227" fmla="*/ 12111 w 13848"/>
              <a:gd name="connsiteY33-33228" fmla="*/ 16228 h 17230"/>
              <a:gd name="connsiteX34-33229" fmla="*/ 11833 w 13848"/>
              <a:gd name="connsiteY34-33230" fmla="*/ 13325 h 17230"/>
              <a:gd name="connsiteX35-33231" fmla="*/ 11685 w 13848"/>
              <a:gd name="connsiteY35-33232" fmla="*/ 11252 h 17230"/>
              <a:gd name="connsiteX36-33233" fmla="*/ 11028 w 13848"/>
              <a:gd name="connsiteY36-33234" fmla="*/ 6212 h 17230"/>
              <a:gd name="connsiteX37-33235" fmla="*/ 11374 w 13848"/>
              <a:gd name="connsiteY37-33236" fmla="*/ 11757 h 17230"/>
              <a:gd name="connsiteX38-33237" fmla="*/ 11574 w 13848"/>
              <a:gd name="connsiteY38-33238" fmla="*/ 14285 h 17230"/>
              <a:gd name="connsiteX39-33239" fmla="*/ 11403 w 13848"/>
              <a:gd name="connsiteY39-33240" fmla="*/ 16746 h 17230"/>
              <a:gd name="connsiteX40-33241" fmla="*/ 11211 w 13848"/>
              <a:gd name="connsiteY40-33242" fmla="*/ 13822 h 17230"/>
              <a:gd name="connsiteX41-33243" fmla="*/ 10807 w 13848"/>
              <a:gd name="connsiteY41-33244" fmla="*/ 16705 h 17230"/>
              <a:gd name="connsiteX42-33245" fmla="*/ 10464 w 13848"/>
              <a:gd name="connsiteY42-33246" fmla="*/ 17020 h 17230"/>
              <a:gd name="connsiteX43-33247" fmla="*/ 10543 w 13848"/>
              <a:gd name="connsiteY43-33248" fmla="*/ 16578 h 17230"/>
              <a:gd name="connsiteX44-33249" fmla="*/ 10656 w 13848"/>
              <a:gd name="connsiteY44-33250" fmla="*/ 15449 h 17230"/>
              <a:gd name="connsiteX45-33251" fmla="*/ 10782 w 13848"/>
              <a:gd name="connsiteY45-33252" fmla="*/ 14870 h 17230"/>
              <a:gd name="connsiteX46-33253" fmla="*/ 10671 w 13848"/>
              <a:gd name="connsiteY46-33254" fmla="*/ 15401 h 17230"/>
              <a:gd name="connsiteX47-33255" fmla="*/ 10281 w 13848"/>
              <a:gd name="connsiteY47-33256" fmla="*/ 15775 h 17230"/>
              <a:gd name="connsiteX48-33257" fmla="*/ 10129 w 13848"/>
              <a:gd name="connsiteY48-33258" fmla="*/ 16622 h 17230"/>
              <a:gd name="connsiteX49-33259" fmla="*/ 10139 w 13848"/>
              <a:gd name="connsiteY49-33260" fmla="*/ 15898 h 17230"/>
              <a:gd name="connsiteX50-33261" fmla="*/ 10390 w 13848"/>
              <a:gd name="connsiteY50-33262" fmla="*/ 14890 h 17230"/>
              <a:gd name="connsiteX51-33263" fmla="*/ 10589 w 13848"/>
              <a:gd name="connsiteY51-33264" fmla="*/ 14100 h 17230"/>
              <a:gd name="connsiteX52-33265" fmla="*/ 10680 w 13848"/>
              <a:gd name="connsiteY52-33266" fmla="*/ 10105 h 17230"/>
              <a:gd name="connsiteX53-33267" fmla="*/ 10961 w 13848"/>
              <a:gd name="connsiteY53-33268" fmla="*/ 8773 h 17230"/>
              <a:gd name="connsiteX54-33269" fmla="*/ 10354 w 13848"/>
              <a:gd name="connsiteY54-33270" fmla="*/ 12175 h 17230"/>
              <a:gd name="connsiteX55-33271" fmla="*/ 9983 w 13848"/>
              <a:gd name="connsiteY55-33272" fmla="*/ 14822 h 17230"/>
              <a:gd name="connsiteX56-33273" fmla="*/ 9249 w 13848"/>
              <a:gd name="connsiteY56-33274" fmla="*/ 15782 h 17230"/>
              <a:gd name="connsiteX57-33275" fmla="*/ 9969 w 13848"/>
              <a:gd name="connsiteY57-33276" fmla="*/ 11851 h 17230"/>
              <a:gd name="connsiteX58-33277" fmla="*/ 9027 w 13848"/>
              <a:gd name="connsiteY58-33278" fmla="*/ 14028 h 17230"/>
              <a:gd name="connsiteX59-33279" fmla="*/ 9181 w 13848"/>
              <a:gd name="connsiteY59-33280" fmla="*/ 11706 h 17230"/>
              <a:gd name="connsiteX60-33281" fmla="*/ 9677 w 13848"/>
              <a:gd name="connsiteY60-33282" fmla="*/ 10364 h 17230"/>
              <a:gd name="connsiteX61-33283" fmla="*/ 10158 w 13848"/>
              <a:gd name="connsiteY61-33284" fmla="*/ 5766 h 17230"/>
              <a:gd name="connsiteX62-33285" fmla="*/ 9331 w 13848"/>
              <a:gd name="connsiteY62-33286" fmla="*/ 3785 h 17230"/>
              <a:gd name="connsiteX63-33287" fmla="*/ 8495 w 13848"/>
              <a:gd name="connsiteY63-33288" fmla="*/ 4400 h 17230"/>
              <a:gd name="connsiteX64-33289" fmla="*/ 7411 w 13848"/>
              <a:gd name="connsiteY64-33290" fmla="*/ 5133 h 17230"/>
              <a:gd name="connsiteX65-33291" fmla="*/ 6860 w 13848"/>
              <a:gd name="connsiteY65-33292" fmla="*/ 5686 h 17230"/>
              <a:gd name="connsiteX66-33293" fmla="*/ 6527 w 13848"/>
              <a:gd name="connsiteY66-33294" fmla="*/ 6132 h 17230"/>
              <a:gd name="connsiteX67-33295" fmla="*/ 6435 w 13848"/>
              <a:gd name="connsiteY67-33296" fmla="*/ 6532 h 17230"/>
              <a:gd name="connsiteX68-33297" fmla="*/ 6001 w 13848"/>
              <a:gd name="connsiteY68-33298" fmla="*/ 6935 h 17230"/>
              <a:gd name="connsiteX69-33299" fmla="*/ 5399 w 13848"/>
              <a:gd name="connsiteY69-33300" fmla="*/ 7260 h 17230"/>
              <a:gd name="connsiteX70-33301" fmla="*/ 5530 w 13848"/>
              <a:gd name="connsiteY70-33302" fmla="*/ 7171 h 17230"/>
              <a:gd name="connsiteX71-33303" fmla="*/ 5907 w 13848"/>
              <a:gd name="connsiteY71-33304" fmla="*/ 7016 h 17230"/>
              <a:gd name="connsiteX72-33305" fmla="*/ 5409 w 13848"/>
              <a:gd name="connsiteY72-33306" fmla="*/ 7287 h 17230"/>
              <a:gd name="connsiteX73-33307" fmla="*/ 4445 w 13848"/>
              <a:gd name="connsiteY73-33308" fmla="*/ 8017 h 17230"/>
              <a:gd name="connsiteX74-33309" fmla="*/ 3889 w 13848"/>
              <a:gd name="connsiteY74-33310" fmla="*/ 8372 h 17230"/>
              <a:gd name="connsiteX75-33311" fmla="*/ 3037 w 13848"/>
              <a:gd name="connsiteY75-33312" fmla="*/ 9379 h 17230"/>
              <a:gd name="connsiteX76-33313" fmla="*/ 1578 w 13848"/>
              <a:gd name="connsiteY76-33314" fmla="*/ 10268 h 17230"/>
              <a:gd name="connsiteX77-33315" fmla="*/ 495 w 13848"/>
              <a:gd name="connsiteY77-33316" fmla="*/ 10196 h 17230"/>
              <a:gd name="connsiteX78-33317" fmla="*/ 330 w 13848"/>
              <a:gd name="connsiteY78-33318" fmla="*/ 8790 h 17230"/>
              <a:gd name="connsiteX79-33319" fmla="*/ 109 w 13848"/>
              <a:gd name="connsiteY79-33320" fmla="*/ 7008 h 17230"/>
              <a:gd name="connsiteX0-33321" fmla="*/ 109 w 13848"/>
              <a:gd name="connsiteY0-33322" fmla="*/ 7008 h 17230"/>
              <a:gd name="connsiteX1-33323" fmla="*/ 2370 w 13848"/>
              <a:gd name="connsiteY1-33324" fmla="*/ 6237 h 17230"/>
              <a:gd name="connsiteX2-33325" fmla="*/ 4241 w 13848"/>
              <a:gd name="connsiteY2-33326" fmla="*/ 5504 h 17230"/>
              <a:gd name="connsiteX3-33327" fmla="*/ 6507 w 13848"/>
              <a:gd name="connsiteY3-33328" fmla="*/ 3399 h 17230"/>
              <a:gd name="connsiteX4-33329" fmla="*/ 7079 w 13848"/>
              <a:gd name="connsiteY4-33330" fmla="*/ 2367 h 17230"/>
              <a:gd name="connsiteX5-33331" fmla="*/ 7253 w 13848"/>
              <a:gd name="connsiteY5-33332" fmla="*/ 2149 h 17230"/>
              <a:gd name="connsiteX6-33333" fmla="*/ 7474 w 13848"/>
              <a:gd name="connsiteY6-33334" fmla="*/ 826 h 17230"/>
              <a:gd name="connsiteX7-33335" fmla="*/ 7824 w 13848"/>
              <a:gd name="connsiteY7-33336" fmla="*/ 961 h 17230"/>
              <a:gd name="connsiteX8-33337" fmla="*/ 8180 w 13848"/>
              <a:gd name="connsiteY8-33338" fmla="*/ 1915 h 17230"/>
              <a:gd name="connsiteX9-33339" fmla="*/ 8912 w 13848"/>
              <a:gd name="connsiteY9-33340" fmla="*/ 752 h 17230"/>
              <a:gd name="connsiteX10-33341" fmla="*/ 8584 w 13848"/>
              <a:gd name="connsiteY10-33342" fmla="*/ 1546 h 17230"/>
              <a:gd name="connsiteX11-33343" fmla="*/ 9243 w 13848"/>
              <a:gd name="connsiteY11-33344" fmla="*/ 19 h 17230"/>
              <a:gd name="connsiteX12-33345" fmla="*/ 9729 w 13848"/>
              <a:gd name="connsiteY12-33346" fmla="*/ 14 h 17230"/>
              <a:gd name="connsiteX13-33347" fmla="*/ 9825 w 13848"/>
              <a:gd name="connsiteY13-33348" fmla="*/ 1200 h 17230"/>
              <a:gd name="connsiteX14-33349" fmla="*/ 11867 w 13848"/>
              <a:gd name="connsiteY14-33350" fmla="*/ 3664 h 17230"/>
              <a:gd name="connsiteX15-33351" fmla="*/ 13329 w 13848"/>
              <a:gd name="connsiteY15-33352" fmla="*/ 7670 h 17230"/>
              <a:gd name="connsiteX16-33353" fmla="*/ 13797 w 13848"/>
              <a:gd name="connsiteY16-33354" fmla="*/ 12107 h 17230"/>
              <a:gd name="connsiteX17-33355" fmla="*/ 13784 w 13848"/>
              <a:gd name="connsiteY17-33356" fmla="*/ 17145 h 17230"/>
              <a:gd name="connsiteX18-33357" fmla="*/ 13607 w 13848"/>
              <a:gd name="connsiteY18-33358" fmla="*/ 15125 h 17230"/>
              <a:gd name="connsiteX19-33359" fmla="*/ 13156 w 13848"/>
              <a:gd name="connsiteY19-33360" fmla="*/ 17058 h 17230"/>
              <a:gd name="connsiteX20-33361" fmla="*/ 13395 w 13848"/>
              <a:gd name="connsiteY20-33362" fmla="*/ 13248 h 17230"/>
              <a:gd name="connsiteX21-33363" fmla="*/ 12865 w 13848"/>
              <a:gd name="connsiteY21-33364" fmla="*/ 9432 h 17230"/>
              <a:gd name="connsiteX22-33365" fmla="*/ 13203 w 13848"/>
              <a:gd name="connsiteY22-33366" fmla="*/ 14014 h 17230"/>
              <a:gd name="connsiteX23-33367" fmla="*/ 12915 w 13848"/>
              <a:gd name="connsiteY23-33368" fmla="*/ 14786 h 17230"/>
              <a:gd name="connsiteX24-33369" fmla="*/ 12429 w 13848"/>
              <a:gd name="connsiteY24-33370" fmla="*/ 15779 h 17230"/>
              <a:gd name="connsiteX25-33371" fmla="*/ 12465 w 13848"/>
              <a:gd name="connsiteY25-33372" fmla="*/ 10366 h 17230"/>
              <a:gd name="connsiteX26-33373" fmla="*/ 11546 w 13848"/>
              <a:gd name="connsiteY26-33374" fmla="*/ 4727 h 17230"/>
              <a:gd name="connsiteX27-33375" fmla="*/ 11713 w 13848"/>
              <a:gd name="connsiteY27-33376" fmla="*/ 7113 h 17230"/>
              <a:gd name="connsiteX28-33377" fmla="*/ 11954 w 13848"/>
              <a:gd name="connsiteY28-33378" fmla="*/ 7984 h 17230"/>
              <a:gd name="connsiteX29-33379" fmla="*/ 12312 w 13848"/>
              <a:gd name="connsiteY29-33380" fmla="*/ 9938 h 17230"/>
              <a:gd name="connsiteX30-33381" fmla="*/ 11938 w 13848"/>
              <a:gd name="connsiteY30-33382" fmla="*/ 9257 h 17230"/>
              <a:gd name="connsiteX31-33383" fmla="*/ 12308 w 13848"/>
              <a:gd name="connsiteY31-33384" fmla="*/ 11544 h 17230"/>
              <a:gd name="connsiteX32-33385" fmla="*/ 12198 w 13848"/>
              <a:gd name="connsiteY32-33386" fmla="*/ 14201 h 17230"/>
              <a:gd name="connsiteX33-33387" fmla="*/ 12111 w 13848"/>
              <a:gd name="connsiteY33-33388" fmla="*/ 16228 h 17230"/>
              <a:gd name="connsiteX34-33389" fmla="*/ 11833 w 13848"/>
              <a:gd name="connsiteY34-33390" fmla="*/ 13325 h 17230"/>
              <a:gd name="connsiteX35-33391" fmla="*/ 11685 w 13848"/>
              <a:gd name="connsiteY35-33392" fmla="*/ 11252 h 17230"/>
              <a:gd name="connsiteX36-33393" fmla="*/ 11028 w 13848"/>
              <a:gd name="connsiteY36-33394" fmla="*/ 6212 h 17230"/>
              <a:gd name="connsiteX37-33395" fmla="*/ 11374 w 13848"/>
              <a:gd name="connsiteY37-33396" fmla="*/ 11757 h 17230"/>
              <a:gd name="connsiteX38-33397" fmla="*/ 11574 w 13848"/>
              <a:gd name="connsiteY38-33398" fmla="*/ 14285 h 17230"/>
              <a:gd name="connsiteX39-33399" fmla="*/ 11403 w 13848"/>
              <a:gd name="connsiteY39-33400" fmla="*/ 16746 h 17230"/>
              <a:gd name="connsiteX40-33401" fmla="*/ 11211 w 13848"/>
              <a:gd name="connsiteY40-33402" fmla="*/ 13822 h 17230"/>
              <a:gd name="connsiteX41-33403" fmla="*/ 10807 w 13848"/>
              <a:gd name="connsiteY41-33404" fmla="*/ 16705 h 17230"/>
              <a:gd name="connsiteX42-33405" fmla="*/ 10464 w 13848"/>
              <a:gd name="connsiteY42-33406" fmla="*/ 17020 h 17230"/>
              <a:gd name="connsiteX43-33407" fmla="*/ 10543 w 13848"/>
              <a:gd name="connsiteY43-33408" fmla="*/ 16578 h 17230"/>
              <a:gd name="connsiteX44-33409" fmla="*/ 10656 w 13848"/>
              <a:gd name="connsiteY44-33410" fmla="*/ 15449 h 17230"/>
              <a:gd name="connsiteX45-33411" fmla="*/ 10782 w 13848"/>
              <a:gd name="connsiteY45-33412" fmla="*/ 14870 h 17230"/>
              <a:gd name="connsiteX46-33413" fmla="*/ 10671 w 13848"/>
              <a:gd name="connsiteY46-33414" fmla="*/ 15401 h 17230"/>
              <a:gd name="connsiteX47-33415" fmla="*/ 10281 w 13848"/>
              <a:gd name="connsiteY47-33416" fmla="*/ 15775 h 17230"/>
              <a:gd name="connsiteX48-33417" fmla="*/ 10129 w 13848"/>
              <a:gd name="connsiteY48-33418" fmla="*/ 16622 h 17230"/>
              <a:gd name="connsiteX49-33419" fmla="*/ 10139 w 13848"/>
              <a:gd name="connsiteY49-33420" fmla="*/ 15898 h 17230"/>
              <a:gd name="connsiteX50-33421" fmla="*/ 10390 w 13848"/>
              <a:gd name="connsiteY50-33422" fmla="*/ 14890 h 17230"/>
              <a:gd name="connsiteX51-33423" fmla="*/ 10589 w 13848"/>
              <a:gd name="connsiteY51-33424" fmla="*/ 14100 h 17230"/>
              <a:gd name="connsiteX52-33425" fmla="*/ 10805 w 13848"/>
              <a:gd name="connsiteY52-33426" fmla="*/ 10695 h 17230"/>
              <a:gd name="connsiteX53-33427" fmla="*/ 10961 w 13848"/>
              <a:gd name="connsiteY53-33428" fmla="*/ 8773 h 17230"/>
              <a:gd name="connsiteX54-33429" fmla="*/ 10354 w 13848"/>
              <a:gd name="connsiteY54-33430" fmla="*/ 12175 h 17230"/>
              <a:gd name="connsiteX55-33431" fmla="*/ 9983 w 13848"/>
              <a:gd name="connsiteY55-33432" fmla="*/ 14822 h 17230"/>
              <a:gd name="connsiteX56-33433" fmla="*/ 9249 w 13848"/>
              <a:gd name="connsiteY56-33434" fmla="*/ 15782 h 17230"/>
              <a:gd name="connsiteX57-33435" fmla="*/ 9969 w 13848"/>
              <a:gd name="connsiteY57-33436" fmla="*/ 11851 h 17230"/>
              <a:gd name="connsiteX58-33437" fmla="*/ 9027 w 13848"/>
              <a:gd name="connsiteY58-33438" fmla="*/ 14028 h 17230"/>
              <a:gd name="connsiteX59-33439" fmla="*/ 9181 w 13848"/>
              <a:gd name="connsiteY59-33440" fmla="*/ 11706 h 17230"/>
              <a:gd name="connsiteX60-33441" fmla="*/ 9677 w 13848"/>
              <a:gd name="connsiteY60-33442" fmla="*/ 10364 h 17230"/>
              <a:gd name="connsiteX61-33443" fmla="*/ 10158 w 13848"/>
              <a:gd name="connsiteY61-33444" fmla="*/ 5766 h 17230"/>
              <a:gd name="connsiteX62-33445" fmla="*/ 9331 w 13848"/>
              <a:gd name="connsiteY62-33446" fmla="*/ 3785 h 17230"/>
              <a:gd name="connsiteX63-33447" fmla="*/ 8495 w 13848"/>
              <a:gd name="connsiteY63-33448" fmla="*/ 4400 h 17230"/>
              <a:gd name="connsiteX64-33449" fmla="*/ 7411 w 13848"/>
              <a:gd name="connsiteY64-33450" fmla="*/ 5133 h 17230"/>
              <a:gd name="connsiteX65-33451" fmla="*/ 6860 w 13848"/>
              <a:gd name="connsiteY65-33452" fmla="*/ 5686 h 17230"/>
              <a:gd name="connsiteX66-33453" fmla="*/ 6527 w 13848"/>
              <a:gd name="connsiteY66-33454" fmla="*/ 6132 h 17230"/>
              <a:gd name="connsiteX67-33455" fmla="*/ 6435 w 13848"/>
              <a:gd name="connsiteY67-33456" fmla="*/ 6532 h 17230"/>
              <a:gd name="connsiteX68-33457" fmla="*/ 6001 w 13848"/>
              <a:gd name="connsiteY68-33458" fmla="*/ 6935 h 17230"/>
              <a:gd name="connsiteX69-33459" fmla="*/ 5399 w 13848"/>
              <a:gd name="connsiteY69-33460" fmla="*/ 7260 h 17230"/>
              <a:gd name="connsiteX70-33461" fmla="*/ 5530 w 13848"/>
              <a:gd name="connsiteY70-33462" fmla="*/ 7171 h 17230"/>
              <a:gd name="connsiteX71-33463" fmla="*/ 5907 w 13848"/>
              <a:gd name="connsiteY71-33464" fmla="*/ 7016 h 17230"/>
              <a:gd name="connsiteX72-33465" fmla="*/ 5409 w 13848"/>
              <a:gd name="connsiteY72-33466" fmla="*/ 7287 h 17230"/>
              <a:gd name="connsiteX73-33467" fmla="*/ 4445 w 13848"/>
              <a:gd name="connsiteY73-33468" fmla="*/ 8017 h 17230"/>
              <a:gd name="connsiteX74-33469" fmla="*/ 3889 w 13848"/>
              <a:gd name="connsiteY74-33470" fmla="*/ 8372 h 17230"/>
              <a:gd name="connsiteX75-33471" fmla="*/ 3037 w 13848"/>
              <a:gd name="connsiteY75-33472" fmla="*/ 9379 h 17230"/>
              <a:gd name="connsiteX76-33473" fmla="*/ 1578 w 13848"/>
              <a:gd name="connsiteY76-33474" fmla="*/ 10268 h 17230"/>
              <a:gd name="connsiteX77-33475" fmla="*/ 495 w 13848"/>
              <a:gd name="connsiteY77-33476" fmla="*/ 10196 h 17230"/>
              <a:gd name="connsiteX78-33477" fmla="*/ 330 w 13848"/>
              <a:gd name="connsiteY78-33478" fmla="*/ 8790 h 17230"/>
              <a:gd name="connsiteX79-33479" fmla="*/ 109 w 13848"/>
              <a:gd name="connsiteY79-33480" fmla="*/ 7008 h 17230"/>
              <a:gd name="connsiteX0-33481" fmla="*/ 109 w 13848"/>
              <a:gd name="connsiteY0-33482" fmla="*/ 7008 h 17230"/>
              <a:gd name="connsiteX1-33483" fmla="*/ 2370 w 13848"/>
              <a:gd name="connsiteY1-33484" fmla="*/ 6237 h 17230"/>
              <a:gd name="connsiteX2-33485" fmla="*/ 4241 w 13848"/>
              <a:gd name="connsiteY2-33486" fmla="*/ 5504 h 17230"/>
              <a:gd name="connsiteX3-33487" fmla="*/ 6507 w 13848"/>
              <a:gd name="connsiteY3-33488" fmla="*/ 3399 h 17230"/>
              <a:gd name="connsiteX4-33489" fmla="*/ 7079 w 13848"/>
              <a:gd name="connsiteY4-33490" fmla="*/ 2367 h 17230"/>
              <a:gd name="connsiteX5-33491" fmla="*/ 7253 w 13848"/>
              <a:gd name="connsiteY5-33492" fmla="*/ 2149 h 17230"/>
              <a:gd name="connsiteX6-33493" fmla="*/ 7474 w 13848"/>
              <a:gd name="connsiteY6-33494" fmla="*/ 826 h 17230"/>
              <a:gd name="connsiteX7-33495" fmla="*/ 7824 w 13848"/>
              <a:gd name="connsiteY7-33496" fmla="*/ 961 h 17230"/>
              <a:gd name="connsiteX8-33497" fmla="*/ 8180 w 13848"/>
              <a:gd name="connsiteY8-33498" fmla="*/ 1915 h 17230"/>
              <a:gd name="connsiteX9-33499" fmla="*/ 8912 w 13848"/>
              <a:gd name="connsiteY9-33500" fmla="*/ 752 h 17230"/>
              <a:gd name="connsiteX10-33501" fmla="*/ 8584 w 13848"/>
              <a:gd name="connsiteY10-33502" fmla="*/ 1546 h 17230"/>
              <a:gd name="connsiteX11-33503" fmla="*/ 9243 w 13848"/>
              <a:gd name="connsiteY11-33504" fmla="*/ 19 h 17230"/>
              <a:gd name="connsiteX12-33505" fmla="*/ 9729 w 13848"/>
              <a:gd name="connsiteY12-33506" fmla="*/ 14 h 17230"/>
              <a:gd name="connsiteX13-33507" fmla="*/ 9825 w 13848"/>
              <a:gd name="connsiteY13-33508" fmla="*/ 1200 h 17230"/>
              <a:gd name="connsiteX14-33509" fmla="*/ 11867 w 13848"/>
              <a:gd name="connsiteY14-33510" fmla="*/ 3664 h 17230"/>
              <a:gd name="connsiteX15-33511" fmla="*/ 13329 w 13848"/>
              <a:gd name="connsiteY15-33512" fmla="*/ 7670 h 17230"/>
              <a:gd name="connsiteX16-33513" fmla="*/ 13797 w 13848"/>
              <a:gd name="connsiteY16-33514" fmla="*/ 12107 h 17230"/>
              <a:gd name="connsiteX17-33515" fmla="*/ 13784 w 13848"/>
              <a:gd name="connsiteY17-33516" fmla="*/ 17145 h 17230"/>
              <a:gd name="connsiteX18-33517" fmla="*/ 13607 w 13848"/>
              <a:gd name="connsiteY18-33518" fmla="*/ 15125 h 17230"/>
              <a:gd name="connsiteX19-33519" fmla="*/ 13156 w 13848"/>
              <a:gd name="connsiteY19-33520" fmla="*/ 17058 h 17230"/>
              <a:gd name="connsiteX20-33521" fmla="*/ 13395 w 13848"/>
              <a:gd name="connsiteY20-33522" fmla="*/ 13248 h 17230"/>
              <a:gd name="connsiteX21-33523" fmla="*/ 12865 w 13848"/>
              <a:gd name="connsiteY21-33524" fmla="*/ 9432 h 17230"/>
              <a:gd name="connsiteX22-33525" fmla="*/ 13203 w 13848"/>
              <a:gd name="connsiteY22-33526" fmla="*/ 14014 h 17230"/>
              <a:gd name="connsiteX23-33527" fmla="*/ 12915 w 13848"/>
              <a:gd name="connsiteY23-33528" fmla="*/ 14786 h 17230"/>
              <a:gd name="connsiteX24-33529" fmla="*/ 12429 w 13848"/>
              <a:gd name="connsiteY24-33530" fmla="*/ 15779 h 17230"/>
              <a:gd name="connsiteX25-33531" fmla="*/ 12465 w 13848"/>
              <a:gd name="connsiteY25-33532" fmla="*/ 10366 h 17230"/>
              <a:gd name="connsiteX26-33533" fmla="*/ 11546 w 13848"/>
              <a:gd name="connsiteY26-33534" fmla="*/ 4727 h 17230"/>
              <a:gd name="connsiteX27-33535" fmla="*/ 11713 w 13848"/>
              <a:gd name="connsiteY27-33536" fmla="*/ 7113 h 17230"/>
              <a:gd name="connsiteX28-33537" fmla="*/ 11954 w 13848"/>
              <a:gd name="connsiteY28-33538" fmla="*/ 7984 h 17230"/>
              <a:gd name="connsiteX29-33539" fmla="*/ 12312 w 13848"/>
              <a:gd name="connsiteY29-33540" fmla="*/ 9938 h 17230"/>
              <a:gd name="connsiteX30-33541" fmla="*/ 11938 w 13848"/>
              <a:gd name="connsiteY30-33542" fmla="*/ 9257 h 17230"/>
              <a:gd name="connsiteX31-33543" fmla="*/ 12308 w 13848"/>
              <a:gd name="connsiteY31-33544" fmla="*/ 11544 h 17230"/>
              <a:gd name="connsiteX32-33545" fmla="*/ 12198 w 13848"/>
              <a:gd name="connsiteY32-33546" fmla="*/ 14201 h 17230"/>
              <a:gd name="connsiteX33-33547" fmla="*/ 12111 w 13848"/>
              <a:gd name="connsiteY33-33548" fmla="*/ 16228 h 17230"/>
              <a:gd name="connsiteX34-33549" fmla="*/ 11833 w 13848"/>
              <a:gd name="connsiteY34-33550" fmla="*/ 13325 h 17230"/>
              <a:gd name="connsiteX35-33551" fmla="*/ 11685 w 13848"/>
              <a:gd name="connsiteY35-33552" fmla="*/ 11252 h 17230"/>
              <a:gd name="connsiteX36-33553" fmla="*/ 11028 w 13848"/>
              <a:gd name="connsiteY36-33554" fmla="*/ 6212 h 17230"/>
              <a:gd name="connsiteX37-33555" fmla="*/ 11374 w 13848"/>
              <a:gd name="connsiteY37-33556" fmla="*/ 11757 h 17230"/>
              <a:gd name="connsiteX38-33557" fmla="*/ 11574 w 13848"/>
              <a:gd name="connsiteY38-33558" fmla="*/ 14285 h 17230"/>
              <a:gd name="connsiteX39-33559" fmla="*/ 11403 w 13848"/>
              <a:gd name="connsiteY39-33560" fmla="*/ 16746 h 17230"/>
              <a:gd name="connsiteX40-33561" fmla="*/ 11211 w 13848"/>
              <a:gd name="connsiteY40-33562" fmla="*/ 13822 h 17230"/>
              <a:gd name="connsiteX41-33563" fmla="*/ 10807 w 13848"/>
              <a:gd name="connsiteY41-33564" fmla="*/ 16705 h 17230"/>
              <a:gd name="connsiteX42-33565" fmla="*/ 10464 w 13848"/>
              <a:gd name="connsiteY42-33566" fmla="*/ 17020 h 17230"/>
              <a:gd name="connsiteX43-33567" fmla="*/ 10543 w 13848"/>
              <a:gd name="connsiteY43-33568" fmla="*/ 16578 h 17230"/>
              <a:gd name="connsiteX44-33569" fmla="*/ 10656 w 13848"/>
              <a:gd name="connsiteY44-33570" fmla="*/ 15449 h 17230"/>
              <a:gd name="connsiteX45-33571" fmla="*/ 10782 w 13848"/>
              <a:gd name="connsiteY45-33572" fmla="*/ 14870 h 17230"/>
              <a:gd name="connsiteX46-33573" fmla="*/ 10671 w 13848"/>
              <a:gd name="connsiteY46-33574" fmla="*/ 15401 h 17230"/>
              <a:gd name="connsiteX47-33575" fmla="*/ 10281 w 13848"/>
              <a:gd name="connsiteY47-33576" fmla="*/ 15775 h 17230"/>
              <a:gd name="connsiteX48-33577" fmla="*/ 10129 w 13848"/>
              <a:gd name="connsiteY48-33578" fmla="*/ 16622 h 17230"/>
              <a:gd name="connsiteX49-33579" fmla="*/ 10139 w 13848"/>
              <a:gd name="connsiteY49-33580" fmla="*/ 15898 h 17230"/>
              <a:gd name="connsiteX50-33581" fmla="*/ 10390 w 13848"/>
              <a:gd name="connsiteY50-33582" fmla="*/ 14890 h 17230"/>
              <a:gd name="connsiteX51-33583" fmla="*/ 10589 w 13848"/>
              <a:gd name="connsiteY51-33584" fmla="*/ 14100 h 17230"/>
              <a:gd name="connsiteX52-33585" fmla="*/ 10449 w 13848"/>
              <a:gd name="connsiteY52-33586" fmla="*/ 10732 h 17230"/>
              <a:gd name="connsiteX53-33587" fmla="*/ 10961 w 13848"/>
              <a:gd name="connsiteY53-33588" fmla="*/ 8773 h 17230"/>
              <a:gd name="connsiteX54-33589" fmla="*/ 10354 w 13848"/>
              <a:gd name="connsiteY54-33590" fmla="*/ 12175 h 17230"/>
              <a:gd name="connsiteX55-33591" fmla="*/ 9983 w 13848"/>
              <a:gd name="connsiteY55-33592" fmla="*/ 14822 h 17230"/>
              <a:gd name="connsiteX56-33593" fmla="*/ 9249 w 13848"/>
              <a:gd name="connsiteY56-33594" fmla="*/ 15782 h 17230"/>
              <a:gd name="connsiteX57-33595" fmla="*/ 9969 w 13848"/>
              <a:gd name="connsiteY57-33596" fmla="*/ 11851 h 17230"/>
              <a:gd name="connsiteX58-33597" fmla="*/ 9027 w 13848"/>
              <a:gd name="connsiteY58-33598" fmla="*/ 14028 h 17230"/>
              <a:gd name="connsiteX59-33599" fmla="*/ 9181 w 13848"/>
              <a:gd name="connsiteY59-33600" fmla="*/ 11706 h 17230"/>
              <a:gd name="connsiteX60-33601" fmla="*/ 9677 w 13848"/>
              <a:gd name="connsiteY60-33602" fmla="*/ 10364 h 17230"/>
              <a:gd name="connsiteX61-33603" fmla="*/ 10158 w 13848"/>
              <a:gd name="connsiteY61-33604" fmla="*/ 5766 h 17230"/>
              <a:gd name="connsiteX62-33605" fmla="*/ 9331 w 13848"/>
              <a:gd name="connsiteY62-33606" fmla="*/ 3785 h 17230"/>
              <a:gd name="connsiteX63-33607" fmla="*/ 8495 w 13848"/>
              <a:gd name="connsiteY63-33608" fmla="*/ 4400 h 17230"/>
              <a:gd name="connsiteX64-33609" fmla="*/ 7411 w 13848"/>
              <a:gd name="connsiteY64-33610" fmla="*/ 5133 h 17230"/>
              <a:gd name="connsiteX65-33611" fmla="*/ 6860 w 13848"/>
              <a:gd name="connsiteY65-33612" fmla="*/ 5686 h 17230"/>
              <a:gd name="connsiteX66-33613" fmla="*/ 6527 w 13848"/>
              <a:gd name="connsiteY66-33614" fmla="*/ 6132 h 17230"/>
              <a:gd name="connsiteX67-33615" fmla="*/ 6435 w 13848"/>
              <a:gd name="connsiteY67-33616" fmla="*/ 6532 h 17230"/>
              <a:gd name="connsiteX68-33617" fmla="*/ 6001 w 13848"/>
              <a:gd name="connsiteY68-33618" fmla="*/ 6935 h 17230"/>
              <a:gd name="connsiteX69-33619" fmla="*/ 5399 w 13848"/>
              <a:gd name="connsiteY69-33620" fmla="*/ 7260 h 17230"/>
              <a:gd name="connsiteX70-33621" fmla="*/ 5530 w 13848"/>
              <a:gd name="connsiteY70-33622" fmla="*/ 7171 h 17230"/>
              <a:gd name="connsiteX71-33623" fmla="*/ 5907 w 13848"/>
              <a:gd name="connsiteY71-33624" fmla="*/ 7016 h 17230"/>
              <a:gd name="connsiteX72-33625" fmla="*/ 5409 w 13848"/>
              <a:gd name="connsiteY72-33626" fmla="*/ 7287 h 17230"/>
              <a:gd name="connsiteX73-33627" fmla="*/ 4445 w 13848"/>
              <a:gd name="connsiteY73-33628" fmla="*/ 8017 h 17230"/>
              <a:gd name="connsiteX74-33629" fmla="*/ 3889 w 13848"/>
              <a:gd name="connsiteY74-33630" fmla="*/ 8372 h 17230"/>
              <a:gd name="connsiteX75-33631" fmla="*/ 3037 w 13848"/>
              <a:gd name="connsiteY75-33632" fmla="*/ 9379 h 17230"/>
              <a:gd name="connsiteX76-33633" fmla="*/ 1578 w 13848"/>
              <a:gd name="connsiteY76-33634" fmla="*/ 10268 h 17230"/>
              <a:gd name="connsiteX77-33635" fmla="*/ 495 w 13848"/>
              <a:gd name="connsiteY77-33636" fmla="*/ 10196 h 17230"/>
              <a:gd name="connsiteX78-33637" fmla="*/ 330 w 13848"/>
              <a:gd name="connsiteY78-33638" fmla="*/ 8790 h 17230"/>
              <a:gd name="connsiteX79-33639" fmla="*/ 109 w 13848"/>
              <a:gd name="connsiteY79-33640" fmla="*/ 7008 h 17230"/>
              <a:gd name="connsiteX0-33641" fmla="*/ 109 w 13848"/>
              <a:gd name="connsiteY0-33642" fmla="*/ 7008 h 17230"/>
              <a:gd name="connsiteX1-33643" fmla="*/ 2370 w 13848"/>
              <a:gd name="connsiteY1-33644" fmla="*/ 6237 h 17230"/>
              <a:gd name="connsiteX2-33645" fmla="*/ 4241 w 13848"/>
              <a:gd name="connsiteY2-33646" fmla="*/ 5504 h 17230"/>
              <a:gd name="connsiteX3-33647" fmla="*/ 6507 w 13848"/>
              <a:gd name="connsiteY3-33648" fmla="*/ 3399 h 17230"/>
              <a:gd name="connsiteX4-33649" fmla="*/ 7079 w 13848"/>
              <a:gd name="connsiteY4-33650" fmla="*/ 2367 h 17230"/>
              <a:gd name="connsiteX5-33651" fmla="*/ 7253 w 13848"/>
              <a:gd name="connsiteY5-33652" fmla="*/ 2149 h 17230"/>
              <a:gd name="connsiteX6-33653" fmla="*/ 7474 w 13848"/>
              <a:gd name="connsiteY6-33654" fmla="*/ 826 h 17230"/>
              <a:gd name="connsiteX7-33655" fmla="*/ 7824 w 13848"/>
              <a:gd name="connsiteY7-33656" fmla="*/ 961 h 17230"/>
              <a:gd name="connsiteX8-33657" fmla="*/ 8180 w 13848"/>
              <a:gd name="connsiteY8-33658" fmla="*/ 1915 h 17230"/>
              <a:gd name="connsiteX9-33659" fmla="*/ 8912 w 13848"/>
              <a:gd name="connsiteY9-33660" fmla="*/ 752 h 17230"/>
              <a:gd name="connsiteX10-33661" fmla="*/ 8584 w 13848"/>
              <a:gd name="connsiteY10-33662" fmla="*/ 1546 h 17230"/>
              <a:gd name="connsiteX11-33663" fmla="*/ 9243 w 13848"/>
              <a:gd name="connsiteY11-33664" fmla="*/ 19 h 17230"/>
              <a:gd name="connsiteX12-33665" fmla="*/ 9729 w 13848"/>
              <a:gd name="connsiteY12-33666" fmla="*/ 14 h 17230"/>
              <a:gd name="connsiteX13-33667" fmla="*/ 9825 w 13848"/>
              <a:gd name="connsiteY13-33668" fmla="*/ 1200 h 17230"/>
              <a:gd name="connsiteX14-33669" fmla="*/ 11867 w 13848"/>
              <a:gd name="connsiteY14-33670" fmla="*/ 3664 h 17230"/>
              <a:gd name="connsiteX15-33671" fmla="*/ 13329 w 13848"/>
              <a:gd name="connsiteY15-33672" fmla="*/ 7670 h 17230"/>
              <a:gd name="connsiteX16-33673" fmla="*/ 13797 w 13848"/>
              <a:gd name="connsiteY16-33674" fmla="*/ 12107 h 17230"/>
              <a:gd name="connsiteX17-33675" fmla="*/ 13784 w 13848"/>
              <a:gd name="connsiteY17-33676" fmla="*/ 17145 h 17230"/>
              <a:gd name="connsiteX18-33677" fmla="*/ 13607 w 13848"/>
              <a:gd name="connsiteY18-33678" fmla="*/ 15125 h 17230"/>
              <a:gd name="connsiteX19-33679" fmla="*/ 13156 w 13848"/>
              <a:gd name="connsiteY19-33680" fmla="*/ 17058 h 17230"/>
              <a:gd name="connsiteX20-33681" fmla="*/ 13395 w 13848"/>
              <a:gd name="connsiteY20-33682" fmla="*/ 13248 h 17230"/>
              <a:gd name="connsiteX21-33683" fmla="*/ 12865 w 13848"/>
              <a:gd name="connsiteY21-33684" fmla="*/ 9432 h 17230"/>
              <a:gd name="connsiteX22-33685" fmla="*/ 13203 w 13848"/>
              <a:gd name="connsiteY22-33686" fmla="*/ 14014 h 17230"/>
              <a:gd name="connsiteX23-33687" fmla="*/ 12915 w 13848"/>
              <a:gd name="connsiteY23-33688" fmla="*/ 14786 h 17230"/>
              <a:gd name="connsiteX24-33689" fmla="*/ 12429 w 13848"/>
              <a:gd name="connsiteY24-33690" fmla="*/ 15779 h 17230"/>
              <a:gd name="connsiteX25-33691" fmla="*/ 12465 w 13848"/>
              <a:gd name="connsiteY25-33692" fmla="*/ 10366 h 17230"/>
              <a:gd name="connsiteX26-33693" fmla="*/ 11546 w 13848"/>
              <a:gd name="connsiteY26-33694" fmla="*/ 4727 h 17230"/>
              <a:gd name="connsiteX27-33695" fmla="*/ 11713 w 13848"/>
              <a:gd name="connsiteY27-33696" fmla="*/ 7113 h 17230"/>
              <a:gd name="connsiteX28-33697" fmla="*/ 11954 w 13848"/>
              <a:gd name="connsiteY28-33698" fmla="*/ 7984 h 17230"/>
              <a:gd name="connsiteX29-33699" fmla="*/ 12312 w 13848"/>
              <a:gd name="connsiteY29-33700" fmla="*/ 9938 h 17230"/>
              <a:gd name="connsiteX30-33701" fmla="*/ 11938 w 13848"/>
              <a:gd name="connsiteY30-33702" fmla="*/ 9257 h 17230"/>
              <a:gd name="connsiteX31-33703" fmla="*/ 12308 w 13848"/>
              <a:gd name="connsiteY31-33704" fmla="*/ 11544 h 17230"/>
              <a:gd name="connsiteX32-33705" fmla="*/ 12198 w 13848"/>
              <a:gd name="connsiteY32-33706" fmla="*/ 14201 h 17230"/>
              <a:gd name="connsiteX33-33707" fmla="*/ 12111 w 13848"/>
              <a:gd name="connsiteY33-33708" fmla="*/ 16228 h 17230"/>
              <a:gd name="connsiteX34-33709" fmla="*/ 11833 w 13848"/>
              <a:gd name="connsiteY34-33710" fmla="*/ 13325 h 17230"/>
              <a:gd name="connsiteX35-33711" fmla="*/ 11685 w 13848"/>
              <a:gd name="connsiteY35-33712" fmla="*/ 11252 h 17230"/>
              <a:gd name="connsiteX36-33713" fmla="*/ 11028 w 13848"/>
              <a:gd name="connsiteY36-33714" fmla="*/ 6212 h 17230"/>
              <a:gd name="connsiteX37-33715" fmla="*/ 11374 w 13848"/>
              <a:gd name="connsiteY37-33716" fmla="*/ 11757 h 17230"/>
              <a:gd name="connsiteX38-33717" fmla="*/ 11574 w 13848"/>
              <a:gd name="connsiteY38-33718" fmla="*/ 14285 h 17230"/>
              <a:gd name="connsiteX39-33719" fmla="*/ 11403 w 13848"/>
              <a:gd name="connsiteY39-33720" fmla="*/ 16746 h 17230"/>
              <a:gd name="connsiteX40-33721" fmla="*/ 11211 w 13848"/>
              <a:gd name="connsiteY40-33722" fmla="*/ 13822 h 17230"/>
              <a:gd name="connsiteX41-33723" fmla="*/ 10807 w 13848"/>
              <a:gd name="connsiteY41-33724" fmla="*/ 16705 h 17230"/>
              <a:gd name="connsiteX42-33725" fmla="*/ 10464 w 13848"/>
              <a:gd name="connsiteY42-33726" fmla="*/ 17020 h 17230"/>
              <a:gd name="connsiteX43-33727" fmla="*/ 10543 w 13848"/>
              <a:gd name="connsiteY43-33728" fmla="*/ 16578 h 17230"/>
              <a:gd name="connsiteX44-33729" fmla="*/ 10656 w 13848"/>
              <a:gd name="connsiteY44-33730" fmla="*/ 15449 h 17230"/>
              <a:gd name="connsiteX45-33731" fmla="*/ 10782 w 13848"/>
              <a:gd name="connsiteY45-33732" fmla="*/ 14870 h 17230"/>
              <a:gd name="connsiteX46-33733" fmla="*/ 10671 w 13848"/>
              <a:gd name="connsiteY46-33734" fmla="*/ 15401 h 17230"/>
              <a:gd name="connsiteX47-33735" fmla="*/ 10281 w 13848"/>
              <a:gd name="connsiteY47-33736" fmla="*/ 15775 h 17230"/>
              <a:gd name="connsiteX48-33737" fmla="*/ 10129 w 13848"/>
              <a:gd name="connsiteY48-33738" fmla="*/ 16622 h 17230"/>
              <a:gd name="connsiteX49-33739" fmla="*/ 10139 w 13848"/>
              <a:gd name="connsiteY49-33740" fmla="*/ 15898 h 17230"/>
              <a:gd name="connsiteX50-33741" fmla="*/ 10390 w 13848"/>
              <a:gd name="connsiteY50-33742" fmla="*/ 14890 h 17230"/>
              <a:gd name="connsiteX51-33743" fmla="*/ 10589 w 13848"/>
              <a:gd name="connsiteY51-33744" fmla="*/ 14100 h 17230"/>
              <a:gd name="connsiteX52-33745" fmla="*/ 10449 w 13848"/>
              <a:gd name="connsiteY52-33746" fmla="*/ 10732 h 17230"/>
              <a:gd name="connsiteX53-33747" fmla="*/ 10548 w 13848"/>
              <a:gd name="connsiteY53-33748" fmla="*/ 9056 h 17230"/>
              <a:gd name="connsiteX54-33749" fmla="*/ 10354 w 13848"/>
              <a:gd name="connsiteY54-33750" fmla="*/ 12175 h 17230"/>
              <a:gd name="connsiteX55-33751" fmla="*/ 9983 w 13848"/>
              <a:gd name="connsiteY55-33752" fmla="*/ 14822 h 17230"/>
              <a:gd name="connsiteX56-33753" fmla="*/ 9249 w 13848"/>
              <a:gd name="connsiteY56-33754" fmla="*/ 15782 h 17230"/>
              <a:gd name="connsiteX57-33755" fmla="*/ 9969 w 13848"/>
              <a:gd name="connsiteY57-33756" fmla="*/ 11851 h 17230"/>
              <a:gd name="connsiteX58-33757" fmla="*/ 9027 w 13848"/>
              <a:gd name="connsiteY58-33758" fmla="*/ 14028 h 17230"/>
              <a:gd name="connsiteX59-33759" fmla="*/ 9181 w 13848"/>
              <a:gd name="connsiteY59-33760" fmla="*/ 11706 h 17230"/>
              <a:gd name="connsiteX60-33761" fmla="*/ 9677 w 13848"/>
              <a:gd name="connsiteY60-33762" fmla="*/ 10364 h 17230"/>
              <a:gd name="connsiteX61-33763" fmla="*/ 10158 w 13848"/>
              <a:gd name="connsiteY61-33764" fmla="*/ 5766 h 17230"/>
              <a:gd name="connsiteX62-33765" fmla="*/ 9331 w 13848"/>
              <a:gd name="connsiteY62-33766" fmla="*/ 3785 h 17230"/>
              <a:gd name="connsiteX63-33767" fmla="*/ 8495 w 13848"/>
              <a:gd name="connsiteY63-33768" fmla="*/ 4400 h 17230"/>
              <a:gd name="connsiteX64-33769" fmla="*/ 7411 w 13848"/>
              <a:gd name="connsiteY64-33770" fmla="*/ 5133 h 17230"/>
              <a:gd name="connsiteX65-33771" fmla="*/ 6860 w 13848"/>
              <a:gd name="connsiteY65-33772" fmla="*/ 5686 h 17230"/>
              <a:gd name="connsiteX66-33773" fmla="*/ 6527 w 13848"/>
              <a:gd name="connsiteY66-33774" fmla="*/ 6132 h 17230"/>
              <a:gd name="connsiteX67-33775" fmla="*/ 6435 w 13848"/>
              <a:gd name="connsiteY67-33776" fmla="*/ 6532 h 17230"/>
              <a:gd name="connsiteX68-33777" fmla="*/ 6001 w 13848"/>
              <a:gd name="connsiteY68-33778" fmla="*/ 6935 h 17230"/>
              <a:gd name="connsiteX69-33779" fmla="*/ 5399 w 13848"/>
              <a:gd name="connsiteY69-33780" fmla="*/ 7260 h 17230"/>
              <a:gd name="connsiteX70-33781" fmla="*/ 5530 w 13848"/>
              <a:gd name="connsiteY70-33782" fmla="*/ 7171 h 17230"/>
              <a:gd name="connsiteX71-33783" fmla="*/ 5907 w 13848"/>
              <a:gd name="connsiteY71-33784" fmla="*/ 7016 h 17230"/>
              <a:gd name="connsiteX72-33785" fmla="*/ 5409 w 13848"/>
              <a:gd name="connsiteY72-33786" fmla="*/ 7287 h 17230"/>
              <a:gd name="connsiteX73-33787" fmla="*/ 4445 w 13848"/>
              <a:gd name="connsiteY73-33788" fmla="*/ 8017 h 17230"/>
              <a:gd name="connsiteX74-33789" fmla="*/ 3889 w 13848"/>
              <a:gd name="connsiteY74-33790" fmla="*/ 8372 h 17230"/>
              <a:gd name="connsiteX75-33791" fmla="*/ 3037 w 13848"/>
              <a:gd name="connsiteY75-33792" fmla="*/ 9379 h 17230"/>
              <a:gd name="connsiteX76-33793" fmla="*/ 1578 w 13848"/>
              <a:gd name="connsiteY76-33794" fmla="*/ 10268 h 17230"/>
              <a:gd name="connsiteX77-33795" fmla="*/ 495 w 13848"/>
              <a:gd name="connsiteY77-33796" fmla="*/ 10196 h 17230"/>
              <a:gd name="connsiteX78-33797" fmla="*/ 330 w 13848"/>
              <a:gd name="connsiteY78-33798" fmla="*/ 8790 h 17230"/>
              <a:gd name="connsiteX79-33799" fmla="*/ 109 w 13848"/>
              <a:gd name="connsiteY79-33800" fmla="*/ 7008 h 17230"/>
              <a:gd name="connsiteX0-33801" fmla="*/ 109 w 13848"/>
              <a:gd name="connsiteY0-33802" fmla="*/ 7008 h 17230"/>
              <a:gd name="connsiteX1-33803" fmla="*/ 2370 w 13848"/>
              <a:gd name="connsiteY1-33804" fmla="*/ 6237 h 17230"/>
              <a:gd name="connsiteX2-33805" fmla="*/ 4241 w 13848"/>
              <a:gd name="connsiteY2-33806" fmla="*/ 5504 h 17230"/>
              <a:gd name="connsiteX3-33807" fmla="*/ 6507 w 13848"/>
              <a:gd name="connsiteY3-33808" fmla="*/ 3399 h 17230"/>
              <a:gd name="connsiteX4-33809" fmla="*/ 7079 w 13848"/>
              <a:gd name="connsiteY4-33810" fmla="*/ 2367 h 17230"/>
              <a:gd name="connsiteX5-33811" fmla="*/ 7253 w 13848"/>
              <a:gd name="connsiteY5-33812" fmla="*/ 2149 h 17230"/>
              <a:gd name="connsiteX6-33813" fmla="*/ 7474 w 13848"/>
              <a:gd name="connsiteY6-33814" fmla="*/ 826 h 17230"/>
              <a:gd name="connsiteX7-33815" fmla="*/ 7824 w 13848"/>
              <a:gd name="connsiteY7-33816" fmla="*/ 961 h 17230"/>
              <a:gd name="connsiteX8-33817" fmla="*/ 8180 w 13848"/>
              <a:gd name="connsiteY8-33818" fmla="*/ 1915 h 17230"/>
              <a:gd name="connsiteX9-33819" fmla="*/ 8912 w 13848"/>
              <a:gd name="connsiteY9-33820" fmla="*/ 752 h 17230"/>
              <a:gd name="connsiteX10-33821" fmla="*/ 8584 w 13848"/>
              <a:gd name="connsiteY10-33822" fmla="*/ 1546 h 17230"/>
              <a:gd name="connsiteX11-33823" fmla="*/ 9243 w 13848"/>
              <a:gd name="connsiteY11-33824" fmla="*/ 19 h 17230"/>
              <a:gd name="connsiteX12-33825" fmla="*/ 9729 w 13848"/>
              <a:gd name="connsiteY12-33826" fmla="*/ 14 h 17230"/>
              <a:gd name="connsiteX13-33827" fmla="*/ 9825 w 13848"/>
              <a:gd name="connsiteY13-33828" fmla="*/ 1200 h 17230"/>
              <a:gd name="connsiteX14-33829" fmla="*/ 11867 w 13848"/>
              <a:gd name="connsiteY14-33830" fmla="*/ 3664 h 17230"/>
              <a:gd name="connsiteX15-33831" fmla="*/ 13329 w 13848"/>
              <a:gd name="connsiteY15-33832" fmla="*/ 7670 h 17230"/>
              <a:gd name="connsiteX16-33833" fmla="*/ 13797 w 13848"/>
              <a:gd name="connsiteY16-33834" fmla="*/ 12107 h 17230"/>
              <a:gd name="connsiteX17-33835" fmla="*/ 13784 w 13848"/>
              <a:gd name="connsiteY17-33836" fmla="*/ 17145 h 17230"/>
              <a:gd name="connsiteX18-33837" fmla="*/ 13607 w 13848"/>
              <a:gd name="connsiteY18-33838" fmla="*/ 15125 h 17230"/>
              <a:gd name="connsiteX19-33839" fmla="*/ 13156 w 13848"/>
              <a:gd name="connsiteY19-33840" fmla="*/ 17058 h 17230"/>
              <a:gd name="connsiteX20-33841" fmla="*/ 13395 w 13848"/>
              <a:gd name="connsiteY20-33842" fmla="*/ 13248 h 17230"/>
              <a:gd name="connsiteX21-33843" fmla="*/ 12865 w 13848"/>
              <a:gd name="connsiteY21-33844" fmla="*/ 9432 h 17230"/>
              <a:gd name="connsiteX22-33845" fmla="*/ 13203 w 13848"/>
              <a:gd name="connsiteY22-33846" fmla="*/ 14014 h 17230"/>
              <a:gd name="connsiteX23-33847" fmla="*/ 12799 w 13848"/>
              <a:gd name="connsiteY23-33848" fmla="*/ 14147 h 17230"/>
              <a:gd name="connsiteX24-33849" fmla="*/ 12429 w 13848"/>
              <a:gd name="connsiteY24-33850" fmla="*/ 15779 h 17230"/>
              <a:gd name="connsiteX25-33851" fmla="*/ 12465 w 13848"/>
              <a:gd name="connsiteY25-33852" fmla="*/ 10366 h 17230"/>
              <a:gd name="connsiteX26-33853" fmla="*/ 11546 w 13848"/>
              <a:gd name="connsiteY26-33854" fmla="*/ 4727 h 17230"/>
              <a:gd name="connsiteX27-33855" fmla="*/ 11713 w 13848"/>
              <a:gd name="connsiteY27-33856" fmla="*/ 7113 h 17230"/>
              <a:gd name="connsiteX28-33857" fmla="*/ 11954 w 13848"/>
              <a:gd name="connsiteY28-33858" fmla="*/ 7984 h 17230"/>
              <a:gd name="connsiteX29-33859" fmla="*/ 12312 w 13848"/>
              <a:gd name="connsiteY29-33860" fmla="*/ 9938 h 17230"/>
              <a:gd name="connsiteX30-33861" fmla="*/ 11938 w 13848"/>
              <a:gd name="connsiteY30-33862" fmla="*/ 9257 h 17230"/>
              <a:gd name="connsiteX31-33863" fmla="*/ 12308 w 13848"/>
              <a:gd name="connsiteY31-33864" fmla="*/ 11544 h 17230"/>
              <a:gd name="connsiteX32-33865" fmla="*/ 12198 w 13848"/>
              <a:gd name="connsiteY32-33866" fmla="*/ 14201 h 17230"/>
              <a:gd name="connsiteX33-33867" fmla="*/ 12111 w 13848"/>
              <a:gd name="connsiteY33-33868" fmla="*/ 16228 h 17230"/>
              <a:gd name="connsiteX34-33869" fmla="*/ 11833 w 13848"/>
              <a:gd name="connsiteY34-33870" fmla="*/ 13325 h 17230"/>
              <a:gd name="connsiteX35-33871" fmla="*/ 11685 w 13848"/>
              <a:gd name="connsiteY35-33872" fmla="*/ 11252 h 17230"/>
              <a:gd name="connsiteX36-33873" fmla="*/ 11028 w 13848"/>
              <a:gd name="connsiteY36-33874" fmla="*/ 6212 h 17230"/>
              <a:gd name="connsiteX37-33875" fmla="*/ 11374 w 13848"/>
              <a:gd name="connsiteY37-33876" fmla="*/ 11757 h 17230"/>
              <a:gd name="connsiteX38-33877" fmla="*/ 11574 w 13848"/>
              <a:gd name="connsiteY38-33878" fmla="*/ 14285 h 17230"/>
              <a:gd name="connsiteX39-33879" fmla="*/ 11403 w 13848"/>
              <a:gd name="connsiteY39-33880" fmla="*/ 16746 h 17230"/>
              <a:gd name="connsiteX40-33881" fmla="*/ 11211 w 13848"/>
              <a:gd name="connsiteY40-33882" fmla="*/ 13822 h 17230"/>
              <a:gd name="connsiteX41-33883" fmla="*/ 10807 w 13848"/>
              <a:gd name="connsiteY41-33884" fmla="*/ 16705 h 17230"/>
              <a:gd name="connsiteX42-33885" fmla="*/ 10464 w 13848"/>
              <a:gd name="connsiteY42-33886" fmla="*/ 17020 h 17230"/>
              <a:gd name="connsiteX43-33887" fmla="*/ 10543 w 13848"/>
              <a:gd name="connsiteY43-33888" fmla="*/ 16578 h 17230"/>
              <a:gd name="connsiteX44-33889" fmla="*/ 10656 w 13848"/>
              <a:gd name="connsiteY44-33890" fmla="*/ 15449 h 17230"/>
              <a:gd name="connsiteX45-33891" fmla="*/ 10782 w 13848"/>
              <a:gd name="connsiteY45-33892" fmla="*/ 14870 h 17230"/>
              <a:gd name="connsiteX46-33893" fmla="*/ 10671 w 13848"/>
              <a:gd name="connsiteY46-33894" fmla="*/ 15401 h 17230"/>
              <a:gd name="connsiteX47-33895" fmla="*/ 10281 w 13848"/>
              <a:gd name="connsiteY47-33896" fmla="*/ 15775 h 17230"/>
              <a:gd name="connsiteX48-33897" fmla="*/ 10129 w 13848"/>
              <a:gd name="connsiteY48-33898" fmla="*/ 16622 h 17230"/>
              <a:gd name="connsiteX49-33899" fmla="*/ 10139 w 13848"/>
              <a:gd name="connsiteY49-33900" fmla="*/ 15898 h 17230"/>
              <a:gd name="connsiteX50-33901" fmla="*/ 10390 w 13848"/>
              <a:gd name="connsiteY50-33902" fmla="*/ 14890 h 17230"/>
              <a:gd name="connsiteX51-33903" fmla="*/ 10589 w 13848"/>
              <a:gd name="connsiteY51-33904" fmla="*/ 14100 h 17230"/>
              <a:gd name="connsiteX52-33905" fmla="*/ 10449 w 13848"/>
              <a:gd name="connsiteY52-33906" fmla="*/ 10732 h 17230"/>
              <a:gd name="connsiteX53-33907" fmla="*/ 10548 w 13848"/>
              <a:gd name="connsiteY53-33908" fmla="*/ 9056 h 17230"/>
              <a:gd name="connsiteX54-33909" fmla="*/ 10354 w 13848"/>
              <a:gd name="connsiteY54-33910" fmla="*/ 12175 h 17230"/>
              <a:gd name="connsiteX55-33911" fmla="*/ 9983 w 13848"/>
              <a:gd name="connsiteY55-33912" fmla="*/ 14822 h 17230"/>
              <a:gd name="connsiteX56-33913" fmla="*/ 9249 w 13848"/>
              <a:gd name="connsiteY56-33914" fmla="*/ 15782 h 17230"/>
              <a:gd name="connsiteX57-33915" fmla="*/ 9969 w 13848"/>
              <a:gd name="connsiteY57-33916" fmla="*/ 11851 h 17230"/>
              <a:gd name="connsiteX58-33917" fmla="*/ 9027 w 13848"/>
              <a:gd name="connsiteY58-33918" fmla="*/ 14028 h 17230"/>
              <a:gd name="connsiteX59-33919" fmla="*/ 9181 w 13848"/>
              <a:gd name="connsiteY59-33920" fmla="*/ 11706 h 17230"/>
              <a:gd name="connsiteX60-33921" fmla="*/ 9677 w 13848"/>
              <a:gd name="connsiteY60-33922" fmla="*/ 10364 h 17230"/>
              <a:gd name="connsiteX61-33923" fmla="*/ 10158 w 13848"/>
              <a:gd name="connsiteY61-33924" fmla="*/ 5766 h 17230"/>
              <a:gd name="connsiteX62-33925" fmla="*/ 9331 w 13848"/>
              <a:gd name="connsiteY62-33926" fmla="*/ 3785 h 17230"/>
              <a:gd name="connsiteX63-33927" fmla="*/ 8495 w 13848"/>
              <a:gd name="connsiteY63-33928" fmla="*/ 4400 h 17230"/>
              <a:gd name="connsiteX64-33929" fmla="*/ 7411 w 13848"/>
              <a:gd name="connsiteY64-33930" fmla="*/ 5133 h 17230"/>
              <a:gd name="connsiteX65-33931" fmla="*/ 6860 w 13848"/>
              <a:gd name="connsiteY65-33932" fmla="*/ 5686 h 17230"/>
              <a:gd name="connsiteX66-33933" fmla="*/ 6527 w 13848"/>
              <a:gd name="connsiteY66-33934" fmla="*/ 6132 h 17230"/>
              <a:gd name="connsiteX67-33935" fmla="*/ 6435 w 13848"/>
              <a:gd name="connsiteY67-33936" fmla="*/ 6532 h 17230"/>
              <a:gd name="connsiteX68-33937" fmla="*/ 6001 w 13848"/>
              <a:gd name="connsiteY68-33938" fmla="*/ 6935 h 17230"/>
              <a:gd name="connsiteX69-33939" fmla="*/ 5399 w 13848"/>
              <a:gd name="connsiteY69-33940" fmla="*/ 7260 h 17230"/>
              <a:gd name="connsiteX70-33941" fmla="*/ 5530 w 13848"/>
              <a:gd name="connsiteY70-33942" fmla="*/ 7171 h 17230"/>
              <a:gd name="connsiteX71-33943" fmla="*/ 5907 w 13848"/>
              <a:gd name="connsiteY71-33944" fmla="*/ 7016 h 17230"/>
              <a:gd name="connsiteX72-33945" fmla="*/ 5409 w 13848"/>
              <a:gd name="connsiteY72-33946" fmla="*/ 7287 h 17230"/>
              <a:gd name="connsiteX73-33947" fmla="*/ 4445 w 13848"/>
              <a:gd name="connsiteY73-33948" fmla="*/ 8017 h 17230"/>
              <a:gd name="connsiteX74-33949" fmla="*/ 3889 w 13848"/>
              <a:gd name="connsiteY74-33950" fmla="*/ 8372 h 17230"/>
              <a:gd name="connsiteX75-33951" fmla="*/ 3037 w 13848"/>
              <a:gd name="connsiteY75-33952" fmla="*/ 9379 h 17230"/>
              <a:gd name="connsiteX76-33953" fmla="*/ 1578 w 13848"/>
              <a:gd name="connsiteY76-33954" fmla="*/ 10268 h 17230"/>
              <a:gd name="connsiteX77-33955" fmla="*/ 495 w 13848"/>
              <a:gd name="connsiteY77-33956" fmla="*/ 10196 h 17230"/>
              <a:gd name="connsiteX78-33957" fmla="*/ 330 w 13848"/>
              <a:gd name="connsiteY78-33958" fmla="*/ 8790 h 17230"/>
              <a:gd name="connsiteX79-33959" fmla="*/ 109 w 13848"/>
              <a:gd name="connsiteY79-33960" fmla="*/ 7008 h 17230"/>
              <a:gd name="connsiteX0-33961" fmla="*/ 109 w 13848"/>
              <a:gd name="connsiteY0-33962" fmla="*/ 7008 h 17230"/>
              <a:gd name="connsiteX1-33963" fmla="*/ 2370 w 13848"/>
              <a:gd name="connsiteY1-33964" fmla="*/ 6237 h 17230"/>
              <a:gd name="connsiteX2-33965" fmla="*/ 4241 w 13848"/>
              <a:gd name="connsiteY2-33966" fmla="*/ 5504 h 17230"/>
              <a:gd name="connsiteX3-33967" fmla="*/ 6507 w 13848"/>
              <a:gd name="connsiteY3-33968" fmla="*/ 3399 h 17230"/>
              <a:gd name="connsiteX4-33969" fmla="*/ 7079 w 13848"/>
              <a:gd name="connsiteY4-33970" fmla="*/ 2367 h 17230"/>
              <a:gd name="connsiteX5-33971" fmla="*/ 7253 w 13848"/>
              <a:gd name="connsiteY5-33972" fmla="*/ 2149 h 17230"/>
              <a:gd name="connsiteX6-33973" fmla="*/ 7474 w 13848"/>
              <a:gd name="connsiteY6-33974" fmla="*/ 826 h 17230"/>
              <a:gd name="connsiteX7-33975" fmla="*/ 7824 w 13848"/>
              <a:gd name="connsiteY7-33976" fmla="*/ 961 h 17230"/>
              <a:gd name="connsiteX8-33977" fmla="*/ 8180 w 13848"/>
              <a:gd name="connsiteY8-33978" fmla="*/ 1915 h 17230"/>
              <a:gd name="connsiteX9-33979" fmla="*/ 8912 w 13848"/>
              <a:gd name="connsiteY9-33980" fmla="*/ 752 h 17230"/>
              <a:gd name="connsiteX10-33981" fmla="*/ 8584 w 13848"/>
              <a:gd name="connsiteY10-33982" fmla="*/ 1546 h 17230"/>
              <a:gd name="connsiteX11-33983" fmla="*/ 9243 w 13848"/>
              <a:gd name="connsiteY11-33984" fmla="*/ 19 h 17230"/>
              <a:gd name="connsiteX12-33985" fmla="*/ 9729 w 13848"/>
              <a:gd name="connsiteY12-33986" fmla="*/ 14 h 17230"/>
              <a:gd name="connsiteX13-33987" fmla="*/ 9825 w 13848"/>
              <a:gd name="connsiteY13-33988" fmla="*/ 1200 h 17230"/>
              <a:gd name="connsiteX14-33989" fmla="*/ 11867 w 13848"/>
              <a:gd name="connsiteY14-33990" fmla="*/ 3664 h 17230"/>
              <a:gd name="connsiteX15-33991" fmla="*/ 13329 w 13848"/>
              <a:gd name="connsiteY15-33992" fmla="*/ 7670 h 17230"/>
              <a:gd name="connsiteX16-33993" fmla="*/ 13797 w 13848"/>
              <a:gd name="connsiteY16-33994" fmla="*/ 12107 h 17230"/>
              <a:gd name="connsiteX17-33995" fmla="*/ 13784 w 13848"/>
              <a:gd name="connsiteY17-33996" fmla="*/ 17145 h 17230"/>
              <a:gd name="connsiteX18-33997" fmla="*/ 13607 w 13848"/>
              <a:gd name="connsiteY18-33998" fmla="*/ 15125 h 17230"/>
              <a:gd name="connsiteX19-33999" fmla="*/ 13156 w 13848"/>
              <a:gd name="connsiteY19-34000" fmla="*/ 17058 h 17230"/>
              <a:gd name="connsiteX20-34001" fmla="*/ 13395 w 13848"/>
              <a:gd name="connsiteY20-34002" fmla="*/ 13248 h 17230"/>
              <a:gd name="connsiteX21-34003" fmla="*/ 12865 w 13848"/>
              <a:gd name="connsiteY21-34004" fmla="*/ 9432 h 17230"/>
              <a:gd name="connsiteX22-34005" fmla="*/ 13317 w 13848"/>
              <a:gd name="connsiteY22-34006" fmla="*/ 16868 h 17230"/>
              <a:gd name="connsiteX23-34007" fmla="*/ 12799 w 13848"/>
              <a:gd name="connsiteY23-34008" fmla="*/ 14147 h 17230"/>
              <a:gd name="connsiteX24-34009" fmla="*/ 12429 w 13848"/>
              <a:gd name="connsiteY24-34010" fmla="*/ 15779 h 17230"/>
              <a:gd name="connsiteX25-34011" fmla="*/ 12465 w 13848"/>
              <a:gd name="connsiteY25-34012" fmla="*/ 10366 h 17230"/>
              <a:gd name="connsiteX26-34013" fmla="*/ 11546 w 13848"/>
              <a:gd name="connsiteY26-34014" fmla="*/ 4727 h 17230"/>
              <a:gd name="connsiteX27-34015" fmla="*/ 11713 w 13848"/>
              <a:gd name="connsiteY27-34016" fmla="*/ 7113 h 17230"/>
              <a:gd name="connsiteX28-34017" fmla="*/ 11954 w 13848"/>
              <a:gd name="connsiteY28-34018" fmla="*/ 7984 h 17230"/>
              <a:gd name="connsiteX29-34019" fmla="*/ 12312 w 13848"/>
              <a:gd name="connsiteY29-34020" fmla="*/ 9938 h 17230"/>
              <a:gd name="connsiteX30-34021" fmla="*/ 11938 w 13848"/>
              <a:gd name="connsiteY30-34022" fmla="*/ 9257 h 17230"/>
              <a:gd name="connsiteX31-34023" fmla="*/ 12308 w 13848"/>
              <a:gd name="connsiteY31-34024" fmla="*/ 11544 h 17230"/>
              <a:gd name="connsiteX32-34025" fmla="*/ 12198 w 13848"/>
              <a:gd name="connsiteY32-34026" fmla="*/ 14201 h 17230"/>
              <a:gd name="connsiteX33-34027" fmla="*/ 12111 w 13848"/>
              <a:gd name="connsiteY33-34028" fmla="*/ 16228 h 17230"/>
              <a:gd name="connsiteX34-34029" fmla="*/ 11833 w 13848"/>
              <a:gd name="connsiteY34-34030" fmla="*/ 13325 h 17230"/>
              <a:gd name="connsiteX35-34031" fmla="*/ 11685 w 13848"/>
              <a:gd name="connsiteY35-34032" fmla="*/ 11252 h 17230"/>
              <a:gd name="connsiteX36-34033" fmla="*/ 11028 w 13848"/>
              <a:gd name="connsiteY36-34034" fmla="*/ 6212 h 17230"/>
              <a:gd name="connsiteX37-34035" fmla="*/ 11374 w 13848"/>
              <a:gd name="connsiteY37-34036" fmla="*/ 11757 h 17230"/>
              <a:gd name="connsiteX38-34037" fmla="*/ 11574 w 13848"/>
              <a:gd name="connsiteY38-34038" fmla="*/ 14285 h 17230"/>
              <a:gd name="connsiteX39-34039" fmla="*/ 11403 w 13848"/>
              <a:gd name="connsiteY39-34040" fmla="*/ 16746 h 17230"/>
              <a:gd name="connsiteX40-34041" fmla="*/ 11211 w 13848"/>
              <a:gd name="connsiteY40-34042" fmla="*/ 13822 h 17230"/>
              <a:gd name="connsiteX41-34043" fmla="*/ 10807 w 13848"/>
              <a:gd name="connsiteY41-34044" fmla="*/ 16705 h 17230"/>
              <a:gd name="connsiteX42-34045" fmla="*/ 10464 w 13848"/>
              <a:gd name="connsiteY42-34046" fmla="*/ 17020 h 17230"/>
              <a:gd name="connsiteX43-34047" fmla="*/ 10543 w 13848"/>
              <a:gd name="connsiteY43-34048" fmla="*/ 16578 h 17230"/>
              <a:gd name="connsiteX44-34049" fmla="*/ 10656 w 13848"/>
              <a:gd name="connsiteY44-34050" fmla="*/ 15449 h 17230"/>
              <a:gd name="connsiteX45-34051" fmla="*/ 10782 w 13848"/>
              <a:gd name="connsiteY45-34052" fmla="*/ 14870 h 17230"/>
              <a:gd name="connsiteX46-34053" fmla="*/ 10671 w 13848"/>
              <a:gd name="connsiteY46-34054" fmla="*/ 15401 h 17230"/>
              <a:gd name="connsiteX47-34055" fmla="*/ 10281 w 13848"/>
              <a:gd name="connsiteY47-34056" fmla="*/ 15775 h 17230"/>
              <a:gd name="connsiteX48-34057" fmla="*/ 10129 w 13848"/>
              <a:gd name="connsiteY48-34058" fmla="*/ 16622 h 17230"/>
              <a:gd name="connsiteX49-34059" fmla="*/ 10139 w 13848"/>
              <a:gd name="connsiteY49-34060" fmla="*/ 15898 h 17230"/>
              <a:gd name="connsiteX50-34061" fmla="*/ 10390 w 13848"/>
              <a:gd name="connsiteY50-34062" fmla="*/ 14890 h 17230"/>
              <a:gd name="connsiteX51-34063" fmla="*/ 10589 w 13848"/>
              <a:gd name="connsiteY51-34064" fmla="*/ 14100 h 17230"/>
              <a:gd name="connsiteX52-34065" fmla="*/ 10449 w 13848"/>
              <a:gd name="connsiteY52-34066" fmla="*/ 10732 h 17230"/>
              <a:gd name="connsiteX53-34067" fmla="*/ 10548 w 13848"/>
              <a:gd name="connsiteY53-34068" fmla="*/ 9056 h 17230"/>
              <a:gd name="connsiteX54-34069" fmla="*/ 10354 w 13848"/>
              <a:gd name="connsiteY54-34070" fmla="*/ 12175 h 17230"/>
              <a:gd name="connsiteX55-34071" fmla="*/ 9983 w 13848"/>
              <a:gd name="connsiteY55-34072" fmla="*/ 14822 h 17230"/>
              <a:gd name="connsiteX56-34073" fmla="*/ 9249 w 13848"/>
              <a:gd name="connsiteY56-34074" fmla="*/ 15782 h 17230"/>
              <a:gd name="connsiteX57-34075" fmla="*/ 9969 w 13848"/>
              <a:gd name="connsiteY57-34076" fmla="*/ 11851 h 17230"/>
              <a:gd name="connsiteX58-34077" fmla="*/ 9027 w 13848"/>
              <a:gd name="connsiteY58-34078" fmla="*/ 14028 h 17230"/>
              <a:gd name="connsiteX59-34079" fmla="*/ 9181 w 13848"/>
              <a:gd name="connsiteY59-34080" fmla="*/ 11706 h 17230"/>
              <a:gd name="connsiteX60-34081" fmla="*/ 9677 w 13848"/>
              <a:gd name="connsiteY60-34082" fmla="*/ 10364 h 17230"/>
              <a:gd name="connsiteX61-34083" fmla="*/ 10158 w 13848"/>
              <a:gd name="connsiteY61-34084" fmla="*/ 5766 h 17230"/>
              <a:gd name="connsiteX62-34085" fmla="*/ 9331 w 13848"/>
              <a:gd name="connsiteY62-34086" fmla="*/ 3785 h 17230"/>
              <a:gd name="connsiteX63-34087" fmla="*/ 8495 w 13848"/>
              <a:gd name="connsiteY63-34088" fmla="*/ 4400 h 17230"/>
              <a:gd name="connsiteX64-34089" fmla="*/ 7411 w 13848"/>
              <a:gd name="connsiteY64-34090" fmla="*/ 5133 h 17230"/>
              <a:gd name="connsiteX65-34091" fmla="*/ 6860 w 13848"/>
              <a:gd name="connsiteY65-34092" fmla="*/ 5686 h 17230"/>
              <a:gd name="connsiteX66-34093" fmla="*/ 6527 w 13848"/>
              <a:gd name="connsiteY66-34094" fmla="*/ 6132 h 17230"/>
              <a:gd name="connsiteX67-34095" fmla="*/ 6435 w 13848"/>
              <a:gd name="connsiteY67-34096" fmla="*/ 6532 h 17230"/>
              <a:gd name="connsiteX68-34097" fmla="*/ 6001 w 13848"/>
              <a:gd name="connsiteY68-34098" fmla="*/ 6935 h 17230"/>
              <a:gd name="connsiteX69-34099" fmla="*/ 5399 w 13848"/>
              <a:gd name="connsiteY69-34100" fmla="*/ 7260 h 17230"/>
              <a:gd name="connsiteX70-34101" fmla="*/ 5530 w 13848"/>
              <a:gd name="connsiteY70-34102" fmla="*/ 7171 h 17230"/>
              <a:gd name="connsiteX71-34103" fmla="*/ 5907 w 13848"/>
              <a:gd name="connsiteY71-34104" fmla="*/ 7016 h 17230"/>
              <a:gd name="connsiteX72-34105" fmla="*/ 5409 w 13848"/>
              <a:gd name="connsiteY72-34106" fmla="*/ 7287 h 17230"/>
              <a:gd name="connsiteX73-34107" fmla="*/ 4445 w 13848"/>
              <a:gd name="connsiteY73-34108" fmla="*/ 8017 h 17230"/>
              <a:gd name="connsiteX74-34109" fmla="*/ 3889 w 13848"/>
              <a:gd name="connsiteY74-34110" fmla="*/ 8372 h 17230"/>
              <a:gd name="connsiteX75-34111" fmla="*/ 3037 w 13848"/>
              <a:gd name="connsiteY75-34112" fmla="*/ 9379 h 17230"/>
              <a:gd name="connsiteX76-34113" fmla="*/ 1578 w 13848"/>
              <a:gd name="connsiteY76-34114" fmla="*/ 10268 h 17230"/>
              <a:gd name="connsiteX77-34115" fmla="*/ 495 w 13848"/>
              <a:gd name="connsiteY77-34116" fmla="*/ 10196 h 17230"/>
              <a:gd name="connsiteX78-34117" fmla="*/ 330 w 13848"/>
              <a:gd name="connsiteY78-34118" fmla="*/ 8790 h 17230"/>
              <a:gd name="connsiteX79-34119" fmla="*/ 109 w 13848"/>
              <a:gd name="connsiteY79-34120" fmla="*/ 7008 h 17230"/>
              <a:gd name="connsiteX0-34121" fmla="*/ 109 w 13848"/>
              <a:gd name="connsiteY0-34122" fmla="*/ 7008 h 17230"/>
              <a:gd name="connsiteX1-34123" fmla="*/ 2370 w 13848"/>
              <a:gd name="connsiteY1-34124" fmla="*/ 6237 h 17230"/>
              <a:gd name="connsiteX2-34125" fmla="*/ 4241 w 13848"/>
              <a:gd name="connsiteY2-34126" fmla="*/ 5504 h 17230"/>
              <a:gd name="connsiteX3-34127" fmla="*/ 6507 w 13848"/>
              <a:gd name="connsiteY3-34128" fmla="*/ 3399 h 17230"/>
              <a:gd name="connsiteX4-34129" fmla="*/ 7079 w 13848"/>
              <a:gd name="connsiteY4-34130" fmla="*/ 2367 h 17230"/>
              <a:gd name="connsiteX5-34131" fmla="*/ 7253 w 13848"/>
              <a:gd name="connsiteY5-34132" fmla="*/ 2149 h 17230"/>
              <a:gd name="connsiteX6-34133" fmla="*/ 7474 w 13848"/>
              <a:gd name="connsiteY6-34134" fmla="*/ 826 h 17230"/>
              <a:gd name="connsiteX7-34135" fmla="*/ 7824 w 13848"/>
              <a:gd name="connsiteY7-34136" fmla="*/ 961 h 17230"/>
              <a:gd name="connsiteX8-34137" fmla="*/ 8180 w 13848"/>
              <a:gd name="connsiteY8-34138" fmla="*/ 1915 h 17230"/>
              <a:gd name="connsiteX9-34139" fmla="*/ 8912 w 13848"/>
              <a:gd name="connsiteY9-34140" fmla="*/ 752 h 17230"/>
              <a:gd name="connsiteX10-34141" fmla="*/ 8584 w 13848"/>
              <a:gd name="connsiteY10-34142" fmla="*/ 1546 h 17230"/>
              <a:gd name="connsiteX11-34143" fmla="*/ 9243 w 13848"/>
              <a:gd name="connsiteY11-34144" fmla="*/ 19 h 17230"/>
              <a:gd name="connsiteX12-34145" fmla="*/ 9729 w 13848"/>
              <a:gd name="connsiteY12-34146" fmla="*/ 14 h 17230"/>
              <a:gd name="connsiteX13-34147" fmla="*/ 9825 w 13848"/>
              <a:gd name="connsiteY13-34148" fmla="*/ 1200 h 17230"/>
              <a:gd name="connsiteX14-34149" fmla="*/ 11867 w 13848"/>
              <a:gd name="connsiteY14-34150" fmla="*/ 3664 h 17230"/>
              <a:gd name="connsiteX15-34151" fmla="*/ 13329 w 13848"/>
              <a:gd name="connsiteY15-34152" fmla="*/ 7670 h 17230"/>
              <a:gd name="connsiteX16-34153" fmla="*/ 13797 w 13848"/>
              <a:gd name="connsiteY16-34154" fmla="*/ 12107 h 17230"/>
              <a:gd name="connsiteX17-34155" fmla="*/ 13784 w 13848"/>
              <a:gd name="connsiteY17-34156" fmla="*/ 17145 h 17230"/>
              <a:gd name="connsiteX18-34157" fmla="*/ 13607 w 13848"/>
              <a:gd name="connsiteY18-34158" fmla="*/ 15125 h 17230"/>
              <a:gd name="connsiteX19-34159" fmla="*/ 13156 w 13848"/>
              <a:gd name="connsiteY19-34160" fmla="*/ 17058 h 17230"/>
              <a:gd name="connsiteX20-34161" fmla="*/ 13395 w 13848"/>
              <a:gd name="connsiteY20-34162" fmla="*/ 13248 h 17230"/>
              <a:gd name="connsiteX21-34163" fmla="*/ 12865 w 13848"/>
              <a:gd name="connsiteY21-34164" fmla="*/ 9432 h 17230"/>
              <a:gd name="connsiteX22-34165" fmla="*/ 13317 w 13848"/>
              <a:gd name="connsiteY22-34166" fmla="*/ 16868 h 17230"/>
              <a:gd name="connsiteX23-34167" fmla="*/ 12799 w 13848"/>
              <a:gd name="connsiteY23-34168" fmla="*/ 14147 h 17230"/>
              <a:gd name="connsiteX24-34169" fmla="*/ 12429 w 13848"/>
              <a:gd name="connsiteY24-34170" fmla="*/ 15779 h 17230"/>
              <a:gd name="connsiteX25-34171" fmla="*/ 12465 w 13848"/>
              <a:gd name="connsiteY25-34172" fmla="*/ 10366 h 17230"/>
              <a:gd name="connsiteX26-34173" fmla="*/ 11546 w 13848"/>
              <a:gd name="connsiteY26-34174" fmla="*/ 4727 h 17230"/>
              <a:gd name="connsiteX27-34175" fmla="*/ 11713 w 13848"/>
              <a:gd name="connsiteY27-34176" fmla="*/ 7113 h 17230"/>
              <a:gd name="connsiteX28-34177" fmla="*/ 11954 w 13848"/>
              <a:gd name="connsiteY28-34178" fmla="*/ 7984 h 17230"/>
              <a:gd name="connsiteX29-34179" fmla="*/ 12312 w 13848"/>
              <a:gd name="connsiteY29-34180" fmla="*/ 9938 h 17230"/>
              <a:gd name="connsiteX30-34181" fmla="*/ 11938 w 13848"/>
              <a:gd name="connsiteY30-34182" fmla="*/ 9257 h 17230"/>
              <a:gd name="connsiteX31-34183" fmla="*/ 12308 w 13848"/>
              <a:gd name="connsiteY31-34184" fmla="*/ 11544 h 17230"/>
              <a:gd name="connsiteX32-34185" fmla="*/ 12198 w 13848"/>
              <a:gd name="connsiteY32-34186" fmla="*/ 14201 h 17230"/>
              <a:gd name="connsiteX33-34187" fmla="*/ 12111 w 13848"/>
              <a:gd name="connsiteY33-34188" fmla="*/ 16228 h 17230"/>
              <a:gd name="connsiteX34-34189" fmla="*/ 11833 w 13848"/>
              <a:gd name="connsiteY34-34190" fmla="*/ 13325 h 17230"/>
              <a:gd name="connsiteX35-34191" fmla="*/ 11685 w 13848"/>
              <a:gd name="connsiteY35-34192" fmla="*/ 11252 h 17230"/>
              <a:gd name="connsiteX36-34193" fmla="*/ 11028 w 13848"/>
              <a:gd name="connsiteY36-34194" fmla="*/ 6212 h 17230"/>
              <a:gd name="connsiteX37-34195" fmla="*/ 11374 w 13848"/>
              <a:gd name="connsiteY37-34196" fmla="*/ 11757 h 17230"/>
              <a:gd name="connsiteX38-34197" fmla="*/ 11574 w 13848"/>
              <a:gd name="connsiteY38-34198" fmla="*/ 14285 h 17230"/>
              <a:gd name="connsiteX39-34199" fmla="*/ 11403 w 13848"/>
              <a:gd name="connsiteY39-34200" fmla="*/ 16746 h 17230"/>
              <a:gd name="connsiteX40-34201" fmla="*/ 11211 w 13848"/>
              <a:gd name="connsiteY40-34202" fmla="*/ 13822 h 17230"/>
              <a:gd name="connsiteX41-34203" fmla="*/ 10807 w 13848"/>
              <a:gd name="connsiteY41-34204" fmla="*/ 16705 h 17230"/>
              <a:gd name="connsiteX42-34205" fmla="*/ 10464 w 13848"/>
              <a:gd name="connsiteY42-34206" fmla="*/ 17020 h 17230"/>
              <a:gd name="connsiteX43-34207" fmla="*/ 10543 w 13848"/>
              <a:gd name="connsiteY43-34208" fmla="*/ 16578 h 17230"/>
              <a:gd name="connsiteX44-34209" fmla="*/ 10656 w 13848"/>
              <a:gd name="connsiteY44-34210" fmla="*/ 15449 h 17230"/>
              <a:gd name="connsiteX45-34211" fmla="*/ 10782 w 13848"/>
              <a:gd name="connsiteY45-34212" fmla="*/ 14870 h 17230"/>
              <a:gd name="connsiteX46-34213" fmla="*/ 10671 w 13848"/>
              <a:gd name="connsiteY46-34214" fmla="*/ 15401 h 17230"/>
              <a:gd name="connsiteX47-34215" fmla="*/ 10281 w 13848"/>
              <a:gd name="connsiteY47-34216" fmla="*/ 15775 h 17230"/>
              <a:gd name="connsiteX48-34217" fmla="*/ 10129 w 13848"/>
              <a:gd name="connsiteY48-34218" fmla="*/ 16622 h 17230"/>
              <a:gd name="connsiteX49-34219" fmla="*/ 9600 w 13848"/>
              <a:gd name="connsiteY49-34220" fmla="*/ 17058 h 17230"/>
              <a:gd name="connsiteX50-34221" fmla="*/ 10390 w 13848"/>
              <a:gd name="connsiteY50-34222" fmla="*/ 14890 h 17230"/>
              <a:gd name="connsiteX51-34223" fmla="*/ 10589 w 13848"/>
              <a:gd name="connsiteY51-34224" fmla="*/ 14100 h 17230"/>
              <a:gd name="connsiteX52-34225" fmla="*/ 10449 w 13848"/>
              <a:gd name="connsiteY52-34226" fmla="*/ 10732 h 17230"/>
              <a:gd name="connsiteX53-34227" fmla="*/ 10548 w 13848"/>
              <a:gd name="connsiteY53-34228" fmla="*/ 9056 h 17230"/>
              <a:gd name="connsiteX54-34229" fmla="*/ 10354 w 13848"/>
              <a:gd name="connsiteY54-34230" fmla="*/ 12175 h 17230"/>
              <a:gd name="connsiteX55-34231" fmla="*/ 9983 w 13848"/>
              <a:gd name="connsiteY55-34232" fmla="*/ 14822 h 17230"/>
              <a:gd name="connsiteX56-34233" fmla="*/ 9249 w 13848"/>
              <a:gd name="connsiteY56-34234" fmla="*/ 15782 h 17230"/>
              <a:gd name="connsiteX57-34235" fmla="*/ 9969 w 13848"/>
              <a:gd name="connsiteY57-34236" fmla="*/ 11851 h 17230"/>
              <a:gd name="connsiteX58-34237" fmla="*/ 9027 w 13848"/>
              <a:gd name="connsiteY58-34238" fmla="*/ 14028 h 17230"/>
              <a:gd name="connsiteX59-34239" fmla="*/ 9181 w 13848"/>
              <a:gd name="connsiteY59-34240" fmla="*/ 11706 h 17230"/>
              <a:gd name="connsiteX60-34241" fmla="*/ 9677 w 13848"/>
              <a:gd name="connsiteY60-34242" fmla="*/ 10364 h 17230"/>
              <a:gd name="connsiteX61-34243" fmla="*/ 10158 w 13848"/>
              <a:gd name="connsiteY61-34244" fmla="*/ 5766 h 17230"/>
              <a:gd name="connsiteX62-34245" fmla="*/ 9331 w 13848"/>
              <a:gd name="connsiteY62-34246" fmla="*/ 3785 h 17230"/>
              <a:gd name="connsiteX63-34247" fmla="*/ 8495 w 13848"/>
              <a:gd name="connsiteY63-34248" fmla="*/ 4400 h 17230"/>
              <a:gd name="connsiteX64-34249" fmla="*/ 7411 w 13848"/>
              <a:gd name="connsiteY64-34250" fmla="*/ 5133 h 17230"/>
              <a:gd name="connsiteX65-34251" fmla="*/ 6860 w 13848"/>
              <a:gd name="connsiteY65-34252" fmla="*/ 5686 h 17230"/>
              <a:gd name="connsiteX66-34253" fmla="*/ 6527 w 13848"/>
              <a:gd name="connsiteY66-34254" fmla="*/ 6132 h 17230"/>
              <a:gd name="connsiteX67-34255" fmla="*/ 6435 w 13848"/>
              <a:gd name="connsiteY67-34256" fmla="*/ 6532 h 17230"/>
              <a:gd name="connsiteX68-34257" fmla="*/ 6001 w 13848"/>
              <a:gd name="connsiteY68-34258" fmla="*/ 6935 h 17230"/>
              <a:gd name="connsiteX69-34259" fmla="*/ 5399 w 13848"/>
              <a:gd name="connsiteY69-34260" fmla="*/ 7260 h 17230"/>
              <a:gd name="connsiteX70-34261" fmla="*/ 5530 w 13848"/>
              <a:gd name="connsiteY70-34262" fmla="*/ 7171 h 17230"/>
              <a:gd name="connsiteX71-34263" fmla="*/ 5907 w 13848"/>
              <a:gd name="connsiteY71-34264" fmla="*/ 7016 h 17230"/>
              <a:gd name="connsiteX72-34265" fmla="*/ 5409 w 13848"/>
              <a:gd name="connsiteY72-34266" fmla="*/ 7287 h 17230"/>
              <a:gd name="connsiteX73-34267" fmla="*/ 4445 w 13848"/>
              <a:gd name="connsiteY73-34268" fmla="*/ 8017 h 17230"/>
              <a:gd name="connsiteX74-34269" fmla="*/ 3889 w 13848"/>
              <a:gd name="connsiteY74-34270" fmla="*/ 8372 h 17230"/>
              <a:gd name="connsiteX75-34271" fmla="*/ 3037 w 13848"/>
              <a:gd name="connsiteY75-34272" fmla="*/ 9379 h 17230"/>
              <a:gd name="connsiteX76-34273" fmla="*/ 1578 w 13848"/>
              <a:gd name="connsiteY76-34274" fmla="*/ 10268 h 17230"/>
              <a:gd name="connsiteX77-34275" fmla="*/ 495 w 13848"/>
              <a:gd name="connsiteY77-34276" fmla="*/ 10196 h 17230"/>
              <a:gd name="connsiteX78-34277" fmla="*/ 330 w 13848"/>
              <a:gd name="connsiteY78-34278" fmla="*/ 8790 h 17230"/>
              <a:gd name="connsiteX79-34279" fmla="*/ 109 w 13848"/>
              <a:gd name="connsiteY79-34280" fmla="*/ 7008 h 17230"/>
              <a:gd name="connsiteX0-34281" fmla="*/ 109 w 13848"/>
              <a:gd name="connsiteY0-34282" fmla="*/ 7008 h 17230"/>
              <a:gd name="connsiteX1-34283" fmla="*/ 2370 w 13848"/>
              <a:gd name="connsiteY1-34284" fmla="*/ 6237 h 17230"/>
              <a:gd name="connsiteX2-34285" fmla="*/ 4241 w 13848"/>
              <a:gd name="connsiteY2-34286" fmla="*/ 5504 h 17230"/>
              <a:gd name="connsiteX3-34287" fmla="*/ 6507 w 13848"/>
              <a:gd name="connsiteY3-34288" fmla="*/ 3399 h 17230"/>
              <a:gd name="connsiteX4-34289" fmla="*/ 7079 w 13848"/>
              <a:gd name="connsiteY4-34290" fmla="*/ 2367 h 17230"/>
              <a:gd name="connsiteX5-34291" fmla="*/ 7253 w 13848"/>
              <a:gd name="connsiteY5-34292" fmla="*/ 2149 h 17230"/>
              <a:gd name="connsiteX6-34293" fmla="*/ 7474 w 13848"/>
              <a:gd name="connsiteY6-34294" fmla="*/ 826 h 17230"/>
              <a:gd name="connsiteX7-34295" fmla="*/ 7824 w 13848"/>
              <a:gd name="connsiteY7-34296" fmla="*/ 961 h 17230"/>
              <a:gd name="connsiteX8-34297" fmla="*/ 8180 w 13848"/>
              <a:gd name="connsiteY8-34298" fmla="*/ 1915 h 17230"/>
              <a:gd name="connsiteX9-34299" fmla="*/ 8912 w 13848"/>
              <a:gd name="connsiteY9-34300" fmla="*/ 752 h 17230"/>
              <a:gd name="connsiteX10-34301" fmla="*/ 8584 w 13848"/>
              <a:gd name="connsiteY10-34302" fmla="*/ 1546 h 17230"/>
              <a:gd name="connsiteX11-34303" fmla="*/ 9243 w 13848"/>
              <a:gd name="connsiteY11-34304" fmla="*/ 19 h 17230"/>
              <a:gd name="connsiteX12-34305" fmla="*/ 9729 w 13848"/>
              <a:gd name="connsiteY12-34306" fmla="*/ 14 h 17230"/>
              <a:gd name="connsiteX13-34307" fmla="*/ 9825 w 13848"/>
              <a:gd name="connsiteY13-34308" fmla="*/ 1200 h 17230"/>
              <a:gd name="connsiteX14-34309" fmla="*/ 11867 w 13848"/>
              <a:gd name="connsiteY14-34310" fmla="*/ 3664 h 17230"/>
              <a:gd name="connsiteX15-34311" fmla="*/ 13329 w 13848"/>
              <a:gd name="connsiteY15-34312" fmla="*/ 7670 h 17230"/>
              <a:gd name="connsiteX16-34313" fmla="*/ 13797 w 13848"/>
              <a:gd name="connsiteY16-34314" fmla="*/ 12107 h 17230"/>
              <a:gd name="connsiteX17-34315" fmla="*/ 13784 w 13848"/>
              <a:gd name="connsiteY17-34316" fmla="*/ 17145 h 17230"/>
              <a:gd name="connsiteX18-34317" fmla="*/ 13607 w 13848"/>
              <a:gd name="connsiteY18-34318" fmla="*/ 15125 h 17230"/>
              <a:gd name="connsiteX19-34319" fmla="*/ 13156 w 13848"/>
              <a:gd name="connsiteY19-34320" fmla="*/ 17058 h 17230"/>
              <a:gd name="connsiteX20-34321" fmla="*/ 13395 w 13848"/>
              <a:gd name="connsiteY20-34322" fmla="*/ 13248 h 17230"/>
              <a:gd name="connsiteX21-34323" fmla="*/ 12865 w 13848"/>
              <a:gd name="connsiteY21-34324" fmla="*/ 9432 h 17230"/>
              <a:gd name="connsiteX22-34325" fmla="*/ 13317 w 13848"/>
              <a:gd name="connsiteY22-34326" fmla="*/ 16868 h 17230"/>
              <a:gd name="connsiteX23-34327" fmla="*/ 12799 w 13848"/>
              <a:gd name="connsiteY23-34328" fmla="*/ 14147 h 17230"/>
              <a:gd name="connsiteX24-34329" fmla="*/ 12429 w 13848"/>
              <a:gd name="connsiteY24-34330" fmla="*/ 15779 h 17230"/>
              <a:gd name="connsiteX25-34331" fmla="*/ 12465 w 13848"/>
              <a:gd name="connsiteY25-34332" fmla="*/ 10366 h 17230"/>
              <a:gd name="connsiteX26-34333" fmla="*/ 11546 w 13848"/>
              <a:gd name="connsiteY26-34334" fmla="*/ 4727 h 17230"/>
              <a:gd name="connsiteX27-34335" fmla="*/ 11713 w 13848"/>
              <a:gd name="connsiteY27-34336" fmla="*/ 7113 h 17230"/>
              <a:gd name="connsiteX28-34337" fmla="*/ 11954 w 13848"/>
              <a:gd name="connsiteY28-34338" fmla="*/ 7984 h 17230"/>
              <a:gd name="connsiteX29-34339" fmla="*/ 12312 w 13848"/>
              <a:gd name="connsiteY29-34340" fmla="*/ 9938 h 17230"/>
              <a:gd name="connsiteX30-34341" fmla="*/ 11938 w 13848"/>
              <a:gd name="connsiteY30-34342" fmla="*/ 9257 h 17230"/>
              <a:gd name="connsiteX31-34343" fmla="*/ 12308 w 13848"/>
              <a:gd name="connsiteY31-34344" fmla="*/ 11544 h 17230"/>
              <a:gd name="connsiteX32-34345" fmla="*/ 12198 w 13848"/>
              <a:gd name="connsiteY32-34346" fmla="*/ 14201 h 17230"/>
              <a:gd name="connsiteX33-34347" fmla="*/ 12111 w 13848"/>
              <a:gd name="connsiteY33-34348" fmla="*/ 16228 h 17230"/>
              <a:gd name="connsiteX34-34349" fmla="*/ 11833 w 13848"/>
              <a:gd name="connsiteY34-34350" fmla="*/ 13325 h 17230"/>
              <a:gd name="connsiteX35-34351" fmla="*/ 11685 w 13848"/>
              <a:gd name="connsiteY35-34352" fmla="*/ 11252 h 17230"/>
              <a:gd name="connsiteX36-34353" fmla="*/ 11028 w 13848"/>
              <a:gd name="connsiteY36-34354" fmla="*/ 6212 h 17230"/>
              <a:gd name="connsiteX37-34355" fmla="*/ 11374 w 13848"/>
              <a:gd name="connsiteY37-34356" fmla="*/ 11757 h 17230"/>
              <a:gd name="connsiteX38-34357" fmla="*/ 11574 w 13848"/>
              <a:gd name="connsiteY38-34358" fmla="*/ 14285 h 17230"/>
              <a:gd name="connsiteX39-34359" fmla="*/ 11403 w 13848"/>
              <a:gd name="connsiteY39-34360" fmla="*/ 16746 h 17230"/>
              <a:gd name="connsiteX40-34361" fmla="*/ 11211 w 13848"/>
              <a:gd name="connsiteY40-34362" fmla="*/ 13822 h 17230"/>
              <a:gd name="connsiteX41-34363" fmla="*/ 10807 w 13848"/>
              <a:gd name="connsiteY41-34364" fmla="*/ 16705 h 17230"/>
              <a:gd name="connsiteX42-34365" fmla="*/ 10464 w 13848"/>
              <a:gd name="connsiteY42-34366" fmla="*/ 17020 h 17230"/>
              <a:gd name="connsiteX43-34367" fmla="*/ 10543 w 13848"/>
              <a:gd name="connsiteY43-34368" fmla="*/ 16578 h 17230"/>
              <a:gd name="connsiteX44-34369" fmla="*/ 10656 w 13848"/>
              <a:gd name="connsiteY44-34370" fmla="*/ 15449 h 17230"/>
              <a:gd name="connsiteX45-34371" fmla="*/ 10782 w 13848"/>
              <a:gd name="connsiteY45-34372" fmla="*/ 14870 h 17230"/>
              <a:gd name="connsiteX46-34373" fmla="*/ 10671 w 13848"/>
              <a:gd name="connsiteY46-34374" fmla="*/ 15401 h 17230"/>
              <a:gd name="connsiteX47-34375" fmla="*/ 10281 w 13848"/>
              <a:gd name="connsiteY47-34376" fmla="*/ 15775 h 17230"/>
              <a:gd name="connsiteX48-34377" fmla="*/ 10129 w 13848"/>
              <a:gd name="connsiteY48-34378" fmla="*/ 16622 h 17230"/>
              <a:gd name="connsiteX49-34379" fmla="*/ 9600 w 13848"/>
              <a:gd name="connsiteY49-34380" fmla="*/ 17058 h 17230"/>
              <a:gd name="connsiteX50-34381" fmla="*/ 10476 w 13848"/>
              <a:gd name="connsiteY50-34382" fmla="*/ 15215 h 17230"/>
              <a:gd name="connsiteX51-34383" fmla="*/ 10589 w 13848"/>
              <a:gd name="connsiteY51-34384" fmla="*/ 14100 h 17230"/>
              <a:gd name="connsiteX52-34385" fmla="*/ 10449 w 13848"/>
              <a:gd name="connsiteY52-34386" fmla="*/ 10732 h 17230"/>
              <a:gd name="connsiteX53-34387" fmla="*/ 10548 w 13848"/>
              <a:gd name="connsiteY53-34388" fmla="*/ 9056 h 17230"/>
              <a:gd name="connsiteX54-34389" fmla="*/ 10354 w 13848"/>
              <a:gd name="connsiteY54-34390" fmla="*/ 12175 h 17230"/>
              <a:gd name="connsiteX55-34391" fmla="*/ 9983 w 13848"/>
              <a:gd name="connsiteY55-34392" fmla="*/ 14822 h 17230"/>
              <a:gd name="connsiteX56-34393" fmla="*/ 9249 w 13848"/>
              <a:gd name="connsiteY56-34394" fmla="*/ 15782 h 17230"/>
              <a:gd name="connsiteX57-34395" fmla="*/ 9969 w 13848"/>
              <a:gd name="connsiteY57-34396" fmla="*/ 11851 h 17230"/>
              <a:gd name="connsiteX58-34397" fmla="*/ 9027 w 13848"/>
              <a:gd name="connsiteY58-34398" fmla="*/ 14028 h 17230"/>
              <a:gd name="connsiteX59-34399" fmla="*/ 9181 w 13848"/>
              <a:gd name="connsiteY59-34400" fmla="*/ 11706 h 17230"/>
              <a:gd name="connsiteX60-34401" fmla="*/ 9677 w 13848"/>
              <a:gd name="connsiteY60-34402" fmla="*/ 10364 h 17230"/>
              <a:gd name="connsiteX61-34403" fmla="*/ 10158 w 13848"/>
              <a:gd name="connsiteY61-34404" fmla="*/ 5766 h 17230"/>
              <a:gd name="connsiteX62-34405" fmla="*/ 9331 w 13848"/>
              <a:gd name="connsiteY62-34406" fmla="*/ 3785 h 17230"/>
              <a:gd name="connsiteX63-34407" fmla="*/ 8495 w 13848"/>
              <a:gd name="connsiteY63-34408" fmla="*/ 4400 h 17230"/>
              <a:gd name="connsiteX64-34409" fmla="*/ 7411 w 13848"/>
              <a:gd name="connsiteY64-34410" fmla="*/ 5133 h 17230"/>
              <a:gd name="connsiteX65-34411" fmla="*/ 6860 w 13848"/>
              <a:gd name="connsiteY65-34412" fmla="*/ 5686 h 17230"/>
              <a:gd name="connsiteX66-34413" fmla="*/ 6527 w 13848"/>
              <a:gd name="connsiteY66-34414" fmla="*/ 6132 h 17230"/>
              <a:gd name="connsiteX67-34415" fmla="*/ 6435 w 13848"/>
              <a:gd name="connsiteY67-34416" fmla="*/ 6532 h 17230"/>
              <a:gd name="connsiteX68-34417" fmla="*/ 6001 w 13848"/>
              <a:gd name="connsiteY68-34418" fmla="*/ 6935 h 17230"/>
              <a:gd name="connsiteX69-34419" fmla="*/ 5399 w 13848"/>
              <a:gd name="connsiteY69-34420" fmla="*/ 7260 h 17230"/>
              <a:gd name="connsiteX70-34421" fmla="*/ 5530 w 13848"/>
              <a:gd name="connsiteY70-34422" fmla="*/ 7171 h 17230"/>
              <a:gd name="connsiteX71-34423" fmla="*/ 5907 w 13848"/>
              <a:gd name="connsiteY71-34424" fmla="*/ 7016 h 17230"/>
              <a:gd name="connsiteX72-34425" fmla="*/ 5409 w 13848"/>
              <a:gd name="connsiteY72-34426" fmla="*/ 7287 h 17230"/>
              <a:gd name="connsiteX73-34427" fmla="*/ 4445 w 13848"/>
              <a:gd name="connsiteY73-34428" fmla="*/ 8017 h 17230"/>
              <a:gd name="connsiteX74-34429" fmla="*/ 3889 w 13848"/>
              <a:gd name="connsiteY74-34430" fmla="*/ 8372 h 17230"/>
              <a:gd name="connsiteX75-34431" fmla="*/ 3037 w 13848"/>
              <a:gd name="connsiteY75-34432" fmla="*/ 9379 h 17230"/>
              <a:gd name="connsiteX76-34433" fmla="*/ 1578 w 13848"/>
              <a:gd name="connsiteY76-34434" fmla="*/ 10268 h 17230"/>
              <a:gd name="connsiteX77-34435" fmla="*/ 495 w 13848"/>
              <a:gd name="connsiteY77-34436" fmla="*/ 10196 h 17230"/>
              <a:gd name="connsiteX78-34437" fmla="*/ 330 w 13848"/>
              <a:gd name="connsiteY78-34438" fmla="*/ 8790 h 17230"/>
              <a:gd name="connsiteX79-34439" fmla="*/ 109 w 13848"/>
              <a:gd name="connsiteY79-34440" fmla="*/ 7008 h 17230"/>
              <a:gd name="connsiteX0-34441" fmla="*/ 109 w 13848"/>
              <a:gd name="connsiteY0-34442" fmla="*/ 7008 h 17230"/>
              <a:gd name="connsiteX1-34443" fmla="*/ 2370 w 13848"/>
              <a:gd name="connsiteY1-34444" fmla="*/ 6237 h 17230"/>
              <a:gd name="connsiteX2-34445" fmla="*/ 4241 w 13848"/>
              <a:gd name="connsiteY2-34446" fmla="*/ 5504 h 17230"/>
              <a:gd name="connsiteX3-34447" fmla="*/ 6507 w 13848"/>
              <a:gd name="connsiteY3-34448" fmla="*/ 3399 h 17230"/>
              <a:gd name="connsiteX4-34449" fmla="*/ 7079 w 13848"/>
              <a:gd name="connsiteY4-34450" fmla="*/ 2367 h 17230"/>
              <a:gd name="connsiteX5-34451" fmla="*/ 7253 w 13848"/>
              <a:gd name="connsiteY5-34452" fmla="*/ 2149 h 17230"/>
              <a:gd name="connsiteX6-34453" fmla="*/ 7474 w 13848"/>
              <a:gd name="connsiteY6-34454" fmla="*/ 826 h 17230"/>
              <a:gd name="connsiteX7-34455" fmla="*/ 7824 w 13848"/>
              <a:gd name="connsiteY7-34456" fmla="*/ 961 h 17230"/>
              <a:gd name="connsiteX8-34457" fmla="*/ 8180 w 13848"/>
              <a:gd name="connsiteY8-34458" fmla="*/ 1915 h 17230"/>
              <a:gd name="connsiteX9-34459" fmla="*/ 8912 w 13848"/>
              <a:gd name="connsiteY9-34460" fmla="*/ 752 h 17230"/>
              <a:gd name="connsiteX10-34461" fmla="*/ 8584 w 13848"/>
              <a:gd name="connsiteY10-34462" fmla="*/ 1546 h 17230"/>
              <a:gd name="connsiteX11-34463" fmla="*/ 9243 w 13848"/>
              <a:gd name="connsiteY11-34464" fmla="*/ 19 h 17230"/>
              <a:gd name="connsiteX12-34465" fmla="*/ 9729 w 13848"/>
              <a:gd name="connsiteY12-34466" fmla="*/ 14 h 17230"/>
              <a:gd name="connsiteX13-34467" fmla="*/ 9825 w 13848"/>
              <a:gd name="connsiteY13-34468" fmla="*/ 1200 h 17230"/>
              <a:gd name="connsiteX14-34469" fmla="*/ 11867 w 13848"/>
              <a:gd name="connsiteY14-34470" fmla="*/ 3664 h 17230"/>
              <a:gd name="connsiteX15-34471" fmla="*/ 13329 w 13848"/>
              <a:gd name="connsiteY15-34472" fmla="*/ 7670 h 17230"/>
              <a:gd name="connsiteX16-34473" fmla="*/ 13797 w 13848"/>
              <a:gd name="connsiteY16-34474" fmla="*/ 12107 h 17230"/>
              <a:gd name="connsiteX17-34475" fmla="*/ 13784 w 13848"/>
              <a:gd name="connsiteY17-34476" fmla="*/ 17145 h 17230"/>
              <a:gd name="connsiteX18-34477" fmla="*/ 13607 w 13848"/>
              <a:gd name="connsiteY18-34478" fmla="*/ 15125 h 17230"/>
              <a:gd name="connsiteX19-34479" fmla="*/ 13156 w 13848"/>
              <a:gd name="connsiteY19-34480" fmla="*/ 17058 h 17230"/>
              <a:gd name="connsiteX20-34481" fmla="*/ 13395 w 13848"/>
              <a:gd name="connsiteY20-34482" fmla="*/ 13248 h 17230"/>
              <a:gd name="connsiteX21-34483" fmla="*/ 12865 w 13848"/>
              <a:gd name="connsiteY21-34484" fmla="*/ 9432 h 17230"/>
              <a:gd name="connsiteX22-34485" fmla="*/ 13317 w 13848"/>
              <a:gd name="connsiteY22-34486" fmla="*/ 16868 h 17230"/>
              <a:gd name="connsiteX23-34487" fmla="*/ 12799 w 13848"/>
              <a:gd name="connsiteY23-34488" fmla="*/ 14147 h 17230"/>
              <a:gd name="connsiteX24-34489" fmla="*/ 12429 w 13848"/>
              <a:gd name="connsiteY24-34490" fmla="*/ 15779 h 17230"/>
              <a:gd name="connsiteX25-34491" fmla="*/ 12465 w 13848"/>
              <a:gd name="connsiteY25-34492" fmla="*/ 10366 h 17230"/>
              <a:gd name="connsiteX26-34493" fmla="*/ 11546 w 13848"/>
              <a:gd name="connsiteY26-34494" fmla="*/ 4727 h 17230"/>
              <a:gd name="connsiteX27-34495" fmla="*/ 11713 w 13848"/>
              <a:gd name="connsiteY27-34496" fmla="*/ 7113 h 17230"/>
              <a:gd name="connsiteX28-34497" fmla="*/ 11954 w 13848"/>
              <a:gd name="connsiteY28-34498" fmla="*/ 7984 h 17230"/>
              <a:gd name="connsiteX29-34499" fmla="*/ 12312 w 13848"/>
              <a:gd name="connsiteY29-34500" fmla="*/ 9938 h 17230"/>
              <a:gd name="connsiteX30-34501" fmla="*/ 11938 w 13848"/>
              <a:gd name="connsiteY30-34502" fmla="*/ 9257 h 17230"/>
              <a:gd name="connsiteX31-34503" fmla="*/ 12308 w 13848"/>
              <a:gd name="connsiteY31-34504" fmla="*/ 11544 h 17230"/>
              <a:gd name="connsiteX32-34505" fmla="*/ 12198 w 13848"/>
              <a:gd name="connsiteY32-34506" fmla="*/ 14201 h 17230"/>
              <a:gd name="connsiteX33-34507" fmla="*/ 12111 w 13848"/>
              <a:gd name="connsiteY33-34508" fmla="*/ 16228 h 17230"/>
              <a:gd name="connsiteX34-34509" fmla="*/ 11833 w 13848"/>
              <a:gd name="connsiteY34-34510" fmla="*/ 13325 h 17230"/>
              <a:gd name="connsiteX35-34511" fmla="*/ 11685 w 13848"/>
              <a:gd name="connsiteY35-34512" fmla="*/ 11252 h 17230"/>
              <a:gd name="connsiteX36-34513" fmla="*/ 11028 w 13848"/>
              <a:gd name="connsiteY36-34514" fmla="*/ 6212 h 17230"/>
              <a:gd name="connsiteX37-34515" fmla="*/ 11374 w 13848"/>
              <a:gd name="connsiteY37-34516" fmla="*/ 11757 h 17230"/>
              <a:gd name="connsiteX38-34517" fmla="*/ 11574 w 13848"/>
              <a:gd name="connsiteY38-34518" fmla="*/ 14285 h 17230"/>
              <a:gd name="connsiteX39-34519" fmla="*/ 11403 w 13848"/>
              <a:gd name="connsiteY39-34520" fmla="*/ 16746 h 17230"/>
              <a:gd name="connsiteX40-34521" fmla="*/ 11211 w 13848"/>
              <a:gd name="connsiteY40-34522" fmla="*/ 13822 h 17230"/>
              <a:gd name="connsiteX41-34523" fmla="*/ 10807 w 13848"/>
              <a:gd name="connsiteY41-34524" fmla="*/ 16705 h 17230"/>
              <a:gd name="connsiteX42-34525" fmla="*/ 10464 w 13848"/>
              <a:gd name="connsiteY42-34526" fmla="*/ 17020 h 17230"/>
              <a:gd name="connsiteX43-34527" fmla="*/ 10543 w 13848"/>
              <a:gd name="connsiteY43-34528" fmla="*/ 16578 h 17230"/>
              <a:gd name="connsiteX44-34529" fmla="*/ 10656 w 13848"/>
              <a:gd name="connsiteY44-34530" fmla="*/ 15449 h 17230"/>
              <a:gd name="connsiteX45-34531" fmla="*/ 10782 w 13848"/>
              <a:gd name="connsiteY45-34532" fmla="*/ 14870 h 17230"/>
              <a:gd name="connsiteX46-34533" fmla="*/ 10671 w 13848"/>
              <a:gd name="connsiteY46-34534" fmla="*/ 15401 h 17230"/>
              <a:gd name="connsiteX47-34535" fmla="*/ 10281 w 13848"/>
              <a:gd name="connsiteY47-34536" fmla="*/ 15775 h 17230"/>
              <a:gd name="connsiteX48-34537" fmla="*/ 10129 w 13848"/>
              <a:gd name="connsiteY48-34538" fmla="*/ 16622 h 17230"/>
              <a:gd name="connsiteX49-34539" fmla="*/ 9600 w 13848"/>
              <a:gd name="connsiteY49-34540" fmla="*/ 17058 h 17230"/>
              <a:gd name="connsiteX50-34541" fmla="*/ 10476 w 13848"/>
              <a:gd name="connsiteY50-34542" fmla="*/ 15215 h 17230"/>
              <a:gd name="connsiteX51-34543" fmla="*/ 10589 w 13848"/>
              <a:gd name="connsiteY51-34544" fmla="*/ 14100 h 17230"/>
              <a:gd name="connsiteX52-34545" fmla="*/ 10449 w 13848"/>
              <a:gd name="connsiteY52-34546" fmla="*/ 10732 h 17230"/>
              <a:gd name="connsiteX53-34547" fmla="*/ 10548 w 13848"/>
              <a:gd name="connsiteY53-34548" fmla="*/ 9056 h 17230"/>
              <a:gd name="connsiteX54-34549" fmla="*/ 10354 w 13848"/>
              <a:gd name="connsiteY54-34550" fmla="*/ 12175 h 17230"/>
              <a:gd name="connsiteX55-34551" fmla="*/ 10078 w 13848"/>
              <a:gd name="connsiteY55-34552" fmla="*/ 15485 h 17230"/>
              <a:gd name="connsiteX56-34553" fmla="*/ 9249 w 13848"/>
              <a:gd name="connsiteY56-34554" fmla="*/ 15782 h 17230"/>
              <a:gd name="connsiteX57-34555" fmla="*/ 9969 w 13848"/>
              <a:gd name="connsiteY57-34556" fmla="*/ 11851 h 17230"/>
              <a:gd name="connsiteX58-34557" fmla="*/ 9027 w 13848"/>
              <a:gd name="connsiteY58-34558" fmla="*/ 14028 h 17230"/>
              <a:gd name="connsiteX59-34559" fmla="*/ 9181 w 13848"/>
              <a:gd name="connsiteY59-34560" fmla="*/ 11706 h 17230"/>
              <a:gd name="connsiteX60-34561" fmla="*/ 9677 w 13848"/>
              <a:gd name="connsiteY60-34562" fmla="*/ 10364 h 17230"/>
              <a:gd name="connsiteX61-34563" fmla="*/ 10158 w 13848"/>
              <a:gd name="connsiteY61-34564" fmla="*/ 5766 h 17230"/>
              <a:gd name="connsiteX62-34565" fmla="*/ 9331 w 13848"/>
              <a:gd name="connsiteY62-34566" fmla="*/ 3785 h 17230"/>
              <a:gd name="connsiteX63-34567" fmla="*/ 8495 w 13848"/>
              <a:gd name="connsiteY63-34568" fmla="*/ 4400 h 17230"/>
              <a:gd name="connsiteX64-34569" fmla="*/ 7411 w 13848"/>
              <a:gd name="connsiteY64-34570" fmla="*/ 5133 h 17230"/>
              <a:gd name="connsiteX65-34571" fmla="*/ 6860 w 13848"/>
              <a:gd name="connsiteY65-34572" fmla="*/ 5686 h 17230"/>
              <a:gd name="connsiteX66-34573" fmla="*/ 6527 w 13848"/>
              <a:gd name="connsiteY66-34574" fmla="*/ 6132 h 17230"/>
              <a:gd name="connsiteX67-34575" fmla="*/ 6435 w 13848"/>
              <a:gd name="connsiteY67-34576" fmla="*/ 6532 h 17230"/>
              <a:gd name="connsiteX68-34577" fmla="*/ 6001 w 13848"/>
              <a:gd name="connsiteY68-34578" fmla="*/ 6935 h 17230"/>
              <a:gd name="connsiteX69-34579" fmla="*/ 5399 w 13848"/>
              <a:gd name="connsiteY69-34580" fmla="*/ 7260 h 17230"/>
              <a:gd name="connsiteX70-34581" fmla="*/ 5530 w 13848"/>
              <a:gd name="connsiteY70-34582" fmla="*/ 7171 h 17230"/>
              <a:gd name="connsiteX71-34583" fmla="*/ 5907 w 13848"/>
              <a:gd name="connsiteY71-34584" fmla="*/ 7016 h 17230"/>
              <a:gd name="connsiteX72-34585" fmla="*/ 5409 w 13848"/>
              <a:gd name="connsiteY72-34586" fmla="*/ 7287 h 17230"/>
              <a:gd name="connsiteX73-34587" fmla="*/ 4445 w 13848"/>
              <a:gd name="connsiteY73-34588" fmla="*/ 8017 h 17230"/>
              <a:gd name="connsiteX74-34589" fmla="*/ 3889 w 13848"/>
              <a:gd name="connsiteY74-34590" fmla="*/ 8372 h 17230"/>
              <a:gd name="connsiteX75-34591" fmla="*/ 3037 w 13848"/>
              <a:gd name="connsiteY75-34592" fmla="*/ 9379 h 17230"/>
              <a:gd name="connsiteX76-34593" fmla="*/ 1578 w 13848"/>
              <a:gd name="connsiteY76-34594" fmla="*/ 10268 h 17230"/>
              <a:gd name="connsiteX77-34595" fmla="*/ 495 w 13848"/>
              <a:gd name="connsiteY77-34596" fmla="*/ 10196 h 17230"/>
              <a:gd name="connsiteX78-34597" fmla="*/ 330 w 13848"/>
              <a:gd name="connsiteY78-34598" fmla="*/ 8790 h 17230"/>
              <a:gd name="connsiteX79-34599" fmla="*/ 109 w 13848"/>
              <a:gd name="connsiteY79-34600" fmla="*/ 7008 h 17230"/>
              <a:gd name="connsiteX0-34601" fmla="*/ 109 w 13848"/>
              <a:gd name="connsiteY0-34602" fmla="*/ 7008 h 17230"/>
              <a:gd name="connsiteX1-34603" fmla="*/ 2370 w 13848"/>
              <a:gd name="connsiteY1-34604" fmla="*/ 6237 h 17230"/>
              <a:gd name="connsiteX2-34605" fmla="*/ 4241 w 13848"/>
              <a:gd name="connsiteY2-34606" fmla="*/ 5504 h 17230"/>
              <a:gd name="connsiteX3-34607" fmla="*/ 6507 w 13848"/>
              <a:gd name="connsiteY3-34608" fmla="*/ 3399 h 17230"/>
              <a:gd name="connsiteX4-34609" fmla="*/ 7079 w 13848"/>
              <a:gd name="connsiteY4-34610" fmla="*/ 2367 h 17230"/>
              <a:gd name="connsiteX5-34611" fmla="*/ 7253 w 13848"/>
              <a:gd name="connsiteY5-34612" fmla="*/ 2149 h 17230"/>
              <a:gd name="connsiteX6-34613" fmla="*/ 7474 w 13848"/>
              <a:gd name="connsiteY6-34614" fmla="*/ 826 h 17230"/>
              <a:gd name="connsiteX7-34615" fmla="*/ 7824 w 13848"/>
              <a:gd name="connsiteY7-34616" fmla="*/ 961 h 17230"/>
              <a:gd name="connsiteX8-34617" fmla="*/ 8180 w 13848"/>
              <a:gd name="connsiteY8-34618" fmla="*/ 1915 h 17230"/>
              <a:gd name="connsiteX9-34619" fmla="*/ 8912 w 13848"/>
              <a:gd name="connsiteY9-34620" fmla="*/ 752 h 17230"/>
              <a:gd name="connsiteX10-34621" fmla="*/ 8584 w 13848"/>
              <a:gd name="connsiteY10-34622" fmla="*/ 1546 h 17230"/>
              <a:gd name="connsiteX11-34623" fmla="*/ 9243 w 13848"/>
              <a:gd name="connsiteY11-34624" fmla="*/ 19 h 17230"/>
              <a:gd name="connsiteX12-34625" fmla="*/ 9729 w 13848"/>
              <a:gd name="connsiteY12-34626" fmla="*/ 14 h 17230"/>
              <a:gd name="connsiteX13-34627" fmla="*/ 9825 w 13848"/>
              <a:gd name="connsiteY13-34628" fmla="*/ 1200 h 17230"/>
              <a:gd name="connsiteX14-34629" fmla="*/ 11867 w 13848"/>
              <a:gd name="connsiteY14-34630" fmla="*/ 3664 h 17230"/>
              <a:gd name="connsiteX15-34631" fmla="*/ 13329 w 13848"/>
              <a:gd name="connsiteY15-34632" fmla="*/ 7670 h 17230"/>
              <a:gd name="connsiteX16-34633" fmla="*/ 13797 w 13848"/>
              <a:gd name="connsiteY16-34634" fmla="*/ 12107 h 17230"/>
              <a:gd name="connsiteX17-34635" fmla="*/ 13784 w 13848"/>
              <a:gd name="connsiteY17-34636" fmla="*/ 17145 h 17230"/>
              <a:gd name="connsiteX18-34637" fmla="*/ 13607 w 13848"/>
              <a:gd name="connsiteY18-34638" fmla="*/ 15125 h 17230"/>
              <a:gd name="connsiteX19-34639" fmla="*/ 13156 w 13848"/>
              <a:gd name="connsiteY19-34640" fmla="*/ 17058 h 17230"/>
              <a:gd name="connsiteX20-34641" fmla="*/ 13395 w 13848"/>
              <a:gd name="connsiteY20-34642" fmla="*/ 13248 h 17230"/>
              <a:gd name="connsiteX21-34643" fmla="*/ 12865 w 13848"/>
              <a:gd name="connsiteY21-34644" fmla="*/ 9432 h 17230"/>
              <a:gd name="connsiteX22-34645" fmla="*/ 13317 w 13848"/>
              <a:gd name="connsiteY22-34646" fmla="*/ 16868 h 17230"/>
              <a:gd name="connsiteX23-34647" fmla="*/ 12799 w 13848"/>
              <a:gd name="connsiteY23-34648" fmla="*/ 14147 h 17230"/>
              <a:gd name="connsiteX24-34649" fmla="*/ 12429 w 13848"/>
              <a:gd name="connsiteY24-34650" fmla="*/ 15779 h 17230"/>
              <a:gd name="connsiteX25-34651" fmla="*/ 12465 w 13848"/>
              <a:gd name="connsiteY25-34652" fmla="*/ 10366 h 17230"/>
              <a:gd name="connsiteX26-34653" fmla="*/ 11546 w 13848"/>
              <a:gd name="connsiteY26-34654" fmla="*/ 4727 h 17230"/>
              <a:gd name="connsiteX27-34655" fmla="*/ 11713 w 13848"/>
              <a:gd name="connsiteY27-34656" fmla="*/ 7113 h 17230"/>
              <a:gd name="connsiteX28-34657" fmla="*/ 11954 w 13848"/>
              <a:gd name="connsiteY28-34658" fmla="*/ 7984 h 17230"/>
              <a:gd name="connsiteX29-34659" fmla="*/ 12312 w 13848"/>
              <a:gd name="connsiteY29-34660" fmla="*/ 9938 h 17230"/>
              <a:gd name="connsiteX30-34661" fmla="*/ 11938 w 13848"/>
              <a:gd name="connsiteY30-34662" fmla="*/ 9257 h 17230"/>
              <a:gd name="connsiteX31-34663" fmla="*/ 12308 w 13848"/>
              <a:gd name="connsiteY31-34664" fmla="*/ 11544 h 17230"/>
              <a:gd name="connsiteX32-34665" fmla="*/ 12198 w 13848"/>
              <a:gd name="connsiteY32-34666" fmla="*/ 14201 h 17230"/>
              <a:gd name="connsiteX33-34667" fmla="*/ 12111 w 13848"/>
              <a:gd name="connsiteY33-34668" fmla="*/ 16228 h 17230"/>
              <a:gd name="connsiteX34-34669" fmla="*/ 11833 w 13848"/>
              <a:gd name="connsiteY34-34670" fmla="*/ 13325 h 17230"/>
              <a:gd name="connsiteX35-34671" fmla="*/ 11685 w 13848"/>
              <a:gd name="connsiteY35-34672" fmla="*/ 11252 h 17230"/>
              <a:gd name="connsiteX36-34673" fmla="*/ 11028 w 13848"/>
              <a:gd name="connsiteY36-34674" fmla="*/ 6212 h 17230"/>
              <a:gd name="connsiteX37-34675" fmla="*/ 11374 w 13848"/>
              <a:gd name="connsiteY37-34676" fmla="*/ 11757 h 17230"/>
              <a:gd name="connsiteX38-34677" fmla="*/ 11574 w 13848"/>
              <a:gd name="connsiteY38-34678" fmla="*/ 14285 h 17230"/>
              <a:gd name="connsiteX39-34679" fmla="*/ 11403 w 13848"/>
              <a:gd name="connsiteY39-34680" fmla="*/ 16746 h 17230"/>
              <a:gd name="connsiteX40-34681" fmla="*/ 11211 w 13848"/>
              <a:gd name="connsiteY40-34682" fmla="*/ 13822 h 17230"/>
              <a:gd name="connsiteX41-34683" fmla="*/ 10807 w 13848"/>
              <a:gd name="connsiteY41-34684" fmla="*/ 16705 h 17230"/>
              <a:gd name="connsiteX42-34685" fmla="*/ 10464 w 13848"/>
              <a:gd name="connsiteY42-34686" fmla="*/ 17020 h 17230"/>
              <a:gd name="connsiteX43-34687" fmla="*/ 10543 w 13848"/>
              <a:gd name="connsiteY43-34688" fmla="*/ 16578 h 17230"/>
              <a:gd name="connsiteX44-34689" fmla="*/ 10656 w 13848"/>
              <a:gd name="connsiteY44-34690" fmla="*/ 15449 h 17230"/>
              <a:gd name="connsiteX45-34691" fmla="*/ 10782 w 13848"/>
              <a:gd name="connsiteY45-34692" fmla="*/ 14870 h 17230"/>
              <a:gd name="connsiteX46-34693" fmla="*/ 10671 w 13848"/>
              <a:gd name="connsiteY46-34694" fmla="*/ 15401 h 17230"/>
              <a:gd name="connsiteX47-34695" fmla="*/ 10281 w 13848"/>
              <a:gd name="connsiteY47-34696" fmla="*/ 15775 h 17230"/>
              <a:gd name="connsiteX48-34697" fmla="*/ 10129 w 13848"/>
              <a:gd name="connsiteY48-34698" fmla="*/ 16622 h 17230"/>
              <a:gd name="connsiteX49-34699" fmla="*/ 9600 w 13848"/>
              <a:gd name="connsiteY49-34700" fmla="*/ 17058 h 17230"/>
              <a:gd name="connsiteX50-34701" fmla="*/ 10476 w 13848"/>
              <a:gd name="connsiteY50-34702" fmla="*/ 15215 h 17230"/>
              <a:gd name="connsiteX51-34703" fmla="*/ 10589 w 13848"/>
              <a:gd name="connsiteY51-34704" fmla="*/ 14100 h 17230"/>
              <a:gd name="connsiteX52-34705" fmla="*/ 10449 w 13848"/>
              <a:gd name="connsiteY52-34706" fmla="*/ 10732 h 17230"/>
              <a:gd name="connsiteX53-34707" fmla="*/ 10548 w 13848"/>
              <a:gd name="connsiteY53-34708" fmla="*/ 9056 h 17230"/>
              <a:gd name="connsiteX54-34709" fmla="*/ 10354 w 13848"/>
              <a:gd name="connsiteY54-34710" fmla="*/ 12175 h 17230"/>
              <a:gd name="connsiteX55-34711" fmla="*/ 10078 w 13848"/>
              <a:gd name="connsiteY55-34712" fmla="*/ 15485 h 17230"/>
              <a:gd name="connsiteX56-34713" fmla="*/ 9249 w 13848"/>
              <a:gd name="connsiteY56-34714" fmla="*/ 15782 h 17230"/>
              <a:gd name="connsiteX57-34715" fmla="*/ 9969 w 13848"/>
              <a:gd name="connsiteY57-34716" fmla="*/ 11851 h 17230"/>
              <a:gd name="connsiteX58-34717" fmla="*/ 9027 w 13848"/>
              <a:gd name="connsiteY58-34718" fmla="*/ 14028 h 17230"/>
              <a:gd name="connsiteX59-34719" fmla="*/ 9181 w 13848"/>
              <a:gd name="connsiteY59-34720" fmla="*/ 11706 h 17230"/>
              <a:gd name="connsiteX60-34721" fmla="*/ 9677 w 13848"/>
              <a:gd name="connsiteY60-34722" fmla="*/ 10364 h 17230"/>
              <a:gd name="connsiteX61-34723" fmla="*/ 10158 w 13848"/>
              <a:gd name="connsiteY61-34724" fmla="*/ 5766 h 17230"/>
              <a:gd name="connsiteX62-34725" fmla="*/ 9331 w 13848"/>
              <a:gd name="connsiteY62-34726" fmla="*/ 3785 h 17230"/>
              <a:gd name="connsiteX63-34727" fmla="*/ 8495 w 13848"/>
              <a:gd name="connsiteY63-34728" fmla="*/ 4400 h 17230"/>
              <a:gd name="connsiteX64-34729" fmla="*/ 7411 w 13848"/>
              <a:gd name="connsiteY64-34730" fmla="*/ 5133 h 17230"/>
              <a:gd name="connsiteX65-34731" fmla="*/ 6860 w 13848"/>
              <a:gd name="connsiteY65-34732" fmla="*/ 5686 h 17230"/>
              <a:gd name="connsiteX66-34733" fmla="*/ 6527 w 13848"/>
              <a:gd name="connsiteY66-34734" fmla="*/ 6132 h 17230"/>
              <a:gd name="connsiteX67-34735" fmla="*/ 6435 w 13848"/>
              <a:gd name="connsiteY67-34736" fmla="*/ 6532 h 17230"/>
              <a:gd name="connsiteX68-34737" fmla="*/ 6001 w 13848"/>
              <a:gd name="connsiteY68-34738" fmla="*/ 6935 h 17230"/>
              <a:gd name="connsiteX69-34739" fmla="*/ 5399 w 13848"/>
              <a:gd name="connsiteY69-34740" fmla="*/ 7260 h 17230"/>
              <a:gd name="connsiteX70-34741" fmla="*/ 5530 w 13848"/>
              <a:gd name="connsiteY70-34742" fmla="*/ 7171 h 17230"/>
              <a:gd name="connsiteX71-34743" fmla="*/ 5907 w 13848"/>
              <a:gd name="connsiteY71-34744" fmla="*/ 7016 h 17230"/>
              <a:gd name="connsiteX72-34745" fmla="*/ 5409 w 13848"/>
              <a:gd name="connsiteY72-34746" fmla="*/ 7287 h 17230"/>
              <a:gd name="connsiteX73-34747" fmla="*/ 4445 w 13848"/>
              <a:gd name="connsiteY73-34748" fmla="*/ 8017 h 17230"/>
              <a:gd name="connsiteX74-34749" fmla="*/ 3889 w 13848"/>
              <a:gd name="connsiteY74-34750" fmla="*/ 8372 h 17230"/>
              <a:gd name="connsiteX75-34751" fmla="*/ 3037 w 13848"/>
              <a:gd name="connsiteY75-34752" fmla="*/ 9379 h 17230"/>
              <a:gd name="connsiteX76-34753" fmla="*/ 1578 w 13848"/>
              <a:gd name="connsiteY76-34754" fmla="*/ 10268 h 17230"/>
              <a:gd name="connsiteX77-34755" fmla="*/ 495 w 13848"/>
              <a:gd name="connsiteY77-34756" fmla="*/ 10196 h 17230"/>
              <a:gd name="connsiteX78-34757" fmla="*/ 330 w 13848"/>
              <a:gd name="connsiteY78-34758" fmla="*/ 8790 h 17230"/>
              <a:gd name="connsiteX79-34759" fmla="*/ 109 w 13848"/>
              <a:gd name="connsiteY79-34760" fmla="*/ 7008 h 17230"/>
              <a:gd name="connsiteX0-34761" fmla="*/ 109 w 13848"/>
              <a:gd name="connsiteY0-34762" fmla="*/ 7008 h 17230"/>
              <a:gd name="connsiteX1-34763" fmla="*/ 2370 w 13848"/>
              <a:gd name="connsiteY1-34764" fmla="*/ 6237 h 17230"/>
              <a:gd name="connsiteX2-34765" fmla="*/ 4241 w 13848"/>
              <a:gd name="connsiteY2-34766" fmla="*/ 5504 h 17230"/>
              <a:gd name="connsiteX3-34767" fmla="*/ 6507 w 13848"/>
              <a:gd name="connsiteY3-34768" fmla="*/ 3399 h 17230"/>
              <a:gd name="connsiteX4-34769" fmla="*/ 7079 w 13848"/>
              <a:gd name="connsiteY4-34770" fmla="*/ 2367 h 17230"/>
              <a:gd name="connsiteX5-34771" fmla="*/ 7253 w 13848"/>
              <a:gd name="connsiteY5-34772" fmla="*/ 2149 h 17230"/>
              <a:gd name="connsiteX6-34773" fmla="*/ 7474 w 13848"/>
              <a:gd name="connsiteY6-34774" fmla="*/ 826 h 17230"/>
              <a:gd name="connsiteX7-34775" fmla="*/ 7824 w 13848"/>
              <a:gd name="connsiteY7-34776" fmla="*/ 961 h 17230"/>
              <a:gd name="connsiteX8-34777" fmla="*/ 8180 w 13848"/>
              <a:gd name="connsiteY8-34778" fmla="*/ 1915 h 17230"/>
              <a:gd name="connsiteX9-34779" fmla="*/ 8912 w 13848"/>
              <a:gd name="connsiteY9-34780" fmla="*/ 752 h 17230"/>
              <a:gd name="connsiteX10-34781" fmla="*/ 8584 w 13848"/>
              <a:gd name="connsiteY10-34782" fmla="*/ 1546 h 17230"/>
              <a:gd name="connsiteX11-34783" fmla="*/ 9243 w 13848"/>
              <a:gd name="connsiteY11-34784" fmla="*/ 19 h 17230"/>
              <a:gd name="connsiteX12-34785" fmla="*/ 9729 w 13848"/>
              <a:gd name="connsiteY12-34786" fmla="*/ 14 h 17230"/>
              <a:gd name="connsiteX13-34787" fmla="*/ 9825 w 13848"/>
              <a:gd name="connsiteY13-34788" fmla="*/ 1200 h 17230"/>
              <a:gd name="connsiteX14-34789" fmla="*/ 11867 w 13848"/>
              <a:gd name="connsiteY14-34790" fmla="*/ 3664 h 17230"/>
              <a:gd name="connsiteX15-34791" fmla="*/ 13329 w 13848"/>
              <a:gd name="connsiteY15-34792" fmla="*/ 7670 h 17230"/>
              <a:gd name="connsiteX16-34793" fmla="*/ 13797 w 13848"/>
              <a:gd name="connsiteY16-34794" fmla="*/ 12107 h 17230"/>
              <a:gd name="connsiteX17-34795" fmla="*/ 13784 w 13848"/>
              <a:gd name="connsiteY17-34796" fmla="*/ 17145 h 17230"/>
              <a:gd name="connsiteX18-34797" fmla="*/ 13607 w 13848"/>
              <a:gd name="connsiteY18-34798" fmla="*/ 15125 h 17230"/>
              <a:gd name="connsiteX19-34799" fmla="*/ 13156 w 13848"/>
              <a:gd name="connsiteY19-34800" fmla="*/ 17058 h 17230"/>
              <a:gd name="connsiteX20-34801" fmla="*/ 13395 w 13848"/>
              <a:gd name="connsiteY20-34802" fmla="*/ 13248 h 17230"/>
              <a:gd name="connsiteX21-34803" fmla="*/ 12865 w 13848"/>
              <a:gd name="connsiteY21-34804" fmla="*/ 9432 h 17230"/>
              <a:gd name="connsiteX22-34805" fmla="*/ 13317 w 13848"/>
              <a:gd name="connsiteY22-34806" fmla="*/ 16868 h 17230"/>
              <a:gd name="connsiteX23-34807" fmla="*/ 12799 w 13848"/>
              <a:gd name="connsiteY23-34808" fmla="*/ 14147 h 17230"/>
              <a:gd name="connsiteX24-34809" fmla="*/ 12429 w 13848"/>
              <a:gd name="connsiteY24-34810" fmla="*/ 15779 h 17230"/>
              <a:gd name="connsiteX25-34811" fmla="*/ 12465 w 13848"/>
              <a:gd name="connsiteY25-34812" fmla="*/ 10366 h 17230"/>
              <a:gd name="connsiteX26-34813" fmla="*/ 11546 w 13848"/>
              <a:gd name="connsiteY26-34814" fmla="*/ 4727 h 17230"/>
              <a:gd name="connsiteX27-34815" fmla="*/ 11713 w 13848"/>
              <a:gd name="connsiteY27-34816" fmla="*/ 7113 h 17230"/>
              <a:gd name="connsiteX28-34817" fmla="*/ 11954 w 13848"/>
              <a:gd name="connsiteY28-34818" fmla="*/ 7984 h 17230"/>
              <a:gd name="connsiteX29-34819" fmla="*/ 12312 w 13848"/>
              <a:gd name="connsiteY29-34820" fmla="*/ 9938 h 17230"/>
              <a:gd name="connsiteX30-34821" fmla="*/ 11938 w 13848"/>
              <a:gd name="connsiteY30-34822" fmla="*/ 9257 h 17230"/>
              <a:gd name="connsiteX31-34823" fmla="*/ 12308 w 13848"/>
              <a:gd name="connsiteY31-34824" fmla="*/ 11544 h 17230"/>
              <a:gd name="connsiteX32-34825" fmla="*/ 12198 w 13848"/>
              <a:gd name="connsiteY32-34826" fmla="*/ 14201 h 17230"/>
              <a:gd name="connsiteX33-34827" fmla="*/ 12111 w 13848"/>
              <a:gd name="connsiteY33-34828" fmla="*/ 16228 h 17230"/>
              <a:gd name="connsiteX34-34829" fmla="*/ 11833 w 13848"/>
              <a:gd name="connsiteY34-34830" fmla="*/ 13325 h 17230"/>
              <a:gd name="connsiteX35-34831" fmla="*/ 11685 w 13848"/>
              <a:gd name="connsiteY35-34832" fmla="*/ 11252 h 17230"/>
              <a:gd name="connsiteX36-34833" fmla="*/ 11028 w 13848"/>
              <a:gd name="connsiteY36-34834" fmla="*/ 6212 h 17230"/>
              <a:gd name="connsiteX37-34835" fmla="*/ 11374 w 13848"/>
              <a:gd name="connsiteY37-34836" fmla="*/ 11757 h 17230"/>
              <a:gd name="connsiteX38-34837" fmla="*/ 11574 w 13848"/>
              <a:gd name="connsiteY38-34838" fmla="*/ 14285 h 17230"/>
              <a:gd name="connsiteX39-34839" fmla="*/ 11403 w 13848"/>
              <a:gd name="connsiteY39-34840" fmla="*/ 16746 h 17230"/>
              <a:gd name="connsiteX40-34841" fmla="*/ 11211 w 13848"/>
              <a:gd name="connsiteY40-34842" fmla="*/ 13822 h 17230"/>
              <a:gd name="connsiteX41-34843" fmla="*/ 10807 w 13848"/>
              <a:gd name="connsiteY41-34844" fmla="*/ 16705 h 17230"/>
              <a:gd name="connsiteX42-34845" fmla="*/ 10464 w 13848"/>
              <a:gd name="connsiteY42-34846" fmla="*/ 17020 h 17230"/>
              <a:gd name="connsiteX43-34847" fmla="*/ 10543 w 13848"/>
              <a:gd name="connsiteY43-34848" fmla="*/ 16578 h 17230"/>
              <a:gd name="connsiteX44-34849" fmla="*/ 10656 w 13848"/>
              <a:gd name="connsiteY44-34850" fmla="*/ 15449 h 17230"/>
              <a:gd name="connsiteX45-34851" fmla="*/ 10782 w 13848"/>
              <a:gd name="connsiteY45-34852" fmla="*/ 14870 h 17230"/>
              <a:gd name="connsiteX46-34853" fmla="*/ 10671 w 13848"/>
              <a:gd name="connsiteY46-34854" fmla="*/ 15401 h 17230"/>
              <a:gd name="connsiteX47-34855" fmla="*/ 10281 w 13848"/>
              <a:gd name="connsiteY47-34856" fmla="*/ 15775 h 17230"/>
              <a:gd name="connsiteX48-34857" fmla="*/ 10129 w 13848"/>
              <a:gd name="connsiteY48-34858" fmla="*/ 16622 h 17230"/>
              <a:gd name="connsiteX49-34859" fmla="*/ 9600 w 13848"/>
              <a:gd name="connsiteY49-34860" fmla="*/ 17058 h 17230"/>
              <a:gd name="connsiteX50-34861" fmla="*/ 10476 w 13848"/>
              <a:gd name="connsiteY50-34862" fmla="*/ 15215 h 17230"/>
              <a:gd name="connsiteX51-34863" fmla="*/ 10589 w 13848"/>
              <a:gd name="connsiteY51-34864" fmla="*/ 14100 h 17230"/>
              <a:gd name="connsiteX52-34865" fmla="*/ 10449 w 13848"/>
              <a:gd name="connsiteY52-34866" fmla="*/ 10732 h 17230"/>
              <a:gd name="connsiteX53-34867" fmla="*/ 10548 w 13848"/>
              <a:gd name="connsiteY53-34868" fmla="*/ 9056 h 17230"/>
              <a:gd name="connsiteX54-34869" fmla="*/ 10354 w 13848"/>
              <a:gd name="connsiteY54-34870" fmla="*/ 12175 h 17230"/>
              <a:gd name="connsiteX55-34871" fmla="*/ 10078 w 13848"/>
              <a:gd name="connsiteY55-34872" fmla="*/ 15485 h 17230"/>
              <a:gd name="connsiteX56-34873" fmla="*/ 9808 w 13848"/>
              <a:gd name="connsiteY56-34874" fmla="*/ 14746 h 17230"/>
              <a:gd name="connsiteX57-34875" fmla="*/ 9249 w 13848"/>
              <a:gd name="connsiteY57-34876" fmla="*/ 15782 h 17230"/>
              <a:gd name="connsiteX58-34877" fmla="*/ 9969 w 13848"/>
              <a:gd name="connsiteY58-34878" fmla="*/ 11851 h 17230"/>
              <a:gd name="connsiteX59-34879" fmla="*/ 9027 w 13848"/>
              <a:gd name="connsiteY59-34880" fmla="*/ 14028 h 17230"/>
              <a:gd name="connsiteX60-34881" fmla="*/ 9181 w 13848"/>
              <a:gd name="connsiteY60-34882" fmla="*/ 11706 h 17230"/>
              <a:gd name="connsiteX61-34883" fmla="*/ 9677 w 13848"/>
              <a:gd name="connsiteY61-34884" fmla="*/ 10364 h 17230"/>
              <a:gd name="connsiteX62-34885" fmla="*/ 10158 w 13848"/>
              <a:gd name="connsiteY62-34886" fmla="*/ 5766 h 17230"/>
              <a:gd name="connsiteX63-34887" fmla="*/ 9331 w 13848"/>
              <a:gd name="connsiteY63-34888" fmla="*/ 3785 h 17230"/>
              <a:gd name="connsiteX64-34889" fmla="*/ 8495 w 13848"/>
              <a:gd name="connsiteY64-34890" fmla="*/ 4400 h 17230"/>
              <a:gd name="connsiteX65-34891" fmla="*/ 7411 w 13848"/>
              <a:gd name="connsiteY65-34892" fmla="*/ 5133 h 17230"/>
              <a:gd name="connsiteX66-34893" fmla="*/ 6860 w 13848"/>
              <a:gd name="connsiteY66-34894" fmla="*/ 5686 h 17230"/>
              <a:gd name="connsiteX67-34895" fmla="*/ 6527 w 13848"/>
              <a:gd name="connsiteY67-34896" fmla="*/ 6132 h 17230"/>
              <a:gd name="connsiteX68-34897" fmla="*/ 6435 w 13848"/>
              <a:gd name="connsiteY68-34898" fmla="*/ 6532 h 17230"/>
              <a:gd name="connsiteX69-34899" fmla="*/ 6001 w 13848"/>
              <a:gd name="connsiteY69-34900" fmla="*/ 6935 h 17230"/>
              <a:gd name="connsiteX70-34901" fmla="*/ 5399 w 13848"/>
              <a:gd name="connsiteY70-34902" fmla="*/ 7260 h 17230"/>
              <a:gd name="connsiteX71-34903" fmla="*/ 5530 w 13848"/>
              <a:gd name="connsiteY71-34904" fmla="*/ 7171 h 17230"/>
              <a:gd name="connsiteX72-34905" fmla="*/ 5907 w 13848"/>
              <a:gd name="connsiteY72-34906" fmla="*/ 7016 h 17230"/>
              <a:gd name="connsiteX73-34907" fmla="*/ 5409 w 13848"/>
              <a:gd name="connsiteY73-34908" fmla="*/ 7287 h 17230"/>
              <a:gd name="connsiteX74-34909" fmla="*/ 4445 w 13848"/>
              <a:gd name="connsiteY74-34910" fmla="*/ 8017 h 17230"/>
              <a:gd name="connsiteX75-34911" fmla="*/ 3889 w 13848"/>
              <a:gd name="connsiteY75-34912" fmla="*/ 8372 h 17230"/>
              <a:gd name="connsiteX76-34913" fmla="*/ 3037 w 13848"/>
              <a:gd name="connsiteY76-34914" fmla="*/ 9379 h 17230"/>
              <a:gd name="connsiteX77-34915" fmla="*/ 1578 w 13848"/>
              <a:gd name="connsiteY77-34916" fmla="*/ 10268 h 17230"/>
              <a:gd name="connsiteX78-34917" fmla="*/ 495 w 13848"/>
              <a:gd name="connsiteY78-34918" fmla="*/ 10196 h 17230"/>
              <a:gd name="connsiteX79-34919" fmla="*/ 330 w 13848"/>
              <a:gd name="connsiteY79-34920" fmla="*/ 8790 h 17230"/>
              <a:gd name="connsiteX80" fmla="*/ 109 w 13848"/>
              <a:gd name="connsiteY80" fmla="*/ 7008 h 17230"/>
              <a:gd name="connsiteX0-34921" fmla="*/ 109 w 13848"/>
              <a:gd name="connsiteY0-34922" fmla="*/ 7008 h 17230"/>
              <a:gd name="connsiteX1-34923" fmla="*/ 2370 w 13848"/>
              <a:gd name="connsiteY1-34924" fmla="*/ 6237 h 17230"/>
              <a:gd name="connsiteX2-34925" fmla="*/ 4241 w 13848"/>
              <a:gd name="connsiteY2-34926" fmla="*/ 5504 h 17230"/>
              <a:gd name="connsiteX3-34927" fmla="*/ 6507 w 13848"/>
              <a:gd name="connsiteY3-34928" fmla="*/ 3399 h 17230"/>
              <a:gd name="connsiteX4-34929" fmla="*/ 7079 w 13848"/>
              <a:gd name="connsiteY4-34930" fmla="*/ 2367 h 17230"/>
              <a:gd name="connsiteX5-34931" fmla="*/ 7253 w 13848"/>
              <a:gd name="connsiteY5-34932" fmla="*/ 2149 h 17230"/>
              <a:gd name="connsiteX6-34933" fmla="*/ 7474 w 13848"/>
              <a:gd name="connsiteY6-34934" fmla="*/ 826 h 17230"/>
              <a:gd name="connsiteX7-34935" fmla="*/ 7824 w 13848"/>
              <a:gd name="connsiteY7-34936" fmla="*/ 961 h 17230"/>
              <a:gd name="connsiteX8-34937" fmla="*/ 8180 w 13848"/>
              <a:gd name="connsiteY8-34938" fmla="*/ 1915 h 17230"/>
              <a:gd name="connsiteX9-34939" fmla="*/ 8912 w 13848"/>
              <a:gd name="connsiteY9-34940" fmla="*/ 752 h 17230"/>
              <a:gd name="connsiteX10-34941" fmla="*/ 8584 w 13848"/>
              <a:gd name="connsiteY10-34942" fmla="*/ 1546 h 17230"/>
              <a:gd name="connsiteX11-34943" fmla="*/ 9243 w 13848"/>
              <a:gd name="connsiteY11-34944" fmla="*/ 19 h 17230"/>
              <a:gd name="connsiteX12-34945" fmla="*/ 9729 w 13848"/>
              <a:gd name="connsiteY12-34946" fmla="*/ 14 h 17230"/>
              <a:gd name="connsiteX13-34947" fmla="*/ 9825 w 13848"/>
              <a:gd name="connsiteY13-34948" fmla="*/ 1200 h 17230"/>
              <a:gd name="connsiteX14-34949" fmla="*/ 11867 w 13848"/>
              <a:gd name="connsiteY14-34950" fmla="*/ 3664 h 17230"/>
              <a:gd name="connsiteX15-34951" fmla="*/ 13329 w 13848"/>
              <a:gd name="connsiteY15-34952" fmla="*/ 7670 h 17230"/>
              <a:gd name="connsiteX16-34953" fmla="*/ 13797 w 13848"/>
              <a:gd name="connsiteY16-34954" fmla="*/ 12107 h 17230"/>
              <a:gd name="connsiteX17-34955" fmla="*/ 13784 w 13848"/>
              <a:gd name="connsiteY17-34956" fmla="*/ 17145 h 17230"/>
              <a:gd name="connsiteX18-34957" fmla="*/ 13607 w 13848"/>
              <a:gd name="connsiteY18-34958" fmla="*/ 15125 h 17230"/>
              <a:gd name="connsiteX19-34959" fmla="*/ 13156 w 13848"/>
              <a:gd name="connsiteY19-34960" fmla="*/ 17058 h 17230"/>
              <a:gd name="connsiteX20-34961" fmla="*/ 13395 w 13848"/>
              <a:gd name="connsiteY20-34962" fmla="*/ 13248 h 17230"/>
              <a:gd name="connsiteX21-34963" fmla="*/ 12865 w 13848"/>
              <a:gd name="connsiteY21-34964" fmla="*/ 9432 h 17230"/>
              <a:gd name="connsiteX22-34965" fmla="*/ 13317 w 13848"/>
              <a:gd name="connsiteY22-34966" fmla="*/ 16868 h 17230"/>
              <a:gd name="connsiteX23-34967" fmla="*/ 12799 w 13848"/>
              <a:gd name="connsiteY23-34968" fmla="*/ 14147 h 17230"/>
              <a:gd name="connsiteX24-34969" fmla="*/ 12429 w 13848"/>
              <a:gd name="connsiteY24-34970" fmla="*/ 15779 h 17230"/>
              <a:gd name="connsiteX25-34971" fmla="*/ 12465 w 13848"/>
              <a:gd name="connsiteY25-34972" fmla="*/ 10366 h 17230"/>
              <a:gd name="connsiteX26-34973" fmla="*/ 11546 w 13848"/>
              <a:gd name="connsiteY26-34974" fmla="*/ 4727 h 17230"/>
              <a:gd name="connsiteX27-34975" fmla="*/ 11713 w 13848"/>
              <a:gd name="connsiteY27-34976" fmla="*/ 7113 h 17230"/>
              <a:gd name="connsiteX28-34977" fmla="*/ 11954 w 13848"/>
              <a:gd name="connsiteY28-34978" fmla="*/ 7984 h 17230"/>
              <a:gd name="connsiteX29-34979" fmla="*/ 12312 w 13848"/>
              <a:gd name="connsiteY29-34980" fmla="*/ 9938 h 17230"/>
              <a:gd name="connsiteX30-34981" fmla="*/ 11938 w 13848"/>
              <a:gd name="connsiteY30-34982" fmla="*/ 9257 h 17230"/>
              <a:gd name="connsiteX31-34983" fmla="*/ 12308 w 13848"/>
              <a:gd name="connsiteY31-34984" fmla="*/ 11544 h 17230"/>
              <a:gd name="connsiteX32-34985" fmla="*/ 12198 w 13848"/>
              <a:gd name="connsiteY32-34986" fmla="*/ 14201 h 17230"/>
              <a:gd name="connsiteX33-34987" fmla="*/ 12111 w 13848"/>
              <a:gd name="connsiteY33-34988" fmla="*/ 16228 h 17230"/>
              <a:gd name="connsiteX34-34989" fmla="*/ 11833 w 13848"/>
              <a:gd name="connsiteY34-34990" fmla="*/ 13325 h 17230"/>
              <a:gd name="connsiteX35-34991" fmla="*/ 11685 w 13848"/>
              <a:gd name="connsiteY35-34992" fmla="*/ 11252 h 17230"/>
              <a:gd name="connsiteX36-34993" fmla="*/ 11028 w 13848"/>
              <a:gd name="connsiteY36-34994" fmla="*/ 6212 h 17230"/>
              <a:gd name="connsiteX37-34995" fmla="*/ 11374 w 13848"/>
              <a:gd name="connsiteY37-34996" fmla="*/ 11757 h 17230"/>
              <a:gd name="connsiteX38-34997" fmla="*/ 11574 w 13848"/>
              <a:gd name="connsiteY38-34998" fmla="*/ 14285 h 17230"/>
              <a:gd name="connsiteX39-34999" fmla="*/ 11403 w 13848"/>
              <a:gd name="connsiteY39-35000" fmla="*/ 16746 h 17230"/>
              <a:gd name="connsiteX40-35001" fmla="*/ 11211 w 13848"/>
              <a:gd name="connsiteY40-35002" fmla="*/ 13822 h 17230"/>
              <a:gd name="connsiteX41-35003" fmla="*/ 10807 w 13848"/>
              <a:gd name="connsiteY41-35004" fmla="*/ 16705 h 17230"/>
              <a:gd name="connsiteX42-35005" fmla="*/ 10464 w 13848"/>
              <a:gd name="connsiteY42-35006" fmla="*/ 17020 h 17230"/>
              <a:gd name="connsiteX43-35007" fmla="*/ 10543 w 13848"/>
              <a:gd name="connsiteY43-35008" fmla="*/ 16578 h 17230"/>
              <a:gd name="connsiteX44-35009" fmla="*/ 10656 w 13848"/>
              <a:gd name="connsiteY44-35010" fmla="*/ 15449 h 17230"/>
              <a:gd name="connsiteX45-35011" fmla="*/ 10782 w 13848"/>
              <a:gd name="connsiteY45-35012" fmla="*/ 14870 h 17230"/>
              <a:gd name="connsiteX46-35013" fmla="*/ 10671 w 13848"/>
              <a:gd name="connsiteY46-35014" fmla="*/ 15401 h 17230"/>
              <a:gd name="connsiteX47-35015" fmla="*/ 10281 w 13848"/>
              <a:gd name="connsiteY47-35016" fmla="*/ 15775 h 17230"/>
              <a:gd name="connsiteX48-35017" fmla="*/ 10129 w 13848"/>
              <a:gd name="connsiteY48-35018" fmla="*/ 16622 h 17230"/>
              <a:gd name="connsiteX49-35019" fmla="*/ 9600 w 13848"/>
              <a:gd name="connsiteY49-35020" fmla="*/ 17058 h 17230"/>
              <a:gd name="connsiteX50-35021" fmla="*/ 10476 w 13848"/>
              <a:gd name="connsiteY50-35022" fmla="*/ 15215 h 17230"/>
              <a:gd name="connsiteX51-35023" fmla="*/ 10589 w 13848"/>
              <a:gd name="connsiteY51-35024" fmla="*/ 14100 h 17230"/>
              <a:gd name="connsiteX52-35025" fmla="*/ 10449 w 13848"/>
              <a:gd name="connsiteY52-35026" fmla="*/ 10732 h 17230"/>
              <a:gd name="connsiteX53-35027" fmla="*/ 10548 w 13848"/>
              <a:gd name="connsiteY53-35028" fmla="*/ 9056 h 17230"/>
              <a:gd name="connsiteX54-35029" fmla="*/ 10354 w 13848"/>
              <a:gd name="connsiteY54-35030" fmla="*/ 12175 h 17230"/>
              <a:gd name="connsiteX55-35031" fmla="*/ 10078 w 13848"/>
              <a:gd name="connsiteY55-35032" fmla="*/ 15485 h 17230"/>
              <a:gd name="connsiteX56-35033" fmla="*/ 9808 w 13848"/>
              <a:gd name="connsiteY56-35034" fmla="*/ 14746 h 17230"/>
              <a:gd name="connsiteX57-35035" fmla="*/ 9249 w 13848"/>
              <a:gd name="connsiteY57-35036" fmla="*/ 15782 h 17230"/>
              <a:gd name="connsiteX58-35037" fmla="*/ 9969 w 13848"/>
              <a:gd name="connsiteY58-35038" fmla="*/ 11851 h 17230"/>
              <a:gd name="connsiteX59-35039" fmla="*/ 9027 w 13848"/>
              <a:gd name="connsiteY59-35040" fmla="*/ 14028 h 17230"/>
              <a:gd name="connsiteX60-35041" fmla="*/ 9181 w 13848"/>
              <a:gd name="connsiteY60-35042" fmla="*/ 11706 h 17230"/>
              <a:gd name="connsiteX61-35043" fmla="*/ 9677 w 13848"/>
              <a:gd name="connsiteY61-35044" fmla="*/ 10364 h 17230"/>
              <a:gd name="connsiteX62-35045" fmla="*/ 10158 w 13848"/>
              <a:gd name="connsiteY62-35046" fmla="*/ 5766 h 17230"/>
              <a:gd name="connsiteX63-35047" fmla="*/ 9331 w 13848"/>
              <a:gd name="connsiteY63-35048" fmla="*/ 3785 h 17230"/>
              <a:gd name="connsiteX64-35049" fmla="*/ 8495 w 13848"/>
              <a:gd name="connsiteY64-35050" fmla="*/ 4400 h 17230"/>
              <a:gd name="connsiteX65-35051" fmla="*/ 7411 w 13848"/>
              <a:gd name="connsiteY65-35052" fmla="*/ 5133 h 17230"/>
              <a:gd name="connsiteX66-35053" fmla="*/ 6860 w 13848"/>
              <a:gd name="connsiteY66-35054" fmla="*/ 5686 h 17230"/>
              <a:gd name="connsiteX67-35055" fmla="*/ 6527 w 13848"/>
              <a:gd name="connsiteY67-35056" fmla="*/ 6132 h 17230"/>
              <a:gd name="connsiteX68-35057" fmla="*/ 6435 w 13848"/>
              <a:gd name="connsiteY68-35058" fmla="*/ 6532 h 17230"/>
              <a:gd name="connsiteX69-35059" fmla="*/ 6001 w 13848"/>
              <a:gd name="connsiteY69-35060" fmla="*/ 6935 h 17230"/>
              <a:gd name="connsiteX70-35061" fmla="*/ 5399 w 13848"/>
              <a:gd name="connsiteY70-35062" fmla="*/ 7260 h 17230"/>
              <a:gd name="connsiteX71-35063" fmla="*/ 5530 w 13848"/>
              <a:gd name="connsiteY71-35064" fmla="*/ 7171 h 17230"/>
              <a:gd name="connsiteX72-35065" fmla="*/ 5907 w 13848"/>
              <a:gd name="connsiteY72-35066" fmla="*/ 7016 h 17230"/>
              <a:gd name="connsiteX73-35067" fmla="*/ 5409 w 13848"/>
              <a:gd name="connsiteY73-35068" fmla="*/ 7287 h 17230"/>
              <a:gd name="connsiteX74-35069" fmla="*/ 4445 w 13848"/>
              <a:gd name="connsiteY74-35070" fmla="*/ 8017 h 17230"/>
              <a:gd name="connsiteX75-35071" fmla="*/ 3889 w 13848"/>
              <a:gd name="connsiteY75-35072" fmla="*/ 8372 h 17230"/>
              <a:gd name="connsiteX76-35073" fmla="*/ 3037 w 13848"/>
              <a:gd name="connsiteY76-35074" fmla="*/ 9379 h 17230"/>
              <a:gd name="connsiteX77-35075" fmla="*/ 1578 w 13848"/>
              <a:gd name="connsiteY77-35076" fmla="*/ 10268 h 17230"/>
              <a:gd name="connsiteX78-35077" fmla="*/ 495 w 13848"/>
              <a:gd name="connsiteY78-35078" fmla="*/ 10196 h 17230"/>
              <a:gd name="connsiteX79-35079" fmla="*/ 330 w 13848"/>
              <a:gd name="connsiteY79-35080" fmla="*/ 8790 h 17230"/>
              <a:gd name="connsiteX80-35081" fmla="*/ 109 w 13848"/>
              <a:gd name="connsiteY80-35082" fmla="*/ 7008 h 17230"/>
              <a:gd name="connsiteX0-35083" fmla="*/ 109 w 13848"/>
              <a:gd name="connsiteY0-35084" fmla="*/ 7008 h 17230"/>
              <a:gd name="connsiteX1-35085" fmla="*/ 2370 w 13848"/>
              <a:gd name="connsiteY1-35086" fmla="*/ 6237 h 17230"/>
              <a:gd name="connsiteX2-35087" fmla="*/ 4241 w 13848"/>
              <a:gd name="connsiteY2-35088" fmla="*/ 5504 h 17230"/>
              <a:gd name="connsiteX3-35089" fmla="*/ 6507 w 13848"/>
              <a:gd name="connsiteY3-35090" fmla="*/ 3399 h 17230"/>
              <a:gd name="connsiteX4-35091" fmla="*/ 7079 w 13848"/>
              <a:gd name="connsiteY4-35092" fmla="*/ 2367 h 17230"/>
              <a:gd name="connsiteX5-35093" fmla="*/ 7253 w 13848"/>
              <a:gd name="connsiteY5-35094" fmla="*/ 2149 h 17230"/>
              <a:gd name="connsiteX6-35095" fmla="*/ 7474 w 13848"/>
              <a:gd name="connsiteY6-35096" fmla="*/ 826 h 17230"/>
              <a:gd name="connsiteX7-35097" fmla="*/ 7824 w 13848"/>
              <a:gd name="connsiteY7-35098" fmla="*/ 961 h 17230"/>
              <a:gd name="connsiteX8-35099" fmla="*/ 8180 w 13848"/>
              <a:gd name="connsiteY8-35100" fmla="*/ 1915 h 17230"/>
              <a:gd name="connsiteX9-35101" fmla="*/ 8912 w 13848"/>
              <a:gd name="connsiteY9-35102" fmla="*/ 752 h 17230"/>
              <a:gd name="connsiteX10-35103" fmla="*/ 8584 w 13848"/>
              <a:gd name="connsiteY10-35104" fmla="*/ 1546 h 17230"/>
              <a:gd name="connsiteX11-35105" fmla="*/ 9243 w 13848"/>
              <a:gd name="connsiteY11-35106" fmla="*/ 19 h 17230"/>
              <a:gd name="connsiteX12-35107" fmla="*/ 9729 w 13848"/>
              <a:gd name="connsiteY12-35108" fmla="*/ 14 h 17230"/>
              <a:gd name="connsiteX13-35109" fmla="*/ 9825 w 13848"/>
              <a:gd name="connsiteY13-35110" fmla="*/ 1200 h 17230"/>
              <a:gd name="connsiteX14-35111" fmla="*/ 11867 w 13848"/>
              <a:gd name="connsiteY14-35112" fmla="*/ 3664 h 17230"/>
              <a:gd name="connsiteX15-35113" fmla="*/ 13329 w 13848"/>
              <a:gd name="connsiteY15-35114" fmla="*/ 7670 h 17230"/>
              <a:gd name="connsiteX16-35115" fmla="*/ 13797 w 13848"/>
              <a:gd name="connsiteY16-35116" fmla="*/ 12107 h 17230"/>
              <a:gd name="connsiteX17-35117" fmla="*/ 13784 w 13848"/>
              <a:gd name="connsiteY17-35118" fmla="*/ 17145 h 17230"/>
              <a:gd name="connsiteX18-35119" fmla="*/ 13607 w 13848"/>
              <a:gd name="connsiteY18-35120" fmla="*/ 15125 h 17230"/>
              <a:gd name="connsiteX19-35121" fmla="*/ 13156 w 13848"/>
              <a:gd name="connsiteY19-35122" fmla="*/ 17058 h 17230"/>
              <a:gd name="connsiteX20-35123" fmla="*/ 13395 w 13848"/>
              <a:gd name="connsiteY20-35124" fmla="*/ 13248 h 17230"/>
              <a:gd name="connsiteX21-35125" fmla="*/ 12865 w 13848"/>
              <a:gd name="connsiteY21-35126" fmla="*/ 9432 h 17230"/>
              <a:gd name="connsiteX22-35127" fmla="*/ 13317 w 13848"/>
              <a:gd name="connsiteY22-35128" fmla="*/ 16868 h 17230"/>
              <a:gd name="connsiteX23-35129" fmla="*/ 12799 w 13848"/>
              <a:gd name="connsiteY23-35130" fmla="*/ 14147 h 17230"/>
              <a:gd name="connsiteX24-35131" fmla="*/ 12429 w 13848"/>
              <a:gd name="connsiteY24-35132" fmla="*/ 15779 h 17230"/>
              <a:gd name="connsiteX25-35133" fmla="*/ 12465 w 13848"/>
              <a:gd name="connsiteY25-35134" fmla="*/ 10366 h 17230"/>
              <a:gd name="connsiteX26-35135" fmla="*/ 11546 w 13848"/>
              <a:gd name="connsiteY26-35136" fmla="*/ 4727 h 17230"/>
              <a:gd name="connsiteX27-35137" fmla="*/ 11713 w 13848"/>
              <a:gd name="connsiteY27-35138" fmla="*/ 7113 h 17230"/>
              <a:gd name="connsiteX28-35139" fmla="*/ 11954 w 13848"/>
              <a:gd name="connsiteY28-35140" fmla="*/ 7984 h 17230"/>
              <a:gd name="connsiteX29-35141" fmla="*/ 12312 w 13848"/>
              <a:gd name="connsiteY29-35142" fmla="*/ 9938 h 17230"/>
              <a:gd name="connsiteX30-35143" fmla="*/ 11938 w 13848"/>
              <a:gd name="connsiteY30-35144" fmla="*/ 9257 h 17230"/>
              <a:gd name="connsiteX31-35145" fmla="*/ 12308 w 13848"/>
              <a:gd name="connsiteY31-35146" fmla="*/ 11544 h 17230"/>
              <a:gd name="connsiteX32-35147" fmla="*/ 12198 w 13848"/>
              <a:gd name="connsiteY32-35148" fmla="*/ 14201 h 17230"/>
              <a:gd name="connsiteX33-35149" fmla="*/ 12111 w 13848"/>
              <a:gd name="connsiteY33-35150" fmla="*/ 16228 h 17230"/>
              <a:gd name="connsiteX34-35151" fmla="*/ 11833 w 13848"/>
              <a:gd name="connsiteY34-35152" fmla="*/ 13325 h 17230"/>
              <a:gd name="connsiteX35-35153" fmla="*/ 11685 w 13848"/>
              <a:gd name="connsiteY35-35154" fmla="*/ 11252 h 17230"/>
              <a:gd name="connsiteX36-35155" fmla="*/ 11028 w 13848"/>
              <a:gd name="connsiteY36-35156" fmla="*/ 6212 h 17230"/>
              <a:gd name="connsiteX37-35157" fmla="*/ 11374 w 13848"/>
              <a:gd name="connsiteY37-35158" fmla="*/ 11757 h 17230"/>
              <a:gd name="connsiteX38-35159" fmla="*/ 11574 w 13848"/>
              <a:gd name="connsiteY38-35160" fmla="*/ 14285 h 17230"/>
              <a:gd name="connsiteX39-35161" fmla="*/ 11403 w 13848"/>
              <a:gd name="connsiteY39-35162" fmla="*/ 16746 h 17230"/>
              <a:gd name="connsiteX40-35163" fmla="*/ 11211 w 13848"/>
              <a:gd name="connsiteY40-35164" fmla="*/ 13822 h 17230"/>
              <a:gd name="connsiteX41-35165" fmla="*/ 10807 w 13848"/>
              <a:gd name="connsiteY41-35166" fmla="*/ 16705 h 17230"/>
              <a:gd name="connsiteX42-35167" fmla="*/ 10464 w 13848"/>
              <a:gd name="connsiteY42-35168" fmla="*/ 17020 h 17230"/>
              <a:gd name="connsiteX43-35169" fmla="*/ 10543 w 13848"/>
              <a:gd name="connsiteY43-35170" fmla="*/ 16578 h 17230"/>
              <a:gd name="connsiteX44-35171" fmla="*/ 10656 w 13848"/>
              <a:gd name="connsiteY44-35172" fmla="*/ 15449 h 17230"/>
              <a:gd name="connsiteX45-35173" fmla="*/ 10782 w 13848"/>
              <a:gd name="connsiteY45-35174" fmla="*/ 14870 h 17230"/>
              <a:gd name="connsiteX46-35175" fmla="*/ 10671 w 13848"/>
              <a:gd name="connsiteY46-35176" fmla="*/ 15401 h 17230"/>
              <a:gd name="connsiteX47-35177" fmla="*/ 10281 w 13848"/>
              <a:gd name="connsiteY47-35178" fmla="*/ 15775 h 17230"/>
              <a:gd name="connsiteX48-35179" fmla="*/ 10129 w 13848"/>
              <a:gd name="connsiteY48-35180" fmla="*/ 16622 h 17230"/>
              <a:gd name="connsiteX49-35181" fmla="*/ 9600 w 13848"/>
              <a:gd name="connsiteY49-35182" fmla="*/ 17058 h 17230"/>
              <a:gd name="connsiteX50-35183" fmla="*/ 10476 w 13848"/>
              <a:gd name="connsiteY50-35184" fmla="*/ 15215 h 17230"/>
              <a:gd name="connsiteX51-35185" fmla="*/ 10589 w 13848"/>
              <a:gd name="connsiteY51-35186" fmla="*/ 14100 h 17230"/>
              <a:gd name="connsiteX52-35187" fmla="*/ 10449 w 13848"/>
              <a:gd name="connsiteY52-35188" fmla="*/ 10732 h 17230"/>
              <a:gd name="connsiteX53-35189" fmla="*/ 10548 w 13848"/>
              <a:gd name="connsiteY53-35190" fmla="*/ 9056 h 17230"/>
              <a:gd name="connsiteX54-35191" fmla="*/ 10354 w 13848"/>
              <a:gd name="connsiteY54-35192" fmla="*/ 12175 h 17230"/>
              <a:gd name="connsiteX55-35193" fmla="*/ 10078 w 13848"/>
              <a:gd name="connsiteY55-35194" fmla="*/ 15485 h 17230"/>
              <a:gd name="connsiteX56-35195" fmla="*/ 9808 w 13848"/>
              <a:gd name="connsiteY56-35196" fmla="*/ 14746 h 17230"/>
              <a:gd name="connsiteX57-35197" fmla="*/ 8794 w 13848"/>
              <a:gd name="connsiteY57-35198" fmla="*/ 15977 h 17230"/>
              <a:gd name="connsiteX58-35199" fmla="*/ 9969 w 13848"/>
              <a:gd name="connsiteY58-35200" fmla="*/ 11851 h 17230"/>
              <a:gd name="connsiteX59-35201" fmla="*/ 9027 w 13848"/>
              <a:gd name="connsiteY59-35202" fmla="*/ 14028 h 17230"/>
              <a:gd name="connsiteX60-35203" fmla="*/ 9181 w 13848"/>
              <a:gd name="connsiteY60-35204" fmla="*/ 11706 h 17230"/>
              <a:gd name="connsiteX61-35205" fmla="*/ 9677 w 13848"/>
              <a:gd name="connsiteY61-35206" fmla="*/ 10364 h 17230"/>
              <a:gd name="connsiteX62-35207" fmla="*/ 10158 w 13848"/>
              <a:gd name="connsiteY62-35208" fmla="*/ 5766 h 17230"/>
              <a:gd name="connsiteX63-35209" fmla="*/ 9331 w 13848"/>
              <a:gd name="connsiteY63-35210" fmla="*/ 3785 h 17230"/>
              <a:gd name="connsiteX64-35211" fmla="*/ 8495 w 13848"/>
              <a:gd name="connsiteY64-35212" fmla="*/ 4400 h 17230"/>
              <a:gd name="connsiteX65-35213" fmla="*/ 7411 w 13848"/>
              <a:gd name="connsiteY65-35214" fmla="*/ 5133 h 17230"/>
              <a:gd name="connsiteX66-35215" fmla="*/ 6860 w 13848"/>
              <a:gd name="connsiteY66-35216" fmla="*/ 5686 h 17230"/>
              <a:gd name="connsiteX67-35217" fmla="*/ 6527 w 13848"/>
              <a:gd name="connsiteY67-35218" fmla="*/ 6132 h 17230"/>
              <a:gd name="connsiteX68-35219" fmla="*/ 6435 w 13848"/>
              <a:gd name="connsiteY68-35220" fmla="*/ 6532 h 17230"/>
              <a:gd name="connsiteX69-35221" fmla="*/ 6001 w 13848"/>
              <a:gd name="connsiteY69-35222" fmla="*/ 6935 h 17230"/>
              <a:gd name="connsiteX70-35223" fmla="*/ 5399 w 13848"/>
              <a:gd name="connsiteY70-35224" fmla="*/ 7260 h 17230"/>
              <a:gd name="connsiteX71-35225" fmla="*/ 5530 w 13848"/>
              <a:gd name="connsiteY71-35226" fmla="*/ 7171 h 17230"/>
              <a:gd name="connsiteX72-35227" fmla="*/ 5907 w 13848"/>
              <a:gd name="connsiteY72-35228" fmla="*/ 7016 h 17230"/>
              <a:gd name="connsiteX73-35229" fmla="*/ 5409 w 13848"/>
              <a:gd name="connsiteY73-35230" fmla="*/ 7287 h 17230"/>
              <a:gd name="connsiteX74-35231" fmla="*/ 4445 w 13848"/>
              <a:gd name="connsiteY74-35232" fmla="*/ 8017 h 17230"/>
              <a:gd name="connsiteX75-35233" fmla="*/ 3889 w 13848"/>
              <a:gd name="connsiteY75-35234" fmla="*/ 8372 h 17230"/>
              <a:gd name="connsiteX76-35235" fmla="*/ 3037 w 13848"/>
              <a:gd name="connsiteY76-35236" fmla="*/ 9379 h 17230"/>
              <a:gd name="connsiteX77-35237" fmla="*/ 1578 w 13848"/>
              <a:gd name="connsiteY77-35238" fmla="*/ 10268 h 17230"/>
              <a:gd name="connsiteX78-35239" fmla="*/ 495 w 13848"/>
              <a:gd name="connsiteY78-35240" fmla="*/ 10196 h 17230"/>
              <a:gd name="connsiteX79-35241" fmla="*/ 330 w 13848"/>
              <a:gd name="connsiteY79-35242" fmla="*/ 8790 h 17230"/>
              <a:gd name="connsiteX80-35243" fmla="*/ 109 w 13848"/>
              <a:gd name="connsiteY80-35244" fmla="*/ 7008 h 17230"/>
              <a:gd name="connsiteX0-35245" fmla="*/ 109 w 13848"/>
              <a:gd name="connsiteY0-35246" fmla="*/ 7008 h 17230"/>
              <a:gd name="connsiteX1-35247" fmla="*/ 2370 w 13848"/>
              <a:gd name="connsiteY1-35248" fmla="*/ 6237 h 17230"/>
              <a:gd name="connsiteX2-35249" fmla="*/ 4241 w 13848"/>
              <a:gd name="connsiteY2-35250" fmla="*/ 5504 h 17230"/>
              <a:gd name="connsiteX3-35251" fmla="*/ 6507 w 13848"/>
              <a:gd name="connsiteY3-35252" fmla="*/ 3399 h 17230"/>
              <a:gd name="connsiteX4-35253" fmla="*/ 7079 w 13848"/>
              <a:gd name="connsiteY4-35254" fmla="*/ 2367 h 17230"/>
              <a:gd name="connsiteX5-35255" fmla="*/ 7253 w 13848"/>
              <a:gd name="connsiteY5-35256" fmla="*/ 2149 h 17230"/>
              <a:gd name="connsiteX6-35257" fmla="*/ 7474 w 13848"/>
              <a:gd name="connsiteY6-35258" fmla="*/ 826 h 17230"/>
              <a:gd name="connsiteX7-35259" fmla="*/ 7824 w 13848"/>
              <a:gd name="connsiteY7-35260" fmla="*/ 961 h 17230"/>
              <a:gd name="connsiteX8-35261" fmla="*/ 8180 w 13848"/>
              <a:gd name="connsiteY8-35262" fmla="*/ 1915 h 17230"/>
              <a:gd name="connsiteX9-35263" fmla="*/ 8912 w 13848"/>
              <a:gd name="connsiteY9-35264" fmla="*/ 752 h 17230"/>
              <a:gd name="connsiteX10-35265" fmla="*/ 8584 w 13848"/>
              <a:gd name="connsiteY10-35266" fmla="*/ 1546 h 17230"/>
              <a:gd name="connsiteX11-35267" fmla="*/ 9243 w 13848"/>
              <a:gd name="connsiteY11-35268" fmla="*/ 19 h 17230"/>
              <a:gd name="connsiteX12-35269" fmla="*/ 9729 w 13848"/>
              <a:gd name="connsiteY12-35270" fmla="*/ 14 h 17230"/>
              <a:gd name="connsiteX13-35271" fmla="*/ 9825 w 13848"/>
              <a:gd name="connsiteY13-35272" fmla="*/ 1200 h 17230"/>
              <a:gd name="connsiteX14-35273" fmla="*/ 11867 w 13848"/>
              <a:gd name="connsiteY14-35274" fmla="*/ 3664 h 17230"/>
              <a:gd name="connsiteX15-35275" fmla="*/ 13329 w 13848"/>
              <a:gd name="connsiteY15-35276" fmla="*/ 7670 h 17230"/>
              <a:gd name="connsiteX16-35277" fmla="*/ 13797 w 13848"/>
              <a:gd name="connsiteY16-35278" fmla="*/ 12107 h 17230"/>
              <a:gd name="connsiteX17-35279" fmla="*/ 13784 w 13848"/>
              <a:gd name="connsiteY17-35280" fmla="*/ 17145 h 17230"/>
              <a:gd name="connsiteX18-35281" fmla="*/ 13607 w 13848"/>
              <a:gd name="connsiteY18-35282" fmla="*/ 15125 h 17230"/>
              <a:gd name="connsiteX19-35283" fmla="*/ 13156 w 13848"/>
              <a:gd name="connsiteY19-35284" fmla="*/ 17058 h 17230"/>
              <a:gd name="connsiteX20-35285" fmla="*/ 13395 w 13848"/>
              <a:gd name="connsiteY20-35286" fmla="*/ 13248 h 17230"/>
              <a:gd name="connsiteX21-35287" fmla="*/ 12865 w 13848"/>
              <a:gd name="connsiteY21-35288" fmla="*/ 9432 h 17230"/>
              <a:gd name="connsiteX22-35289" fmla="*/ 13317 w 13848"/>
              <a:gd name="connsiteY22-35290" fmla="*/ 16868 h 17230"/>
              <a:gd name="connsiteX23-35291" fmla="*/ 12799 w 13848"/>
              <a:gd name="connsiteY23-35292" fmla="*/ 14147 h 17230"/>
              <a:gd name="connsiteX24-35293" fmla="*/ 12429 w 13848"/>
              <a:gd name="connsiteY24-35294" fmla="*/ 15779 h 17230"/>
              <a:gd name="connsiteX25-35295" fmla="*/ 12465 w 13848"/>
              <a:gd name="connsiteY25-35296" fmla="*/ 10366 h 17230"/>
              <a:gd name="connsiteX26-35297" fmla="*/ 11546 w 13848"/>
              <a:gd name="connsiteY26-35298" fmla="*/ 4727 h 17230"/>
              <a:gd name="connsiteX27-35299" fmla="*/ 11713 w 13848"/>
              <a:gd name="connsiteY27-35300" fmla="*/ 7113 h 17230"/>
              <a:gd name="connsiteX28-35301" fmla="*/ 11954 w 13848"/>
              <a:gd name="connsiteY28-35302" fmla="*/ 7984 h 17230"/>
              <a:gd name="connsiteX29-35303" fmla="*/ 12312 w 13848"/>
              <a:gd name="connsiteY29-35304" fmla="*/ 9938 h 17230"/>
              <a:gd name="connsiteX30-35305" fmla="*/ 11938 w 13848"/>
              <a:gd name="connsiteY30-35306" fmla="*/ 9257 h 17230"/>
              <a:gd name="connsiteX31-35307" fmla="*/ 12308 w 13848"/>
              <a:gd name="connsiteY31-35308" fmla="*/ 11544 h 17230"/>
              <a:gd name="connsiteX32-35309" fmla="*/ 12198 w 13848"/>
              <a:gd name="connsiteY32-35310" fmla="*/ 14201 h 17230"/>
              <a:gd name="connsiteX33-35311" fmla="*/ 12111 w 13848"/>
              <a:gd name="connsiteY33-35312" fmla="*/ 16228 h 17230"/>
              <a:gd name="connsiteX34-35313" fmla="*/ 11833 w 13848"/>
              <a:gd name="connsiteY34-35314" fmla="*/ 13325 h 17230"/>
              <a:gd name="connsiteX35-35315" fmla="*/ 11685 w 13848"/>
              <a:gd name="connsiteY35-35316" fmla="*/ 11252 h 17230"/>
              <a:gd name="connsiteX36-35317" fmla="*/ 11028 w 13848"/>
              <a:gd name="connsiteY36-35318" fmla="*/ 6212 h 17230"/>
              <a:gd name="connsiteX37-35319" fmla="*/ 11374 w 13848"/>
              <a:gd name="connsiteY37-35320" fmla="*/ 11757 h 17230"/>
              <a:gd name="connsiteX38-35321" fmla="*/ 11574 w 13848"/>
              <a:gd name="connsiteY38-35322" fmla="*/ 14285 h 17230"/>
              <a:gd name="connsiteX39-35323" fmla="*/ 11403 w 13848"/>
              <a:gd name="connsiteY39-35324" fmla="*/ 16746 h 17230"/>
              <a:gd name="connsiteX40-35325" fmla="*/ 11211 w 13848"/>
              <a:gd name="connsiteY40-35326" fmla="*/ 13822 h 17230"/>
              <a:gd name="connsiteX41-35327" fmla="*/ 10807 w 13848"/>
              <a:gd name="connsiteY41-35328" fmla="*/ 16705 h 17230"/>
              <a:gd name="connsiteX42-35329" fmla="*/ 10464 w 13848"/>
              <a:gd name="connsiteY42-35330" fmla="*/ 17020 h 17230"/>
              <a:gd name="connsiteX43-35331" fmla="*/ 10543 w 13848"/>
              <a:gd name="connsiteY43-35332" fmla="*/ 16578 h 17230"/>
              <a:gd name="connsiteX44-35333" fmla="*/ 10656 w 13848"/>
              <a:gd name="connsiteY44-35334" fmla="*/ 15449 h 17230"/>
              <a:gd name="connsiteX45-35335" fmla="*/ 10782 w 13848"/>
              <a:gd name="connsiteY45-35336" fmla="*/ 14870 h 17230"/>
              <a:gd name="connsiteX46-35337" fmla="*/ 10671 w 13848"/>
              <a:gd name="connsiteY46-35338" fmla="*/ 15401 h 17230"/>
              <a:gd name="connsiteX47-35339" fmla="*/ 10281 w 13848"/>
              <a:gd name="connsiteY47-35340" fmla="*/ 15775 h 17230"/>
              <a:gd name="connsiteX48-35341" fmla="*/ 10129 w 13848"/>
              <a:gd name="connsiteY48-35342" fmla="*/ 16622 h 17230"/>
              <a:gd name="connsiteX49-35343" fmla="*/ 9600 w 13848"/>
              <a:gd name="connsiteY49-35344" fmla="*/ 17058 h 17230"/>
              <a:gd name="connsiteX50-35345" fmla="*/ 10476 w 13848"/>
              <a:gd name="connsiteY50-35346" fmla="*/ 15215 h 17230"/>
              <a:gd name="connsiteX51-35347" fmla="*/ 10589 w 13848"/>
              <a:gd name="connsiteY51-35348" fmla="*/ 14100 h 17230"/>
              <a:gd name="connsiteX52-35349" fmla="*/ 10449 w 13848"/>
              <a:gd name="connsiteY52-35350" fmla="*/ 10732 h 17230"/>
              <a:gd name="connsiteX53-35351" fmla="*/ 10548 w 13848"/>
              <a:gd name="connsiteY53-35352" fmla="*/ 9056 h 17230"/>
              <a:gd name="connsiteX54-35353" fmla="*/ 10354 w 13848"/>
              <a:gd name="connsiteY54-35354" fmla="*/ 12175 h 17230"/>
              <a:gd name="connsiteX55-35355" fmla="*/ 10078 w 13848"/>
              <a:gd name="connsiteY55-35356" fmla="*/ 15485 h 17230"/>
              <a:gd name="connsiteX56-35357" fmla="*/ 9808 w 13848"/>
              <a:gd name="connsiteY56-35358" fmla="*/ 14746 h 17230"/>
              <a:gd name="connsiteX57-35359" fmla="*/ 9337 w 13848"/>
              <a:gd name="connsiteY57-35360" fmla="*/ 15555 h 17230"/>
              <a:gd name="connsiteX58-35361" fmla="*/ 8794 w 13848"/>
              <a:gd name="connsiteY58-35362" fmla="*/ 15977 h 17230"/>
              <a:gd name="connsiteX59-35363" fmla="*/ 9969 w 13848"/>
              <a:gd name="connsiteY59-35364" fmla="*/ 11851 h 17230"/>
              <a:gd name="connsiteX60-35365" fmla="*/ 9027 w 13848"/>
              <a:gd name="connsiteY60-35366" fmla="*/ 14028 h 17230"/>
              <a:gd name="connsiteX61-35367" fmla="*/ 9181 w 13848"/>
              <a:gd name="connsiteY61-35368" fmla="*/ 11706 h 17230"/>
              <a:gd name="connsiteX62-35369" fmla="*/ 9677 w 13848"/>
              <a:gd name="connsiteY62-35370" fmla="*/ 10364 h 17230"/>
              <a:gd name="connsiteX63-35371" fmla="*/ 10158 w 13848"/>
              <a:gd name="connsiteY63-35372" fmla="*/ 5766 h 17230"/>
              <a:gd name="connsiteX64-35373" fmla="*/ 9331 w 13848"/>
              <a:gd name="connsiteY64-35374" fmla="*/ 3785 h 17230"/>
              <a:gd name="connsiteX65-35375" fmla="*/ 8495 w 13848"/>
              <a:gd name="connsiteY65-35376" fmla="*/ 4400 h 17230"/>
              <a:gd name="connsiteX66-35377" fmla="*/ 7411 w 13848"/>
              <a:gd name="connsiteY66-35378" fmla="*/ 5133 h 17230"/>
              <a:gd name="connsiteX67-35379" fmla="*/ 6860 w 13848"/>
              <a:gd name="connsiteY67-35380" fmla="*/ 5686 h 17230"/>
              <a:gd name="connsiteX68-35381" fmla="*/ 6527 w 13848"/>
              <a:gd name="connsiteY68-35382" fmla="*/ 6132 h 17230"/>
              <a:gd name="connsiteX69-35383" fmla="*/ 6435 w 13848"/>
              <a:gd name="connsiteY69-35384" fmla="*/ 6532 h 17230"/>
              <a:gd name="connsiteX70-35385" fmla="*/ 6001 w 13848"/>
              <a:gd name="connsiteY70-35386" fmla="*/ 6935 h 17230"/>
              <a:gd name="connsiteX71-35387" fmla="*/ 5399 w 13848"/>
              <a:gd name="connsiteY71-35388" fmla="*/ 7260 h 17230"/>
              <a:gd name="connsiteX72-35389" fmla="*/ 5530 w 13848"/>
              <a:gd name="connsiteY72-35390" fmla="*/ 7171 h 17230"/>
              <a:gd name="connsiteX73-35391" fmla="*/ 5907 w 13848"/>
              <a:gd name="connsiteY73-35392" fmla="*/ 7016 h 17230"/>
              <a:gd name="connsiteX74-35393" fmla="*/ 5409 w 13848"/>
              <a:gd name="connsiteY74-35394" fmla="*/ 7287 h 17230"/>
              <a:gd name="connsiteX75-35395" fmla="*/ 4445 w 13848"/>
              <a:gd name="connsiteY75-35396" fmla="*/ 8017 h 17230"/>
              <a:gd name="connsiteX76-35397" fmla="*/ 3889 w 13848"/>
              <a:gd name="connsiteY76-35398" fmla="*/ 8372 h 17230"/>
              <a:gd name="connsiteX77-35399" fmla="*/ 3037 w 13848"/>
              <a:gd name="connsiteY77-35400" fmla="*/ 9379 h 17230"/>
              <a:gd name="connsiteX78-35401" fmla="*/ 1578 w 13848"/>
              <a:gd name="connsiteY78-35402" fmla="*/ 10268 h 17230"/>
              <a:gd name="connsiteX79-35403" fmla="*/ 495 w 13848"/>
              <a:gd name="connsiteY79-35404" fmla="*/ 10196 h 17230"/>
              <a:gd name="connsiteX80-35405" fmla="*/ 330 w 13848"/>
              <a:gd name="connsiteY80-35406" fmla="*/ 8790 h 17230"/>
              <a:gd name="connsiteX81" fmla="*/ 109 w 13848"/>
              <a:gd name="connsiteY81" fmla="*/ 7008 h 17230"/>
              <a:gd name="connsiteX0-35407" fmla="*/ 109 w 13848"/>
              <a:gd name="connsiteY0-35408" fmla="*/ 7008 h 17230"/>
              <a:gd name="connsiteX1-35409" fmla="*/ 2370 w 13848"/>
              <a:gd name="connsiteY1-35410" fmla="*/ 6237 h 17230"/>
              <a:gd name="connsiteX2-35411" fmla="*/ 4241 w 13848"/>
              <a:gd name="connsiteY2-35412" fmla="*/ 5504 h 17230"/>
              <a:gd name="connsiteX3-35413" fmla="*/ 6507 w 13848"/>
              <a:gd name="connsiteY3-35414" fmla="*/ 3399 h 17230"/>
              <a:gd name="connsiteX4-35415" fmla="*/ 7079 w 13848"/>
              <a:gd name="connsiteY4-35416" fmla="*/ 2367 h 17230"/>
              <a:gd name="connsiteX5-35417" fmla="*/ 7253 w 13848"/>
              <a:gd name="connsiteY5-35418" fmla="*/ 2149 h 17230"/>
              <a:gd name="connsiteX6-35419" fmla="*/ 7474 w 13848"/>
              <a:gd name="connsiteY6-35420" fmla="*/ 826 h 17230"/>
              <a:gd name="connsiteX7-35421" fmla="*/ 7824 w 13848"/>
              <a:gd name="connsiteY7-35422" fmla="*/ 961 h 17230"/>
              <a:gd name="connsiteX8-35423" fmla="*/ 8180 w 13848"/>
              <a:gd name="connsiteY8-35424" fmla="*/ 1915 h 17230"/>
              <a:gd name="connsiteX9-35425" fmla="*/ 8912 w 13848"/>
              <a:gd name="connsiteY9-35426" fmla="*/ 752 h 17230"/>
              <a:gd name="connsiteX10-35427" fmla="*/ 8584 w 13848"/>
              <a:gd name="connsiteY10-35428" fmla="*/ 1546 h 17230"/>
              <a:gd name="connsiteX11-35429" fmla="*/ 9243 w 13848"/>
              <a:gd name="connsiteY11-35430" fmla="*/ 19 h 17230"/>
              <a:gd name="connsiteX12-35431" fmla="*/ 9729 w 13848"/>
              <a:gd name="connsiteY12-35432" fmla="*/ 14 h 17230"/>
              <a:gd name="connsiteX13-35433" fmla="*/ 9825 w 13848"/>
              <a:gd name="connsiteY13-35434" fmla="*/ 1200 h 17230"/>
              <a:gd name="connsiteX14-35435" fmla="*/ 11867 w 13848"/>
              <a:gd name="connsiteY14-35436" fmla="*/ 3664 h 17230"/>
              <a:gd name="connsiteX15-35437" fmla="*/ 13329 w 13848"/>
              <a:gd name="connsiteY15-35438" fmla="*/ 7670 h 17230"/>
              <a:gd name="connsiteX16-35439" fmla="*/ 13797 w 13848"/>
              <a:gd name="connsiteY16-35440" fmla="*/ 12107 h 17230"/>
              <a:gd name="connsiteX17-35441" fmla="*/ 13784 w 13848"/>
              <a:gd name="connsiteY17-35442" fmla="*/ 17145 h 17230"/>
              <a:gd name="connsiteX18-35443" fmla="*/ 13607 w 13848"/>
              <a:gd name="connsiteY18-35444" fmla="*/ 15125 h 17230"/>
              <a:gd name="connsiteX19-35445" fmla="*/ 13156 w 13848"/>
              <a:gd name="connsiteY19-35446" fmla="*/ 17058 h 17230"/>
              <a:gd name="connsiteX20-35447" fmla="*/ 13395 w 13848"/>
              <a:gd name="connsiteY20-35448" fmla="*/ 13248 h 17230"/>
              <a:gd name="connsiteX21-35449" fmla="*/ 12865 w 13848"/>
              <a:gd name="connsiteY21-35450" fmla="*/ 9432 h 17230"/>
              <a:gd name="connsiteX22-35451" fmla="*/ 13317 w 13848"/>
              <a:gd name="connsiteY22-35452" fmla="*/ 16868 h 17230"/>
              <a:gd name="connsiteX23-35453" fmla="*/ 12799 w 13848"/>
              <a:gd name="connsiteY23-35454" fmla="*/ 14147 h 17230"/>
              <a:gd name="connsiteX24-35455" fmla="*/ 12429 w 13848"/>
              <a:gd name="connsiteY24-35456" fmla="*/ 15779 h 17230"/>
              <a:gd name="connsiteX25-35457" fmla="*/ 12465 w 13848"/>
              <a:gd name="connsiteY25-35458" fmla="*/ 10366 h 17230"/>
              <a:gd name="connsiteX26-35459" fmla="*/ 11546 w 13848"/>
              <a:gd name="connsiteY26-35460" fmla="*/ 4727 h 17230"/>
              <a:gd name="connsiteX27-35461" fmla="*/ 11713 w 13848"/>
              <a:gd name="connsiteY27-35462" fmla="*/ 7113 h 17230"/>
              <a:gd name="connsiteX28-35463" fmla="*/ 11954 w 13848"/>
              <a:gd name="connsiteY28-35464" fmla="*/ 7984 h 17230"/>
              <a:gd name="connsiteX29-35465" fmla="*/ 12312 w 13848"/>
              <a:gd name="connsiteY29-35466" fmla="*/ 9938 h 17230"/>
              <a:gd name="connsiteX30-35467" fmla="*/ 11938 w 13848"/>
              <a:gd name="connsiteY30-35468" fmla="*/ 9257 h 17230"/>
              <a:gd name="connsiteX31-35469" fmla="*/ 12308 w 13848"/>
              <a:gd name="connsiteY31-35470" fmla="*/ 11544 h 17230"/>
              <a:gd name="connsiteX32-35471" fmla="*/ 12198 w 13848"/>
              <a:gd name="connsiteY32-35472" fmla="*/ 14201 h 17230"/>
              <a:gd name="connsiteX33-35473" fmla="*/ 12111 w 13848"/>
              <a:gd name="connsiteY33-35474" fmla="*/ 16228 h 17230"/>
              <a:gd name="connsiteX34-35475" fmla="*/ 11833 w 13848"/>
              <a:gd name="connsiteY34-35476" fmla="*/ 13325 h 17230"/>
              <a:gd name="connsiteX35-35477" fmla="*/ 11685 w 13848"/>
              <a:gd name="connsiteY35-35478" fmla="*/ 11252 h 17230"/>
              <a:gd name="connsiteX36-35479" fmla="*/ 11028 w 13848"/>
              <a:gd name="connsiteY36-35480" fmla="*/ 6212 h 17230"/>
              <a:gd name="connsiteX37-35481" fmla="*/ 11374 w 13848"/>
              <a:gd name="connsiteY37-35482" fmla="*/ 11757 h 17230"/>
              <a:gd name="connsiteX38-35483" fmla="*/ 11574 w 13848"/>
              <a:gd name="connsiteY38-35484" fmla="*/ 14285 h 17230"/>
              <a:gd name="connsiteX39-35485" fmla="*/ 11403 w 13848"/>
              <a:gd name="connsiteY39-35486" fmla="*/ 16746 h 17230"/>
              <a:gd name="connsiteX40-35487" fmla="*/ 11211 w 13848"/>
              <a:gd name="connsiteY40-35488" fmla="*/ 13822 h 17230"/>
              <a:gd name="connsiteX41-35489" fmla="*/ 10807 w 13848"/>
              <a:gd name="connsiteY41-35490" fmla="*/ 16705 h 17230"/>
              <a:gd name="connsiteX42-35491" fmla="*/ 10464 w 13848"/>
              <a:gd name="connsiteY42-35492" fmla="*/ 17020 h 17230"/>
              <a:gd name="connsiteX43-35493" fmla="*/ 10543 w 13848"/>
              <a:gd name="connsiteY43-35494" fmla="*/ 16578 h 17230"/>
              <a:gd name="connsiteX44-35495" fmla="*/ 10656 w 13848"/>
              <a:gd name="connsiteY44-35496" fmla="*/ 15449 h 17230"/>
              <a:gd name="connsiteX45-35497" fmla="*/ 10782 w 13848"/>
              <a:gd name="connsiteY45-35498" fmla="*/ 14870 h 17230"/>
              <a:gd name="connsiteX46-35499" fmla="*/ 10671 w 13848"/>
              <a:gd name="connsiteY46-35500" fmla="*/ 15401 h 17230"/>
              <a:gd name="connsiteX47-35501" fmla="*/ 10281 w 13848"/>
              <a:gd name="connsiteY47-35502" fmla="*/ 15775 h 17230"/>
              <a:gd name="connsiteX48-35503" fmla="*/ 10129 w 13848"/>
              <a:gd name="connsiteY48-35504" fmla="*/ 16622 h 17230"/>
              <a:gd name="connsiteX49-35505" fmla="*/ 9600 w 13848"/>
              <a:gd name="connsiteY49-35506" fmla="*/ 17058 h 17230"/>
              <a:gd name="connsiteX50-35507" fmla="*/ 10476 w 13848"/>
              <a:gd name="connsiteY50-35508" fmla="*/ 15215 h 17230"/>
              <a:gd name="connsiteX51-35509" fmla="*/ 10589 w 13848"/>
              <a:gd name="connsiteY51-35510" fmla="*/ 14100 h 17230"/>
              <a:gd name="connsiteX52-35511" fmla="*/ 10449 w 13848"/>
              <a:gd name="connsiteY52-35512" fmla="*/ 10732 h 17230"/>
              <a:gd name="connsiteX53-35513" fmla="*/ 10548 w 13848"/>
              <a:gd name="connsiteY53-35514" fmla="*/ 9056 h 17230"/>
              <a:gd name="connsiteX54-35515" fmla="*/ 10354 w 13848"/>
              <a:gd name="connsiteY54-35516" fmla="*/ 12175 h 17230"/>
              <a:gd name="connsiteX55-35517" fmla="*/ 10078 w 13848"/>
              <a:gd name="connsiteY55-35518" fmla="*/ 15485 h 17230"/>
              <a:gd name="connsiteX56-35519" fmla="*/ 9734 w 13848"/>
              <a:gd name="connsiteY56-35520" fmla="*/ 16695 h 17230"/>
              <a:gd name="connsiteX57-35521" fmla="*/ 9337 w 13848"/>
              <a:gd name="connsiteY57-35522" fmla="*/ 15555 h 17230"/>
              <a:gd name="connsiteX58-35523" fmla="*/ 8794 w 13848"/>
              <a:gd name="connsiteY58-35524" fmla="*/ 15977 h 17230"/>
              <a:gd name="connsiteX59-35525" fmla="*/ 9969 w 13848"/>
              <a:gd name="connsiteY59-35526" fmla="*/ 11851 h 17230"/>
              <a:gd name="connsiteX60-35527" fmla="*/ 9027 w 13848"/>
              <a:gd name="connsiteY60-35528" fmla="*/ 14028 h 17230"/>
              <a:gd name="connsiteX61-35529" fmla="*/ 9181 w 13848"/>
              <a:gd name="connsiteY61-35530" fmla="*/ 11706 h 17230"/>
              <a:gd name="connsiteX62-35531" fmla="*/ 9677 w 13848"/>
              <a:gd name="connsiteY62-35532" fmla="*/ 10364 h 17230"/>
              <a:gd name="connsiteX63-35533" fmla="*/ 10158 w 13848"/>
              <a:gd name="connsiteY63-35534" fmla="*/ 5766 h 17230"/>
              <a:gd name="connsiteX64-35535" fmla="*/ 9331 w 13848"/>
              <a:gd name="connsiteY64-35536" fmla="*/ 3785 h 17230"/>
              <a:gd name="connsiteX65-35537" fmla="*/ 8495 w 13848"/>
              <a:gd name="connsiteY65-35538" fmla="*/ 4400 h 17230"/>
              <a:gd name="connsiteX66-35539" fmla="*/ 7411 w 13848"/>
              <a:gd name="connsiteY66-35540" fmla="*/ 5133 h 17230"/>
              <a:gd name="connsiteX67-35541" fmla="*/ 6860 w 13848"/>
              <a:gd name="connsiteY67-35542" fmla="*/ 5686 h 17230"/>
              <a:gd name="connsiteX68-35543" fmla="*/ 6527 w 13848"/>
              <a:gd name="connsiteY68-35544" fmla="*/ 6132 h 17230"/>
              <a:gd name="connsiteX69-35545" fmla="*/ 6435 w 13848"/>
              <a:gd name="connsiteY69-35546" fmla="*/ 6532 h 17230"/>
              <a:gd name="connsiteX70-35547" fmla="*/ 6001 w 13848"/>
              <a:gd name="connsiteY70-35548" fmla="*/ 6935 h 17230"/>
              <a:gd name="connsiteX71-35549" fmla="*/ 5399 w 13848"/>
              <a:gd name="connsiteY71-35550" fmla="*/ 7260 h 17230"/>
              <a:gd name="connsiteX72-35551" fmla="*/ 5530 w 13848"/>
              <a:gd name="connsiteY72-35552" fmla="*/ 7171 h 17230"/>
              <a:gd name="connsiteX73-35553" fmla="*/ 5907 w 13848"/>
              <a:gd name="connsiteY73-35554" fmla="*/ 7016 h 17230"/>
              <a:gd name="connsiteX74-35555" fmla="*/ 5409 w 13848"/>
              <a:gd name="connsiteY74-35556" fmla="*/ 7287 h 17230"/>
              <a:gd name="connsiteX75-35557" fmla="*/ 4445 w 13848"/>
              <a:gd name="connsiteY75-35558" fmla="*/ 8017 h 17230"/>
              <a:gd name="connsiteX76-35559" fmla="*/ 3889 w 13848"/>
              <a:gd name="connsiteY76-35560" fmla="*/ 8372 h 17230"/>
              <a:gd name="connsiteX77-35561" fmla="*/ 3037 w 13848"/>
              <a:gd name="connsiteY77-35562" fmla="*/ 9379 h 17230"/>
              <a:gd name="connsiteX78-35563" fmla="*/ 1578 w 13848"/>
              <a:gd name="connsiteY78-35564" fmla="*/ 10268 h 17230"/>
              <a:gd name="connsiteX79-35565" fmla="*/ 495 w 13848"/>
              <a:gd name="connsiteY79-35566" fmla="*/ 10196 h 17230"/>
              <a:gd name="connsiteX80-35567" fmla="*/ 330 w 13848"/>
              <a:gd name="connsiteY80-35568" fmla="*/ 8790 h 17230"/>
              <a:gd name="connsiteX81-35569" fmla="*/ 109 w 13848"/>
              <a:gd name="connsiteY81-35570" fmla="*/ 7008 h 17230"/>
              <a:gd name="connsiteX0-35571" fmla="*/ 109 w 13848"/>
              <a:gd name="connsiteY0-35572" fmla="*/ 7008 h 17230"/>
              <a:gd name="connsiteX1-35573" fmla="*/ 2370 w 13848"/>
              <a:gd name="connsiteY1-35574" fmla="*/ 6237 h 17230"/>
              <a:gd name="connsiteX2-35575" fmla="*/ 4241 w 13848"/>
              <a:gd name="connsiteY2-35576" fmla="*/ 5504 h 17230"/>
              <a:gd name="connsiteX3-35577" fmla="*/ 6507 w 13848"/>
              <a:gd name="connsiteY3-35578" fmla="*/ 3399 h 17230"/>
              <a:gd name="connsiteX4-35579" fmla="*/ 7079 w 13848"/>
              <a:gd name="connsiteY4-35580" fmla="*/ 2367 h 17230"/>
              <a:gd name="connsiteX5-35581" fmla="*/ 7253 w 13848"/>
              <a:gd name="connsiteY5-35582" fmla="*/ 2149 h 17230"/>
              <a:gd name="connsiteX6-35583" fmla="*/ 7474 w 13848"/>
              <a:gd name="connsiteY6-35584" fmla="*/ 826 h 17230"/>
              <a:gd name="connsiteX7-35585" fmla="*/ 7824 w 13848"/>
              <a:gd name="connsiteY7-35586" fmla="*/ 961 h 17230"/>
              <a:gd name="connsiteX8-35587" fmla="*/ 8180 w 13848"/>
              <a:gd name="connsiteY8-35588" fmla="*/ 1915 h 17230"/>
              <a:gd name="connsiteX9-35589" fmla="*/ 8912 w 13848"/>
              <a:gd name="connsiteY9-35590" fmla="*/ 752 h 17230"/>
              <a:gd name="connsiteX10-35591" fmla="*/ 8584 w 13848"/>
              <a:gd name="connsiteY10-35592" fmla="*/ 1546 h 17230"/>
              <a:gd name="connsiteX11-35593" fmla="*/ 9243 w 13848"/>
              <a:gd name="connsiteY11-35594" fmla="*/ 19 h 17230"/>
              <a:gd name="connsiteX12-35595" fmla="*/ 9729 w 13848"/>
              <a:gd name="connsiteY12-35596" fmla="*/ 14 h 17230"/>
              <a:gd name="connsiteX13-35597" fmla="*/ 9825 w 13848"/>
              <a:gd name="connsiteY13-35598" fmla="*/ 1200 h 17230"/>
              <a:gd name="connsiteX14-35599" fmla="*/ 11867 w 13848"/>
              <a:gd name="connsiteY14-35600" fmla="*/ 3664 h 17230"/>
              <a:gd name="connsiteX15-35601" fmla="*/ 13329 w 13848"/>
              <a:gd name="connsiteY15-35602" fmla="*/ 7670 h 17230"/>
              <a:gd name="connsiteX16-35603" fmla="*/ 13797 w 13848"/>
              <a:gd name="connsiteY16-35604" fmla="*/ 12107 h 17230"/>
              <a:gd name="connsiteX17-35605" fmla="*/ 13784 w 13848"/>
              <a:gd name="connsiteY17-35606" fmla="*/ 17145 h 17230"/>
              <a:gd name="connsiteX18-35607" fmla="*/ 13607 w 13848"/>
              <a:gd name="connsiteY18-35608" fmla="*/ 15125 h 17230"/>
              <a:gd name="connsiteX19-35609" fmla="*/ 13156 w 13848"/>
              <a:gd name="connsiteY19-35610" fmla="*/ 17058 h 17230"/>
              <a:gd name="connsiteX20-35611" fmla="*/ 13395 w 13848"/>
              <a:gd name="connsiteY20-35612" fmla="*/ 13248 h 17230"/>
              <a:gd name="connsiteX21-35613" fmla="*/ 12865 w 13848"/>
              <a:gd name="connsiteY21-35614" fmla="*/ 9432 h 17230"/>
              <a:gd name="connsiteX22-35615" fmla="*/ 13317 w 13848"/>
              <a:gd name="connsiteY22-35616" fmla="*/ 16868 h 17230"/>
              <a:gd name="connsiteX23-35617" fmla="*/ 12799 w 13848"/>
              <a:gd name="connsiteY23-35618" fmla="*/ 14147 h 17230"/>
              <a:gd name="connsiteX24-35619" fmla="*/ 12429 w 13848"/>
              <a:gd name="connsiteY24-35620" fmla="*/ 15779 h 17230"/>
              <a:gd name="connsiteX25-35621" fmla="*/ 12465 w 13848"/>
              <a:gd name="connsiteY25-35622" fmla="*/ 10366 h 17230"/>
              <a:gd name="connsiteX26-35623" fmla="*/ 11546 w 13848"/>
              <a:gd name="connsiteY26-35624" fmla="*/ 4727 h 17230"/>
              <a:gd name="connsiteX27-35625" fmla="*/ 11713 w 13848"/>
              <a:gd name="connsiteY27-35626" fmla="*/ 7113 h 17230"/>
              <a:gd name="connsiteX28-35627" fmla="*/ 11954 w 13848"/>
              <a:gd name="connsiteY28-35628" fmla="*/ 7984 h 17230"/>
              <a:gd name="connsiteX29-35629" fmla="*/ 12312 w 13848"/>
              <a:gd name="connsiteY29-35630" fmla="*/ 9938 h 17230"/>
              <a:gd name="connsiteX30-35631" fmla="*/ 11938 w 13848"/>
              <a:gd name="connsiteY30-35632" fmla="*/ 9257 h 17230"/>
              <a:gd name="connsiteX31-35633" fmla="*/ 12308 w 13848"/>
              <a:gd name="connsiteY31-35634" fmla="*/ 11544 h 17230"/>
              <a:gd name="connsiteX32-35635" fmla="*/ 12198 w 13848"/>
              <a:gd name="connsiteY32-35636" fmla="*/ 14201 h 17230"/>
              <a:gd name="connsiteX33-35637" fmla="*/ 12111 w 13848"/>
              <a:gd name="connsiteY33-35638" fmla="*/ 16228 h 17230"/>
              <a:gd name="connsiteX34-35639" fmla="*/ 11833 w 13848"/>
              <a:gd name="connsiteY34-35640" fmla="*/ 13325 h 17230"/>
              <a:gd name="connsiteX35-35641" fmla="*/ 11685 w 13848"/>
              <a:gd name="connsiteY35-35642" fmla="*/ 11252 h 17230"/>
              <a:gd name="connsiteX36-35643" fmla="*/ 11028 w 13848"/>
              <a:gd name="connsiteY36-35644" fmla="*/ 6212 h 17230"/>
              <a:gd name="connsiteX37-35645" fmla="*/ 11374 w 13848"/>
              <a:gd name="connsiteY37-35646" fmla="*/ 11757 h 17230"/>
              <a:gd name="connsiteX38-35647" fmla="*/ 11574 w 13848"/>
              <a:gd name="connsiteY38-35648" fmla="*/ 14285 h 17230"/>
              <a:gd name="connsiteX39-35649" fmla="*/ 11403 w 13848"/>
              <a:gd name="connsiteY39-35650" fmla="*/ 16746 h 17230"/>
              <a:gd name="connsiteX40-35651" fmla="*/ 11211 w 13848"/>
              <a:gd name="connsiteY40-35652" fmla="*/ 13822 h 17230"/>
              <a:gd name="connsiteX41-35653" fmla="*/ 10807 w 13848"/>
              <a:gd name="connsiteY41-35654" fmla="*/ 16705 h 17230"/>
              <a:gd name="connsiteX42-35655" fmla="*/ 10464 w 13848"/>
              <a:gd name="connsiteY42-35656" fmla="*/ 17020 h 17230"/>
              <a:gd name="connsiteX43-35657" fmla="*/ 10543 w 13848"/>
              <a:gd name="connsiteY43-35658" fmla="*/ 16578 h 17230"/>
              <a:gd name="connsiteX44-35659" fmla="*/ 10656 w 13848"/>
              <a:gd name="connsiteY44-35660" fmla="*/ 15449 h 17230"/>
              <a:gd name="connsiteX45-35661" fmla="*/ 10782 w 13848"/>
              <a:gd name="connsiteY45-35662" fmla="*/ 14870 h 17230"/>
              <a:gd name="connsiteX46-35663" fmla="*/ 10671 w 13848"/>
              <a:gd name="connsiteY46-35664" fmla="*/ 15401 h 17230"/>
              <a:gd name="connsiteX47-35665" fmla="*/ 10281 w 13848"/>
              <a:gd name="connsiteY47-35666" fmla="*/ 15775 h 17230"/>
              <a:gd name="connsiteX48-35667" fmla="*/ 10129 w 13848"/>
              <a:gd name="connsiteY48-35668" fmla="*/ 16622 h 17230"/>
              <a:gd name="connsiteX49-35669" fmla="*/ 9600 w 13848"/>
              <a:gd name="connsiteY49-35670" fmla="*/ 17058 h 17230"/>
              <a:gd name="connsiteX50-35671" fmla="*/ 10476 w 13848"/>
              <a:gd name="connsiteY50-35672" fmla="*/ 15215 h 17230"/>
              <a:gd name="connsiteX51-35673" fmla="*/ 10589 w 13848"/>
              <a:gd name="connsiteY51-35674" fmla="*/ 14100 h 17230"/>
              <a:gd name="connsiteX52-35675" fmla="*/ 10449 w 13848"/>
              <a:gd name="connsiteY52-35676" fmla="*/ 10732 h 17230"/>
              <a:gd name="connsiteX53-35677" fmla="*/ 10548 w 13848"/>
              <a:gd name="connsiteY53-35678" fmla="*/ 9056 h 17230"/>
              <a:gd name="connsiteX54-35679" fmla="*/ 10354 w 13848"/>
              <a:gd name="connsiteY54-35680" fmla="*/ 12175 h 17230"/>
              <a:gd name="connsiteX55-35681" fmla="*/ 9681 w 13848"/>
              <a:gd name="connsiteY55-35682" fmla="*/ 14666 h 17230"/>
              <a:gd name="connsiteX56-35683" fmla="*/ 10078 w 13848"/>
              <a:gd name="connsiteY56-35684" fmla="*/ 15485 h 17230"/>
              <a:gd name="connsiteX57-35685" fmla="*/ 9734 w 13848"/>
              <a:gd name="connsiteY57-35686" fmla="*/ 16695 h 17230"/>
              <a:gd name="connsiteX58-35687" fmla="*/ 9337 w 13848"/>
              <a:gd name="connsiteY58-35688" fmla="*/ 15555 h 17230"/>
              <a:gd name="connsiteX59-35689" fmla="*/ 8794 w 13848"/>
              <a:gd name="connsiteY59-35690" fmla="*/ 15977 h 17230"/>
              <a:gd name="connsiteX60-35691" fmla="*/ 9969 w 13848"/>
              <a:gd name="connsiteY60-35692" fmla="*/ 11851 h 17230"/>
              <a:gd name="connsiteX61-35693" fmla="*/ 9027 w 13848"/>
              <a:gd name="connsiteY61-35694" fmla="*/ 14028 h 17230"/>
              <a:gd name="connsiteX62-35695" fmla="*/ 9181 w 13848"/>
              <a:gd name="connsiteY62-35696" fmla="*/ 11706 h 17230"/>
              <a:gd name="connsiteX63-35697" fmla="*/ 9677 w 13848"/>
              <a:gd name="connsiteY63-35698" fmla="*/ 10364 h 17230"/>
              <a:gd name="connsiteX64-35699" fmla="*/ 10158 w 13848"/>
              <a:gd name="connsiteY64-35700" fmla="*/ 5766 h 17230"/>
              <a:gd name="connsiteX65-35701" fmla="*/ 9331 w 13848"/>
              <a:gd name="connsiteY65-35702" fmla="*/ 3785 h 17230"/>
              <a:gd name="connsiteX66-35703" fmla="*/ 8495 w 13848"/>
              <a:gd name="connsiteY66-35704" fmla="*/ 4400 h 17230"/>
              <a:gd name="connsiteX67-35705" fmla="*/ 7411 w 13848"/>
              <a:gd name="connsiteY67-35706" fmla="*/ 5133 h 17230"/>
              <a:gd name="connsiteX68-35707" fmla="*/ 6860 w 13848"/>
              <a:gd name="connsiteY68-35708" fmla="*/ 5686 h 17230"/>
              <a:gd name="connsiteX69-35709" fmla="*/ 6527 w 13848"/>
              <a:gd name="connsiteY69-35710" fmla="*/ 6132 h 17230"/>
              <a:gd name="connsiteX70-35711" fmla="*/ 6435 w 13848"/>
              <a:gd name="connsiteY70-35712" fmla="*/ 6532 h 17230"/>
              <a:gd name="connsiteX71-35713" fmla="*/ 6001 w 13848"/>
              <a:gd name="connsiteY71-35714" fmla="*/ 6935 h 17230"/>
              <a:gd name="connsiteX72-35715" fmla="*/ 5399 w 13848"/>
              <a:gd name="connsiteY72-35716" fmla="*/ 7260 h 17230"/>
              <a:gd name="connsiteX73-35717" fmla="*/ 5530 w 13848"/>
              <a:gd name="connsiteY73-35718" fmla="*/ 7171 h 17230"/>
              <a:gd name="connsiteX74-35719" fmla="*/ 5907 w 13848"/>
              <a:gd name="connsiteY74-35720" fmla="*/ 7016 h 17230"/>
              <a:gd name="connsiteX75-35721" fmla="*/ 5409 w 13848"/>
              <a:gd name="connsiteY75-35722" fmla="*/ 7287 h 17230"/>
              <a:gd name="connsiteX76-35723" fmla="*/ 4445 w 13848"/>
              <a:gd name="connsiteY76-35724" fmla="*/ 8017 h 17230"/>
              <a:gd name="connsiteX77-35725" fmla="*/ 3889 w 13848"/>
              <a:gd name="connsiteY77-35726" fmla="*/ 8372 h 17230"/>
              <a:gd name="connsiteX78-35727" fmla="*/ 3037 w 13848"/>
              <a:gd name="connsiteY78-35728" fmla="*/ 9379 h 17230"/>
              <a:gd name="connsiteX79-35729" fmla="*/ 1578 w 13848"/>
              <a:gd name="connsiteY79-35730" fmla="*/ 10268 h 17230"/>
              <a:gd name="connsiteX80-35731" fmla="*/ 495 w 13848"/>
              <a:gd name="connsiteY80-35732" fmla="*/ 10196 h 17230"/>
              <a:gd name="connsiteX81-35733" fmla="*/ 330 w 13848"/>
              <a:gd name="connsiteY81-35734" fmla="*/ 8790 h 17230"/>
              <a:gd name="connsiteX82" fmla="*/ 109 w 13848"/>
              <a:gd name="connsiteY82" fmla="*/ 7008 h 17230"/>
              <a:gd name="connsiteX0-35735" fmla="*/ 109 w 13848"/>
              <a:gd name="connsiteY0-35736" fmla="*/ 7008 h 17230"/>
              <a:gd name="connsiteX1-35737" fmla="*/ 2370 w 13848"/>
              <a:gd name="connsiteY1-35738" fmla="*/ 6237 h 17230"/>
              <a:gd name="connsiteX2-35739" fmla="*/ 4241 w 13848"/>
              <a:gd name="connsiteY2-35740" fmla="*/ 5504 h 17230"/>
              <a:gd name="connsiteX3-35741" fmla="*/ 6507 w 13848"/>
              <a:gd name="connsiteY3-35742" fmla="*/ 3399 h 17230"/>
              <a:gd name="connsiteX4-35743" fmla="*/ 7079 w 13848"/>
              <a:gd name="connsiteY4-35744" fmla="*/ 2367 h 17230"/>
              <a:gd name="connsiteX5-35745" fmla="*/ 7253 w 13848"/>
              <a:gd name="connsiteY5-35746" fmla="*/ 2149 h 17230"/>
              <a:gd name="connsiteX6-35747" fmla="*/ 7474 w 13848"/>
              <a:gd name="connsiteY6-35748" fmla="*/ 826 h 17230"/>
              <a:gd name="connsiteX7-35749" fmla="*/ 7824 w 13848"/>
              <a:gd name="connsiteY7-35750" fmla="*/ 961 h 17230"/>
              <a:gd name="connsiteX8-35751" fmla="*/ 8180 w 13848"/>
              <a:gd name="connsiteY8-35752" fmla="*/ 1915 h 17230"/>
              <a:gd name="connsiteX9-35753" fmla="*/ 8912 w 13848"/>
              <a:gd name="connsiteY9-35754" fmla="*/ 752 h 17230"/>
              <a:gd name="connsiteX10-35755" fmla="*/ 8584 w 13848"/>
              <a:gd name="connsiteY10-35756" fmla="*/ 1546 h 17230"/>
              <a:gd name="connsiteX11-35757" fmla="*/ 9243 w 13848"/>
              <a:gd name="connsiteY11-35758" fmla="*/ 19 h 17230"/>
              <a:gd name="connsiteX12-35759" fmla="*/ 9729 w 13848"/>
              <a:gd name="connsiteY12-35760" fmla="*/ 14 h 17230"/>
              <a:gd name="connsiteX13-35761" fmla="*/ 9825 w 13848"/>
              <a:gd name="connsiteY13-35762" fmla="*/ 1200 h 17230"/>
              <a:gd name="connsiteX14-35763" fmla="*/ 11867 w 13848"/>
              <a:gd name="connsiteY14-35764" fmla="*/ 3664 h 17230"/>
              <a:gd name="connsiteX15-35765" fmla="*/ 13329 w 13848"/>
              <a:gd name="connsiteY15-35766" fmla="*/ 7670 h 17230"/>
              <a:gd name="connsiteX16-35767" fmla="*/ 13797 w 13848"/>
              <a:gd name="connsiteY16-35768" fmla="*/ 12107 h 17230"/>
              <a:gd name="connsiteX17-35769" fmla="*/ 13784 w 13848"/>
              <a:gd name="connsiteY17-35770" fmla="*/ 17145 h 17230"/>
              <a:gd name="connsiteX18-35771" fmla="*/ 13607 w 13848"/>
              <a:gd name="connsiteY18-35772" fmla="*/ 15125 h 17230"/>
              <a:gd name="connsiteX19-35773" fmla="*/ 13156 w 13848"/>
              <a:gd name="connsiteY19-35774" fmla="*/ 17058 h 17230"/>
              <a:gd name="connsiteX20-35775" fmla="*/ 13395 w 13848"/>
              <a:gd name="connsiteY20-35776" fmla="*/ 13248 h 17230"/>
              <a:gd name="connsiteX21-35777" fmla="*/ 12865 w 13848"/>
              <a:gd name="connsiteY21-35778" fmla="*/ 9432 h 17230"/>
              <a:gd name="connsiteX22-35779" fmla="*/ 13317 w 13848"/>
              <a:gd name="connsiteY22-35780" fmla="*/ 16868 h 17230"/>
              <a:gd name="connsiteX23-35781" fmla="*/ 12799 w 13848"/>
              <a:gd name="connsiteY23-35782" fmla="*/ 14147 h 17230"/>
              <a:gd name="connsiteX24-35783" fmla="*/ 12429 w 13848"/>
              <a:gd name="connsiteY24-35784" fmla="*/ 15779 h 17230"/>
              <a:gd name="connsiteX25-35785" fmla="*/ 12465 w 13848"/>
              <a:gd name="connsiteY25-35786" fmla="*/ 10366 h 17230"/>
              <a:gd name="connsiteX26-35787" fmla="*/ 11546 w 13848"/>
              <a:gd name="connsiteY26-35788" fmla="*/ 4727 h 17230"/>
              <a:gd name="connsiteX27-35789" fmla="*/ 11713 w 13848"/>
              <a:gd name="connsiteY27-35790" fmla="*/ 7113 h 17230"/>
              <a:gd name="connsiteX28-35791" fmla="*/ 11954 w 13848"/>
              <a:gd name="connsiteY28-35792" fmla="*/ 7984 h 17230"/>
              <a:gd name="connsiteX29-35793" fmla="*/ 12312 w 13848"/>
              <a:gd name="connsiteY29-35794" fmla="*/ 9938 h 17230"/>
              <a:gd name="connsiteX30-35795" fmla="*/ 11938 w 13848"/>
              <a:gd name="connsiteY30-35796" fmla="*/ 9257 h 17230"/>
              <a:gd name="connsiteX31-35797" fmla="*/ 12308 w 13848"/>
              <a:gd name="connsiteY31-35798" fmla="*/ 11544 h 17230"/>
              <a:gd name="connsiteX32-35799" fmla="*/ 12198 w 13848"/>
              <a:gd name="connsiteY32-35800" fmla="*/ 14201 h 17230"/>
              <a:gd name="connsiteX33-35801" fmla="*/ 12111 w 13848"/>
              <a:gd name="connsiteY33-35802" fmla="*/ 16228 h 17230"/>
              <a:gd name="connsiteX34-35803" fmla="*/ 11833 w 13848"/>
              <a:gd name="connsiteY34-35804" fmla="*/ 13325 h 17230"/>
              <a:gd name="connsiteX35-35805" fmla="*/ 11685 w 13848"/>
              <a:gd name="connsiteY35-35806" fmla="*/ 11252 h 17230"/>
              <a:gd name="connsiteX36-35807" fmla="*/ 11028 w 13848"/>
              <a:gd name="connsiteY36-35808" fmla="*/ 6212 h 17230"/>
              <a:gd name="connsiteX37-35809" fmla="*/ 11374 w 13848"/>
              <a:gd name="connsiteY37-35810" fmla="*/ 11757 h 17230"/>
              <a:gd name="connsiteX38-35811" fmla="*/ 11574 w 13848"/>
              <a:gd name="connsiteY38-35812" fmla="*/ 14285 h 17230"/>
              <a:gd name="connsiteX39-35813" fmla="*/ 11403 w 13848"/>
              <a:gd name="connsiteY39-35814" fmla="*/ 16746 h 17230"/>
              <a:gd name="connsiteX40-35815" fmla="*/ 11211 w 13848"/>
              <a:gd name="connsiteY40-35816" fmla="*/ 13822 h 17230"/>
              <a:gd name="connsiteX41-35817" fmla="*/ 10807 w 13848"/>
              <a:gd name="connsiteY41-35818" fmla="*/ 16705 h 17230"/>
              <a:gd name="connsiteX42-35819" fmla="*/ 10464 w 13848"/>
              <a:gd name="connsiteY42-35820" fmla="*/ 17020 h 17230"/>
              <a:gd name="connsiteX43-35821" fmla="*/ 10543 w 13848"/>
              <a:gd name="connsiteY43-35822" fmla="*/ 16578 h 17230"/>
              <a:gd name="connsiteX44-35823" fmla="*/ 10656 w 13848"/>
              <a:gd name="connsiteY44-35824" fmla="*/ 15449 h 17230"/>
              <a:gd name="connsiteX45-35825" fmla="*/ 10782 w 13848"/>
              <a:gd name="connsiteY45-35826" fmla="*/ 14870 h 17230"/>
              <a:gd name="connsiteX46-35827" fmla="*/ 10671 w 13848"/>
              <a:gd name="connsiteY46-35828" fmla="*/ 15401 h 17230"/>
              <a:gd name="connsiteX47-35829" fmla="*/ 10281 w 13848"/>
              <a:gd name="connsiteY47-35830" fmla="*/ 15775 h 17230"/>
              <a:gd name="connsiteX48-35831" fmla="*/ 10129 w 13848"/>
              <a:gd name="connsiteY48-35832" fmla="*/ 16622 h 17230"/>
              <a:gd name="connsiteX49-35833" fmla="*/ 9600 w 13848"/>
              <a:gd name="connsiteY49-35834" fmla="*/ 17058 h 17230"/>
              <a:gd name="connsiteX50-35835" fmla="*/ 10476 w 13848"/>
              <a:gd name="connsiteY50-35836" fmla="*/ 15215 h 17230"/>
              <a:gd name="connsiteX51-35837" fmla="*/ 10589 w 13848"/>
              <a:gd name="connsiteY51-35838" fmla="*/ 14100 h 17230"/>
              <a:gd name="connsiteX52-35839" fmla="*/ 10449 w 13848"/>
              <a:gd name="connsiteY52-35840" fmla="*/ 10732 h 17230"/>
              <a:gd name="connsiteX53-35841" fmla="*/ 10548 w 13848"/>
              <a:gd name="connsiteY53-35842" fmla="*/ 9056 h 17230"/>
              <a:gd name="connsiteX54-35843" fmla="*/ 10354 w 13848"/>
              <a:gd name="connsiteY54-35844" fmla="*/ 12175 h 17230"/>
              <a:gd name="connsiteX55-35845" fmla="*/ 9681 w 13848"/>
              <a:gd name="connsiteY55-35846" fmla="*/ 14666 h 17230"/>
              <a:gd name="connsiteX56-35847" fmla="*/ 9862 w 13848"/>
              <a:gd name="connsiteY56-35848" fmla="*/ 15557 h 17230"/>
              <a:gd name="connsiteX57-35849" fmla="*/ 9734 w 13848"/>
              <a:gd name="connsiteY57-35850" fmla="*/ 16695 h 17230"/>
              <a:gd name="connsiteX58-35851" fmla="*/ 9337 w 13848"/>
              <a:gd name="connsiteY58-35852" fmla="*/ 15555 h 17230"/>
              <a:gd name="connsiteX59-35853" fmla="*/ 8794 w 13848"/>
              <a:gd name="connsiteY59-35854" fmla="*/ 15977 h 17230"/>
              <a:gd name="connsiteX60-35855" fmla="*/ 9969 w 13848"/>
              <a:gd name="connsiteY60-35856" fmla="*/ 11851 h 17230"/>
              <a:gd name="connsiteX61-35857" fmla="*/ 9027 w 13848"/>
              <a:gd name="connsiteY61-35858" fmla="*/ 14028 h 17230"/>
              <a:gd name="connsiteX62-35859" fmla="*/ 9181 w 13848"/>
              <a:gd name="connsiteY62-35860" fmla="*/ 11706 h 17230"/>
              <a:gd name="connsiteX63-35861" fmla="*/ 9677 w 13848"/>
              <a:gd name="connsiteY63-35862" fmla="*/ 10364 h 17230"/>
              <a:gd name="connsiteX64-35863" fmla="*/ 10158 w 13848"/>
              <a:gd name="connsiteY64-35864" fmla="*/ 5766 h 17230"/>
              <a:gd name="connsiteX65-35865" fmla="*/ 9331 w 13848"/>
              <a:gd name="connsiteY65-35866" fmla="*/ 3785 h 17230"/>
              <a:gd name="connsiteX66-35867" fmla="*/ 8495 w 13848"/>
              <a:gd name="connsiteY66-35868" fmla="*/ 4400 h 17230"/>
              <a:gd name="connsiteX67-35869" fmla="*/ 7411 w 13848"/>
              <a:gd name="connsiteY67-35870" fmla="*/ 5133 h 17230"/>
              <a:gd name="connsiteX68-35871" fmla="*/ 6860 w 13848"/>
              <a:gd name="connsiteY68-35872" fmla="*/ 5686 h 17230"/>
              <a:gd name="connsiteX69-35873" fmla="*/ 6527 w 13848"/>
              <a:gd name="connsiteY69-35874" fmla="*/ 6132 h 17230"/>
              <a:gd name="connsiteX70-35875" fmla="*/ 6435 w 13848"/>
              <a:gd name="connsiteY70-35876" fmla="*/ 6532 h 17230"/>
              <a:gd name="connsiteX71-35877" fmla="*/ 6001 w 13848"/>
              <a:gd name="connsiteY71-35878" fmla="*/ 6935 h 17230"/>
              <a:gd name="connsiteX72-35879" fmla="*/ 5399 w 13848"/>
              <a:gd name="connsiteY72-35880" fmla="*/ 7260 h 17230"/>
              <a:gd name="connsiteX73-35881" fmla="*/ 5530 w 13848"/>
              <a:gd name="connsiteY73-35882" fmla="*/ 7171 h 17230"/>
              <a:gd name="connsiteX74-35883" fmla="*/ 5907 w 13848"/>
              <a:gd name="connsiteY74-35884" fmla="*/ 7016 h 17230"/>
              <a:gd name="connsiteX75-35885" fmla="*/ 5409 w 13848"/>
              <a:gd name="connsiteY75-35886" fmla="*/ 7287 h 17230"/>
              <a:gd name="connsiteX76-35887" fmla="*/ 4445 w 13848"/>
              <a:gd name="connsiteY76-35888" fmla="*/ 8017 h 17230"/>
              <a:gd name="connsiteX77-35889" fmla="*/ 3889 w 13848"/>
              <a:gd name="connsiteY77-35890" fmla="*/ 8372 h 17230"/>
              <a:gd name="connsiteX78-35891" fmla="*/ 3037 w 13848"/>
              <a:gd name="connsiteY78-35892" fmla="*/ 9379 h 17230"/>
              <a:gd name="connsiteX79-35893" fmla="*/ 1578 w 13848"/>
              <a:gd name="connsiteY79-35894" fmla="*/ 10268 h 17230"/>
              <a:gd name="connsiteX80-35895" fmla="*/ 495 w 13848"/>
              <a:gd name="connsiteY80-35896" fmla="*/ 10196 h 17230"/>
              <a:gd name="connsiteX81-35897" fmla="*/ 330 w 13848"/>
              <a:gd name="connsiteY81-35898" fmla="*/ 8790 h 17230"/>
              <a:gd name="connsiteX82-35899" fmla="*/ 109 w 13848"/>
              <a:gd name="connsiteY82-35900" fmla="*/ 7008 h 17230"/>
              <a:gd name="connsiteX0-35901" fmla="*/ 109 w 13848"/>
              <a:gd name="connsiteY0-35902" fmla="*/ 7008 h 17230"/>
              <a:gd name="connsiteX1-35903" fmla="*/ 2370 w 13848"/>
              <a:gd name="connsiteY1-35904" fmla="*/ 6237 h 17230"/>
              <a:gd name="connsiteX2-35905" fmla="*/ 4241 w 13848"/>
              <a:gd name="connsiteY2-35906" fmla="*/ 5504 h 17230"/>
              <a:gd name="connsiteX3-35907" fmla="*/ 6507 w 13848"/>
              <a:gd name="connsiteY3-35908" fmla="*/ 3399 h 17230"/>
              <a:gd name="connsiteX4-35909" fmla="*/ 7079 w 13848"/>
              <a:gd name="connsiteY4-35910" fmla="*/ 2367 h 17230"/>
              <a:gd name="connsiteX5-35911" fmla="*/ 7253 w 13848"/>
              <a:gd name="connsiteY5-35912" fmla="*/ 2149 h 17230"/>
              <a:gd name="connsiteX6-35913" fmla="*/ 7474 w 13848"/>
              <a:gd name="connsiteY6-35914" fmla="*/ 826 h 17230"/>
              <a:gd name="connsiteX7-35915" fmla="*/ 7824 w 13848"/>
              <a:gd name="connsiteY7-35916" fmla="*/ 961 h 17230"/>
              <a:gd name="connsiteX8-35917" fmla="*/ 8180 w 13848"/>
              <a:gd name="connsiteY8-35918" fmla="*/ 1915 h 17230"/>
              <a:gd name="connsiteX9-35919" fmla="*/ 8912 w 13848"/>
              <a:gd name="connsiteY9-35920" fmla="*/ 752 h 17230"/>
              <a:gd name="connsiteX10-35921" fmla="*/ 8584 w 13848"/>
              <a:gd name="connsiteY10-35922" fmla="*/ 1546 h 17230"/>
              <a:gd name="connsiteX11-35923" fmla="*/ 9243 w 13848"/>
              <a:gd name="connsiteY11-35924" fmla="*/ 19 h 17230"/>
              <a:gd name="connsiteX12-35925" fmla="*/ 9729 w 13848"/>
              <a:gd name="connsiteY12-35926" fmla="*/ 14 h 17230"/>
              <a:gd name="connsiteX13-35927" fmla="*/ 9825 w 13848"/>
              <a:gd name="connsiteY13-35928" fmla="*/ 1200 h 17230"/>
              <a:gd name="connsiteX14-35929" fmla="*/ 11867 w 13848"/>
              <a:gd name="connsiteY14-35930" fmla="*/ 3664 h 17230"/>
              <a:gd name="connsiteX15-35931" fmla="*/ 13329 w 13848"/>
              <a:gd name="connsiteY15-35932" fmla="*/ 7670 h 17230"/>
              <a:gd name="connsiteX16-35933" fmla="*/ 13797 w 13848"/>
              <a:gd name="connsiteY16-35934" fmla="*/ 12107 h 17230"/>
              <a:gd name="connsiteX17-35935" fmla="*/ 13784 w 13848"/>
              <a:gd name="connsiteY17-35936" fmla="*/ 17145 h 17230"/>
              <a:gd name="connsiteX18-35937" fmla="*/ 13607 w 13848"/>
              <a:gd name="connsiteY18-35938" fmla="*/ 15125 h 17230"/>
              <a:gd name="connsiteX19-35939" fmla="*/ 13156 w 13848"/>
              <a:gd name="connsiteY19-35940" fmla="*/ 17058 h 17230"/>
              <a:gd name="connsiteX20-35941" fmla="*/ 13395 w 13848"/>
              <a:gd name="connsiteY20-35942" fmla="*/ 13248 h 17230"/>
              <a:gd name="connsiteX21-35943" fmla="*/ 12865 w 13848"/>
              <a:gd name="connsiteY21-35944" fmla="*/ 9432 h 17230"/>
              <a:gd name="connsiteX22-35945" fmla="*/ 13317 w 13848"/>
              <a:gd name="connsiteY22-35946" fmla="*/ 16868 h 17230"/>
              <a:gd name="connsiteX23-35947" fmla="*/ 12799 w 13848"/>
              <a:gd name="connsiteY23-35948" fmla="*/ 14147 h 17230"/>
              <a:gd name="connsiteX24-35949" fmla="*/ 12429 w 13848"/>
              <a:gd name="connsiteY24-35950" fmla="*/ 15779 h 17230"/>
              <a:gd name="connsiteX25-35951" fmla="*/ 12465 w 13848"/>
              <a:gd name="connsiteY25-35952" fmla="*/ 10366 h 17230"/>
              <a:gd name="connsiteX26-35953" fmla="*/ 11546 w 13848"/>
              <a:gd name="connsiteY26-35954" fmla="*/ 4727 h 17230"/>
              <a:gd name="connsiteX27-35955" fmla="*/ 11713 w 13848"/>
              <a:gd name="connsiteY27-35956" fmla="*/ 7113 h 17230"/>
              <a:gd name="connsiteX28-35957" fmla="*/ 11954 w 13848"/>
              <a:gd name="connsiteY28-35958" fmla="*/ 7984 h 17230"/>
              <a:gd name="connsiteX29-35959" fmla="*/ 12312 w 13848"/>
              <a:gd name="connsiteY29-35960" fmla="*/ 9938 h 17230"/>
              <a:gd name="connsiteX30-35961" fmla="*/ 11938 w 13848"/>
              <a:gd name="connsiteY30-35962" fmla="*/ 9257 h 17230"/>
              <a:gd name="connsiteX31-35963" fmla="*/ 12308 w 13848"/>
              <a:gd name="connsiteY31-35964" fmla="*/ 11544 h 17230"/>
              <a:gd name="connsiteX32-35965" fmla="*/ 12198 w 13848"/>
              <a:gd name="connsiteY32-35966" fmla="*/ 14201 h 17230"/>
              <a:gd name="connsiteX33-35967" fmla="*/ 12111 w 13848"/>
              <a:gd name="connsiteY33-35968" fmla="*/ 16228 h 17230"/>
              <a:gd name="connsiteX34-35969" fmla="*/ 11833 w 13848"/>
              <a:gd name="connsiteY34-35970" fmla="*/ 13325 h 17230"/>
              <a:gd name="connsiteX35-35971" fmla="*/ 11685 w 13848"/>
              <a:gd name="connsiteY35-35972" fmla="*/ 11252 h 17230"/>
              <a:gd name="connsiteX36-35973" fmla="*/ 11028 w 13848"/>
              <a:gd name="connsiteY36-35974" fmla="*/ 6212 h 17230"/>
              <a:gd name="connsiteX37-35975" fmla="*/ 11374 w 13848"/>
              <a:gd name="connsiteY37-35976" fmla="*/ 11757 h 17230"/>
              <a:gd name="connsiteX38-35977" fmla="*/ 11574 w 13848"/>
              <a:gd name="connsiteY38-35978" fmla="*/ 14285 h 17230"/>
              <a:gd name="connsiteX39-35979" fmla="*/ 12154 w 13848"/>
              <a:gd name="connsiteY39-35980" fmla="*/ 16057 h 17230"/>
              <a:gd name="connsiteX40-35981" fmla="*/ 11403 w 13848"/>
              <a:gd name="connsiteY40-35982" fmla="*/ 16746 h 17230"/>
              <a:gd name="connsiteX41-35983" fmla="*/ 11211 w 13848"/>
              <a:gd name="connsiteY41-35984" fmla="*/ 13822 h 17230"/>
              <a:gd name="connsiteX42-35985" fmla="*/ 10807 w 13848"/>
              <a:gd name="connsiteY42-35986" fmla="*/ 16705 h 17230"/>
              <a:gd name="connsiteX43-35987" fmla="*/ 10464 w 13848"/>
              <a:gd name="connsiteY43-35988" fmla="*/ 17020 h 17230"/>
              <a:gd name="connsiteX44-35989" fmla="*/ 10543 w 13848"/>
              <a:gd name="connsiteY44-35990" fmla="*/ 16578 h 17230"/>
              <a:gd name="connsiteX45-35991" fmla="*/ 10656 w 13848"/>
              <a:gd name="connsiteY45-35992" fmla="*/ 15449 h 17230"/>
              <a:gd name="connsiteX46-35993" fmla="*/ 10782 w 13848"/>
              <a:gd name="connsiteY46-35994" fmla="*/ 14870 h 17230"/>
              <a:gd name="connsiteX47-35995" fmla="*/ 10671 w 13848"/>
              <a:gd name="connsiteY47-35996" fmla="*/ 15401 h 17230"/>
              <a:gd name="connsiteX48-35997" fmla="*/ 10281 w 13848"/>
              <a:gd name="connsiteY48-35998" fmla="*/ 15775 h 17230"/>
              <a:gd name="connsiteX49-35999" fmla="*/ 10129 w 13848"/>
              <a:gd name="connsiteY49-36000" fmla="*/ 16622 h 17230"/>
              <a:gd name="connsiteX50-36001" fmla="*/ 9600 w 13848"/>
              <a:gd name="connsiteY50-36002" fmla="*/ 17058 h 17230"/>
              <a:gd name="connsiteX51-36003" fmla="*/ 10476 w 13848"/>
              <a:gd name="connsiteY51-36004" fmla="*/ 15215 h 17230"/>
              <a:gd name="connsiteX52-36005" fmla="*/ 10589 w 13848"/>
              <a:gd name="connsiteY52-36006" fmla="*/ 14100 h 17230"/>
              <a:gd name="connsiteX53-36007" fmla="*/ 10449 w 13848"/>
              <a:gd name="connsiteY53-36008" fmla="*/ 10732 h 17230"/>
              <a:gd name="connsiteX54-36009" fmla="*/ 10548 w 13848"/>
              <a:gd name="connsiteY54-36010" fmla="*/ 9056 h 17230"/>
              <a:gd name="connsiteX55-36011" fmla="*/ 10354 w 13848"/>
              <a:gd name="connsiteY55-36012" fmla="*/ 12175 h 17230"/>
              <a:gd name="connsiteX56-36013" fmla="*/ 9681 w 13848"/>
              <a:gd name="connsiteY56-36014" fmla="*/ 14666 h 17230"/>
              <a:gd name="connsiteX57-36015" fmla="*/ 9862 w 13848"/>
              <a:gd name="connsiteY57-36016" fmla="*/ 15557 h 17230"/>
              <a:gd name="connsiteX58-36017" fmla="*/ 9734 w 13848"/>
              <a:gd name="connsiteY58-36018" fmla="*/ 16695 h 17230"/>
              <a:gd name="connsiteX59-36019" fmla="*/ 9337 w 13848"/>
              <a:gd name="connsiteY59-36020" fmla="*/ 15555 h 17230"/>
              <a:gd name="connsiteX60-36021" fmla="*/ 8794 w 13848"/>
              <a:gd name="connsiteY60-36022" fmla="*/ 15977 h 17230"/>
              <a:gd name="connsiteX61-36023" fmla="*/ 9969 w 13848"/>
              <a:gd name="connsiteY61-36024" fmla="*/ 11851 h 17230"/>
              <a:gd name="connsiteX62-36025" fmla="*/ 9027 w 13848"/>
              <a:gd name="connsiteY62-36026" fmla="*/ 14028 h 17230"/>
              <a:gd name="connsiteX63-36027" fmla="*/ 9181 w 13848"/>
              <a:gd name="connsiteY63-36028" fmla="*/ 11706 h 17230"/>
              <a:gd name="connsiteX64-36029" fmla="*/ 9677 w 13848"/>
              <a:gd name="connsiteY64-36030" fmla="*/ 10364 h 17230"/>
              <a:gd name="connsiteX65-36031" fmla="*/ 10158 w 13848"/>
              <a:gd name="connsiteY65-36032" fmla="*/ 5766 h 17230"/>
              <a:gd name="connsiteX66-36033" fmla="*/ 9331 w 13848"/>
              <a:gd name="connsiteY66-36034" fmla="*/ 3785 h 17230"/>
              <a:gd name="connsiteX67-36035" fmla="*/ 8495 w 13848"/>
              <a:gd name="connsiteY67-36036" fmla="*/ 4400 h 17230"/>
              <a:gd name="connsiteX68-36037" fmla="*/ 7411 w 13848"/>
              <a:gd name="connsiteY68-36038" fmla="*/ 5133 h 17230"/>
              <a:gd name="connsiteX69-36039" fmla="*/ 6860 w 13848"/>
              <a:gd name="connsiteY69-36040" fmla="*/ 5686 h 17230"/>
              <a:gd name="connsiteX70-36041" fmla="*/ 6527 w 13848"/>
              <a:gd name="connsiteY70-36042" fmla="*/ 6132 h 17230"/>
              <a:gd name="connsiteX71-36043" fmla="*/ 6435 w 13848"/>
              <a:gd name="connsiteY71-36044" fmla="*/ 6532 h 17230"/>
              <a:gd name="connsiteX72-36045" fmla="*/ 6001 w 13848"/>
              <a:gd name="connsiteY72-36046" fmla="*/ 6935 h 17230"/>
              <a:gd name="connsiteX73-36047" fmla="*/ 5399 w 13848"/>
              <a:gd name="connsiteY73-36048" fmla="*/ 7260 h 17230"/>
              <a:gd name="connsiteX74-36049" fmla="*/ 5530 w 13848"/>
              <a:gd name="connsiteY74-36050" fmla="*/ 7171 h 17230"/>
              <a:gd name="connsiteX75-36051" fmla="*/ 5907 w 13848"/>
              <a:gd name="connsiteY75-36052" fmla="*/ 7016 h 17230"/>
              <a:gd name="connsiteX76-36053" fmla="*/ 5409 w 13848"/>
              <a:gd name="connsiteY76-36054" fmla="*/ 7287 h 17230"/>
              <a:gd name="connsiteX77-36055" fmla="*/ 4445 w 13848"/>
              <a:gd name="connsiteY77-36056" fmla="*/ 8017 h 17230"/>
              <a:gd name="connsiteX78-36057" fmla="*/ 3889 w 13848"/>
              <a:gd name="connsiteY78-36058" fmla="*/ 8372 h 17230"/>
              <a:gd name="connsiteX79-36059" fmla="*/ 3037 w 13848"/>
              <a:gd name="connsiteY79-36060" fmla="*/ 9379 h 17230"/>
              <a:gd name="connsiteX80-36061" fmla="*/ 1578 w 13848"/>
              <a:gd name="connsiteY80-36062" fmla="*/ 10268 h 17230"/>
              <a:gd name="connsiteX81-36063" fmla="*/ 495 w 13848"/>
              <a:gd name="connsiteY81-36064" fmla="*/ 10196 h 17230"/>
              <a:gd name="connsiteX82-36065" fmla="*/ 330 w 13848"/>
              <a:gd name="connsiteY82-36066" fmla="*/ 8790 h 17230"/>
              <a:gd name="connsiteX83" fmla="*/ 109 w 13848"/>
              <a:gd name="connsiteY83" fmla="*/ 7008 h 17230"/>
              <a:gd name="connsiteX0-36067" fmla="*/ 109 w 13848"/>
              <a:gd name="connsiteY0-36068" fmla="*/ 7008 h 17230"/>
              <a:gd name="connsiteX1-36069" fmla="*/ 2370 w 13848"/>
              <a:gd name="connsiteY1-36070" fmla="*/ 6237 h 17230"/>
              <a:gd name="connsiteX2-36071" fmla="*/ 4241 w 13848"/>
              <a:gd name="connsiteY2-36072" fmla="*/ 5504 h 17230"/>
              <a:gd name="connsiteX3-36073" fmla="*/ 6507 w 13848"/>
              <a:gd name="connsiteY3-36074" fmla="*/ 3399 h 17230"/>
              <a:gd name="connsiteX4-36075" fmla="*/ 7079 w 13848"/>
              <a:gd name="connsiteY4-36076" fmla="*/ 2367 h 17230"/>
              <a:gd name="connsiteX5-36077" fmla="*/ 7253 w 13848"/>
              <a:gd name="connsiteY5-36078" fmla="*/ 2149 h 17230"/>
              <a:gd name="connsiteX6-36079" fmla="*/ 7474 w 13848"/>
              <a:gd name="connsiteY6-36080" fmla="*/ 826 h 17230"/>
              <a:gd name="connsiteX7-36081" fmla="*/ 7824 w 13848"/>
              <a:gd name="connsiteY7-36082" fmla="*/ 961 h 17230"/>
              <a:gd name="connsiteX8-36083" fmla="*/ 8180 w 13848"/>
              <a:gd name="connsiteY8-36084" fmla="*/ 1915 h 17230"/>
              <a:gd name="connsiteX9-36085" fmla="*/ 8912 w 13848"/>
              <a:gd name="connsiteY9-36086" fmla="*/ 752 h 17230"/>
              <a:gd name="connsiteX10-36087" fmla="*/ 8584 w 13848"/>
              <a:gd name="connsiteY10-36088" fmla="*/ 1546 h 17230"/>
              <a:gd name="connsiteX11-36089" fmla="*/ 9243 w 13848"/>
              <a:gd name="connsiteY11-36090" fmla="*/ 19 h 17230"/>
              <a:gd name="connsiteX12-36091" fmla="*/ 9729 w 13848"/>
              <a:gd name="connsiteY12-36092" fmla="*/ 14 h 17230"/>
              <a:gd name="connsiteX13-36093" fmla="*/ 9825 w 13848"/>
              <a:gd name="connsiteY13-36094" fmla="*/ 1200 h 17230"/>
              <a:gd name="connsiteX14-36095" fmla="*/ 11867 w 13848"/>
              <a:gd name="connsiteY14-36096" fmla="*/ 3664 h 17230"/>
              <a:gd name="connsiteX15-36097" fmla="*/ 13329 w 13848"/>
              <a:gd name="connsiteY15-36098" fmla="*/ 7670 h 17230"/>
              <a:gd name="connsiteX16-36099" fmla="*/ 13797 w 13848"/>
              <a:gd name="connsiteY16-36100" fmla="*/ 12107 h 17230"/>
              <a:gd name="connsiteX17-36101" fmla="*/ 13784 w 13848"/>
              <a:gd name="connsiteY17-36102" fmla="*/ 17145 h 17230"/>
              <a:gd name="connsiteX18-36103" fmla="*/ 13607 w 13848"/>
              <a:gd name="connsiteY18-36104" fmla="*/ 15125 h 17230"/>
              <a:gd name="connsiteX19-36105" fmla="*/ 13156 w 13848"/>
              <a:gd name="connsiteY19-36106" fmla="*/ 17058 h 17230"/>
              <a:gd name="connsiteX20-36107" fmla="*/ 13395 w 13848"/>
              <a:gd name="connsiteY20-36108" fmla="*/ 13248 h 17230"/>
              <a:gd name="connsiteX21-36109" fmla="*/ 12865 w 13848"/>
              <a:gd name="connsiteY21-36110" fmla="*/ 9432 h 17230"/>
              <a:gd name="connsiteX22-36111" fmla="*/ 13317 w 13848"/>
              <a:gd name="connsiteY22-36112" fmla="*/ 16868 h 17230"/>
              <a:gd name="connsiteX23-36113" fmla="*/ 12799 w 13848"/>
              <a:gd name="connsiteY23-36114" fmla="*/ 14147 h 17230"/>
              <a:gd name="connsiteX24-36115" fmla="*/ 12429 w 13848"/>
              <a:gd name="connsiteY24-36116" fmla="*/ 15779 h 17230"/>
              <a:gd name="connsiteX25-36117" fmla="*/ 12465 w 13848"/>
              <a:gd name="connsiteY25-36118" fmla="*/ 10366 h 17230"/>
              <a:gd name="connsiteX26-36119" fmla="*/ 11546 w 13848"/>
              <a:gd name="connsiteY26-36120" fmla="*/ 4727 h 17230"/>
              <a:gd name="connsiteX27-36121" fmla="*/ 11713 w 13848"/>
              <a:gd name="connsiteY27-36122" fmla="*/ 7113 h 17230"/>
              <a:gd name="connsiteX28-36123" fmla="*/ 11954 w 13848"/>
              <a:gd name="connsiteY28-36124" fmla="*/ 7984 h 17230"/>
              <a:gd name="connsiteX29-36125" fmla="*/ 12312 w 13848"/>
              <a:gd name="connsiteY29-36126" fmla="*/ 9938 h 17230"/>
              <a:gd name="connsiteX30-36127" fmla="*/ 11938 w 13848"/>
              <a:gd name="connsiteY30-36128" fmla="*/ 9257 h 17230"/>
              <a:gd name="connsiteX31-36129" fmla="*/ 12308 w 13848"/>
              <a:gd name="connsiteY31-36130" fmla="*/ 11544 h 17230"/>
              <a:gd name="connsiteX32-36131" fmla="*/ 12198 w 13848"/>
              <a:gd name="connsiteY32-36132" fmla="*/ 14201 h 17230"/>
              <a:gd name="connsiteX33-36133" fmla="*/ 12111 w 13848"/>
              <a:gd name="connsiteY33-36134" fmla="*/ 16228 h 17230"/>
              <a:gd name="connsiteX34-36135" fmla="*/ 11833 w 13848"/>
              <a:gd name="connsiteY34-36136" fmla="*/ 13325 h 17230"/>
              <a:gd name="connsiteX35-36137" fmla="*/ 11685 w 13848"/>
              <a:gd name="connsiteY35-36138" fmla="*/ 11252 h 17230"/>
              <a:gd name="connsiteX36-36139" fmla="*/ 11028 w 13848"/>
              <a:gd name="connsiteY36-36140" fmla="*/ 6212 h 17230"/>
              <a:gd name="connsiteX37-36141" fmla="*/ 11374 w 13848"/>
              <a:gd name="connsiteY37-36142" fmla="*/ 11757 h 17230"/>
              <a:gd name="connsiteX38-36143" fmla="*/ 11574 w 13848"/>
              <a:gd name="connsiteY38-36144" fmla="*/ 14285 h 17230"/>
              <a:gd name="connsiteX39-36145" fmla="*/ 12154 w 13848"/>
              <a:gd name="connsiteY39-36146" fmla="*/ 16057 h 17230"/>
              <a:gd name="connsiteX40-36147" fmla="*/ 11403 w 13848"/>
              <a:gd name="connsiteY40-36148" fmla="*/ 16746 h 17230"/>
              <a:gd name="connsiteX41-36149" fmla="*/ 11211 w 13848"/>
              <a:gd name="connsiteY41-36150" fmla="*/ 13822 h 17230"/>
              <a:gd name="connsiteX42-36151" fmla="*/ 10807 w 13848"/>
              <a:gd name="connsiteY42-36152" fmla="*/ 16705 h 17230"/>
              <a:gd name="connsiteX43-36153" fmla="*/ 10464 w 13848"/>
              <a:gd name="connsiteY43-36154" fmla="*/ 17020 h 17230"/>
              <a:gd name="connsiteX44-36155" fmla="*/ 10543 w 13848"/>
              <a:gd name="connsiteY44-36156" fmla="*/ 16578 h 17230"/>
              <a:gd name="connsiteX45-36157" fmla="*/ 10656 w 13848"/>
              <a:gd name="connsiteY45-36158" fmla="*/ 15449 h 17230"/>
              <a:gd name="connsiteX46-36159" fmla="*/ 10782 w 13848"/>
              <a:gd name="connsiteY46-36160" fmla="*/ 14870 h 17230"/>
              <a:gd name="connsiteX47-36161" fmla="*/ 10671 w 13848"/>
              <a:gd name="connsiteY47-36162" fmla="*/ 15401 h 17230"/>
              <a:gd name="connsiteX48-36163" fmla="*/ 10281 w 13848"/>
              <a:gd name="connsiteY48-36164" fmla="*/ 15775 h 17230"/>
              <a:gd name="connsiteX49-36165" fmla="*/ 10129 w 13848"/>
              <a:gd name="connsiteY49-36166" fmla="*/ 16622 h 17230"/>
              <a:gd name="connsiteX50-36167" fmla="*/ 9600 w 13848"/>
              <a:gd name="connsiteY50-36168" fmla="*/ 17058 h 17230"/>
              <a:gd name="connsiteX51-36169" fmla="*/ 10476 w 13848"/>
              <a:gd name="connsiteY51-36170" fmla="*/ 15215 h 17230"/>
              <a:gd name="connsiteX52-36171" fmla="*/ 10589 w 13848"/>
              <a:gd name="connsiteY52-36172" fmla="*/ 14100 h 17230"/>
              <a:gd name="connsiteX53-36173" fmla="*/ 10449 w 13848"/>
              <a:gd name="connsiteY53-36174" fmla="*/ 10732 h 17230"/>
              <a:gd name="connsiteX54-36175" fmla="*/ 10548 w 13848"/>
              <a:gd name="connsiteY54-36176" fmla="*/ 9056 h 17230"/>
              <a:gd name="connsiteX55-36177" fmla="*/ 10354 w 13848"/>
              <a:gd name="connsiteY55-36178" fmla="*/ 12175 h 17230"/>
              <a:gd name="connsiteX56-36179" fmla="*/ 9681 w 13848"/>
              <a:gd name="connsiteY56-36180" fmla="*/ 14666 h 17230"/>
              <a:gd name="connsiteX57-36181" fmla="*/ 9862 w 13848"/>
              <a:gd name="connsiteY57-36182" fmla="*/ 15557 h 17230"/>
              <a:gd name="connsiteX58-36183" fmla="*/ 9734 w 13848"/>
              <a:gd name="connsiteY58-36184" fmla="*/ 16695 h 17230"/>
              <a:gd name="connsiteX59-36185" fmla="*/ 9337 w 13848"/>
              <a:gd name="connsiteY59-36186" fmla="*/ 15555 h 17230"/>
              <a:gd name="connsiteX60-36187" fmla="*/ 8794 w 13848"/>
              <a:gd name="connsiteY60-36188" fmla="*/ 15977 h 17230"/>
              <a:gd name="connsiteX61-36189" fmla="*/ 9969 w 13848"/>
              <a:gd name="connsiteY61-36190" fmla="*/ 11851 h 17230"/>
              <a:gd name="connsiteX62-36191" fmla="*/ 9027 w 13848"/>
              <a:gd name="connsiteY62-36192" fmla="*/ 14028 h 17230"/>
              <a:gd name="connsiteX63-36193" fmla="*/ 9181 w 13848"/>
              <a:gd name="connsiteY63-36194" fmla="*/ 11706 h 17230"/>
              <a:gd name="connsiteX64-36195" fmla="*/ 9677 w 13848"/>
              <a:gd name="connsiteY64-36196" fmla="*/ 10364 h 17230"/>
              <a:gd name="connsiteX65-36197" fmla="*/ 10158 w 13848"/>
              <a:gd name="connsiteY65-36198" fmla="*/ 5766 h 17230"/>
              <a:gd name="connsiteX66-36199" fmla="*/ 9331 w 13848"/>
              <a:gd name="connsiteY66-36200" fmla="*/ 3785 h 17230"/>
              <a:gd name="connsiteX67-36201" fmla="*/ 8495 w 13848"/>
              <a:gd name="connsiteY67-36202" fmla="*/ 4400 h 17230"/>
              <a:gd name="connsiteX68-36203" fmla="*/ 7411 w 13848"/>
              <a:gd name="connsiteY68-36204" fmla="*/ 5133 h 17230"/>
              <a:gd name="connsiteX69-36205" fmla="*/ 6860 w 13848"/>
              <a:gd name="connsiteY69-36206" fmla="*/ 5686 h 17230"/>
              <a:gd name="connsiteX70-36207" fmla="*/ 6527 w 13848"/>
              <a:gd name="connsiteY70-36208" fmla="*/ 6132 h 17230"/>
              <a:gd name="connsiteX71-36209" fmla="*/ 6435 w 13848"/>
              <a:gd name="connsiteY71-36210" fmla="*/ 6532 h 17230"/>
              <a:gd name="connsiteX72-36211" fmla="*/ 6001 w 13848"/>
              <a:gd name="connsiteY72-36212" fmla="*/ 6935 h 17230"/>
              <a:gd name="connsiteX73-36213" fmla="*/ 5399 w 13848"/>
              <a:gd name="connsiteY73-36214" fmla="*/ 7260 h 17230"/>
              <a:gd name="connsiteX74-36215" fmla="*/ 5530 w 13848"/>
              <a:gd name="connsiteY74-36216" fmla="*/ 7171 h 17230"/>
              <a:gd name="connsiteX75-36217" fmla="*/ 5907 w 13848"/>
              <a:gd name="connsiteY75-36218" fmla="*/ 7016 h 17230"/>
              <a:gd name="connsiteX76-36219" fmla="*/ 5409 w 13848"/>
              <a:gd name="connsiteY76-36220" fmla="*/ 7287 h 17230"/>
              <a:gd name="connsiteX77-36221" fmla="*/ 4445 w 13848"/>
              <a:gd name="connsiteY77-36222" fmla="*/ 8017 h 17230"/>
              <a:gd name="connsiteX78-36223" fmla="*/ 3889 w 13848"/>
              <a:gd name="connsiteY78-36224" fmla="*/ 8372 h 17230"/>
              <a:gd name="connsiteX79-36225" fmla="*/ 3037 w 13848"/>
              <a:gd name="connsiteY79-36226" fmla="*/ 9379 h 17230"/>
              <a:gd name="connsiteX80-36227" fmla="*/ 1578 w 13848"/>
              <a:gd name="connsiteY80-36228" fmla="*/ 10268 h 17230"/>
              <a:gd name="connsiteX81-36229" fmla="*/ 495 w 13848"/>
              <a:gd name="connsiteY81-36230" fmla="*/ 10196 h 17230"/>
              <a:gd name="connsiteX82-36231" fmla="*/ 330 w 13848"/>
              <a:gd name="connsiteY82-36232" fmla="*/ 8790 h 17230"/>
              <a:gd name="connsiteX83-36233" fmla="*/ 109 w 13848"/>
              <a:gd name="connsiteY83-36234" fmla="*/ 7008 h 17230"/>
              <a:gd name="connsiteX0-36235" fmla="*/ 109 w 13848"/>
              <a:gd name="connsiteY0-36236" fmla="*/ 7008 h 17230"/>
              <a:gd name="connsiteX1-36237" fmla="*/ 2370 w 13848"/>
              <a:gd name="connsiteY1-36238" fmla="*/ 6237 h 17230"/>
              <a:gd name="connsiteX2-36239" fmla="*/ 4241 w 13848"/>
              <a:gd name="connsiteY2-36240" fmla="*/ 5504 h 17230"/>
              <a:gd name="connsiteX3-36241" fmla="*/ 6507 w 13848"/>
              <a:gd name="connsiteY3-36242" fmla="*/ 3399 h 17230"/>
              <a:gd name="connsiteX4-36243" fmla="*/ 7079 w 13848"/>
              <a:gd name="connsiteY4-36244" fmla="*/ 2367 h 17230"/>
              <a:gd name="connsiteX5-36245" fmla="*/ 7253 w 13848"/>
              <a:gd name="connsiteY5-36246" fmla="*/ 2149 h 17230"/>
              <a:gd name="connsiteX6-36247" fmla="*/ 7474 w 13848"/>
              <a:gd name="connsiteY6-36248" fmla="*/ 826 h 17230"/>
              <a:gd name="connsiteX7-36249" fmla="*/ 7824 w 13848"/>
              <a:gd name="connsiteY7-36250" fmla="*/ 961 h 17230"/>
              <a:gd name="connsiteX8-36251" fmla="*/ 8180 w 13848"/>
              <a:gd name="connsiteY8-36252" fmla="*/ 1915 h 17230"/>
              <a:gd name="connsiteX9-36253" fmla="*/ 8912 w 13848"/>
              <a:gd name="connsiteY9-36254" fmla="*/ 752 h 17230"/>
              <a:gd name="connsiteX10-36255" fmla="*/ 8584 w 13848"/>
              <a:gd name="connsiteY10-36256" fmla="*/ 1546 h 17230"/>
              <a:gd name="connsiteX11-36257" fmla="*/ 9243 w 13848"/>
              <a:gd name="connsiteY11-36258" fmla="*/ 19 h 17230"/>
              <a:gd name="connsiteX12-36259" fmla="*/ 9729 w 13848"/>
              <a:gd name="connsiteY12-36260" fmla="*/ 14 h 17230"/>
              <a:gd name="connsiteX13-36261" fmla="*/ 9825 w 13848"/>
              <a:gd name="connsiteY13-36262" fmla="*/ 1200 h 17230"/>
              <a:gd name="connsiteX14-36263" fmla="*/ 11867 w 13848"/>
              <a:gd name="connsiteY14-36264" fmla="*/ 3664 h 17230"/>
              <a:gd name="connsiteX15-36265" fmla="*/ 13329 w 13848"/>
              <a:gd name="connsiteY15-36266" fmla="*/ 7670 h 17230"/>
              <a:gd name="connsiteX16-36267" fmla="*/ 13797 w 13848"/>
              <a:gd name="connsiteY16-36268" fmla="*/ 12107 h 17230"/>
              <a:gd name="connsiteX17-36269" fmla="*/ 13784 w 13848"/>
              <a:gd name="connsiteY17-36270" fmla="*/ 17145 h 17230"/>
              <a:gd name="connsiteX18-36271" fmla="*/ 13607 w 13848"/>
              <a:gd name="connsiteY18-36272" fmla="*/ 15125 h 17230"/>
              <a:gd name="connsiteX19-36273" fmla="*/ 13156 w 13848"/>
              <a:gd name="connsiteY19-36274" fmla="*/ 17058 h 17230"/>
              <a:gd name="connsiteX20-36275" fmla="*/ 13395 w 13848"/>
              <a:gd name="connsiteY20-36276" fmla="*/ 13248 h 17230"/>
              <a:gd name="connsiteX21-36277" fmla="*/ 12865 w 13848"/>
              <a:gd name="connsiteY21-36278" fmla="*/ 9432 h 17230"/>
              <a:gd name="connsiteX22-36279" fmla="*/ 13317 w 13848"/>
              <a:gd name="connsiteY22-36280" fmla="*/ 16868 h 17230"/>
              <a:gd name="connsiteX23-36281" fmla="*/ 12799 w 13848"/>
              <a:gd name="connsiteY23-36282" fmla="*/ 14147 h 17230"/>
              <a:gd name="connsiteX24-36283" fmla="*/ 12429 w 13848"/>
              <a:gd name="connsiteY24-36284" fmla="*/ 15779 h 17230"/>
              <a:gd name="connsiteX25-36285" fmla="*/ 12465 w 13848"/>
              <a:gd name="connsiteY25-36286" fmla="*/ 10366 h 17230"/>
              <a:gd name="connsiteX26-36287" fmla="*/ 11546 w 13848"/>
              <a:gd name="connsiteY26-36288" fmla="*/ 4727 h 17230"/>
              <a:gd name="connsiteX27-36289" fmla="*/ 11713 w 13848"/>
              <a:gd name="connsiteY27-36290" fmla="*/ 7113 h 17230"/>
              <a:gd name="connsiteX28-36291" fmla="*/ 11954 w 13848"/>
              <a:gd name="connsiteY28-36292" fmla="*/ 7984 h 17230"/>
              <a:gd name="connsiteX29-36293" fmla="*/ 12312 w 13848"/>
              <a:gd name="connsiteY29-36294" fmla="*/ 9938 h 17230"/>
              <a:gd name="connsiteX30-36295" fmla="*/ 11938 w 13848"/>
              <a:gd name="connsiteY30-36296" fmla="*/ 9257 h 17230"/>
              <a:gd name="connsiteX31-36297" fmla="*/ 12308 w 13848"/>
              <a:gd name="connsiteY31-36298" fmla="*/ 11544 h 17230"/>
              <a:gd name="connsiteX32-36299" fmla="*/ 12198 w 13848"/>
              <a:gd name="connsiteY32-36300" fmla="*/ 14201 h 17230"/>
              <a:gd name="connsiteX33-36301" fmla="*/ 12111 w 13848"/>
              <a:gd name="connsiteY33-36302" fmla="*/ 16228 h 17230"/>
              <a:gd name="connsiteX34-36303" fmla="*/ 11833 w 13848"/>
              <a:gd name="connsiteY34-36304" fmla="*/ 13325 h 17230"/>
              <a:gd name="connsiteX35-36305" fmla="*/ 11685 w 13848"/>
              <a:gd name="connsiteY35-36306" fmla="*/ 11252 h 17230"/>
              <a:gd name="connsiteX36-36307" fmla="*/ 11028 w 13848"/>
              <a:gd name="connsiteY36-36308" fmla="*/ 6212 h 17230"/>
              <a:gd name="connsiteX37-36309" fmla="*/ 11374 w 13848"/>
              <a:gd name="connsiteY37-36310" fmla="*/ 11757 h 17230"/>
              <a:gd name="connsiteX38-36311" fmla="*/ 11574 w 13848"/>
              <a:gd name="connsiteY38-36312" fmla="*/ 14285 h 17230"/>
              <a:gd name="connsiteX39-36313" fmla="*/ 12154 w 13848"/>
              <a:gd name="connsiteY39-36314" fmla="*/ 16057 h 17230"/>
              <a:gd name="connsiteX40-36315" fmla="*/ 11673 w 13848"/>
              <a:gd name="connsiteY40-36316" fmla="*/ 16106 h 17230"/>
              <a:gd name="connsiteX41-36317" fmla="*/ 11403 w 13848"/>
              <a:gd name="connsiteY41-36318" fmla="*/ 16746 h 17230"/>
              <a:gd name="connsiteX42-36319" fmla="*/ 11211 w 13848"/>
              <a:gd name="connsiteY42-36320" fmla="*/ 13822 h 17230"/>
              <a:gd name="connsiteX43-36321" fmla="*/ 10807 w 13848"/>
              <a:gd name="connsiteY43-36322" fmla="*/ 16705 h 17230"/>
              <a:gd name="connsiteX44-36323" fmla="*/ 10464 w 13848"/>
              <a:gd name="connsiteY44-36324" fmla="*/ 17020 h 17230"/>
              <a:gd name="connsiteX45-36325" fmla="*/ 10543 w 13848"/>
              <a:gd name="connsiteY45-36326" fmla="*/ 16578 h 17230"/>
              <a:gd name="connsiteX46-36327" fmla="*/ 10656 w 13848"/>
              <a:gd name="connsiteY46-36328" fmla="*/ 15449 h 17230"/>
              <a:gd name="connsiteX47-36329" fmla="*/ 10782 w 13848"/>
              <a:gd name="connsiteY47-36330" fmla="*/ 14870 h 17230"/>
              <a:gd name="connsiteX48-36331" fmla="*/ 10671 w 13848"/>
              <a:gd name="connsiteY48-36332" fmla="*/ 15401 h 17230"/>
              <a:gd name="connsiteX49-36333" fmla="*/ 10281 w 13848"/>
              <a:gd name="connsiteY49-36334" fmla="*/ 15775 h 17230"/>
              <a:gd name="connsiteX50-36335" fmla="*/ 10129 w 13848"/>
              <a:gd name="connsiteY50-36336" fmla="*/ 16622 h 17230"/>
              <a:gd name="connsiteX51-36337" fmla="*/ 9600 w 13848"/>
              <a:gd name="connsiteY51-36338" fmla="*/ 17058 h 17230"/>
              <a:gd name="connsiteX52-36339" fmla="*/ 10476 w 13848"/>
              <a:gd name="connsiteY52-36340" fmla="*/ 15215 h 17230"/>
              <a:gd name="connsiteX53-36341" fmla="*/ 10589 w 13848"/>
              <a:gd name="connsiteY53-36342" fmla="*/ 14100 h 17230"/>
              <a:gd name="connsiteX54-36343" fmla="*/ 10449 w 13848"/>
              <a:gd name="connsiteY54-36344" fmla="*/ 10732 h 17230"/>
              <a:gd name="connsiteX55-36345" fmla="*/ 10548 w 13848"/>
              <a:gd name="connsiteY55-36346" fmla="*/ 9056 h 17230"/>
              <a:gd name="connsiteX56-36347" fmla="*/ 10354 w 13848"/>
              <a:gd name="connsiteY56-36348" fmla="*/ 12175 h 17230"/>
              <a:gd name="connsiteX57-36349" fmla="*/ 9681 w 13848"/>
              <a:gd name="connsiteY57-36350" fmla="*/ 14666 h 17230"/>
              <a:gd name="connsiteX58-36351" fmla="*/ 9862 w 13848"/>
              <a:gd name="connsiteY58-36352" fmla="*/ 15557 h 17230"/>
              <a:gd name="connsiteX59-36353" fmla="*/ 9734 w 13848"/>
              <a:gd name="connsiteY59-36354" fmla="*/ 16695 h 17230"/>
              <a:gd name="connsiteX60-36355" fmla="*/ 9337 w 13848"/>
              <a:gd name="connsiteY60-36356" fmla="*/ 15555 h 17230"/>
              <a:gd name="connsiteX61-36357" fmla="*/ 8794 w 13848"/>
              <a:gd name="connsiteY61-36358" fmla="*/ 15977 h 17230"/>
              <a:gd name="connsiteX62-36359" fmla="*/ 9969 w 13848"/>
              <a:gd name="connsiteY62-36360" fmla="*/ 11851 h 17230"/>
              <a:gd name="connsiteX63-36361" fmla="*/ 9027 w 13848"/>
              <a:gd name="connsiteY63-36362" fmla="*/ 14028 h 17230"/>
              <a:gd name="connsiteX64-36363" fmla="*/ 9181 w 13848"/>
              <a:gd name="connsiteY64-36364" fmla="*/ 11706 h 17230"/>
              <a:gd name="connsiteX65-36365" fmla="*/ 9677 w 13848"/>
              <a:gd name="connsiteY65-36366" fmla="*/ 10364 h 17230"/>
              <a:gd name="connsiteX66-36367" fmla="*/ 10158 w 13848"/>
              <a:gd name="connsiteY66-36368" fmla="*/ 5766 h 17230"/>
              <a:gd name="connsiteX67-36369" fmla="*/ 9331 w 13848"/>
              <a:gd name="connsiteY67-36370" fmla="*/ 3785 h 17230"/>
              <a:gd name="connsiteX68-36371" fmla="*/ 8495 w 13848"/>
              <a:gd name="connsiteY68-36372" fmla="*/ 4400 h 17230"/>
              <a:gd name="connsiteX69-36373" fmla="*/ 7411 w 13848"/>
              <a:gd name="connsiteY69-36374" fmla="*/ 5133 h 17230"/>
              <a:gd name="connsiteX70-36375" fmla="*/ 6860 w 13848"/>
              <a:gd name="connsiteY70-36376" fmla="*/ 5686 h 17230"/>
              <a:gd name="connsiteX71-36377" fmla="*/ 6527 w 13848"/>
              <a:gd name="connsiteY71-36378" fmla="*/ 6132 h 17230"/>
              <a:gd name="connsiteX72-36379" fmla="*/ 6435 w 13848"/>
              <a:gd name="connsiteY72-36380" fmla="*/ 6532 h 17230"/>
              <a:gd name="connsiteX73-36381" fmla="*/ 6001 w 13848"/>
              <a:gd name="connsiteY73-36382" fmla="*/ 6935 h 17230"/>
              <a:gd name="connsiteX74-36383" fmla="*/ 5399 w 13848"/>
              <a:gd name="connsiteY74-36384" fmla="*/ 7260 h 17230"/>
              <a:gd name="connsiteX75-36385" fmla="*/ 5530 w 13848"/>
              <a:gd name="connsiteY75-36386" fmla="*/ 7171 h 17230"/>
              <a:gd name="connsiteX76-36387" fmla="*/ 5907 w 13848"/>
              <a:gd name="connsiteY76-36388" fmla="*/ 7016 h 17230"/>
              <a:gd name="connsiteX77-36389" fmla="*/ 5409 w 13848"/>
              <a:gd name="connsiteY77-36390" fmla="*/ 7287 h 17230"/>
              <a:gd name="connsiteX78-36391" fmla="*/ 4445 w 13848"/>
              <a:gd name="connsiteY78-36392" fmla="*/ 8017 h 17230"/>
              <a:gd name="connsiteX79-36393" fmla="*/ 3889 w 13848"/>
              <a:gd name="connsiteY79-36394" fmla="*/ 8372 h 17230"/>
              <a:gd name="connsiteX80-36395" fmla="*/ 3037 w 13848"/>
              <a:gd name="connsiteY80-36396" fmla="*/ 9379 h 17230"/>
              <a:gd name="connsiteX81-36397" fmla="*/ 1578 w 13848"/>
              <a:gd name="connsiteY81-36398" fmla="*/ 10268 h 17230"/>
              <a:gd name="connsiteX82-36399" fmla="*/ 495 w 13848"/>
              <a:gd name="connsiteY82-36400" fmla="*/ 10196 h 17230"/>
              <a:gd name="connsiteX83-36401" fmla="*/ 330 w 13848"/>
              <a:gd name="connsiteY83-36402" fmla="*/ 8790 h 17230"/>
              <a:gd name="connsiteX84" fmla="*/ 109 w 13848"/>
              <a:gd name="connsiteY84" fmla="*/ 7008 h 17230"/>
              <a:gd name="connsiteX0-36403" fmla="*/ 109 w 13848"/>
              <a:gd name="connsiteY0-36404" fmla="*/ 7008 h 17230"/>
              <a:gd name="connsiteX1-36405" fmla="*/ 2370 w 13848"/>
              <a:gd name="connsiteY1-36406" fmla="*/ 6237 h 17230"/>
              <a:gd name="connsiteX2-36407" fmla="*/ 4241 w 13848"/>
              <a:gd name="connsiteY2-36408" fmla="*/ 5504 h 17230"/>
              <a:gd name="connsiteX3-36409" fmla="*/ 6507 w 13848"/>
              <a:gd name="connsiteY3-36410" fmla="*/ 3399 h 17230"/>
              <a:gd name="connsiteX4-36411" fmla="*/ 7079 w 13848"/>
              <a:gd name="connsiteY4-36412" fmla="*/ 2367 h 17230"/>
              <a:gd name="connsiteX5-36413" fmla="*/ 7253 w 13848"/>
              <a:gd name="connsiteY5-36414" fmla="*/ 2149 h 17230"/>
              <a:gd name="connsiteX6-36415" fmla="*/ 7474 w 13848"/>
              <a:gd name="connsiteY6-36416" fmla="*/ 826 h 17230"/>
              <a:gd name="connsiteX7-36417" fmla="*/ 7824 w 13848"/>
              <a:gd name="connsiteY7-36418" fmla="*/ 961 h 17230"/>
              <a:gd name="connsiteX8-36419" fmla="*/ 8180 w 13848"/>
              <a:gd name="connsiteY8-36420" fmla="*/ 1915 h 17230"/>
              <a:gd name="connsiteX9-36421" fmla="*/ 8912 w 13848"/>
              <a:gd name="connsiteY9-36422" fmla="*/ 752 h 17230"/>
              <a:gd name="connsiteX10-36423" fmla="*/ 8584 w 13848"/>
              <a:gd name="connsiteY10-36424" fmla="*/ 1546 h 17230"/>
              <a:gd name="connsiteX11-36425" fmla="*/ 9243 w 13848"/>
              <a:gd name="connsiteY11-36426" fmla="*/ 19 h 17230"/>
              <a:gd name="connsiteX12-36427" fmla="*/ 9729 w 13848"/>
              <a:gd name="connsiteY12-36428" fmla="*/ 14 h 17230"/>
              <a:gd name="connsiteX13-36429" fmla="*/ 9825 w 13848"/>
              <a:gd name="connsiteY13-36430" fmla="*/ 1200 h 17230"/>
              <a:gd name="connsiteX14-36431" fmla="*/ 11867 w 13848"/>
              <a:gd name="connsiteY14-36432" fmla="*/ 3664 h 17230"/>
              <a:gd name="connsiteX15-36433" fmla="*/ 13329 w 13848"/>
              <a:gd name="connsiteY15-36434" fmla="*/ 7670 h 17230"/>
              <a:gd name="connsiteX16-36435" fmla="*/ 13797 w 13848"/>
              <a:gd name="connsiteY16-36436" fmla="*/ 12107 h 17230"/>
              <a:gd name="connsiteX17-36437" fmla="*/ 13784 w 13848"/>
              <a:gd name="connsiteY17-36438" fmla="*/ 17145 h 17230"/>
              <a:gd name="connsiteX18-36439" fmla="*/ 13607 w 13848"/>
              <a:gd name="connsiteY18-36440" fmla="*/ 15125 h 17230"/>
              <a:gd name="connsiteX19-36441" fmla="*/ 13156 w 13848"/>
              <a:gd name="connsiteY19-36442" fmla="*/ 17058 h 17230"/>
              <a:gd name="connsiteX20-36443" fmla="*/ 13395 w 13848"/>
              <a:gd name="connsiteY20-36444" fmla="*/ 13248 h 17230"/>
              <a:gd name="connsiteX21-36445" fmla="*/ 12865 w 13848"/>
              <a:gd name="connsiteY21-36446" fmla="*/ 9432 h 17230"/>
              <a:gd name="connsiteX22-36447" fmla="*/ 13317 w 13848"/>
              <a:gd name="connsiteY22-36448" fmla="*/ 16868 h 17230"/>
              <a:gd name="connsiteX23-36449" fmla="*/ 12799 w 13848"/>
              <a:gd name="connsiteY23-36450" fmla="*/ 14147 h 17230"/>
              <a:gd name="connsiteX24-36451" fmla="*/ 12429 w 13848"/>
              <a:gd name="connsiteY24-36452" fmla="*/ 15779 h 17230"/>
              <a:gd name="connsiteX25-36453" fmla="*/ 12465 w 13848"/>
              <a:gd name="connsiteY25-36454" fmla="*/ 10366 h 17230"/>
              <a:gd name="connsiteX26-36455" fmla="*/ 11546 w 13848"/>
              <a:gd name="connsiteY26-36456" fmla="*/ 4727 h 17230"/>
              <a:gd name="connsiteX27-36457" fmla="*/ 11713 w 13848"/>
              <a:gd name="connsiteY27-36458" fmla="*/ 7113 h 17230"/>
              <a:gd name="connsiteX28-36459" fmla="*/ 11954 w 13848"/>
              <a:gd name="connsiteY28-36460" fmla="*/ 7984 h 17230"/>
              <a:gd name="connsiteX29-36461" fmla="*/ 12312 w 13848"/>
              <a:gd name="connsiteY29-36462" fmla="*/ 9938 h 17230"/>
              <a:gd name="connsiteX30-36463" fmla="*/ 11938 w 13848"/>
              <a:gd name="connsiteY30-36464" fmla="*/ 9257 h 17230"/>
              <a:gd name="connsiteX31-36465" fmla="*/ 12308 w 13848"/>
              <a:gd name="connsiteY31-36466" fmla="*/ 11544 h 17230"/>
              <a:gd name="connsiteX32-36467" fmla="*/ 12198 w 13848"/>
              <a:gd name="connsiteY32-36468" fmla="*/ 14201 h 17230"/>
              <a:gd name="connsiteX33-36469" fmla="*/ 12111 w 13848"/>
              <a:gd name="connsiteY33-36470" fmla="*/ 16228 h 17230"/>
              <a:gd name="connsiteX34-36471" fmla="*/ 11833 w 13848"/>
              <a:gd name="connsiteY34-36472" fmla="*/ 13325 h 17230"/>
              <a:gd name="connsiteX35-36473" fmla="*/ 11685 w 13848"/>
              <a:gd name="connsiteY35-36474" fmla="*/ 11252 h 17230"/>
              <a:gd name="connsiteX36-36475" fmla="*/ 11028 w 13848"/>
              <a:gd name="connsiteY36-36476" fmla="*/ 6212 h 17230"/>
              <a:gd name="connsiteX37-36477" fmla="*/ 11374 w 13848"/>
              <a:gd name="connsiteY37-36478" fmla="*/ 11757 h 17230"/>
              <a:gd name="connsiteX38-36479" fmla="*/ 11574 w 13848"/>
              <a:gd name="connsiteY38-36480" fmla="*/ 14285 h 17230"/>
              <a:gd name="connsiteX39-36481" fmla="*/ 12154 w 13848"/>
              <a:gd name="connsiteY39-36482" fmla="*/ 16057 h 17230"/>
              <a:gd name="connsiteX40-36483" fmla="*/ 11498 w 13848"/>
              <a:gd name="connsiteY40-36484" fmla="*/ 15484 h 17230"/>
              <a:gd name="connsiteX41-36485" fmla="*/ 11403 w 13848"/>
              <a:gd name="connsiteY41-36486" fmla="*/ 16746 h 17230"/>
              <a:gd name="connsiteX42-36487" fmla="*/ 11211 w 13848"/>
              <a:gd name="connsiteY42-36488" fmla="*/ 13822 h 17230"/>
              <a:gd name="connsiteX43-36489" fmla="*/ 10807 w 13848"/>
              <a:gd name="connsiteY43-36490" fmla="*/ 16705 h 17230"/>
              <a:gd name="connsiteX44-36491" fmla="*/ 10464 w 13848"/>
              <a:gd name="connsiteY44-36492" fmla="*/ 17020 h 17230"/>
              <a:gd name="connsiteX45-36493" fmla="*/ 10543 w 13848"/>
              <a:gd name="connsiteY45-36494" fmla="*/ 16578 h 17230"/>
              <a:gd name="connsiteX46-36495" fmla="*/ 10656 w 13848"/>
              <a:gd name="connsiteY46-36496" fmla="*/ 15449 h 17230"/>
              <a:gd name="connsiteX47-36497" fmla="*/ 10782 w 13848"/>
              <a:gd name="connsiteY47-36498" fmla="*/ 14870 h 17230"/>
              <a:gd name="connsiteX48-36499" fmla="*/ 10671 w 13848"/>
              <a:gd name="connsiteY48-36500" fmla="*/ 15401 h 17230"/>
              <a:gd name="connsiteX49-36501" fmla="*/ 10281 w 13848"/>
              <a:gd name="connsiteY49-36502" fmla="*/ 15775 h 17230"/>
              <a:gd name="connsiteX50-36503" fmla="*/ 10129 w 13848"/>
              <a:gd name="connsiteY50-36504" fmla="*/ 16622 h 17230"/>
              <a:gd name="connsiteX51-36505" fmla="*/ 9600 w 13848"/>
              <a:gd name="connsiteY51-36506" fmla="*/ 17058 h 17230"/>
              <a:gd name="connsiteX52-36507" fmla="*/ 10476 w 13848"/>
              <a:gd name="connsiteY52-36508" fmla="*/ 15215 h 17230"/>
              <a:gd name="connsiteX53-36509" fmla="*/ 10589 w 13848"/>
              <a:gd name="connsiteY53-36510" fmla="*/ 14100 h 17230"/>
              <a:gd name="connsiteX54-36511" fmla="*/ 10449 w 13848"/>
              <a:gd name="connsiteY54-36512" fmla="*/ 10732 h 17230"/>
              <a:gd name="connsiteX55-36513" fmla="*/ 10548 w 13848"/>
              <a:gd name="connsiteY55-36514" fmla="*/ 9056 h 17230"/>
              <a:gd name="connsiteX56-36515" fmla="*/ 10354 w 13848"/>
              <a:gd name="connsiteY56-36516" fmla="*/ 12175 h 17230"/>
              <a:gd name="connsiteX57-36517" fmla="*/ 9681 w 13848"/>
              <a:gd name="connsiteY57-36518" fmla="*/ 14666 h 17230"/>
              <a:gd name="connsiteX58-36519" fmla="*/ 9862 w 13848"/>
              <a:gd name="connsiteY58-36520" fmla="*/ 15557 h 17230"/>
              <a:gd name="connsiteX59-36521" fmla="*/ 9734 w 13848"/>
              <a:gd name="connsiteY59-36522" fmla="*/ 16695 h 17230"/>
              <a:gd name="connsiteX60-36523" fmla="*/ 9337 w 13848"/>
              <a:gd name="connsiteY60-36524" fmla="*/ 15555 h 17230"/>
              <a:gd name="connsiteX61-36525" fmla="*/ 8794 w 13848"/>
              <a:gd name="connsiteY61-36526" fmla="*/ 15977 h 17230"/>
              <a:gd name="connsiteX62-36527" fmla="*/ 9969 w 13848"/>
              <a:gd name="connsiteY62-36528" fmla="*/ 11851 h 17230"/>
              <a:gd name="connsiteX63-36529" fmla="*/ 9027 w 13848"/>
              <a:gd name="connsiteY63-36530" fmla="*/ 14028 h 17230"/>
              <a:gd name="connsiteX64-36531" fmla="*/ 9181 w 13848"/>
              <a:gd name="connsiteY64-36532" fmla="*/ 11706 h 17230"/>
              <a:gd name="connsiteX65-36533" fmla="*/ 9677 w 13848"/>
              <a:gd name="connsiteY65-36534" fmla="*/ 10364 h 17230"/>
              <a:gd name="connsiteX66-36535" fmla="*/ 10158 w 13848"/>
              <a:gd name="connsiteY66-36536" fmla="*/ 5766 h 17230"/>
              <a:gd name="connsiteX67-36537" fmla="*/ 9331 w 13848"/>
              <a:gd name="connsiteY67-36538" fmla="*/ 3785 h 17230"/>
              <a:gd name="connsiteX68-36539" fmla="*/ 8495 w 13848"/>
              <a:gd name="connsiteY68-36540" fmla="*/ 4400 h 17230"/>
              <a:gd name="connsiteX69-36541" fmla="*/ 7411 w 13848"/>
              <a:gd name="connsiteY69-36542" fmla="*/ 5133 h 17230"/>
              <a:gd name="connsiteX70-36543" fmla="*/ 6860 w 13848"/>
              <a:gd name="connsiteY70-36544" fmla="*/ 5686 h 17230"/>
              <a:gd name="connsiteX71-36545" fmla="*/ 6527 w 13848"/>
              <a:gd name="connsiteY71-36546" fmla="*/ 6132 h 17230"/>
              <a:gd name="connsiteX72-36547" fmla="*/ 6435 w 13848"/>
              <a:gd name="connsiteY72-36548" fmla="*/ 6532 h 17230"/>
              <a:gd name="connsiteX73-36549" fmla="*/ 6001 w 13848"/>
              <a:gd name="connsiteY73-36550" fmla="*/ 6935 h 17230"/>
              <a:gd name="connsiteX74-36551" fmla="*/ 5399 w 13848"/>
              <a:gd name="connsiteY74-36552" fmla="*/ 7260 h 17230"/>
              <a:gd name="connsiteX75-36553" fmla="*/ 5530 w 13848"/>
              <a:gd name="connsiteY75-36554" fmla="*/ 7171 h 17230"/>
              <a:gd name="connsiteX76-36555" fmla="*/ 5907 w 13848"/>
              <a:gd name="connsiteY76-36556" fmla="*/ 7016 h 17230"/>
              <a:gd name="connsiteX77-36557" fmla="*/ 5409 w 13848"/>
              <a:gd name="connsiteY77-36558" fmla="*/ 7287 h 17230"/>
              <a:gd name="connsiteX78-36559" fmla="*/ 4445 w 13848"/>
              <a:gd name="connsiteY78-36560" fmla="*/ 8017 h 17230"/>
              <a:gd name="connsiteX79-36561" fmla="*/ 3889 w 13848"/>
              <a:gd name="connsiteY79-36562" fmla="*/ 8372 h 17230"/>
              <a:gd name="connsiteX80-36563" fmla="*/ 3037 w 13848"/>
              <a:gd name="connsiteY80-36564" fmla="*/ 9379 h 17230"/>
              <a:gd name="connsiteX81-36565" fmla="*/ 1578 w 13848"/>
              <a:gd name="connsiteY81-36566" fmla="*/ 10268 h 17230"/>
              <a:gd name="connsiteX82-36567" fmla="*/ 495 w 13848"/>
              <a:gd name="connsiteY82-36568" fmla="*/ 10196 h 17230"/>
              <a:gd name="connsiteX83-36569" fmla="*/ 330 w 13848"/>
              <a:gd name="connsiteY83-36570" fmla="*/ 8790 h 17230"/>
              <a:gd name="connsiteX84-36571" fmla="*/ 109 w 13848"/>
              <a:gd name="connsiteY84-36572" fmla="*/ 7008 h 17230"/>
              <a:gd name="connsiteX0-36573" fmla="*/ 109 w 13848"/>
              <a:gd name="connsiteY0-36574" fmla="*/ 7008 h 17230"/>
              <a:gd name="connsiteX1-36575" fmla="*/ 2370 w 13848"/>
              <a:gd name="connsiteY1-36576" fmla="*/ 6237 h 17230"/>
              <a:gd name="connsiteX2-36577" fmla="*/ 4241 w 13848"/>
              <a:gd name="connsiteY2-36578" fmla="*/ 5504 h 17230"/>
              <a:gd name="connsiteX3-36579" fmla="*/ 6507 w 13848"/>
              <a:gd name="connsiteY3-36580" fmla="*/ 3399 h 17230"/>
              <a:gd name="connsiteX4-36581" fmla="*/ 7079 w 13848"/>
              <a:gd name="connsiteY4-36582" fmla="*/ 2367 h 17230"/>
              <a:gd name="connsiteX5-36583" fmla="*/ 7253 w 13848"/>
              <a:gd name="connsiteY5-36584" fmla="*/ 2149 h 17230"/>
              <a:gd name="connsiteX6-36585" fmla="*/ 7474 w 13848"/>
              <a:gd name="connsiteY6-36586" fmla="*/ 826 h 17230"/>
              <a:gd name="connsiteX7-36587" fmla="*/ 7824 w 13848"/>
              <a:gd name="connsiteY7-36588" fmla="*/ 961 h 17230"/>
              <a:gd name="connsiteX8-36589" fmla="*/ 8180 w 13848"/>
              <a:gd name="connsiteY8-36590" fmla="*/ 1915 h 17230"/>
              <a:gd name="connsiteX9-36591" fmla="*/ 8912 w 13848"/>
              <a:gd name="connsiteY9-36592" fmla="*/ 752 h 17230"/>
              <a:gd name="connsiteX10-36593" fmla="*/ 8584 w 13848"/>
              <a:gd name="connsiteY10-36594" fmla="*/ 1546 h 17230"/>
              <a:gd name="connsiteX11-36595" fmla="*/ 9243 w 13848"/>
              <a:gd name="connsiteY11-36596" fmla="*/ 19 h 17230"/>
              <a:gd name="connsiteX12-36597" fmla="*/ 9729 w 13848"/>
              <a:gd name="connsiteY12-36598" fmla="*/ 14 h 17230"/>
              <a:gd name="connsiteX13-36599" fmla="*/ 9825 w 13848"/>
              <a:gd name="connsiteY13-36600" fmla="*/ 1200 h 17230"/>
              <a:gd name="connsiteX14-36601" fmla="*/ 11867 w 13848"/>
              <a:gd name="connsiteY14-36602" fmla="*/ 3664 h 17230"/>
              <a:gd name="connsiteX15-36603" fmla="*/ 13329 w 13848"/>
              <a:gd name="connsiteY15-36604" fmla="*/ 7670 h 17230"/>
              <a:gd name="connsiteX16-36605" fmla="*/ 13797 w 13848"/>
              <a:gd name="connsiteY16-36606" fmla="*/ 12107 h 17230"/>
              <a:gd name="connsiteX17-36607" fmla="*/ 13784 w 13848"/>
              <a:gd name="connsiteY17-36608" fmla="*/ 17145 h 17230"/>
              <a:gd name="connsiteX18-36609" fmla="*/ 13607 w 13848"/>
              <a:gd name="connsiteY18-36610" fmla="*/ 15125 h 17230"/>
              <a:gd name="connsiteX19-36611" fmla="*/ 13156 w 13848"/>
              <a:gd name="connsiteY19-36612" fmla="*/ 17058 h 17230"/>
              <a:gd name="connsiteX20-36613" fmla="*/ 13395 w 13848"/>
              <a:gd name="connsiteY20-36614" fmla="*/ 13248 h 17230"/>
              <a:gd name="connsiteX21-36615" fmla="*/ 12865 w 13848"/>
              <a:gd name="connsiteY21-36616" fmla="*/ 9432 h 17230"/>
              <a:gd name="connsiteX22-36617" fmla="*/ 13317 w 13848"/>
              <a:gd name="connsiteY22-36618" fmla="*/ 16868 h 17230"/>
              <a:gd name="connsiteX23-36619" fmla="*/ 12799 w 13848"/>
              <a:gd name="connsiteY23-36620" fmla="*/ 14147 h 17230"/>
              <a:gd name="connsiteX24-36621" fmla="*/ 12429 w 13848"/>
              <a:gd name="connsiteY24-36622" fmla="*/ 15779 h 17230"/>
              <a:gd name="connsiteX25-36623" fmla="*/ 12465 w 13848"/>
              <a:gd name="connsiteY25-36624" fmla="*/ 10366 h 17230"/>
              <a:gd name="connsiteX26-36625" fmla="*/ 11546 w 13848"/>
              <a:gd name="connsiteY26-36626" fmla="*/ 4727 h 17230"/>
              <a:gd name="connsiteX27-36627" fmla="*/ 11713 w 13848"/>
              <a:gd name="connsiteY27-36628" fmla="*/ 7113 h 17230"/>
              <a:gd name="connsiteX28-36629" fmla="*/ 11954 w 13848"/>
              <a:gd name="connsiteY28-36630" fmla="*/ 7984 h 17230"/>
              <a:gd name="connsiteX29-36631" fmla="*/ 12312 w 13848"/>
              <a:gd name="connsiteY29-36632" fmla="*/ 9938 h 17230"/>
              <a:gd name="connsiteX30-36633" fmla="*/ 11938 w 13848"/>
              <a:gd name="connsiteY30-36634" fmla="*/ 9257 h 17230"/>
              <a:gd name="connsiteX31-36635" fmla="*/ 12308 w 13848"/>
              <a:gd name="connsiteY31-36636" fmla="*/ 11544 h 17230"/>
              <a:gd name="connsiteX32-36637" fmla="*/ 12198 w 13848"/>
              <a:gd name="connsiteY32-36638" fmla="*/ 14201 h 17230"/>
              <a:gd name="connsiteX33-36639" fmla="*/ 12111 w 13848"/>
              <a:gd name="connsiteY33-36640" fmla="*/ 16228 h 17230"/>
              <a:gd name="connsiteX34-36641" fmla="*/ 11833 w 13848"/>
              <a:gd name="connsiteY34-36642" fmla="*/ 13325 h 17230"/>
              <a:gd name="connsiteX35-36643" fmla="*/ 11685 w 13848"/>
              <a:gd name="connsiteY35-36644" fmla="*/ 11252 h 17230"/>
              <a:gd name="connsiteX36-36645" fmla="*/ 11028 w 13848"/>
              <a:gd name="connsiteY36-36646" fmla="*/ 6212 h 17230"/>
              <a:gd name="connsiteX37-36647" fmla="*/ 11374 w 13848"/>
              <a:gd name="connsiteY37-36648" fmla="*/ 11757 h 17230"/>
              <a:gd name="connsiteX38-36649" fmla="*/ 11574 w 13848"/>
              <a:gd name="connsiteY38-36650" fmla="*/ 14285 h 17230"/>
              <a:gd name="connsiteX39-36651" fmla="*/ 12154 w 13848"/>
              <a:gd name="connsiteY39-36652" fmla="*/ 16057 h 17230"/>
              <a:gd name="connsiteX40-36653" fmla="*/ 11498 w 13848"/>
              <a:gd name="connsiteY40-36654" fmla="*/ 15484 h 17230"/>
              <a:gd name="connsiteX41-36655" fmla="*/ 11403 w 13848"/>
              <a:gd name="connsiteY41-36656" fmla="*/ 16746 h 17230"/>
              <a:gd name="connsiteX42-36657" fmla="*/ 11211 w 13848"/>
              <a:gd name="connsiteY42-36658" fmla="*/ 13822 h 17230"/>
              <a:gd name="connsiteX43-36659" fmla="*/ 10807 w 13848"/>
              <a:gd name="connsiteY43-36660" fmla="*/ 16705 h 17230"/>
              <a:gd name="connsiteX44-36661" fmla="*/ 10464 w 13848"/>
              <a:gd name="connsiteY44-36662" fmla="*/ 17020 h 17230"/>
              <a:gd name="connsiteX45-36663" fmla="*/ 10543 w 13848"/>
              <a:gd name="connsiteY45-36664" fmla="*/ 16578 h 17230"/>
              <a:gd name="connsiteX46-36665" fmla="*/ 10656 w 13848"/>
              <a:gd name="connsiteY46-36666" fmla="*/ 15449 h 17230"/>
              <a:gd name="connsiteX47-36667" fmla="*/ 10782 w 13848"/>
              <a:gd name="connsiteY47-36668" fmla="*/ 14870 h 17230"/>
              <a:gd name="connsiteX48-36669" fmla="*/ 10671 w 13848"/>
              <a:gd name="connsiteY48-36670" fmla="*/ 15401 h 17230"/>
              <a:gd name="connsiteX49-36671" fmla="*/ 10281 w 13848"/>
              <a:gd name="connsiteY49-36672" fmla="*/ 15775 h 17230"/>
              <a:gd name="connsiteX50-36673" fmla="*/ 10129 w 13848"/>
              <a:gd name="connsiteY50-36674" fmla="*/ 16622 h 17230"/>
              <a:gd name="connsiteX51-36675" fmla="*/ 9600 w 13848"/>
              <a:gd name="connsiteY51-36676" fmla="*/ 17058 h 17230"/>
              <a:gd name="connsiteX52-36677" fmla="*/ 10476 w 13848"/>
              <a:gd name="connsiteY52-36678" fmla="*/ 15215 h 17230"/>
              <a:gd name="connsiteX53-36679" fmla="*/ 10589 w 13848"/>
              <a:gd name="connsiteY53-36680" fmla="*/ 14100 h 17230"/>
              <a:gd name="connsiteX54-36681" fmla="*/ 10734 w 13848"/>
              <a:gd name="connsiteY54-36682" fmla="*/ 12873 h 17230"/>
              <a:gd name="connsiteX55-36683" fmla="*/ 10449 w 13848"/>
              <a:gd name="connsiteY55-36684" fmla="*/ 10732 h 17230"/>
              <a:gd name="connsiteX56-36685" fmla="*/ 10548 w 13848"/>
              <a:gd name="connsiteY56-36686" fmla="*/ 9056 h 17230"/>
              <a:gd name="connsiteX57-36687" fmla="*/ 10354 w 13848"/>
              <a:gd name="connsiteY57-36688" fmla="*/ 12175 h 17230"/>
              <a:gd name="connsiteX58-36689" fmla="*/ 9681 w 13848"/>
              <a:gd name="connsiteY58-36690" fmla="*/ 14666 h 17230"/>
              <a:gd name="connsiteX59-36691" fmla="*/ 9862 w 13848"/>
              <a:gd name="connsiteY59-36692" fmla="*/ 15557 h 17230"/>
              <a:gd name="connsiteX60-36693" fmla="*/ 9734 w 13848"/>
              <a:gd name="connsiteY60-36694" fmla="*/ 16695 h 17230"/>
              <a:gd name="connsiteX61-36695" fmla="*/ 9337 w 13848"/>
              <a:gd name="connsiteY61-36696" fmla="*/ 15555 h 17230"/>
              <a:gd name="connsiteX62-36697" fmla="*/ 8794 w 13848"/>
              <a:gd name="connsiteY62-36698" fmla="*/ 15977 h 17230"/>
              <a:gd name="connsiteX63-36699" fmla="*/ 9969 w 13848"/>
              <a:gd name="connsiteY63-36700" fmla="*/ 11851 h 17230"/>
              <a:gd name="connsiteX64-36701" fmla="*/ 9027 w 13848"/>
              <a:gd name="connsiteY64-36702" fmla="*/ 14028 h 17230"/>
              <a:gd name="connsiteX65-36703" fmla="*/ 9181 w 13848"/>
              <a:gd name="connsiteY65-36704" fmla="*/ 11706 h 17230"/>
              <a:gd name="connsiteX66-36705" fmla="*/ 9677 w 13848"/>
              <a:gd name="connsiteY66-36706" fmla="*/ 10364 h 17230"/>
              <a:gd name="connsiteX67-36707" fmla="*/ 10158 w 13848"/>
              <a:gd name="connsiteY67-36708" fmla="*/ 5766 h 17230"/>
              <a:gd name="connsiteX68-36709" fmla="*/ 9331 w 13848"/>
              <a:gd name="connsiteY68-36710" fmla="*/ 3785 h 17230"/>
              <a:gd name="connsiteX69-36711" fmla="*/ 8495 w 13848"/>
              <a:gd name="connsiteY69-36712" fmla="*/ 4400 h 17230"/>
              <a:gd name="connsiteX70-36713" fmla="*/ 7411 w 13848"/>
              <a:gd name="connsiteY70-36714" fmla="*/ 5133 h 17230"/>
              <a:gd name="connsiteX71-36715" fmla="*/ 6860 w 13848"/>
              <a:gd name="connsiteY71-36716" fmla="*/ 5686 h 17230"/>
              <a:gd name="connsiteX72-36717" fmla="*/ 6527 w 13848"/>
              <a:gd name="connsiteY72-36718" fmla="*/ 6132 h 17230"/>
              <a:gd name="connsiteX73-36719" fmla="*/ 6435 w 13848"/>
              <a:gd name="connsiteY73-36720" fmla="*/ 6532 h 17230"/>
              <a:gd name="connsiteX74-36721" fmla="*/ 6001 w 13848"/>
              <a:gd name="connsiteY74-36722" fmla="*/ 6935 h 17230"/>
              <a:gd name="connsiteX75-36723" fmla="*/ 5399 w 13848"/>
              <a:gd name="connsiteY75-36724" fmla="*/ 7260 h 17230"/>
              <a:gd name="connsiteX76-36725" fmla="*/ 5530 w 13848"/>
              <a:gd name="connsiteY76-36726" fmla="*/ 7171 h 17230"/>
              <a:gd name="connsiteX77-36727" fmla="*/ 5907 w 13848"/>
              <a:gd name="connsiteY77-36728" fmla="*/ 7016 h 17230"/>
              <a:gd name="connsiteX78-36729" fmla="*/ 5409 w 13848"/>
              <a:gd name="connsiteY78-36730" fmla="*/ 7287 h 17230"/>
              <a:gd name="connsiteX79-36731" fmla="*/ 4445 w 13848"/>
              <a:gd name="connsiteY79-36732" fmla="*/ 8017 h 17230"/>
              <a:gd name="connsiteX80-36733" fmla="*/ 3889 w 13848"/>
              <a:gd name="connsiteY80-36734" fmla="*/ 8372 h 17230"/>
              <a:gd name="connsiteX81-36735" fmla="*/ 3037 w 13848"/>
              <a:gd name="connsiteY81-36736" fmla="*/ 9379 h 17230"/>
              <a:gd name="connsiteX82-36737" fmla="*/ 1578 w 13848"/>
              <a:gd name="connsiteY82-36738" fmla="*/ 10268 h 17230"/>
              <a:gd name="connsiteX83-36739" fmla="*/ 495 w 13848"/>
              <a:gd name="connsiteY83-36740" fmla="*/ 10196 h 17230"/>
              <a:gd name="connsiteX84-36741" fmla="*/ 330 w 13848"/>
              <a:gd name="connsiteY84-36742" fmla="*/ 8790 h 17230"/>
              <a:gd name="connsiteX85" fmla="*/ 109 w 13848"/>
              <a:gd name="connsiteY85" fmla="*/ 7008 h 17230"/>
              <a:gd name="connsiteX0-36743" fmla="*/ 109 w 13848"/>
              <a:gd name="connsiteY0-36744" fmla="*/ 7008 h 17230"/>
              <a:gd name="connsiteX1-36745" fmla="*/ 2370 w 13848"/>
              <a:gd name="connsiteY1-36746" fmla="*/ 6237 h 17230"/>
              <a:gd name="connsiteX2-36747" fmla="*/ 4241 w 13848"/>
              <a:gd name="connsiteY2-36748" fmla="*/ 5504 h 17230"/>
              <a:gd name="connsiteX3-36749" fmla="*/ 6507 w 13848"/>
              <a:gd name="connsiteY3-36750" fmla="*/ 3399 h 17230"/>
              <a:gd name="connsiteX4-36751" fmla="*/ 7079 w 13848"/>
              <a:gd name="connsiteY4-36752" fmla="*/ 2367 h 17230"/>
              <a:gd name="connsiteX5-36753" fmla="*/ 7253 w 13848"/>
              <a:gd name="connsiteY5-36754" fmla="*/ 2149 h 17230"/>
              <a:gd name="connsiteX6-36755" fmla="*/ 7474 w 13848"/>
              <a:gd name="connsiteY6-36756" fmla="*/ 826 h 17230"/>
              <a:gd name="connsiteX7-36757" fmla="*/ 7824 w 13848"/>
              <a:gd name="connsiteY7-36758" fmla="*/ 961 h 17230"/>
              <a:gd name="connsiteX8-36759" fmla="*/ 8180 w 13848"/>
              <a:gd name="connsiteY8-36760" fmla="*/ 1915 h 17230"/>
              <a:gd name="connsiteX9-36761" fmla="*/ 8912 w 13848"/>
              <a:gd name="connsiteY9-36762" fmla="*/ 752 h 17230"/>
              <a:gd name="connsiteX10-36763" fmla="*/ 8584 w 13848"/>
              <a:gd name="connsiteY10-36764" fmla="*/ 1546 h 17230"/>
              <a:gd name="connsiteX11-36765" fmla="*/ 9243 w 13848"/>
              <a:gd name="connsiteY11-36766" fmla="*/ 19 h 17230"/>
              <a:gd name="connsiteX12-36767" fmla="*/ 9729 w 13848"/>
              <a:gd name="connsiteY12-36768" fmla="*/ 14 h 17230"/>
              <a:gd name="connsiteX13-36769" fmla="*/ 9825 w 13848"/>
              <a:gd name="connsiteY13-36770" fmla="*/ 1200 h 17230"/>
              <a:gd name="connsiteX14-36771" fmla="*/ 11867 w 13848"/>
              <a:gd name="connsiteY14-36772" fmla="*/ 3664 h 17230"/>
              <a:gd name="connsiteX15-36773" fmla="*/ 13329 w 13848"/>
              <a:gd name="connsiteY15-36774" fmla="*/ 7670 h 17230"/>
              <a:gd name="connsiteX16-36775" fmla="*/ 13797 w 13848"/>
              <a:gd name="connsiteY16-36776" fmla="*/ 12107 h 17230"/>
              <a:gd name="connsiteX17-36777" fmla="*/ 13784 w 13848"/>
              <a:gd name="connsiteY17-36778" fmla="*/ 17145 h 17230"/>
              <a:gd name="connsiteX18-36779" fmla="*/ 13607 w 13848"/>
              <a:gd name="connsiteY18-36780" fmla="*/ 15125 h 17230"/>
              <a:gd name="connsiteX19-36781" fmla="*/ 13156 w 13848"/>
              <a:gd name="connsiteY19-36782" fmla="*/ 17058 h 17230"/>
              <a:gd name="connsiteX20-36783" fmla="*/ 13395 w 13848"/>
              <a:gd name="connsiteY20-36784" fmla="*/ 13248 h 17230"/>
              <a:gd name="connsiteX21-36785" fmla="*/ 12865 w 13848"/>
              <a:gd name="connsiteY21-36786" fmla="*/ 9432 h 17230"/>
              <a:gd name="connsiteX22-36787" fmla="*/ 13317 w 13848"/>
              <a:gd name="connsiteY22-36788" fmla="*/ 16868 h 17230"/>
              <a:gd name="connsiteX23-36789" fmla="*/ 12799 w 13848"/>
              <a:gd name="connsiteY23-36790" fmla="*/ 14147 h 17230"/>
              <a:gd name="connsiteX24-36791" fmla="*/ 12429 w 13848"/>
              <a:gd name="connsiteY24-36792" fmla="*/ 15779 h 17230"/>
              <a:gd name="connsiteX25-36793" fmla="*/ 12465 w 13848"/>
              <a:gd name="connsiteY25-36794" fmla="*/ 10366 h 17230"/>
              <a:gd name="connsiteX26-36795" fmla="*/ 11546 w 13848"/>
              <a:gd name="connsiteY26-36796" fmla="*/ 4727 h 17230"/>
              <a:gd name="connsiteX27-36797" fmla="*/ 11713 w 13848"/>
              <a:gd name="connsiteY27-36798" fmla="*/ 7113 h 17230"/>
              <a:gd name="connsiteX28-36799" fmla="*/ 11954 w 13848"/>
              <a:gd name="connsiteY28-36800" fmla="*/ 7984 h 17230"/>
              <a:gd name="connsiteX29-36801" fmla="*/ 12312 w 13848"/>
              <a:gd name="connsiteY29-36802" fmla="*/ 9938 h 17230"/>
              <a:gd name="connsiteX30-36803" fmla="*/ 11938 w 13848"/>
              <a:gd name="connsiteY30-36804" fmla="*/ 9257 h 17230"/>
              <a:gd name="connsiteX31-36805" fmla="*/ 12308 w 13848"/>
              <a:gd name="connsiteY31-36806" fmla="*/ 11544 h 17230"/>
              <a:gd name="connsiteX32-36807" fmla="*/ 12198 w 13848"/>
              <a:gd name="connsiteY32-36808" fmla="*/ 14201 h 17230"/>
              <a:gd name="connsiteX33-36809" fmla="*/ 12111 w 13848"/>
              <a:gd name="connsiteY33-36810" fmla="*/ 16228 h 17230"/>
              <a:gd name="connsiteX34-36811" fmla="*/ 11833 w 13848"/>
              <a:gd name="connsiteY34-36812" fmla="*/ 13325 h 17230"/>
              <a:gd name="connsiteX35-36813" fmla="*/ 11685 w 13848"/>
              <a:gd name="connsiteY35-36814" fmla="*/ 11252 h 17230"/>
              <a:gd name="connsiteX36-36815" fmla="*/ 11028 w 13848"/>
              <a:gd name="connsiteY36-36816" fmla="*/ 6212 h 17230"/>
              <a:gd name="connsiteX37-36817" fmla="*/ 11374 w 13848"/>
              <a:gd name="connsiteY37-36818" fmla="*/ 11757 h 17230"/>
              <a:gd name="connsiteX38-36819" fmla="*/ 11574 w 13848"/>
              <a:gd name="connsiteY38-36820" fmla="*/ 14285 h 17230"/>
              <a:gd name="connsiteX39-36821" fmla="*/ 12154 w 13848"/>
              <a:gd name="connsiteY39-36822" fmla="*/ 16057 h 17230"/>
              <a:gd name="connsiteX40-36823" fmla="*/ 11498 w 13848"/>
              <a:gd name="connsiteY40-36824" fmla="*/ 15484 h 17230"/>
              <a:gd name="connsiteX41-36825" fmla="*/ 11403 w 13848"/>
              <a:gd name="connsiteY41-36826" fmla="*/ 16746 h 17230"/>
              <a:gd name="connsiteX42-36827" fmla="*/ 11211 w 13848"/>
              <a:gd name="connsiteY42-36828" fmla="*/ 13822 h 17230"/>
              <a:gd name="connsiteX43-36829" fmla="*/ 10807 w 13848"/>
              <a:gd name="connsiteY43-36830" fmla="*/ 16705 h 17230"/>
              <a:gd name="connsiteX44-36831" fmla="*/ 10464 w 13848"/>
              <a:gd name="connsiteY44-36832" fmla="*/ 17020 h 17230"/>
              <a:gd name="connsiteX45-36833" fmla="*/ 10543 w 13848"/>
              <a:gd name="connsiteY45-36834" fmla="*/ 16578 h 17230"/>
              <a:gd name="connsiteX46-36835" fmla="*/ 10656 w 13848"/>
              <a:gd name="connsiteY46-36836" fmla="*/ 15449 h 17230"/>
              <a:gd name="connsiteX47-36837" fmla="*/ 10782 w 13848"/>
              <a:gd name="connsiteY47-36838" fmla="*/ 14870 h 17230"/>
              <a:gd name="connsiteX48-36839" fmla="*/ 10671 w 13848"/>
              <a:gd name="connsiteY48-36840" fmla="*/ 15401 h 17230"/>
              <a:gd name="connsiteX49-36841" fmla="*/ 10281 w 13848"/>
              <a:gd name="connsiteY49-36842" fmla="*/ 15775 h 17230"/>
              <a:gd name="connsiteX50-36843" fmla="*/ 10129 w 13848"/>
              <a:gd name="connsiteY50-36844" fmla="*/ 16622 h 17230"/>
              <a:gd name="connsiteX51-36845" fmla="*/ 9600 w 13848"/>
              <a:gd name="connsiteY51-36846" fmla="*/ 17058 h 17230"/>
              <a:gd name="connsiteX52-36847" fmla="*/ 10363 w 13848"/>
              <a:gd name="connsiteY52-36848" fmla="*/ 15194 h 17230"/>
              <a:gd name="connsiteX53-36849" fmla="*/ 10589 w 13848"/>
              <a:gd name="connsiteY53-36850" fmla="*/ 14100 h 17230"/>
              <a:gd name="connsiteX54-36851" fmla="*/ 10734 w 13848"/>
              <a:gd name="connsiteY54-36852" fmla="*/ 12873 h 17230"/>
              <a:gd name="connsiteX55-36853" fmla="*/ 10449 w 13848"/>
              <a:gd name="connsiteY55-36854" fmla="*/ 10732 h 17230"/>
              <a:gd name="connsiteX56-36855" fmla="*/ 10548 w 13848"/>
              <a:gd name="connsiteY56-36856" fmla="*/ 9056 h 17230"/>
              <a:gd name="connsiteX57-36857" fmla="*/ 10354 w 13848"/>
              <a:gd name="connsiteY57-36858" fmla="*/ 12175 h 17230"/>
              <a:gd name="connsiteX58-36859" fmla="*/ 9681 w 13848"/>
              <a:gd name="connsiteY58-36860" fmla="*/ 14666 h 17230"/>
              <a:gd name="connsiteX59-36861" fmla="*/ 9862 w 13848"/>
              <a:gd name="connsiteY59-36862" fmla="*/ 15557 h 17230"/>
              <a:gd name="connsiteX60-36863" fmla="*/ 9734 w 13848"/>
              <a:gd name="connsiteY60-36864" fmla="*/ 16695 h 17230"/>
              <a:gd name="connsiteX61-36865" fmla="*/ 9337 w 13848"/>
              <a:gd name="connsiteY61-36866" fmla="*/ 15555 h 17230"/>
              <a:gd name="connsiteX62-36867" fmla="*/ 8794 w 13848"/>
              <a:gd name="connsiteY62-36868" fmla="*/ 15977 h 17230"/>
              <a:gd name="connsiteX63-36869" fmla="*/ 9969 w 13848"/>
              <a:gd name="connsiteY63-36870" fmla="*/ 11851 h 17230"/>
              <a:gd name="connsiteX64-36871" fmla="*/ 9027 w 13848"/>
              <a:gd name="connsiteY64-36872" fmla="*/ 14028 h 17230"/>
              <a:gd name="connsiteX65-36873" fmla="*/ 9181 w 13848"/>
              <a:gd name="connsiteY65-36874" fmla="*/ 11706 h 17230"/>
              <a:gd name="connsiteX66-36875" fmla="*/ 9677 w 13848"/>
              <a:gd name="connsiteY66-36876" fmla="*/ 10364 h 17230"/>
              <a:gd name="connsiteX67-36877" fmla="*/ 10158 w 13848"/>
              <a:gd name="connsiteY67-36878" fmla="*/ 5766 h 17230"/>
              <a:gd name="connsiteX68-36879" fmla="*/ 9331 w 13848"/>
              <a:gd name="connsiteY68-36880" fmla="*/ 3785 h 17230"/>
              <a:gd name="connsiteX69-36881" fmla="*/ 8495 w 13848"/>
              <a:gd name="connsiteY69-36882" fmla="*/ 4400 h 17230"/>
              <a:gd name="connsiteX70-36883" fmla="*/ 7411 w 13848"/>
              <a:gd name="connsiteY70-36884" fmla="*/ 5133 h 17230"/>
              <a:gd name="connsiteX71-36885" fmla="*/ 6860 w 13848"/>
              <a:gd name="connsiteY71-36886" fmla="*/ 5686 h 17230"/>
              <a:gd name="connsiteX72-36887" fmla="*/ 6527 w 13848"/>
              <a:gd name="connsiteY72-36888" fmla="*/ 6132 h 17230"/>
              <a:gd name="connsiteX73-36889" fmla="*/ 6435 w 13848"/>
              <a:gd name="connsiteY73-36890" fmla="*/ 6532 h 17230"/>
              <a:gd name="connsiteX74-36891" fmla="*/ 6001 w 13848"/>
              <a:gd name="connsiteY74-36892" fmla="*/ 6935 h 17230"/>
              <a:gd name="connsiteX75-36893" fmla="*/ 5399 w 13848"/>
              <a:gd name="connsiteY75-36894" fmla="*/ 7260 h 17230"/>
              <a:gd name="connsiteX76-36895" fmla="*/ 5530 w 13848"/>
              <a:gd name="connsiteY76-36896" fmla="*/ 7171 h 17230"/>
              <a:gd name="connsiteX77-36897" fmla="*/ 5907 w 13848"/>
              <a:gd name="connsiteY77-36898" fmla="*/ 7016 h 17230"/>
              <a:gd name="connsiteX78-36899" fmla="*/ 5409 w 13848"/>
              <a:gd name="connsiteY78-36900" fmla="*/ 7287 h 17230"/>
              <a:gd name="connsiteX79-36901" fmla="*/ 4445 w 13848"/>
              <a:gd name="connsiteY79-36902" fmla="*/ 8017 h 17230"/>
              <a:gd name="connsiteX80-36903" fmla="*/ 3889 w 13848"/>
              <a:gd name="connsiteY80-36904" fmla="*/ 8372 h 17230"/>
              <a:gd name="connsiteX81-36905" fmla="*/ 3037 w 13848"/>
              <a:gd name="connsiteY81-36906" fmla="*/ 9379 h 17230"/>
              <a:gd name="connsiteX82-36907" fmla="*/ 1578 w 13848"/>
              <a:gd name="connsiteY82-36908" fmla="*/ 10268 h 17230"/>
              <a:gd name="connsiteX83-36909" fmla="*/ 495 w 13848"/>
              <a:gd name="connsiteY83-36910" fmla="*/ 10196 h 17230"/>
              <a:gd name="connsiteX84-36911" fmla="*/ 330 w 13848"/>
              <a:gd name="connsiteY84-36912" fmla="*/ 8790 h 17230"/>
              <a:gd name="connsiteX85-36913" fmla="*/ 109 w 13848"/>
              <a:gd name="connsiteY85-36914" fmla="*/ 7008 h 17230"/>
              <a:gd name="connsiteX0-36915" fmla="*/ 109 w 13848"/>
              <a:gd name="connsiteY0-36916" fmla="*/ 7008 h 17230"/>
              <a:gd name="connsiteX1-36917" fmla="*/ 2370 w 13848"/>
              <a:gd name="connsiteY1-36918" fmla="*/ 6237 h 17230"/>
              <a:gd name="connsiteX2-36919" fmla="*/ 4241 w 13848"/>
              <a:gd name="connsiteY2-36920" fmla="*/ 5504 h 17230"/>
              <a:gd name="connsiteX3-36921" fmla="*/ 6507 w 13848"/>
              <a:gd name="connsiteY3-36922" fmla="*/ 3399 h 17230"/>
              <a:gd name="connsiteX4-36923" fmla="*/ 7079 w 13848"/>
              <a:gd name="connsiteY4-36924" fmla="*/ 2367 h 17230"/>
              <a:gd name="connsiteX5-36925" fmla="*/ 7253 w 13848"/>
              <a:gd name="connsiteY5-36926" fmla="*/ 2149 h 17230"/>
              <a:gd name="connsiteX6-36927" fmla="*/ 7474 w 13848"/>
              <a:gd name="connsiteY6-36928" fmla="*/ 826 h 17230"/>
              <a:gd name="connsiteX7-36929" fmla="*/ 7824 w 13848"/>
              <a:gd name="connsiteY7-36930" fmla="*/ 961 h 17230"/>
              <a:gd name="connsiteX8-36931" fmla="*/ 8180 w 13848"/>
              <a:gd name="connsiteY8-36932" fmla="*/ 1915 h 17230"/>
              <a:gd name="connsiteX9-36933" fmla="*/ 8912 w 13848"/>
              <a:gd name="connsiteY9-36934" fmla="*/ 752 h 17230"/>
              <a:gd name="connsiteX10-36935" fmla="*/ 8584 w 13848"/>
              <a:gd name="connsiteY10-36936" fmla="*/ 1546 h 17230"/>
              <a:gd name="connsiteX11-36937" fmla="*/ 9243 w 13848"/>
              <a:gd name="connsiteY11-36938" fmla="*/ 19 h 17230"/>
              <a:gd name="connsiteX12-36939" fmla="*/ 9729 w 13848"/>
              <a:gd name="connsiteY12-36940" fmla="*/ 14 h 17230"/>
              <a:gd name="connsiteX13-36941" fmla="*/ 9825 w 13848"/>
              <a:gd name="connsiteY13-36942" fmla="*/ 1200 h 17230"/>
              <a:gd name="connsiteX14-36943" fmla="*/ 11867 w 13848"/>
              <a:gd name="connsiteY14-36944" fmla="*/ 3664 h 17230"/>
              <a:gd name="connsiteX15-36945" fmla="*/ 13329 w 13848"/>
              <a:gd name="connsiteY15-36946" fmla="*/ 7670 h 17230"/>
              <a:gd name="connsiteX16-36947" fmla="*/ 13797 w 13848"/>
              <a:gd name="connsiteY16-36948" fmla="*/ 12107 h 17230"/>
              <a:gd name="connsiteX17-36949" fmla="*/ 13784 w 13848"/>
              <a:gd name="connsiteY17-36950" fmla="*/ 17145 h 17230"/>
              <a:gd name="connsiteX18-36951" fmla="*/ 13607 w 13848"/>
              <a:gd name="connsiteY18-36952" fmla="*/ 15125 h 17230"/>
              <a:gd name="connsiteX19-36953" fmla="*/ 13156 w 13848"/>
              <a:gd name="connsiteY19-36954" fmla="*/ 17058 h 17230"/>
              <a:gd name="connsiteX20-36955" fmla="*/ 13395 w 13848"/>
              <a:gd name="connsiteY20-36956" fmla="*/ 13248 h 17230"/>
              <a:gd name="connsiteX21-36957" fmla="*/ 12865 w 13848"/>
              <a:gd name="connsiteY21-36958" fmla="*/ 9432 h 17230"/>
              <a:gd name="connsiteX22-36959" fmla="*/ 13317 w 13848"/>
              <a:gd name="connsiteY22-36960" fmla="*/ 16868 h 17230"/>
              <a:gd name="connsiteX23-36961" fmla="*/ 12799 w 13848"/>
              <a:gd name="connsiteY23-36962" fmla="*/ 14147 h 17230"/>
              <a:gd name="connsiteX24-36963" fmla="*/ 12429 w 13848"/>
              <a:gd name="connsiteY24-36964" fmla="*/ 15779 h 17230"/>
              <a:gd name="connsiteX25-36965" fmla="*/ 12465 w 13848"/>
              <a:gd name="connsiteY25-36966" fmla="*/ 10366 h 17230"/>
              <a:gd name="connsiteX26-36967" fmla="*/ 11546 w 13848"/>
              <a:gd name="connsiteY26-36968" fmla="*/ 4727 h 17230"/>
              <a:gd name="connsiteX27-36969" fmla="*/ 11713 w 13848"/>
              <a:gd name="connsiteY27-36970" fmla="*/ 7113 h 17230"/>
              <a:gd name="connsiteX28-36971" fmla="*/ 11954 w 13848"/>
              <a:gd name="connsiteY28-36972" fmla="*/ 7984 h 17230"/>
              <a:gd name="connsiteX29-36973" fmla="*/ 12312 w 13848"/>
              <a:gd name="connsiteY29-36974" fmla="*/ 9938 h 17230"/>
              <a:gd name="connsiteX30-36975" fmla="*/ 11938 w 13848"/>
              <a:gd name="connsiteY30-36976" fmla="*/ 9257 h 17230"/>
              <a:gd name="connsiteX31-36977" fmla="*/ 12308 w 13848"/>
              <a:gd name="connsiteY31-36978" fmla="*/ 11544 h 17230"/>
              <a:gd name="connsiteX32-36979" fmla="*/ 12198 w 13848"/>
              <a:gd name="connsiteY32-36980" fmla="*/ 14201 h 17230"/>
              <a:gd name="connsiteX33-36981" fmla="*/ 12111 w 13848"/>
              <a:gd name="connsiteY33-36982" fmla="*/ 16228 h 17230"/>
              <a:gd name="connsiteX34-36983" fmla="*/ 11833 w 13848"/>
              <a:gd name="connsiteY34-36984" fmla="*/ 13325 h 17230"/>
              <a:gd name="connsiteX35-36985" fmla="*/ 11685 w 13848"/>
              <a:gd name="connsiteY35-36986" fmla="*/ 11252 h 17230"/>
              <a:gd name="connsiteX36-36987" fmla="*/ 11028 w 13848"/>
              <a:gd name="connsiteY36-36988" fmla="*/ 6212 h 17230"/>
              <a:gd name="connsiteX37-36989" fmla="*/ 11374 w 13848"/>
              <a:gd name="connsiteY37-36990" fmla="*/ 11757 h 17230"/>
              <a:gd name="connsiteX38-36991" fmla="*/ 11574 w 13848"/>
              <a:gd name="connsiteY38-36992" fmla="*/ 14285 h 17230"/>
              <a:gd name="connsiteX39-36993" fmla="*/ 12154 w 13848"/>
              <a:gd name="connsiteY39-36994" fmla="*/ 16057 h 17230"/>
              <a:gd name="connsiteX40-36995" fmla="*/ 11498 w 13848"/>
              <a:gd name="connsiteY40-36996" fmla="*/ 15484 h 17230"/>
              <a:gd name="connsiteX41-36997" fmla="*/ 11403 w 13848"/>
              <a:gd name="connsiteY41-36998" fmla="*/ 16746 h 17230"/>
              <a:gd name="connsiteX42-36999" fmla="*/ 11211 w 13848"/>
              <a:gd name="connsiteY42-37000" fmla="*/ 13822 h 17230"/>
              <a:gd name="connsiteX43-37001" fmla="*/ 10807 w 13848"/>
              <a:gd name="connsiteY43-37002" fmla="*/ 16705 h 17230"/>
              <a:gd name="connsiteX44-37003" fmla="*/ 10464 w 13848"/>
              <a:gd name="connsiteY44-37004" fmla="*/ 17020 h 17230"/>
              <a:gd name="connsiteX45-37005" fmla="*/ 10543 w 13848"/>
              <a:gd name="connsiteY45-37006" fmla="*/ 16578 h 17230"/>
              <a:gd name="connsiteX46-37007" fmla="*/ 10656 w 13848"/>
              <a:gd name="connsiteY46-37008" fmla="*/ 15449 h 17230"/>
              <a:gd name="connsiteX47-37009" fmla="*/ 10625 w 13848"/>
              <a:gd name="connsiteY47-37010" fmla="*/ 14700 h 17230"/>
              <a:gd name="connsiteX48-37011" fmla="*/ 10671 w 13848"/>
              <a:gd name="connsiteY48-37012" fmla="*/ 15401 h 17230"/>
              <a:gd name="connsiteX49-37013" fmla="*/ 10281 w 13848"/>
              <a:gd name="connsiteY49-37014" fmla="*/ 15775 h 17230"/>
              <a:gd name="connsiteX50-37015" fmla="*/ 10129 w 13848"/>
              <a:gd name="connsiteY50-37016" fmla="*/ 16622 h 17230"/>
              <a:gd name="connsiteX51-37017" fmla="*/ 9600 w 13848"/>
              <a:gd name="connsiteY51-37018" fmla="*/ 17058 h 17230"/>
              <a:gd name="connsiteX52-37019" fmla="*/ 10363 w 13848"/>
              <a:gd name="connsiteY52-37020" fmla="*/ 15194 h 17230"/>
              <a:gd name="connsiteX53-37021" fmla="*/ 10589 w 13848"/>
              <a:gd name="connsiteY53-37022" fmla="*/ 14100 h 17230"/>
              <a:gd name="connsiteX54-37023" fmla="*/ 10734 w 13848"/>
              <a:gd name="connsiteY54-37024" fmla="*/ 12873 h 17230"/>
              <a:gd name="connsiteX55-37025" fmla="*/ 10449 w 13848"/>
              <a:gd name="connsiteY55-37026" fmla="*/ 10732 h 17230"/>
              <a:gd name="connsiteX56-37027" fmla="*/ 10548 w 13848"/>
              <a:gd name="connsiteY56-37028" fmla="*/ 9056 h 17230"/>
              <a:gd name="connsiteX57-37029" fmla="*/ 10354 w 13848"/>
              <a:gd name="connsiteY57-37030" fmla="*/ 12175 h 17230"/>
              <a:gd name="connsiteX58-37031" fmla="*/ 9681 w 13848"/>
              <a:gd name="connsiteY58-37032" fmla="*/ 14666 h 17230"/>
              <a:gd name="connsiteX59-37033" fmla="*/ 9862 w 13848"/>
              <a:gd name="connsiteY59-37034" fmla="*/ 15557 h 17230"/>
              <a:gd name="connsiteX60-37035" fmla="*/ 9734 w 13848"/>
              <a:gd name="connsiteY60-37036" fmla="*/ 16695 h 17230"/>
              <a:gd name="connsiteX61-37037" fmla="*/ 9337 w 13848"/>
              <a:gd name="connsiteY61-37038" fmla="*/ 15555 h 17230"/>
              <a:gd name="connsiteX62-37039" fmla="*/ 8794 w 13848"/>
              <a:gd name="connsiteY62-37040" fmla="*/ 15977 h 17230"/>
              <a:gd name="connsiteX63-37041" fmla="*/ 9969 w 13848"/>
              <a:gd name="connsiteY63-37042" fmla="*/ 11851 h 17230"/>
              <a:gd name="connsiteX64-37043" fmla="*/ 9027 w 13848"/>
              <a:gd name="connsiteY64-37044" fmla="*/ 14028 h 17230"/>
              <a:gd name="connsiteX65-37045" fmla="*/ 9181 w 13848"/>
              <a:gd name="connsiteY65-37046" fmla="*/ 11706 h 17230"/>
              <a:gd name="connsiteX66-37047" fmla="*/ 9677 w 13848"/>
              <a:gd name="connsiteY66-37048" fmla="*/ 10364 h 17230"/>
              <a:gd name="connsiteX67-37049" fmla="*/ 10158 w 13848"/>
              <a:gd name="connsiteY67-37050" fmla="*/ 5766 h 17230"/>
              <a:gd name="connsiteX68-37051" fmla="*/ 9331 w 13848"/>
              <a:gd name="connsiteY68-37052" fmla="*/ 3785 h 17230"/>
              <a:gd name="connsiteX69-37053" fmla="*/ 8495 w 13848"/>
              <a:gd name="connsiteY69-37054" fmla="*/ 4400 h 17230"/>
              <a:gd name="connsiteX70-37055" fmla="*/ 7411 w 13848"/>
              <a:gd name="connsiteY70-37056" fmla="*/ 5133 h 17230"/>
              <a:gd name="connsiteX71-37057" fmla="*/ 6860 w 13848"/>
              <a:gd name="connsiteY71-37058" fmla="*/ 5686 h 17230"/>
              <a:gd name="connsiteX72-37059" fmla="*/ 6527 w 13848"/>
              <a:gd name="connsiteY72-37060" fmla="*/ 6132 h 17230"/>
              <a:gd name="connsiteX73-37061" fmla="*/ 6435 w 13848"/>
              <a:gd name="connsiteY73-37062" fmla="*/ 6532 h 17230"/>
              <a:gd name="connsiteX74-37063" fmla="*/ 6001 w 13848"/>
              <a:gd name="connsiteY74-37064" fmla="*/ 6935 h 17230"/>
              <a:gd name="connsiteX75-37065" fmla="*/ 5399 w 13848"/>
              <a:gd name="connsiteY75-37066" fmla="*/ 7260 h 17230"/>
              <a:gd name="connsiteX76-37067" fmla="*/ 5530 w 13848"/>
              <a:gd name="connsiteY76-37068" fmla="*/ 7171 h 17230"/>
              <a:gd name="connsiteX77-37069" fmla="*/ 5907 w 13848"/>
              <a:gd name="connsiteY77-37070" fmla="*/ 7016 h 17230"/>
              <a:gd name="connsiteX78-37071" fmla="*/ 5409 w 13848"/>
              <a:gd name="connsiteY78-37072" fmla="*/ 7287 h 17230"/>
              <a:gd name="connsiteX79-37073" fmla="*/ 4445 w 13848"/>
              <a:gd name="connsiteY79-37074" fmla="*/ 8017 h 17230"/>
              <a:gd name="connsiteX80-37075" fmla="*/ 3889 w 13848"/>
              <a:gd name="connsiteY80-37076" fmla="*/ 8372 h 17230"/>
              <a:gd name="connsiteX81-37077" fmla="*/ 3037 w 13848"/>
              <a:gd name="connsiteY81-37078" fmla="*/ 9379 h 17230"/>
              <a:gd name="connsiteX82-37079" fmla="*/ 1578 w 13848"/>
              <a:gd name="connsiteY82-37080" fmla="*/ 10268 h 17230"/>
              <a:gd name="connsiteX83-37081" fmla="*/ 495 w 13848"/>
              <a:gd name="connsiteY83-37082" fmla="*/ 10196 h 17230"/>
              <a:gd name="connsiteX84-37083" fmla="*/ 330 w 13848"/>
              <a:gd name="connsiteY84-37084" fmla="*/ 8790 h 17230"/>
              <a:gd name="connsiteX85-37085" fmla="*/ 109 w 13848"/>
              <a:gd name="connsiteY85-37086" fmla="*/ 7008 h 17230"/>
              <a:gd name="connsiteX0-37087" fmla="*/ 109 w 13848"/>
              <a:gd name="connsiteY0-37088" fmla="*/ 7008 h 17230"/>
              <a:gd name="connsiteX1-37089" fmla="*/ 2370 w 13848"/>
              <a:gd name="connsiteY1-37090" fmla="*/ 6237 h 17230"/>
              <a:gd name="connsiteX2-37091" fmla="*/ 4241 w 13848"/>
              <a:gd name="connsiteY2-37092" fmla="*/ 5504 h 17230"/>
              <a:gd name="connsiteX3-37093" fmla="*/ 6507 w 13848"/>
              <a:gd name="connsiteY3-37094" fmla="*/ 3399 h 17230"/>
              <a:gd name="connsiteX4-37095" fmla="*/ 7079 w 13848"/>
              <a:gd name="connsiteY4-37096" fmla="*/ 2367 h 17230"/>
              <a:gd name="connsiteX5-37097" fmla="*/ 7253 w 13848"/>
              <a:gd name="connsiteY5-37098" fmla="*/ 2149 h 17230"/>
              <a:gd name="connsiteX6-37099" fmla="*/ 7474 w 13848"/>
              <a:gd name="connsiteY6-37100" fmla="*/ 826 h 17230"/>
              <a:gd name="connsiteX7-37101" fmla="*/ 7824 w 13848"/>
              <a:gd name="connsiteY7-37102" fmla="*/ 961 h 17230"/>
              <a:gd name="connsiteX8-37103" fmla="*/ 8180 w 13848"/>
              <a:gd name="connsiteY8-37104" fmla="*/ 1915 h 17230"/>
              <a:gd name="connsiteX9-37105" fmla="*/ 8912 w 13848"/>
              <a:gd name="connsiteY9-37106" fmla="*/ 752 h 17230"/>
              <a:gd name="connsiteX10-37107" fmla="*/ 8584 w 13848"/>
              <a:gd name="connsiteY10-37108" fmla="*/ 1546 h 17230"/>
              <a:gd name="connsiteX11-37109" fmla="*/ 9243 w 13848"/>
              <a:gd name="connsiteY11-37110" fmla="*/ 19 h 17230"/>
              <a:gd name="connsiteX12-37111" fmla="*/ 9729 w 13848"/>
              <a:gd name="connsiteY12-37112" fmla="*/ 14 h 17230"/>
              <a:gd name="connsiteX13-37113" fmla="*/ 9825 w 13848"/>
              <a:gd name="connsiteY13-37114" fmla="*/ 1200 h 17230"/>
              <a:gd name="connsiteX14-37115" fmla="*/ 11867 w 13848"/>
              <a:gd name="connsiteY14-37116" fmla="*/ 3664 h 17230"/>
              <a:gd name="connsiteX15-37117" fmla="*/ 13329 w 13848"/>
              <a:gd name="connsiteY15-37118" fmla="*/ 7670 h 17230"/>
              <a:gd name="connsiteX16-37119" fmla="*/ 13797 w 13848"/>
              <a:gd name="connsiteY16-37120" fmla="*/ 12107 h 17230"/>
              <a:gd name="connsiteX17-37121" fmla="*/ 13784 w 13848"/>
              <a:gd name="connsiteY17-37122" fmla="*/ 17145 h 17230"/>
              <a:gd name="connsiteX18-37123" fmla="*/ 13607 w 13848"/>
              <a:gd name="connsiteY18-37124" fmla="*/ 15125 h 17230"/>
              <a:gd name="connsiteX19-37125" fmla="*/ 13156 w 13848"/>
              <a:gd name="connsiteY19-37126" fmla="*/ 17058 h 17230"/>
              <a:gd name="connsiteX20-37127" fmla="*/ 13395 w 13848"/>
              <a:gd name="connsiteY20-37128" fmla="*/ 13248 h 17230"/>
              <a:gd name="connsiteX21-37129" fmla="*/ 12865 w 13848"/>
              <a:gd name="connsiteY21-37130" fmla="*/ 9432 h 17230"/>
              <a:gd name="connsiteX22-37131" fmla="*/ 13317 w 13848"/>
              <a:gd name="connsiteY22-37132" fmla="*/ 16868 h 17230"/>
              <a:gd name="connsiteX23-37133" fmla="*/ 12799 w 13848"/>
              <a:gd name="connsiteY23-37134" fmla="*/ 14147 h 17230"/>
              <a:gd name="connsiteX24-37135" fmla="*/ 12429 w 13848"/>
              <a:gd name="connsiteY24-37136" fmla="*/ 15779 h 17230"/>
              <a:gd name="connsiteX25-37137" fmla="*/ 12465 w 13848"/>
              <a:gd name="connsiteY25-37138" fmla="*/ 10366 h 17230"/>
              <a:gd name="connsiteX26-37139" fmla="*/ 11546 w 13848"/>
              <a:gd name="connsiteY26-37140" fmla="*/ 4727 h 17230"/>
              <a:gd name="connsiteX27-37141" fmla="*/ 11713 w 13848"/>
              <a:gd name="connsiteY27-37142" fmla="*/ 7113 h 17230"/>
              <a:gd name="connsiteX28-37143" fmla="*/ 11954 w 13848"/>
              <a:gd name="connsiteY28-37144" fmla="*/ 7984 h 17230"/>
              <a:gd name="connsiteX29-37145" fmla="*/ 12312 w 13848"/>
              <a:gd name="connsiteY29-37146" fmla="*/ 9938 h 17230"/>
              <a:gd name="connsiteX30-37147" fmla="*/ 11938 w 13848"/>
              <a:gd name="connsiteY30-37148" fmla="*/ 9257 h 17230"/>
              <a:gd name="connsiteX31-37149" fmla="*/ 12308 w 13848"/>
              <a:gd name="connsiteY31-37150" fmla="*/ 11544 h 17230"/>
              <a:gd name="connsiteX32-37151" fmla="*/ 12198 w 13848"/>
              <a:gd name="connsiteY32-37152" fmla="*/ 14201 h 17230"/>
              <a:gd name="connsiteX33-37153" fmla="*/ 12111 w 13848"/>
              <a:gd name="connsiteY33-37154" fmla="*/ 16228 h 17230"/>
              <a:gd name="connsiteX34-37155" fmla="*/ 11833 w 13848"/>
              <a:gd name="connsiteY34-37156" fmla="*/ 13325 h 17230"/>
              <a:gd name="connsiteX35-37157" fmla="*/ 11685 w 13848"/>
              <a:gd name="connsiteY35-37158" fmla="*/ 11252 h 17230"/>
              <a:gd name="connsiteX36-37159" fmla="*/ 11028 w 13848"/>
              <a:gd name="connsiteY36-37160" fmla="*/ 6212 h 17230"/>
              <a:gd name="connsiteX37-37161" fmla="*/ 11374 w 13848"/>
              <a:gd name="connsiteY37-37162" fmla="*/ 11757 h 17230"/>
              <a:gd name="connsiteX38-37163" fmla="*/ 11574 w 13848"/>
              <a:gd name="connsiteY38-37164" fmla="*/ 14285 h 17230"/>
              <a:gd name="connsiteX39-37165" fmla="*/ 12154 w 13848"/>
              <a:gd name="connsiteY39-37166" fmla="*/ 16057 h 17230"/>
              <a:gd name="connsiteX40-37167" fmla="*/ 11498 w 13848"/>
              <a:gd name="connsiteY40-37168" fmla="*/ 15484 h 17230"/>
              <a:gd name="connsiteX41-37169" fmla="*/ 11403 w 13848"/>
              <a:gd name="connsiteY41-37170" fmla="*/ 16746 h 17230"/>
              <a:gd name="connsiteX42-37171" fmla="*/ 11211 w 13848"/>
              <a:gd name="connsiteY42-37172" fmla="*/ 13822 h 17230"/>
              <a:gd name="connsiteX43-37173" fmla="*/ 10807 w 13848"/>
              <a:gd name="connsiteY43-37174" fmla="*/ 16705 h 17230"/>
              <a:gd name="connsiteX44-37175" fmla="*/ 10464 w 13848"/>
              <a:gd name="connsiteY44-37176" fmla="*/ 17020 h 17230"/>
              <a:gd name="connsiteX45-37177" fmla="*/ 10543 w 13848"/>
              <a:gd name="connsiteY45-37178" fmla="*/ 16578 h 17230"/>
              <a:gd name="connsiteX46-37179" fmla="*/ 10656 w 13848"/>
              <a:gd name="connsiteY46-37180" fmla="*/ 15449 h 17230"/>
              <a:gd name="connsiteX47-37181" fmla="*/ 10625 w 13848"/>
              <a:gd name="connsiteY47-37182" fmla="*/ 14700 h 17230"/>
              <a:gd name="connsiteX48-37183" fmla="*/ 10671 w 13848"/>
              <a:gd name="connsiteY48-37184" fmla="*/ 15401 h 17230"/>
              <a:gd name="connsiteX49-37185" fmla="*/ 10285 w 13848"/>
              <a:gd name="connsiteY49-37186" fmla="*/ 15944 h 17230"/>
              <a:gd name="connsiteX50-37187" fmla="*/ 10129 w 13848"/>
              <a:gd name="connsiteY50-37188" fmla="*/ 16622 h 17230"/>
              <a:gd name="connsiteX51-37189" fmla="*/ 9600 w 13848"/>
              <a:gd name="connsiteY51-37190" fmla="*/ 17058 h 17230"/>
              <a:gd name="connsiteX52-37191" fmla="*/ 10363 w 13848"/>
              <a:gd name="connsiteY52-37192" fmla="*/ 15194 h 17230"/>
              <a:gd name="connsiteX53-37193" fmla="*/ 10589 w 13848"/>
              <a:gd name="connsiteY53-37194" fmla="*/ 14100 h 17230"/>
              <a:gd name="connsiteX54-37195" fmla="*/ 10734 w 13848"/>
              <a:gd name="connsiteY54-37196" fmla="*/ 12873 h 17230"/>
              <a:gd name="connsiteX55-37197" fmla="*/ 10449 w 13848"/>
              <a:gd name="connsiteY55-37198" fmla="*/ 10732 h 17230"/>
              <a:gd name="connsiteX56-37199" fmla="*/ 10548 w 13848"/>
              <a:gd name="connsiteY56-37200" fmla="*/ 9056 h 17230"/>
              <a:gd name="connsiteX57-37201" fmla="*/ 10354 w 13848"/>
              <a:gd name="connsiteY57-37202" fmla="*/ 12175 h 17230"/>
              <a:gd name="connsiteX58-37203" fmla="*/ 9681 w 13848"/>
              <a:gd name="connsiteY58-37204" fmla="*/ 14666 h 17230"/>
              <a:gd name="connsiteX59-37205" fmla="*/ 9862 w 13848"/>
              <a:gd name="connsiteY59-37206" fmla="*/ 15557 h 17230"/>
              <a:gd name="connsiteX60-37207" fmla="*/ 9734 w 13848"/>
              <a:gd name="connsiteY60-37208" fmla="*/ 16695 h 17230"/>
              <a:gd name="connsiteX61-37209" fmla="*/ 9337 w 13848"/>
              <a:gd name="connsiteY61-37210" fmla="*/ 15555 h 17230"/>
              <a:gd name="connsiteX62-37211" fmla="*/ 8794 w 13848"/>
              <a:gd name="connsiteY62-37212" fmla="*/ 15977 h 17230"/>
              <a:gd name="connsiteX63-37213" fmla="*/ 9969 w 13848"/>
              <a:gd name="connsiteY63-37214" fmla="*/ 11851 h 17230"/>
              <a:gd name="connsiteX64-37215" fmla="*/ 9027 w 13848"/>
              <a:gd name="connsiteY64-37216" fmla="*/ 14028 h 17230"/>
              <a:gd name="connsiteX65-37217" fmla="*/ 9181 w 13848"/>
              <a:gd name="connsiteY65-37218" fmla="*/ 11706 h 17230"/>
              <a:gd name="connsiteX66-37219" fmla="*/ 9677 w 13848"/>
              <a:gd name="connsiteY66-37220" fmla="*/ 10364 h 17230"/>
              <a:gd name="connsiteX67-37221" fmla="*/ 10158 w 13848"/>
              <a:gd name="connsiteY67-37222" fmla="*/ 5766 h 17230"/>
              <a:gd name="connsiteX68-37223" fmla="*/ 9331 w 13848"/>
              <a:gd name="connsiteY68-37224" fmla="*/ 3785 h 17230"/>
              <a:gd name="connsiteX69-37225" fmla="*/ 8495 w 13848"/>
              <a:gd name="connsiteY69-37226" fmla="*/ 4400 h 17230"/>
              <a:gd name="connsiteX70-37227" fmla="*/ 7411 w 13848"/>
              <a:gd name="connsiteY70-37228" fmla="*/ 5133 h 17230"/>
              <a:gd name="connsiteX71-37229" fmla="*/ 6860 w 13848"/>
              <a:gd name="connsiteY71-37230" fmla="*/ 5686 h 17230"/>
              <a:gd name="connsiteX72-37231" fmla="*/ 6527 w 13848"/>
              <a:gd name="connsiteY72-37232" fmla="*/ 6132 h 17230"/>
              <a:gd name="connsiteX73-37233" fmla="*/ 6435 w 13848"/>
              <a:gd name="connsiteY73-37234" fmla="*/ 6532 h 17230"/>
              <a:gd name="connsiteX74-37235" fmla="*/ 6001 w 13848"/>
              <a:gd name="connsiteY74-37236" fmla="*/ 6935 h 17230"/>
              <a:gd name="connsiteX75-37237" fmla="*/ 5399 w 13848"/>
              <a:gd name="connsiteY75-37238" fmla="*/ 7260 h 17230"/>
              <a:gd name="connsiteX76-37239" fmla="*/ 5530 w 13848"/>
              <a:gd name="connsiteY76-37240" fmla="*/ 7171 h 17230"/>
              <a:gd name="connsiteX77-37241" fmla="*/ 5907 w 13848"/>
              <a:gd name="connsiteY77-37242" fmla="*/ 7016 h 17230"/>
              <a:gd name="connsiteX78-37243" fmla="*/ 5409 w 13848"/>
              <a:gd name="connsiteY78-37244" fmla="*/ 7287 h 17230"/>
              <a:gd name="connsiteX79-37245" fmla="*/ 4445 w 13848"/>
              <a:gd name="connsiteY79-37246" fmla="*/ 8017 h 17230"/>
              <a:gd name="connsiteX80-37247" fmla="*/ 3889 w 13848"/>
              <a:gd name="connsiteY80-37248" fmla="*/ 8372 h 17230"/>
              <a:gd name="connsiteX81-37249" fmla="*/ 3037 w 13848"/>
              <a:gd name="connsiteY81-37250" fmla="*/ 9379 h 17230"/>
              <a:gd name="connsiteX82-37251" fmla="*/ 1578 w 13848"/>
              <a:gd name="connsiteY82-37252" fmla="*/ 10268 h 17230"/>
              <a:gd name="connsiteX83-37253" fmla="*/ 495 w 13848"/>
              <a:gd name="connsiteY83-37254" fmla="*/ 10196 h 17230"/>
              <a:gd name="connsiteX84-37255" fmla="*/ 330 w 13848"/>
              <a:gd name="connsiteY84-37256" fmla="*/ 8790 h 17230"/>
              <a:gd name="connsiteX85-37257" fmla="*/ 109 w 13848"/>
              <a:gd name="connsiteY85-37258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0657" y="connsiteY76-30658"/>
              </a:cxn>
              <a:cxn ang="0">
                <a:pos x="connsiteX77-31429" y="connsiteY77-31430"/>
              </a:cxn>
              <a:cxn ang="0">
                <a:pos x="connsiteX78-32211" y="connsiteY78-32212"/>
              </a:cxn>
              <a:cxn ang="0">
                <a:pos x="connsiteX79-33319" y="connsiteY79-33320"/>
              </a:cxn>
              <a:cxn ang="0">
                <a:pos x="connsiteX80-35081" y="connsiteY80-35082"/>
              </a:cxn>
              <a:cxn ang="0">
                <a:pos x="connsiteX81-35569" y="connsiteY81-35570"/>
              </a:cxn>
              <a:cxn ang="0">
                <a:pos x="connsiteX82-35899" y="connsiteY82-35900"/>
              </a:cxn>
              <a:cxn ang="0">
                <a:pos x="connsiteX83-36233" y="connsiteY83-36234"/>
              </a:cxn>
              <a:cxn ang="0">
                <a:pos x="connsiteX84-36571" y="connsiteY84-36572"/>
              </a:cxn>
              <a:cxn ang="0">
                <a:pos x="connsiteX85-36913" y="connsiteY85-36914"/>
              </a:cxn>
            </a:cxnLst>
            <a:rect l="l" t="t" r="r" b="b"/>
            <a:pathLst>
              <a:path w="13848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324" y="2593"/>
                  <a:pt x="11867" y="3664"/>
                </a:cubicBezTo>
                <a:cubicBezTo>
                  <a:pt x="12410" y="4735"/>
                  <a:pt x="13007" y="6263"/>
                  <a:pt x="13329" y="7670"/>
                </a:cubicBezTo>
                <a:cubicBezTo>
                  <a:pt x="13651" y="9077"/>
                  <a:pt x="13681" y="10520"/>
                  <a:pt x="13797" y="12107"/>
                </a:cubicBezTo>
                <a:cubicBezTo>
                  <a:pt x="13913" y="13694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951" y="9495"/>
                  <a:pt x="12865" y="9432"/>
                </a:cubicBezTo>
                <a:cubicBezTo>
                  <a:pt x="12779" y="9370"/>
                  <a:pt x="13287" y="16021"/>
                  <a:pt x="13317" y="16868"/>
                </a:cubicBezTo>
                <a:cubicBezTo>
                  <a:pt x="13347" y="17715"/>
                  <a:pt x="12838" y="13759"/>
                  <a:pt x="12799" y="14147"/>
                </a:cubicBezTo>
                <a:cubicBezTo>
                  <a:pt x="12760" y="14535"/>
                  <a:pt x="12548" y="16635"/>
                  <a:pt x="12429" y="15779"/>
                </a:cubicBezTo>
                <a:cubicBezTo>
                  <a:pt x="12354" y="15101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955" y="9014"/>
                  <a:pt x="11938" y="9257"/>
                </a:cubicBezTo>
                <a:cubicBezTo>
                  <a:pt x="11921" y="9500"/>
                  <a:pt x="12265" y="10720"/>
                  <a:pt x="12308" y="11544"/>
                </a:cubicBezTo>
                <a:cubicBezTo>
                  <a:pt x="12351" y="12368"/>
                  <a:pt x="12215" y="13396"/>
                  <a:pt x="12198" y="14201"/>
                </a:cubicBezTo>
                <a:cubicBezTo>
                  <a:pt x="12181" y="15006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37" y="13707"/>
                  <a:pt x="11574" y="14285"/>
                </a:cubicBezTo>
                <a:cubicBezTo>
                  <a:pt x="11611" y="14863"/>
                  <a:pt x="12112" y="15683"/>
                  <a:pt x="12154" y="16057"/>
                </a:cubicBezTo>
                <a:cubicBezTo>
                  <a:pt x="12196" y="16431"/>
                  <a:pt x="11623" y="15369"/>
                  <a:pt x="11498" y="15484"/>
                </a:cubicBezTo>
                <a:cubicBezTo>
                  <a:pt x="11373" y="15599"/>
                  <a:pt x="11506" y="17197"/>
                  <a:pt x="11403" y="16746"/>
                </a:cubicBezTo>
                <a:cubicBezTo>
                  <a:pt x="11300" y="16295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572" y="14764"/>
                  <a:pt x="10625" y="14700"/>
                </a:cubicBezTo>
                <a:cubicBezTo>
                  <a:pt x="10678" y="14636"/>
                  <a:pt x="10559" y="15924"/>
                  <a:pt x="10671" y="15401"/>
                </a:cubicBezTo>
                <a:cubicBezTo>
                  <a:pt x="10783" y="14878"/>
                  <a:pt x="10292" y="16206"/>
                  <a:pt x="10285" y="15944"/>
                </a:cubicBezTo>
                <a:cubicBezTo>
                  <a:pt x="10278" y="15682"/>
                  <a:pt x="10159" y="16572"/>
                  <a:pt x="10129" y="16622"/>
                </a:cubicBezTo>
                <a:cubicBezTo>
                  <a:pt x="10099" y="16672"/>
                  <a:pt x="9557" y="17347"/>
                  <a:pt x="9600" y="17058"/>
                </a:cubicBezTo>
                <a:cubicBezTo>
                  <a:pt x="9643" y="16769"/>
                  <a:pt x="10308" y="15496"/>
                  <a:pt x="10363" y="15194"/>
                </a:cubicBezTo>
                <a:cubicBezTo>
                  <a:pt x="10418" y="14892"/>
                  <a:pt x="10566" y="14480"/>
                  <a:pt x="10589" y="14100"/>
                </a:cubicBezTo>
                <a:cubicBezTo>
                  <a:pt x="10612" y="13720"/>
                  <a:pt x="10757" y="13434"/>
                  <a:pt x="10734" y="12873"/>
                </a:cubicBezTo>
                <a:cubicBezTo>
                  <a:pt x="10711" y="12312"/>
                  <a:pt x="10460" y="11378"/>
                  <a:pt x="10449" y="10732"/>
                </a:cubicBezTo>
                <a:cubicBezTo>
                  <a:pt x="10438" y="10086"/>
                  <a:pt x="10629" y="8592"/>
                  <a:pt x="10548" y="9056"/>
                </a:cubicBezTo>
                <a:cubicBezTo>
                  <a:pt x="10467" y="9520"/>
                  <a:pt x="10415" y="11210"/>
                  <a:pt x="10354" y="12175"/>
                </a:cubicBezTo>
                <a:cubicBezTo>
                  <a:pt x="10293" y="13140"/>
                  <a:pt x="9727" y="14114"/>
                  <a:pt x="9681" y="14666"/>
                </a:cubicBezTo>
                <a:cubicBezTo>
                  <a:pt x="9635" y="15218"/>
                  <a:pt x="9936" y="15249"/>
                  <a:pt x="9862" y="15557"/>
                </a:cubicBezTo>
                <a:cubicBezTo>
                  <a:pt x="9788" y="15865"/>
                  <a:pt x="9830" y="16674"/>
                  <a:pt x="9734" y="16695"/>
                </a:cubicBezTo>
                <a:cubicBezTo>
                  <a:pt x="9638" y="16717"/>
                  <a:pt x="9506" y="15350"/>
                  <a:pt x="9337" y="15555"/>
                </a:cubicBezTo>
                <a:cubicBezTo>
                  <a:pt x="9168" y="15760"/>
                  <a:pt x="8717" y="16604"/>
                  <a:pt x="8794" y="15977"/>
                </a:cubicBezTo>
                <a:cubicBezTo>
                  <a:pt x="8799" y="15495"/>
                  <a:pt x="10027" y="12179"/>
                  <a:pt x="9969" y="11851"/>
                </a:cubicBezTo>
                <a:cubicBezTo>
                  <a:pt x="9911" y="11523"/>
                  <a:pt x="8938" y="14458"/>
                  <a:pt x="9027" y="14028"/>
                </a:cubicBezTo>
                <a:cubicBezTo>
                  <a:pt x="9116" y="13598"/>
                  <a:pt x="9014" y="12237"/>
                  <a:pt x="9181" y="11706"/>
                </a:cubicBezTo>
                <a:cubicBezTo>
                  <a:pt x="9348" y="11175"/>
                  <a:pt x="9493" y="11335"/>
                  <a:pt x="9677" y="10364"/>
                </a:cubicBezTo>
                <a:cubicBezTo>
                  <a:pt x="9656" y="9045"/>
                  <a:pt x="10333" y="6860"/>
                  <a:pt x="10158" y="5766"/>
                </a:cubicBezTo>
                <a:cubicBezTo>
                  <a:pt x="9983" y="4672"/>
                  <a:pt x="9608" y="4013"/>
                  <a:pt x="9331" y="3785"/>
                </a:cubicBezTo>
                <a:cubicBezTo>
                  <a:pt x="9054" y="3557"/>
                  <a:pt x="8841" y="4215"/>
                  <a:pt x="8495" y="4400"/>
                </a:cubicBezTo>
                <a:cubicBezTo>
                  <a:pt x="8149" y="4585"/>
                  <a:pt x="7694" y="4869"/>
                  <a:pt x="7411" y="5133"/>
                </a:cubicBezTo>
                <a:cubicBezTo>
                  <a:pt x="6945" y="5634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428" y="9210"/>
                  <a:pt x="3037" y="9379"/>
                </a:cubicBezTo>
                <a:cubicBezTo>
                  <a:pt x="2646" y="9548"/>
                  <a:pt x="1972" y="10001"/>
                  <a:pt x="1578" y="10268"/>
                </a:cubicBezTo>
                <a:cubicBezTo>
                  <a:pt x="1184" y="10535"/>
                  <a:pt x="740" y="10293"/>
                  <a:pt x="495" y="10196"/>
                </a:cubicBezTo>
                <a:cubicBezTo>
                  <a:pt x="250" y="1009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资料带 25"/>
          <p:cNvSpPr/>
          <p:nvPr/>
        </p:nvSpPr>
        <p:spPr>
          <a:xfrm rot="16941358" flipV="1">
            <a:off x="2877857" y="2186105"/>
            <a:ext cx="2524244" cy="169425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7394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490" y="18076"/>
                  <a:pt x="12371" y="17220"/>
                </a:cubicBezTo>
                <a:cubicBezTo>
                  <a:pt x="12296" y="16542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081" y="16389"/>
                  <a:pt x="12042" y="16611"/>
                </a:cubicBezTo>
                <a:cubicBezTo>
                  <a:pt x="12003" y="16833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878" y="15066"/>
                  <a:pt x="9680" y="15374"/>
                </a:cubicBezTo>
                <a:cubicBezTo>
                  <a:pt x="9482" y="15682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795001" y="4778679"/>
            <a:ext cx="9153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充血</a:t>
            </a:r>
            <a:endParaRPr lang="zh-CN" altLang="en-US" sz="2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7113919" y="4778619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正常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72913"/>
          </a:xfrm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充血的类型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030" y="2624455"/>
            <a:ext cx="1092644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生理性充血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局部组织或器官生理需要和代谢增强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进食后胃肠道黏膜、妊娠子宫、运动时骨骼肌组织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83565" y="623570"/>
            <a:ext cx="10841355" cy="5476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 descr="E:\程瑞雪\图片\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8025" y="841375"/>
            <a:ext cx="491172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984115" y="5928995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妊娠期子宫</a:t>
            </a:r>
            <a:endParaRPr lang="zh-CN" altLang="en-US" sz="3200" b="1" dirty="0">
              <a:latin typeface="Tahoma" panose="020B060403050404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72913"/>
          </a:xfrm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充血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的类型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96950" y="2124075"/>
            <a:ext cx="108781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sz="36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病理性充血：指各种病理状态下局部组织或器官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36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发生的充血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sz="36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炎症性充血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b.</a:t>
            </a:r>
            <a:r>
              <a:rPr lang="zh-CN" altLang="en-US" sz="3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减压后充血</a:t>
            </a:r>
            <a:endParaRPr lang="zh-CN" altLang="en-US" sz="3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03555" y="54013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急性细菌性结膜炎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313"/>
          <a:stretch>
            <a:fillRect/>
          </a:stretch>
        </p:blipFill>
        <p:spPr>
          <a:xfrm>
            <a:off x="225425" y="1960880"/>
            <a:ext cx="3244850" cy="2602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25" y="1966595"/>
            <a:ext cx="3781425" cy="2590800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4965065" y="5401310"/>
            <a:ext cx="13512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军训时中暑</a:t>
            </a:r>
            <a:endParaRPr lang="en-US" altLang="zh-CN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97440" y="5401310"/>
            <a:ext cx="9582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咽炎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25" y="1978025"/>
            <a:ext cx="3738880" cy="25850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4375" y="996315"/>
            <a:ext cx="2478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>
                <a:ea typeface="宋体" panose="02010600030101010101" pitchFamily="2" charset="-122"/>
                <a:sym typeface="+mn-ea"/>
              </a:rPr>
              <a:t>炎症性充血</a:t>
            </a:r>
            <a:endParaRPr lang="zh-CN" altLang="en-US" sz="3600" b="1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87.xml><?xml version="1.0" encoding="utf-8"?>
<p:tagLst xmlns:p="http://schemas.openxmlformats.org/presentationml/2006/main">
  <p:tag name="KSO_WM_UNIT_PLACING_PICTURE_USER_VIEWPORT" val="{&quot;height&quot;:7560,&quot;width&quot;:7735}"/>
</p:tagLst>
</file>

<file path=ppt/tags/tag188.xml><?xml version="1.0" encoding="utf-8"?>
<p:tagLst xmlns:p="http://schemas.openxmlformats.org/presentationml/2006/main">
  <p:tag name="COMMONDATA" val="eyJoZGlkIjoiZGI1NmM2ZjRiZTM3YjQ0ZDU3N2ZhN2Q2NDFkMGJhNGE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0</TotalTime>
  <Words>308</Words>
  <Application>WPS 演示</Application>
  <PresentationFormat>宽屏</PresentationFormat>
  <Paragraphs>60</Paragraphs>
  <Slides>12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Times New Roman</vt:lpstr>
      <vt:lpstr>Tahoma</vt:lpstr>
      <vt:lpstr>Calibri</vt:lpstr>
      <vt:lpstr>Arial Unicode MS</vt:lpstr>
      <vt:lpstr>等线</vt:lpstr>
      <vt:lpstr>2_自定义设计方案</vt:lpstr>
      <vt:lpstr>自定义设计方案</vt:lpstr>
      <vt:lpstr>1_自定义设计方案</vt:lpstr>
      <vt:lpstr>PowerPoint 演示文稿</vt:lpstr>
      <vt:lpstr>PowerPoint 演示文稿</vt:lpstr>
      <vt:lpstr> </vt:lpstr>
      <vt:lpstr>PowerPoint 演示文稿</vt:lpstr>
      <vt:lpstr>充血的类型</vt:lpstr>
      <vt:lpstr>PowerPoint 演示文稿</vt:lpstr>
      <vt:lpstr>PowerPoint 演示文稿</vt:lpstr>
      <vt:lpstr>充血的类型</vt:lpstr>
      <vt:lpstr>PowerPoint 演示文稿</vt:lpstr>
      <vt:lpstr>PowerPoint 演示文稿</vt:lpstr>
      <vt:lpstr>PowerPoint 演示文稿</vt:lpstr>
      <vt:lpstr>小  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局部血液循环障碍</dc:title>
  <dc:creator>唐 勤彩</dc:creator>
  <cp:lastModifiedBy>顿耀艳</cp:lastModifiedBy>
  <cp:revision>446</cp:revision>
  <dcterms:created xsi:type="dcterms:W3CDTF">2020-07-29T07:38:00Z</dcterms:created>
  <dcterms:modified xsi:type="dcterms:W3CDTF">2022-08-26T01:49:00Z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CC07CDAFE0BE4D1FA25E36B2DFB90E7B</vt:lpwstr>
  </property>
  <property fmtid="{D5CDD505-2E9C-101B-9397-08002B2CF9AE}" pid="3" name="KSOProductBuildVer">
    <vt:lpwstr>2052-11.1.0.12313</vt:lpwstr>
  </property>
</Properties>
</file>