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944" r:id="rId3"/>
    <p:sldId id="926" r:id="rId4"/>
    <p:sldId id="935" r:id="rId5"/>
    <p:sldId id="927" r:id="rId6"/>
    <p:sldId id="286" r:id="rId7"/>
    <p:sldId id="924" r:id="rId8"/>
    <p:sldId id="287" r:id="rId9"/>
    <p:sldId id="288" r:id="rId10"/>
    <p:sldId id="929" r:id="rId11"/>
    <p:sldId id="930" r:id="rId12"/>
    <p:sldId id="933" r:id="rId13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 snapToGrid="0">
      <p:cViewPr varScale="1">
        <p:scale>
          <a:sx n="58" d="100"/>
          <a:sy n="58" d="100"/>
        </p:scale>
        <p:origin x="96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3A683-018D-40D2-A5F1-7F575C9E9E81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accent1" phldr="1"/>
      <dgm:spPr/>
      <dgm:t>
        <a:bodyPr/>
        <a:lstStyle/>
        <a:p>
          <a:endParaRPr lang="zh-CN" altLang="en-US"/>
        </a:p>
      </dgm:t>
    </dgm:pt>
    <dgm:pt modelId="{FAC27076-C2BA-4D85-B20C-6105C60690C9}">
      <dgm:prSet phldrT="[文本]" custT="1"/>
      <dgm:spPr/>
      <dgm:t>
        <a:bodyPr/>
        <a:lstStyle/>
        <a:p>
          <a:r>
            <a:rPr lang="zh-CN" altLang="en-US" sz="2800" b="1" dirty="0"/>
            <a:t>静脉受压</a:t>
          </a:r>
        </a:p>
      </dgm:t>
    </dgm:pt>
    <dgm:pt modelId="{AAF51951-FAE7-404D-A07D-B6FC0BAE6DB7}" cxnId="{14FAF2D7-7E9A-4371-94E2-432E2D0AFF84}" type="parTrans">
      <dgm:prSet/>
      <dgm:spPr/>
      <dgm:t>
        <a:bodyPr/>
        <a:lstStyle/>
        <a:p>
          <a:endParaRPr lang="zh-CN" altLang="en-US" b="1"/>
        </a:p>
      </dgm:t>
    </dgm:pt>
    <dgm:pt modelId="{802AB45B-A4AB-4140-A3E5-8E3CB3867A01}" cxnId="{14FAF2D7-7E9A-4371-94E2-432E2D0AFF84}" type="sibTrans">
      <dgm:prSet/>
      <dgm:spPr/>
      <dgm:t>
        <a:bodyPr/>
        <a:lstStyle/>
        <a:p>
          <a:endParaRPr lang="zh-CN" altLang="en-US" b="1"/>
        </a:p>
      </dgm:t>
    </dgm:pt>
    <dgm:pt modelId="{D8CB26E6-C27F-4345-9E5F-A17DC5AF05BA}">
      <dgm:prSet phldrT="[文本]" custT="1"/>
      <dgm:spPr/>
      <dgm:t>
        <a:bodyPr/>
        <a:lstStyle/>
        <a:p>
          <a:r>
            <a:rPr lang="zh-CN" altLang="en-US" sz="2400" b="1" dirty="0"/>
            <a:t>肿瘤；妊娠子宫；肠扭转、肠套叠；肝硬化</a:t>
          </a:r>
        </a:p>
      </dgm:t>
    </dgm:pt>
    <dgm:pt modelId="{0A4742A4-0F32-4CB5-ADC7-61D2BE9977F8}" cxnId="{153468D5-A761-4C0F-BD4B-A325FC1785BD}" type="parTrans">
      <dgm:prSet/>
      <dgm:spPr/>
      <dgm:t>
        <a:bodyPr/>
        <a:lstStyle/>
        <a:p>
          <a:endParaRPr lang="zh-CN" altLang="en-US" b="1"/>
        </a:p>
      </dgm:t>
    </dgm:pt>
    <dgm:pt modelId="{B6D9588C-BE14-43ED-80E1-78EB53711D24}" cxnId="{153468D5-A761-4C0F-BD4B-A325FC1785BD}" type="sibTrans">
      <dgm:prSet/>
      <dgm:spPr/>
      <dgm:t>
        <a:bodyPr/>
        <a:lstStyle/>
        <a:p>
          <a:endParaRPr lang="zh-CN" altLang="en-US" b="1"/>
        </a:p>
      </dgm:t>
    </dgm:pt>
    <dgm:pt modelId="{167A4FE9-7743-44EE-AF11-844F46021B16}">
      <dgm:prSet phldrT="[文本]" custT="1"/>
      <dgm:spPr/>
      <dgm:t>
        <a:bodyPr/>
        <a:lstStyle/>
        <a:p>
          <a:r>
            <a:rPr lang="zh-CN" altLang="en-US" sz="2800" b="1" dirty="0"/>
            <a:t>静脉腔阻塞</a:t>
          </a:r>
        </a:p>
      </dgm:t>
    </dgm:pt>
    <dgm:pt modelId="{E2FC2132-1EA3-40A6-9382-22B6238E55A7}" cxnId="{60E9A95C-B26D-4631-81F1-17379D3750FC}" type="parTrans">
      <dgm:prSet/>
      <dgm:spPr/>
      <dgm:t>
        <a:bodyPr/>
        <a:lstStyle/>
        <a:p>
          <a:endParaRPr lang="zh-CN" altLang="en-US" b="1"/>
        </a:p>
      </dgm:t>
    </dgm:pt>
    <dgm:pt modelId="{EC34FBB0-27FA-4B30-A756-3D4BEB2EA46B}" cxnId="{60E9A95C-B26D-4631-81F1-17379D3750FC}" type="sibTrans">
      <dgm:prSet/>
      <dgm:spPr/>
      <dgm:t>
        <a:bodyPr/>
        <a:lstStyle/>
        <a:p>
          <a:endParaRPr lang="zh-CN" altLang="en-US" b="1"/>
        </a:p>
      </dgm:t>
    </dgm:pt>
    <dgm:pt modelId="{1520A610-C271-4BB0-866C-022D09E45B45}">
      <dgm:prSet phldrT="[文本]" custT="1"/>
      <dgm:spPr/>
      <dgm:t>
        <a:bodyPr/>
        <a:lstStyle/>
        <a:p>
          <a:r>
            <a:rPr lang="zh-CN" altLang="en-US" sz="2400" b="1" dirty="0"/>
            <a:t>血栓形成后；瘤栓</a:t>
          </a:r>
        </a:p>
      </dgm:t>
    </dgm:pt>
    <dgm:pt modelId="{3D32CDAE-59A9-43D2-91A2-5EDDA4B359D8}" cxnId="{57E408E0-868C-4F63-B1AE-8A297E54701C}" type="parTrans">
      <dgm:prSet/>
      <dgm:spPr/>
      <dgm:t>
        <a:bodyPr/>
        <a:lstStyle/>
        <a:p>
          <a:endParaRPr lang="zh-CN" altLang="en-US" b="1"/>
        </a:p>
      </dgm:t>
    </dgm:pt>
    <dgm:pt modelId="{91961D90-36DB-4E3B-87C9-C7867D1B675C}" cxnId="{57E408E0-868C-4F63-B1AE-8A297E54701C}" type="sibTrans">
      <dgm:prSet/>
      <dgm:spPr/>
      <dgm:t>
        <a:bodyPr/>
        <a:lstStyle/>
        <a:p>
          <a:endParaRPr lang="zh-CN" altLang="en-US" b="1"/>
        </a:p>
      </dgm:t>
    </dgm:pt>
    <dgm:pt modelId="{C7A83210-214B-4F6D-A63A-A3B7B941FE01}">
      <dgm:prSet phldrT="[文本]" custT="1"/>
      <dgm:spPr/>
      <dgm:t>
        <a:bodyPr/>
        <a:lstStyle/>
        <a:p>
          <a:r>
            <a:rPr lang="zh-CN" altLang="en-US" sz="2800" b="1" dirty="0"/>
            <a:t>心力衰竭</a:t>
          </a:r>
        </a:p>
      </dgm:t>
    </dgm:pt>
    <dgm:pt modelId="{70E6C668-33F4-4F90-AD76-1AEE5CD20716}" cxnId="{EE611DAB-5060-4F66-8AD9-8E0452A652D7}" type="parTrans">
      <dgm:prSet/>
      <dgm:spPr/>
      <dgm:t>
        <a:bodyPr/>
        <a:lstStyle/>
        <a:p>
          <a:endParaRPr lang="zh-CN" altLang="en-US" b="1"/>
        </a:p>
      </dgm:t>
    </dgm:pt>
    <dgm:pt modelId="{C7DE1C54-A3A2-492C-80B8-81F14CBC197C}" cxnId="{EE611DAB-5060-4F66-8AD9-8E0452A652D7}" type="sibTrans">
      <dgm:prSet/>
      <dgm:spPr/>
      <dgm:t>
        <a:bodyPr/>
        <a:lstStyle/>
        <a:p>
          <a:endParaRPr lang="zh-CN" altLang="en-US" b="1"/>
        </a:p>
      </dgm:t>
    </dgm:pt>
    <dgm:pt modelId="{715AF03D-E6D2-43CE-9A42-28E0FEFE31F0}">
      <dgm:prSet phldrT="[文本]" custT="1"/>
      <dgm:spPr/>
      <dgm:t>
        <a:bodyPr/>
        <a:lstStyle/>
        <a:p>
          <a:r>
            <a:rPr lang="zh-CN" altLang="en-US" sz="2400" b="1" dirty="0"/>
            <a:t>心脏射血减少，心腔内血液滞留，压力增高，阻碍静脉回流</a:t>
          </a:r>
        </a:p>
      </dgm:t>
    </dgm:pt>
    <dgm:pt modelId="{58A1EE0C-E4A2-4EEC-A276-90F89B526568}" cxnId="{A108B463-440C-4CDB-A4D2-C508C6226883}" type="parTrans">
      <dgm:prSet/>
      <dgm:spPr/>
      <dgm:t>
        <a:bodyPr/>
        <a:lstStyle/>
        <a:p>
          <a:endParaRPr lang="zh-CN" altLang="en-US" b="1"/>
        </a:p>
      </dgm:t>
    </dgm:pt>
    <dgm:pt modelId="{509B34E1-5F54-4FD4-9070-00076E5A9993}" cxnId="{A108B463-440C-4CDB-A4D2-C508C6226883}" type="sibTrans">
      <dgm:prSet/>
      <dgm:spPr/>
      <dgm:t>
        <a:bodyPr/>
        <a:lstStyle/>
        <a:p>
          <a:endParaRPr lang="zh-CN" altLang="en-US" b="1"/>
        </a:p>
      </dgm:t>
    </dgm:pt>
    <dgm:pt modelId="{BAB33924-B439-40C3-A7EF-118421CD5615}">
      <dgm:prSet phldrT="[文本]" custT="1"/>
      <dgm:spPr/>
      <dgm:t>
        <a:bodyPr/>
        <a:lstStyle/>
        <a:p>
          <a:r>
            <a:rPr lang="zh-CN" altLang="en-US" sz="2400" b="1" dirty="0"/>
            <a:t>左心衰</a:t>
          </a:r>
          <a:r>
            <a:rPr lang="en-US" altLang="zh-CN" sz="2400" b="1" dirty="0"/>
            <a:t>---</a:t>
          </a:r>
          <a:r>
            <a:rPr lang="zh-CN" altLang="en-US" sz="2400" b="1" dirty="0"/>
            <a:t>肺淤血；右心衰</a:t>
          </a:r>
          <a:r>
            <a:rPr lang="en-US" altLang="zh-CN" sz="2400" b="1" dirty="0"/>
            <a:t>---</a:t>
          </a:r>
          <a:r>
            <a:rPr lang="zh-CN" altLang="en-US" sz="2400" b="1" dirty="0"/>
            <a:t>体循环淤血</a:t>
          </a:r>
        </a:p>
      </dgm:t>
    </dgm:pt>
    <dgm:pt modelId="{56DE3C19-5713-43AD-B7D6-2F2A9287F615}" cxnId="{7737A127-F54D-4C43-8B26-9F43FECDB1CD}" type="parTrans">
      <dgm:prSet/>
      <dgm:spPr/>
      <dgm:t>
        <a:bodyPr/>
        <a:lstStyle/>
        <a:p>
          <a:endParaRPr lang="zh-CN" altLang="en-US" b="1"/>
        </a:p>
      </dgm:t>
    </dgm:pt>
    <dgm:pt modelId="{F7941BB2-A5AE-4B1B-9A9E-3F87BD78017D}" cxnId="{7737A127-F54D-4C43-8B26-9F43FECDB1CD}" type="sibTrans">
      <dgm:prSet/>
      <dgm:spPr/>
      <dgm:t>
        <a:bodyPr/>
        <a:lstStyle/>
        <a:p>
          <a:endParaRPr lang="zh-CN" altLang="en-US" b="1"/>
        </a:p>
      </dgm:t>
    </dgm:pt>
    <dgm:pt modelId="{AA8E2525-2FE8-4EB8-B26D-098F9FDB3D63}">
      <dgm:prSet phldrT="[文本]" custT="1"/>
      <dgm:spPr/>
      <dgm:t>
        <a:bodyPr/>
        <a:lstStyle/>
        <a:p>
          <a:r>
            <a:rPr lang="zh-CN" altLang="en-US" sz="2400" b="1" dirty="0"/>
            <a:t>侧支循环，不能代偿时出现淤血</a:t>
          </a:r>
        </a:p>
      </dgm:t>
    </dgm:pt>
    <dgm:pt modelId="{E0FF2A7D-9B59-4FF5-942D-D0E942A20BBF}" cxnId="{0FBD5EC0-BEB4-451B-B807-F59B7E406443}" type="parTrans">
      <dgm:prSet/>
      <dgm:spPr/>
      <dgm:t>
        <a:bodyPr/>
        <a:lstStyle/>
        <a:p>
          <a:endParaRPr lang="zh-CN" altLang="en-US" b="1"/>
        </a:p>
      </dgm:t>
    </dgm:pt>
    <dgm:pt modelId="{A9318537-CF43-41F6-958E-161C4BD16C9D}" cxnId="{0FBD5EC0-BEB4-451B-B807-F59B7E406443}" type="sibTrans">
      <dgm:prSet/>
      <dgm:spPr/>
      <dgm:t>
        <a:bodyPr/>
        <a:lstStyle/>
        <a:p>
          <a:endParaRPr lang="zh-CN" altLang="en-US" b="1"/>
        </a:p>
      </dgm:t>
    </dgm:pt>
    <dgm:pt modelId="{1BD73BF5-AD4E-4D96-8DA8-775F4A4F5340}" type="pres">
      <dgm:prSet presAssocID="{21E3A683-018D-40D2-A5F1-7F575C9E9E81}" presName="Name0" presStyleCnt="0">
        <dgm:presLayoutVars>
          <dgm:dir/>
          <dgm:animLvl val="lvl"/>
          <dgm:resizeHandles val="exact"/>
        </dgm:presLayoutVars>
      </dgm:prSet>
      <dgm:spPr/>
    </dgm:pt>
    <dgm:pt modelId="{C6941D7C-D40E-4313-BC1C-90EF59E5AD35}" type="pres">
      <dgm:prSet presAssocID="{FAC27076-C2BA-4D85-B20C-6105C60690C9}" presName="linNode" presStyleCnt="0"/>
      <dgm:spPr/>
    </dgm:pt>
    <dgm:pt modelId="{685298FD-8F86-4965-ABFB-B63139B5CC4B}" type="pres">
      <dgm:prSet presAssocID="{FAC27076-C2BA-4D85-B20C-6105C60690C9}" presName="parentText" presStyleLbl="node1" presStyleIdx="0" presStyleCnt="3" custScaleX="62195" custScaleY="41275" custLinFactNeighborX="541">
        <dgm:presLayoutVars>
          <dgm:chMax val="1"/>
          <dgm:bulletEnabled val="1"/>
        </dgm:presLayoutVars>
      </dgm:prSet>
      <dgm:spPr/>
    </dgm:pt>
    <dgm:pt modelId="{639662A5-3ECA-4CE2-BE34-0A2387848604}" type="pres">
      <dgm:prSet presAssocID="{FAC27076-C2BA-4D85-B20C-6105C60690C9}" presName="descendantText" presStyleLbl="alignAccFollowNode1" presStyleIdx="0" presStyleCnt="3" custScaleY="54240">
        <dgm:presLayoutVars>
          <dgm:bulletEnabled val="1"/>
        </dgm:presLayoutVars>
      </dgm:prSet>
      <dgm:spPr/>
    </dgm:pt>
    <dgm:pt modelId="{6C1E6563-5FFF-4848-9832-65DD68746813}" type="pres">
      <dgm:prSet presAssocID="{802AB45B-A4AB-4140-A3E5-8E3CB3867A01}" presName="sp" presStyleCnt="0"/>
      <dgm:spPr/>
    </dgm:pt>
    <dgm:pt modelId="{A03A392A-4427-456D-89CF-EE7C1878C4C2}" type="pres">
      <dgm:prSet presAssocID="{167A4FE9-7743-44EE-AF11-844F46021B16}" presName="linNode" presStyleCnt="0"/>
      <dgm:spPr/>
    </dgm:pt>
    <dgm:pt modelId="{79CD3C99-9A97-477A-B610-A75297A591EF}" type="pres">
      <dgm:prSet presAssocID="{167A4FE9-7743-44EE-AF11-844F46021B16}" presName="parentText" presStyleLbl="node1" presStyleIdx="1" presStyleCnt="3" custScaleX="62195" custScaleY="41275" custLinFactNeighborX="541">
        <dgm:presLayoutVars>
          <dgm:chMax val="1"/>
          <dgm:bulletEnabled val="1"/>
        </dgm:presLayoutVars>
      </dgm:prSet>
      <dgm:spPr/>
    </dgm:pt>
    <dgm:pt modelId="{0AED122F-6C73-4534-87E0-F15B4425C11D}" type="pres">
      <dgm:prSet presAssocID="{167A4FE9-7743-44EE-AF11-844F46021B16}" presName="descendantText" presStyleLbl="alignAccFollowNode1" presStyleIdx="1" presStyleCnt="3" custScaleY="68853">
        <dgm:presLayoutVars>
          <dgm:bulletEnabled val="1"/>
        </dgm:presLayoutVars>
      </dgm:prSet>
      <dgm:spPr/>
    </dgm:pt>
    <dgm:pt modelId="{EB88436C-188B-482E-BB45-158BFCE51047}" type="pres">
      <dgm:prSet presAssocID="{EC34FBB0-27FA-4B30-A756-3D4BEB2EA46B}" presName="sp" presStyleCnt="0"/>
      <dgm:spPr/>
    </dgm:pt>
    <dgm:pt modelId="{58235FF0-A649-4E10-A425-CCE4EF16760F}" type="pres">
      <dgm:prSet presAssocID="{C7A83210-214B-4F6D-A63A-A3B7B941FE01}" presName="linNode" presStyleCnt="0"/>
      <dgm:spPr/>
    </dgm:pt>
    <dgm:pt modelId="{2DF971C6-17A1-4D11-8297-1DC179C5BF5E}" type="pres">
      <dgm:prSet presAssocID="{C7A83210-214B-4F6D-A63A-A3B7B941FE01}" presName="parentText" presStyleLbl="node1" presStyleIdx="2" presStyleCnt="3" custScaleX="62195" custScaleY="41275" custLinFactNeighborX="541">
        <dgm:presLayoutVars>
          <dgm:chMax val="1"/>
          <dgm:bulletEnabled val="1"/>
        </dgm:presLayoutVars>
      </dgm:prSet>
      <dgm:spPr/>
    </dgm:pt>
    <dgm:pt modelId="{9A726C6E-4580-481C-A7B1-654CA5D68F1F}" type="pres">
      <dgm:prSet presAssocID="{C7A83210-214B-4F6D-A63A-A3B7B941FE01}" presName="descendantText" presStyleLbl="alignAccFollowNode1" presStyleIdx="2" presStyleCnt="3" custScaleY="67475">
        <dgm:presLayoutVars>
          <dgm:bulletEnabled val="1"/>
        </dgm:presLayoutVars>
      </dgm:prSet>
      <dgm:spPr/>
    </dgm:pt>
  </dgm:ptLst>
  <dgm:cxnLst>
    <dgm:cxn modelId="{7737A127-F54D-4C43-8B26-9F43FECDB1CD}" srcId="{C7A83210-214B-4F6D-A63A-A3B7B941FE01}" destId="{BAB33924-B439-40C3-A7EF-118421CD5615}" srcOrd="1" destOrd="0" parTransId="{56DE3C19-5713-43AD-B7D6-2F2A9287F615}" sibTransId="{F7941BB2-A5AE-4B1B-9A9E-3F87BD78017D}"/>
    <dgm:cxn modelId="{8F9C032C-D4C2-46DF-BBEA-1C028F1C72B4}" type="presOf" srcId="{D8CB26E6-C27F-4345-9E5F-A17DC5AF05BA}" destId="{639662A5-3ECA-4CE2-BE34-0A2387848604}" srcOrd="0" destOrd="0" presId="urn:microsoft.com/office/officeart/2005/8/layout/vList5"/>
    <dgm:cxn modelId="{60E9A95C-B26D-4631-81F1-17379D3750FC}" srcId="{21E3A683-018D-40D2-A5F1-7F575C9E9E81}" destId="{167A4FE9-7743-44EE-AF11-844F46021B16}" srcOrd="1" destOrd="0" parTransId="{E2FC2132-1EA3-40A6-9382-22B6238E55A7}" sibTransId="{EC34FBB0-27FA-4B30-A756-3D4BEB2EA46B}"/>
    <dgm:cxn modelId="{49353060-0B84-4C79-B859-B60FE30A1AF2}" type="presOf" srcId="{C7A83210-214B-4F6D-A63A-A3B7B941FE01}" destId="{2DF971C6-17A1-4D11-8297-1DC179C5BF5E}" srcOrd="0" destOrd="0" presId="urn:microsoft.com/office/officeart/2005/8/layout/vList5"/>
    <dgm:cxn modelId="{53102863-5ACD-4212-AB05-CEB319EE58AD}" type="presOf" srcId="{1520A610-C271-4BB0-866C-022D09E45B45}" destId="{0AED122F-6C73-4534-87E0-F15B4425C11D}" srcOrd="0" destOrd="0" presId="urn:microsoft.com/office/officeart/2005/8/layout/vList5"/>
    <dgm:cxn modelId="{A108B463-440C-4CDB-A4D2-C508C6226883}" srcId="{C7A83210-214B-4F6D-A63A-A3B7B941FE01}" destId="{715AF03D-E6D2-43CE-9A42-28E0FEFE31F0}" srcOrd="0" destOrd="0" parTransId="{58A1EE0C-E4A2-4EEC-A276-90F89B526568}" sibTransId="{509B34E1-5F54-4FD4-9070-00076E5A9993}"/>
    <dgm:cxn modelId="{EE611DAB-5060-4F66-8AD9-8E0452A652D7}" srcId="{21E3A683-018D-40D2-A5F1-7F575C9E9E81}" destId="{C7A83210-214B-4F6D-A63A-A3B7B941FE01}" srcOrd="2" destOrd="0" parTransId="{70E6C668-33F4-4F90-AD76-1AEE5CD20716}" sibTransId="{C7DE1C54-A3A2-492C-80B8-81F14CBC197C}"/>
    <dgm:cxn modelId="{0FBD5EC0-BEB4-451B-B807-F59B7E406443}" srcId="{167A4FE9-7743-44EE-AF11-844F46021B16}" destId="{AA8E2525-2FE8-4EB8-B26D-098F9FDB3D63}" srcOrd="1" destOrd="0" parTransId="{E0FF2A7D-9B59-4FF5-942D-D0E942A20BBF}" sibTransId="{A9318537-CF43-41F6-958E-161C4BD16C9D}"/>
    <dgm:cxn modelId="{D64BB7C2-600C-4867-9E77-4284ED4D0979}" type="presOf" srcId="{FAC27076-C2BA-4D85-B20C-6105C60690C9}" destId="{685298FD-8F86-4965-ABFB-B63139B5CC4B}" srcOrd="0" destOrd="0" presId="urn:microsoft.com/office/officeart/2005/8/layout/vList5"/>
    <dgm:cxn modelId="{3F8178CD-CA57-4DEE-B741-765D73687715}" type="presOf" srcId="{715AF03D-E6D2-43CE-9A42-28E0FEFE31F0}" destId="{9A726C6E-4580-481C-A7B1-654CA5D68F1F}" srcOrd="0" destOrd="0" presId="urn:microsoft.com/office/officeart/2005/8/layout/vList5"/>
    <dgm:cxn modelId="{153468D5-A761-4C0F-BD4B-A325FC1785BD}" srcId="{FAC27076-C2BA-4D85-B20C-6105C60690C9}" destId="{D8CB26E6-C27F-4345-9E5F-A17DC5AF05BA}" srcOrd="0" destOrd="0" parTransId="{0A4742A4-0F32-4CB5-ADC7-61D2BE9977F8}" sibTransId="{B6D9588C-BE14-43ED-80E1-78EB53711D24}"/>
    <dgm:cxn modelId="{14FAF2D7-7E9A-4371-94E2-432E2D0AFF84}" srcId="{21E3A683-018D-40D2-A5F1-7F575C9E9E81}" destId="{FAC27076-C2BA-4D85-B20C-6105C60690C9}" srcOrd="0" destOrd="0" parTransId="{AAF51951-FAE7-404D-A07D-B6FC0BAE6DB7}" sibTransId="{802AB45B-A4AB-4140-A3E5-8E3CB3867A01}"/>
    <dgm:cxn modelId="{57E408E0-868C-4F63-B1AE-8A297E54701C}" srcId="{167A4FE9-7743-44EE-AF11-844F46021B16}" destId="{1520A610-C271-4BB0-866C-022D09E45B45}" srcOrd="0" destOrd="0" parTransId="{3D32CDAE-59A9-43D2-91A2-5EDDA4B359D8}" sibTransId="{91961D90-36DB-4E3B-87C9-C7867D1B675C}"/>
    <dgm:cxn modelId="{97627EF3-13C1-4E36-BA9F-34C3772A2356}" type="presOf" srcId="{167A4FE9-7743-44EE-AF11-844F46021B16}" destId="{79CD3C99-9A97-477A-B610-A75297A591EF}" srcOrd="0" destOrd="0" presId="urn:microsoft.com/office/officeart/2005/8/layout/vList5"/>
    <dgm:cxn modelId="{320AEEF5-8393-490E-AE14-08814E03FA53}" type="presOf" srcId="{AA8E2525-2FE8-4EB8-B26D-098F9FDB3D63}" destId="{0AED122F-6C73-4534-87E0-F15B4425C11D}" srcOrd="0" destOrd="1" presId="urn:microsoft.com/office/officeart/2005/8/layout/vList5"/>
    <dgm:cxn modelId="{F933E9FB-0830-4261-86E3-E982B55E6D6D}" type="presOf" srcId="{21E3A683-018D-40D2-A5F1-7F575C9E9E81}" destId="{1BD73BF5-AD4E-4D96-8DA8-775F4A4F5340}" srcOrd="0" destOrd="0" presId="urn:microsoft.com/office/officeart/2005/8/layout/vList5"/>
    <dgm:cxn modelId="{8CDC21FD-3990-4F2A-8660-E90F9329D0F9}" type="presOf" srcId="{BAB33924-B439-40C3-A7EF-118421CD5615}" destId="{9A726C6E-4580-481C-A7B1-654CA5D68F1F}" srcOrd="0" destOrd="1" presId="urn:microsoft.com/office/officeart/2005/8/layout/vList5"/>
    <dgm:cxn modelId="{87639E0A-9853-4F65-B74E-CE6BAE566357}" type="presParOf" srcId="{1BD73BF5-AD4E-4D96-8DA8-775F4A4F5340}" destId="{C6941D7C-D40E-4313-BC1C-90EF59E5AD35}" srcOrd="0" destOrd="0" presId="urn:microsoft.com/office/officeart/2005/8/layout/vList5"/>
    <dgm:cxn modelId="{8F632739-5F4F-462A-B071-405EB2357CCF}" type="presParOf" srcId="{C6941D7C-D40E-4313-BC1C-90EF59E5AD35}" destId="{685298FD-8F86-4965-ABFB-B63139B5CC4B}" srcOrd="0" destOrd="0" presId="urn:microsoft.com/office/officeart/2005/8/layout/vList5"/>
    <dgm:cxn modelId="{DE1F2AEC-D05B-4905-9A5A-861FE04AF3C2}" type="presParOf" srcId="{C6941D7C-D40E-4313-BC1C-90EF59E5AD35}" destId="{639662A5-3ECA-4CE2-BE34-0A2387848604}" srcOrd="1" destOrd="0" presId="urn:microsoft.com/office/officeart/2005/8/layout/vList5"/>
    <dgm:cxn modelId="{00ADF9C3-8FA2-44F8-83A8-7939D9B11853}" type="presParOf" srcId="{1BD73BF5-AD4E-4D96-8DA8-775F4A4F5340}" destId="{6C1E6563-5FFF-4848-9832-65DD68746813}" srcOrd="1" destOrd="0" presId="urn:microsoft.com/office/officeart/2005/8/layout/vList5"/>
    <dgm:cxn modelId="{710B8AE0-DCBF-4E8B-B64F-7C810E5FE5C8}" type="presParOf" srcId="{1BD73BF5-AD4E-4D96-8DA8-775F4A4F5340}" destId="{A03A392A-4427-456D-89CF-EE7C1878C4C2}" srcOrd="2" destOrd="0" presId="urn:microsoft.com/office/officeart/2005/8/layout/vList5"/>
    <dgm:cxn modelId="{96559827-6E1C-4D5B-8147-355EDE15C2B7}" type="presParOf" srcId="{A03A392A-4427-456D-89CF-EE7C1878C4C2}" destId="{79CD3C99-9A97-477A-B610-A75297A591EF}" srcOrd="0" destOrd="0" presId="urn:microsoft.com/office/officeart/2005/8/layout/vList5"/>
    <dgm:cxn modelId="{CEB771D2-7EEB-4663-851E-65DFFDB700F7}" type="presParOf" srcId="{A03A392A-4427-456D-89CF-EE7C1878C4C2}" destId="{0AED122F-6C73-4534-87E0-F15B4425C11D}" srcOrd="1" destOrd="0" presId="urn:microsoft.com/office/officeart/2005/8/layout/vList5"/>
    <dgm:cxn modelId="{62EFE1E2-7371-49C8-908C-AD91F23E3B3F}" type="presParOf" srcId="{1BD73BF5-AD4E-4D96-8DA8-775F4A4F5340}" destId="{EB88436C-188B-482E-BB45-158BFCE51047}" srcOrd="3" destOrd="0" presId="urn:microsoft.com/office/officeart/2005/8/layout/vList5"/>
    <dgm:cxn modelId="{9014834F-0D9E-4AE7-93EC-65084334469D}" type="presParOf" srcId="{1BD73BF5-AD4E-4D96-8DA8-775F4A4F5340}" destId="{58235FF0-A649-4E10-A425-CCE4EF16760F}" srcOrd="4" destOrd="0" presId="urn:microsoft.com/office/officeart/2005/8/layout/vList5"/>
    <dgm:cxn modelId="{01449A7D-D22D-4A17-B3D7-5D7A1C21FEB1}" type="presParOf" srcId="{58235FF0-A649-4E10-A425-CCE4EF16760F}" destId="{2DF971C6-17A1-4D11-8297-1DC179C5BF5E}" srcOrd="0" destOrd="0" presId="urn:microsoft.com/office/officeart/2005/8/layout/vList5"/>
    <dgm:cxn modelId="{CD78B0DD-4FA9-4D72-A15F-670AAD1CBB3B}" type="presParOf" srcId="{58235FF0-A649-4E10-A425-CCE4EF16760F}" destId="{9A726C6E-4580-481C-A7B1-654CA5D68F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309860" cy="4382135"/>
        <a:chOff x="0" y="0"/>
        <a:chExt cx="10309860" cy="4382135"/>
      </a:xfrm>
    </dsp:grpSpPr>
    <dsp:sp modelId="{639662A5-3ECA-4CE2-BE34-0A2387848604}">
      <dsp:nvSpPr>
        <dsp:cNvPr id="4" name="同侧圆角矩形 3"/>
        <dsp:cNvSpPr/>
      </dsp:nvSpPr>
      <dsp:spPr bwMode="white">
        <a:xfrm rot="5400000">
          <a:off x="5723889" y="-2713915"/>
          <a:ext cx="1170480" cy="6598310"/>
        </a:xfrm>
        <a:prstGeom prst="round2SameRect">
          <a:avLst/>
        </a:prstGeom>
      </dsp:spPr>
      <dsp:style>
        <a:ln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dirty="0">
              <a:solidFill>
                <a:schemeClr val="dk1"/>
              </a:solidFill>
            </a:rPr>
            <a:t>肿瘤；妊娠子宫；肠扭转、肠套叠；肝硬化</a:t>
          </a:r>
          <a:endParaRPr>
            <a:solidFill>
              <a:schemeClr val="dk1"/>
            </a:solidFill>
          </a:endParaRPr>
        </a:p>
      </dsp:txBody>
      <dsp:txXfrm rot="5400000">
        <a:off x="5723889" y="-2713915"/>
        <a:ext cx="1170480" cy="6598310"/>
      </dsp:txXfrm>
    </dsp:sp>
    <dsp:sp modelId="{685298FD-8F86-4965-ABFB-B63139B5CC4B}">
      <dsp:nvSpPr>
        <dsp:cNvPr id="3" name="圆角矩形 2"/>
        <dsp:cNvSpPr/>
      </dsp:nvSpPr>
      <dsp:spPr bwMode="white">
        <a:xfrm>
          <a:off x="737273" y="28553"/>
          <a:ext cx="2308398" cy="111337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静脉受压</a:t>
          </a:r>
        </a:p>
      </dsp:txBody>
      <dsp:txXfrm>
        <a:off x="737273" y="28553"/>
        <a:ext cx="2308398" cy="1113375"/>
      </dsp:txXfrm>
    </dsp:sp>
    <dsp:sp modelId="{0AED122F-6C73-4534-87E0-F15B4425C11D}">
      <dsp:nvSpPr>
        <dsp:cNvPr id="6" name="同侧圆角矩形 5"/>
        <dsp:cNvSpPr/>
      </dsp:nvSpPr>
      <dsp:spPr bwMode="white">
        <a:xfrm rot="5400000">
          <a:off x="5566218" y="-1250891"/>
          <a:ext cx="1485823" cy="6598310"/>
        </a:xfrm>
        <a:prstGeom prst="round2SameRect">
          <a:avLst/>
        </a:prstGeom>
      </dsp:spPr>
      <dsp:style>
        <a:lnRef idx="1">
          <a:schemeClr val="accent2">
            <a:tint val="40000"/>
            <a:alpha val="90000"/>
            <a:hueOff val="-1800000"/>
            <a:satOff val="-11372"/>
            <a:lumOff val="-783"/>
            <a:alpha val="90196"/>
          </a:schemeClr>
        </a:lnRef>
        <a:fillRef idx="1">
          <a:schemeClr val="accent2">
            <a:tint val="40000"/>
            <a:alpha val="90000"/>
            <a:hueOff val="-1800000"/>
            <a:satOff val="-11372"/>
            <a:lumOff val="-783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dirty="0">
              <a:solidFill>
                <a:schemeClr val="dk1"/>
              </a:solidFill>
            </a:rPr>
            <a:t>血栓形成后；瘤栓</a:t>
          </a:r>
          <a:endParaRPr lang="zh-CN" altLang="en-US" sz="2400" b="1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dirty="0">
              <a:solidFill>
                <a:schemeClr val="dk1"/>
              </a:solidFill>
            </a:rPr>
            <a:t>侧支循环，不能代偿时出现淤血</a:t>
          </a:r>
          <a:endParaRPr>
            <a:solidFill>
              <a:schemeClr val="dk1"/>
            </a:solidFill>
          </a:endParaRPr>
        </a:p>
      </dsp:txBody>
      <dsp:txXfrm rot="5400000">
        <a:off x="5566218" y="-1250891"/>
        <a:ext cx="1485823" cy="6598310"/>
      </dsp:txXfrm>
    </dsp:sp>
    <dsp:sp modelId="{79CD3C99-9A97-477A-B610-A75297A591EF}">
      <dsp:nvSpPr>
        <dsp:cNvPr id="5" name="圆角矩形 4"/>
        <dsp:cNvSpPr/>
      </dsp:nvSpPr>
      <dsp:spPr bwMode="white">
        <a:xfrm>
          <a:off x="737273" y="1491577"/>
          <a:ext cx="2308398" cy="111337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440000"/>
            <a:satOff val="-10587"/>
            <a:lumOff val="-294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静脉腔阻塞</a:t>
          </a:r>
        </a:p>
      </dsp:txBody>
      <dsp:txXfrm>
        <a:off x="737273" y="1491577"/>
        <a:ext cx="2308398" cy="1113375"/>
      </dsp:txXfrm>
    </dsp:sp>
    <dsp:sp modelId="{9A726C6E-4580-481C-A7B1-654CA5D68F1F}">
      <dsp:nvSpPr>
        <dsp:cNvPr id="8" name="同侧圆角矩形 7"/>
        <dsp:cNvSpPr/>
      </dsp:nvSpPr>
      <dsp:spPr bwMode="white">
        <a:xfrm rot="5400000">
          <a:off x="5581086" y="354937"/>
          <a:ext cx="1456086" cy="6598310"/>
        </a:xfrm>
        <a:prstGeom prst="round2SameRect">
          <a:avLst/>
        </a:prstGeom>
      </dsp:spPr>
      <dsp:style>
        <a:lnRef idx="1">
          <a:schemeClr val="accent2">
            <a:tint val="40000"/>
            <a:alpha val="90000"/>
            <a:hueOff val="-3600000"/>
            <a:satOff val="-22744"/>
            <a:lumOff val="-1568"/>
            <a:alpha val="90196"/>
          </a:schemeClr>
        </a:lnRef>
        <a:fillRef idx="1">
          <a:schemeClr val="accent2">
            <a:tint val="40000"/>
            <a:alpha val="90000"/>
            <a:hueOff val="-3600000"/>
            <a:satOff val="-22744"/>
            <a:lumOff val="-1568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dirty="0">
              <a:solidFill>
                <a:schemeClr val="dk1"/>
              </a:solidFill>
            </a:rPr>
            <a:t>心脏射血减少，心腔内血液滞留，压力增高，阻碍静脉回流</a:t>
          </a:r>
          <a:endParaRPr lang="zh-CN" altLang="en-US" sz="2400" b="1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dirty="0">
              <a:solidFill>
                <a:schemeClr val="dk1"/>
              </a:solidFill>
            </a:rPr>
            <a:t>左心衰</a:t>
          </a:r>
          <a:r>
            <a:rPr lang="en-US" altLang="zh-CN" sz="2400" b="1" dirty="0">
              <a:solidFill>
                <a:schemeClr val="dk1"/>
              </a:solidFill>
            </a:rPr>
            <a:t>---</a:t>
          </a:r>
          <a:r>
            <a:rPr lang="zh-CN" altLang="en-US" sz="2400" b="1" dirty="0">
              <a:solidFill>
                <a:schemeClr val="dk1"/>
              </a:solidFill>
            </a:rPr>
            <a:t>肺淤血；右心衰</a:t>
          </a:r>
          <a:r>
            <a:rPr lang="en-US" altLang="zh-CN" sz="2400" b="1" dirty="0">
              <a:solidFill>
                <a:schemeClr val="dk1"/>
              </a:solidFill>
            </a:rPr>
            <a:t>---</a:t>
          </a:r>
          <a:r>
            <a:rPr lang="zh-CN" altLang="en-US" sz="2400" b="1" dirty="0">
              <a:solidFill>
                <a:schemeClr val="dk1"/>
              </a:solidFill>
            </a:rPr>
            <a:t>体循环淤血</a:t>
          </a:r>
          <a:endParaRPr>
            <a:solidFill>
              <a:schemeClr val="dk1"/>
            </a:solidFill>
          </a:endParaRPr>
        </a:p>
      </dsp:txBody>
      <dsp:txXfrm rot="5400000">
        <a:off x="5581086" y="354937"/>
        <a:ext cx="1456086" cy="6598310"/>
      </dsp:txXfrm>
    </dsp:sp>
    <dsp:sp modelId="{2DF971C6-17A1-4D11-8297-1DC179C5BF5E}">
      <dsp:nvSpPr>
        <dsp:cNvPr id="7" name="圆角矩形 6"/>
        <dsp:cNvSpPr/>
      </dsp:nvSpPr>
      <dsp:spPr bwMode="white">
        <a:xfrm>
          <a:off x="737273" y="3097404"/>
          <a:ext cx="2308398" cy="111337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2880000"/>
            <a:satOff val="-21175"/>
            <a:lumOff val="-588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心力衰竭</a:t>
          </a:r>
        </a:p>
      </dsp:txBody>
      <dsp:txXfrm>
        <a:off x="737273" y="3097404"/>
        <a:ext cx="2308398" cy="111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8B0F-2C44-492A-A7C9-2213091942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11970-0B2A-4308-89CB-99A0BD9C6A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5958" y="3770490"/>
            <a:ext cx="8689976" cy="1227551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</a:rPr>
              <a:t>三峡大学医学院病理学系</a:t>
            </a:r>
            <a:endParaRPr lang="zh-CN" altLang="en-US" sz="4800" b="1" dirty="0">
              <a:solidFill>
                <a:schemeClr val="tx1"/>
              </a:solidFill>
            </a:endParaRPr>
          </a:p>
          <a:p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顿耀艳</a:t>
            </a:r>
            <a:endParaRPr lang="zh-CN" altLang="en-US" sz="48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9435" y="1520190"/>
            <a:ext cx="8113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7200" b="1" cap="all" dirty="0">
                <a:solidFill>
                  <a:schemeClr val="tx1"/>
                </a:solidFill>
                <a:cs typeface="+mj-cs"/>
                <a:sym typeface="+mn-ea"/>
              </a:rPr>
              <a:t>局部血液循环障碍</a:t>
            </a:r>
            <a:endParaRPr lang="zh-CN" altLang="en-US" sz="7200" b="1" cap="all" dirty="0">
              <a:solidFill>
                <a:schemeClr val="tx1"/>
              </a:solidFill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3"/>
          <p:cNvGraphicFramePr/>
          <p:nvPr>
            <p:custDataLst>
              <p:tags r:id="rId1"/>
            </p:custDataLst>
          </p:nvPr>
        </p:nvGraphicFramePr>
        <p:xfrm>
          <a:off x="1920240" y="1184910"/>
          <a:ext cx="954151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425"/>
                <a:gridCol w="3394710"/>
                <a:gridCol w="3381375"/>
              </a:tblGrid>
              <a:tr h="617855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充血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淤血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部位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小动脉和毛细血管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小静脉和毛细血管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</a:tr>
              <a:tr h="1582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病理变化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动脉输入血量增多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主动过程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大，红，热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静脉血回流受阻，血液淤积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被动过程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大，紫，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</a:tr>
              <a:tr h="12045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原因及分类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生理性充血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病理性充血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静脉受压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静脉腔阻塞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心衰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后果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一般无不良后果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淤血性水肿、淤血性出血、淤血性硬化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477135"/>
            <a:ext cx="10968990" cy="1510665"/>
          </a:xfrm>
        </p:spPr>
        <p:txBody>
          <a:bodyPr/>
          <a:p>
            <a:pPr marL="0" indent="0">
              <a:buNone/>
            </a:pP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熟悉淤血的概念、原因、病理变化和对机体的影响</a:t>
            </a:r>
            <a:endParaRPr lang="zh-CN" altLang="en-US" sz="36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407035" y="415953"/>
            <a:ext cx="10364451" cy="972288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endParaRPr lang="zh-CN" altLang="en-US" sz="5400" dirty="0"/>
          </a:p>
        </p:txBody>
      </p:sp>
      <p:sp>
        <p:nvSpPr>
          <p:cNvPr id="2" name="文本框 1"/>
          <p:cNvSpPr txBox="1"/>
          <p:nvPr/>
        </p:nvSpPr>
        <p:spPr>
          <a:xfrm>
            <a:off x="4688205" y="874395"/>
            <a:ext cx="1960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5400" dirty="0">
                <a:latin typeface="+mj-ea"/>
                <a:ea typeface="+mj-ea"/>
                <a:cs typeface="+mj-ea"/>
                <a:sym typeface="+mn-ea"/>
              </a:rPr>
              <a:t>小  结</a:t>
            </a:r>
            <a:endParaRPr lang="zh-CN" altLang="en-US" sz="5400" dirty="0"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290320" y="2051685"/>
            <a:ext cx="8310880" cy="261556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淤</a:t>
            </a: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血</a:t>
            </a:r>
            <a:endParaRPr lang="zh-CN" altLang="en-US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congestion</a:t>
            </a:r>
            <a:endParaRPr lang="en-US" altLang="zh-CN" sz="5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en-US" altLang="zh-C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zh-CN" alt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07695" y="1737360"/>
            <a:ext cx="10832465" cy="3402330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zh-CN" altLang="en-US" sz="14400" b="1" dirty="0">
                <a:solidFill>
                  <a:schemeClr val="tx2"/>
                </a:solidFill>
                <a:sym typeface="+mn-ea"/>
              </a:rPr>
              <a:t>淤血</a:t>
            </a:r>
            <a:r>
              <a:rPr lang="zh-CN" altLang="en-US" sz="14400" b="1" dirty="0">
                <a:solidFill>
                  <a:schemeClr val="tx1"/>
                </a:solidFill>
              </a:rPr>
              <a:t>表现</a:t>
            </a:r>
            <a:r>
              <a:rPr lang="zh-CN" altLang="en-US" sz="14400" dirty="0">
                <a:solidFill>
                  <a:schemeClr val="tx1"/>
                </a:solidFill>
              </a:rPr>
              <a:t>：局部组织血管内血液</a:t>
            </a:r>
            <a:r>
              <a:rPr lang="zh-CN" altLang="en-US" sz="14400" b="1" dirty="0">
                <a:solidFill>
                  <a:schemeClr val="tx1"/>
                </a:solidFill>
              </a:rPr>
              <a:t>含量增多</a:t>
            </a:r>
            <a:endParaRPr lang="zh-CN" altLang="en-US" sz="1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4400" b="1" dirty="0">
                <a:solidFill>
                  <a:schemeClr val="tx2"/>
                </a:solidFill>
                <a:sym typeface="+mn-ea"/>
              </a:rPr>
              <a:t>淤血</a:t>
            </a:r>
            <a:r>
              <a:rPr lang="zh-CN" altLang="en-US" sz="14400" b="1" dirty="0">
                <a:solidFill>
                  <a:schemeClr val="tx1"/>
                </a:solidFill>
                <a:sym typeface="+mn-ea"/>
              </a:rPr>
              <a:t>为静脉血液回流受阻</a:t>
            </a:r>
            <a:r>
              <a:rPr lang="zh-CN" altLang="en-US" sz="14400" dirty="0">
                <a:solidFill>
                  <a:schemeClr val="tx1"/>
                </a:solidFill>
                <a:sym typeface="+mn-ea"/>
              </a:rPr>
              <a:t>，血液淤积于</a:t>
            </a:r>
            <a:r>
              <a:rPr lang="zh-CN" altLang="en-US" sz="14400" b="1" dirty="0">
                <a:solidFill>
                  <a:schemeClr val="tx1"/>
                </a:solidFill>
                <a:sym typeface="+mn-ea"/>
              </a:rPr>
              <a:t>小静脉和毛细血管内所致</a:t>
            </a:r>
            <a:endParaRPr lang="en-US" altLang="zh-CN" sz="1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zh-CN" sz="3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资料带 25"/>
          <p:cNvSpPr/>
          <p:nvPr/>
        </p:nvSpPr>
        <p:spPr>
          <a:xfrm rot="15762658">
            <a:off x="2111953" y="2008888"/>
            <a:ext cx="2530641" cy="1932898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1896 w 13843"/>
              <a:gd name="connsiteY31-29366" fmla="*/ 16847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428 w 13843"/>
              <a:gd name="connsiteY23-29500" fmla="*/ 15878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1896 w 13843"/>
              <a:gd name="connsiteY31-29516" fmla="*/ 16847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458 w 13843"/>
              <a:gd name="connsiteY52-29558" fmla="*/ 15327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641"/>
              <a:gd name="connsiteX1-29605" fmla="*/ 2370 w 13843"/>
              <a:gd name="connsiteY1-29606" fmla="*/ 6237 h 17641"/>
              <a:gd name="connsiteX2-29607" fmla="*/ 4241 w 13843"/>
              <a:gd name="connsiteY2-29608" fmla="*/ 5504 h 17641"/>
              <a:gd name="connsiteX3-29609" fmla="*/ 6507 w 13843"/>
              <a:gd name="connsiteY3-29610" fmla="*/ 3399 h 17641"/>
              <a:gd name="connsiteX4-29611" fmla="*/ 7079 w 13843"/>
              <a:gd name="connsiteY4-29612" fmla="*/ 2367 h 17641"/>
              <a:gd name="connsiteX5-29613" fmla="*/ 7253 w 13843"/>
              <a:gd name="connsiteY5-29614" fmla="*/ 2149 h 17641"/>
              <a:gd name="connsiteX6-29615" fmla="*/ 7474 w 13843"/>
              <a:gd name="connsiteY6-29616" fmla="*/ 826 h 17641"/>
              <a:gd name="connsiteX7-29617" fmla="*/ 7824 w 13843"/>
              <a:gd name="connsiteY7-29618" fmla="*/ 961 h 17641"/>
              <a:gd name="connsiteX8-29619" fmla="*/ 8180 w 13843"/>
              <a:gd name="connsiteY8-29620" fmla="*/ 1915 h 17641"/>
              <a:gd name="connsiteX9-29621" fmla="*/ 8912 w 13843"/>
              <a:gd name="connsiteY9-29622" fmla="*/ 752 h 17641"/>
              <a:gd name="connsiteX10-29623" fmla="*/ 8584 w 13843"/>
              <a:gd name="connsiteY10-29624" fmla="*/ 1546 h 17641"/>
              <a:gd name="connsiteX11-29625" fmla="*/ 9243 w 13843"/>
              <a:gd name="connsiteY11-29626" fmla="*/ 19 h 17641"/>
              <a:gd name="connsiteX12-29627" fmla="*/ 9729 w 13843"/>
              <a:gd name="connsiteY12-29628" fmla="*/ 14 h 17641"/>
              <a:gd name="connsiteX13-29629" fmla="*/ 9825 w 13843"/>
              <a:gd name="connsiteY13-29630" fmla="*/ 1200 h 17641"/>
              <a:gd name="connsiteX14-29631" fmla="*/ 11867 w 13843"/>
              <a:gd name="connsiteY14-29632" fmla="*/ 3664 h 17641"/>
              <a:gd name="connsiteX15-29633" fmla="*/ 13658 w 13843"/>
              <a:gd name="connsiteY15-29634" fmla="*/ 12081 h 17641"/>
              <a:gd name="connsiteX16-29635" fmla="*/ 13784 w 13843"/>
              <a:gd name="connsiteY16-29636" fmla="*/ 17145 h 17641"/>
              <a:gd name="connsiteX17-29637" fmla="*/ 13607 w 13843"/>
              <a:gd name="connsiteY17-29638" fmla="*/ 15125 h 17641"/>
              <a:gd name="connsiteX18-29639" fmla="*/ 13156 w 13843"/>
              <a:gd name="connsiteY18-29640" fmla="*/ 17058 h 17641"/>
              <a:gd name="connsiteX19-29641" fmla="*/ 13395 w 13843"/>
              <a:gd name="connsiteY19-29642" fmla="*/ 13248 h 17641"/>
              <a:gd name="connsiteX20-29643" fmla="*/ 12761 w 13843"/>
              <a:gd name="connsiteY20-29644" fmla="*/ 9413 h 17641"/>
              <a:gd name="connsiteX21-29645" fmla="*/ 13104 w 13843"/>
              <a:gd name="connsiteY21-29646" fmla="*/ 13426 h 17641"/>
              <a:gd name="connsiteX22-29647" fmla="*/ 12856 w 13843"/>
              <a:gd name="connsiteY22-29648" fmla="*/ 13642 h 17641"/>
              <a:gd name="connsiteX23-29649" fmla="*/ 12428 w 13843"/>
              <a:gd name="connsiteY23-29650" fmla="*/ 15878 h 17641"/>
              <a:gd name="connsiteX24-29651" fmla="*/ 12465 w 13843"/>
              <a:gd name="connsiteY24-29652" fmla="*/ 10366 h 17641"/>
              <a:gd name="connsiteX25-29653" fmla="*/ 11546 w 13843"/>
              <a:gd name="connsiteY25-29654" fmla="*/ 4727 h 17641"/>
              <a:gd name="connsiteX26-29655" fmla="*/ 11713 w 13843"/>
              <a:gd name="connsiteY26-29656" fmla="*/ 7113 h 17641"/>
              <a:gd name="connsiteX27-29657" fmla="*/ 11954 w 13843"/>
              <a:gd name="connsiteY27-29658" fmla="*/ 7984 h 17641"/>
              <a:gd name="connsiteX28-29659" fmla="*/ 12312 w 13843"/>
              <a:gd name="connsiteY28-29660" fmla="*/ 9938 h 17641"/>
              <a:gd name="connsiteX29-29661" fmla="*/ 11938 w 13843"/>
              <a:gd name="connsiteY29-29662" fmla="*/ 9257 h 17641"/>
              <a:gd name="connsiteX30-29663" fmla="*/ 12198 w 13843"/>
              <a:gd name="connsiteY30-29664" fmla="*/ 14201 h 17641"/>
              <a:gd name="connsiteX31-29665" fmla="*/ 11896 w 13843"/>
              <a:gd name="connsiteY31-29666" fmla="*/ 16847 h 17641"/>
              <a:gd name="connsiteX32-29667" fmla="*/ 11833 w 13843"/>
              <a:gd name="connsiteY32-29668" fmla="*/ 13325 h 17641"/>
              <a:gd name="connsiteX33-29669" fmla="*/ 11685 w 13843"/>
              <a:gd name="connsiteY33-29670" fmla="*/ 11252 h 17641"/>
              <a:gd name="connsiteX34-29671" fmla="*/ 11028 w 13843"/>
              <a:gd name="connsiteY34-29672" fmla="*/ 6212 h 17641"/>
              <a:gd name="connsiteX35-29673" fmla="*/ 11374 w 13843"/>
              <a:gd name="connsiteY35-29674" fmla="*/ 11757 h 17641"/>
              <a:gd name="connsiteX36-29675" fmla="*/ 11574 w 13843"/>
              <a:gd name="connsiteY36-29676" fmla="*/ 14285 h 17641"/>
              <a:gd name="connsiteX37-29677" fmla="*/ 11403 w 13843"/>
              <a:gd name="connsiteY37-29678" fmla="*/ 16746 h 17641"/>
              <a:gd name="connsiteX38-29679" fmla="*/ 11211 w 13843"/>
              <a:gd name="connsiteY38-29680" fmla="*/ 13822 h 17641"/>
              <a:gd name="connsiteX39-29681" fmla="*/ 10807 w 13843"/>
              <a:gd name="connsiteY39-29682" fmla="*/ 16705 h 17641"/>
              <a:gd name="connsiteX40-29683" fmla="*/ 10464 w 13843"/>
              <a:gd name="connsiteY40-29684" fmla="*/ 17020 h 17641"/>
              <a:gd name="connsiteX41-29685" fmla="*/ 10543 w 13843"/>
              <a:gd name="connsiteY41-29686" fmla="*/ 16578 h 17641"/>
              <a:gd name="connsiteX42-29687" fmla="*/ 10656 w 13843"/>
              <a:gd name="connsiteY42-29688" fmla="*/ 15449 h 17641"/>
              <a:gd name="connsiteX43-29689" fmla="*/ 10782 w 13843"/>
              <a:gd name="connsiteY43-29690" fmla="*/ 14870 h 17641"/>
              <a:gd name="connsiteX44-29691" fmla="*/ 10671 w 13843"/>
              <a:gd name="connsiteY44-29692" fmla="*/ 15401 h 17641"/>
              <a:gd name="connsiteX45-29693" fmla="*/ 10281 w 13843"/>
              <a:gd name="connsiteY45-29694" fmla="*/ 15775 h 17641"/>
              <a:gd name="connsiteX46-29695" fmla="*/ 10129 w 13843"/>
              <a:gd name="connsiteY46-29696" fmla="*/ 16622 h 17641"/>
              <a:gd name="connsiteX47-29697" fmla="*/ 10139 w 13843"/>
              <a:gd name="connsiteY47-29698" fmla="*/ 15898 h 17641"/>
              <a:gd name="connsiteX48-29699" fmla="*/ 10390 w 13843"/>
              <a:gd name="connsiteY48-29700" fmla="*/ 14890 h 17641"/>
              <a:gd name="connsiteX49-29701" fmla="*/ 10589 w 13843"/>
              <a:gd name="connsiteY49-29702" fmla="*/ 14100 h 17641"/>
              <a:gd name="connsiteX50-29703" fmla="*/ 10823 w 13843"/>
              <a:gd name="connsiteY50-29704" fmla="*/ 8335 h 17641"/>
              <a:gd name="connsiteX51-29705" fmla="*/ 10354 w 13843"/>
              <a:gd name="connsiteY51-29706" fmla="*/ 12175 h 17641"/>
              <a:gd name="connsiteX52-29707" fmla="*/ 8644 w 13843"/>
              <a:gd name="connsiteY52-29708" fmla="*/ 17630 h 17641"/>
              <a:gd name="connsiteX53-29709" fmla="*/ 9969 w 13843"/>
              <a:gd name="connsiteY53-29710" fmla="*/ 11851 h 17641"/>
              <a:gd name="connsiteX54-29711" fmla="*/ 9111 w 13843"/>
              <a:gd name="connsiteY54-29712" fmla="*/ 13356 h 17641"/>
              <a:gd name="connsiteX55-29713" fmla="*/ 9699 w 13843"/>
              <a:gd name="connsiteY55-29714" fmla="*/ 11442 h 17641"/>
              <a:gd name="connsiteX56-29715" fmla="*/ 10116 w 13843"/>
              <a:gd name="connsiteY56-29716" fmla="*/ 10172 h 17641"/>
              <a:gd name="connsiteX57-29717" fmla="*/ 10358 w 13843"/>
              <a:gd name="connsiteY57-29718" fmla="*/ 5435 h 17641"/>
              <a:gd name="connsiteX58-29719" fmla="*/ 9432 w 13843"/>
              <a:gd name="connsiteY58-29720" fmla="*/ 3443 h 17641"/>
              <a:gd name="connsiteX59-29721" fmla="*/ 7255 w 13843"/>
              <a:gd name="connsiteY59-29722" fmla="*/ 4898 h 17641"/>
              <a:gd name="connsiteX60-29723" fmla="*/ 6860 w 13843"/>
              <a:gd name="connsiteY60-29724" fmla="*/ 5686 h 17641"/>
              <a:gd name="connsiteX61-29725" fmla="*/ 6527 w 13843"/>
              <a:gd name="connsiteY61-29726" fmla="*/ 6132 h 17641"/>
              <a:gd name="connsiteX62-29727" fmla="*/ 6435 w 13843"/>
              <a:gd name="connsiteY62-29728" fmla="*/ 6532 h 17641"/>
              <a:gd name="connsiteX63-29729" fmla="*/ 6001 w 13843"/>
              <a:gd name="connsiteY63-29730" fmla="*/ 6935 h 17641"/>
              <a:gd name="connsiteX64-29731" fmla="*/ 5399 w 13843"/>
              <a:gd name="connsiteY64-29732" fmla="*/ 7260 h 17641"/>
              <a:gd name="connsiteX65-29733" fmla="*/ 5530 w 13843"/>
              <a:gd name="connsiteY65-29734" fmla="*/ 7171 h 17641"/>
              <a:gd name="connsiteX66-29735" fmla="*/ 5907 w 13843"/>
              <a:gd name="connsiteY66-29736" fmla="*/ 7016 h 17641"/>
              <a:gd name="connsiteX67-29737" fmla="*/ 5409 w 13843"/>
              <a:gd name="connsiteY67-29738" fmla="*/ 7287 h 17641"/>
              <a:gd name="connsiteX68-29739" fmla="*/ 4445 w 13843"/>
              <a:gd name="connsiteY68-29740" fmla="*/ 8017 h 17641"/>
              <a:gd name="connsiteX69-29741" fmla="*/ 3889 w 13843"/>
              <a:gd name="connsiteY69-29742" fmla="*/ 8372 h 17641"/>
              <a:gd name="connsiteX70-29743" fmla="*/ 3169 w 13843"/>
              <a:gd name="connsiteY70-29744" fmla="*/ 8683 h 17641"/>
              <a:gd name="connsiteX71-29745" fmla="*/ 1519 w 13843"/>
              <a:gd name="connsiteY71-29746" fmla="*/ 9330 h 17641"/>
              <a:gd name="connsiteX72-29747" fmla="*/ 482 w 13843"/>
              <a:gd name="connsiteY72-29748" fmla="*/ 9936 h 17641"/>
              <a:gd name="connsiteX73-29749" fmla="*/ 330 w 13843"/>
              <a:gd name="connsiteY73-29750" fmla="*/ 8790 h 17641"/>
              <a:gd name="connsiteX74-29751" fmla="*/ 109 w 13843"/>
              <a:gd name="connsiteY74-29752" fmla="*/ 7008 h 17641"/>
              <a:gd name="connsiteX0-29753" fmla="*/ 109 w 13843"/>
              <a:gd name="connsiteY0-29754" fmla="*/ 7008 h 17884"/>
              <a:gd name="connsiteX1-29755" fmla="*/ 2370 w 13843"/>
              <a:gd name="connsiteY1-29756" fmla="*/ 6237 h 17884"/>
              <a:gd name="connsiteX2-29757" fmla="*/ 4241 w 13843"/>
              <a:gd name="connsiteY2-29758" fmla="*/ 5504 h 17884"/>
              <a:gd name="connsiteX3-29759" fmla="*/ 6507 w 13843"/>
              <a:gd name="connsiteY3-29760" fmla="*/ 3399 h 17884"/>
              <a:gd name="connsiteX4-29761" fmla="*/ 7079 w 13843"/>
              <a:gd name="connsiteY4-29762" fmla="*/ 2367 h 17884"/>
              <a:gd name="connsiteX5-29763" fmla="*/ 7253 w 13843"/>
              <a:gd name="connsiteY5-29764" fmla="*/ 2149 h 17884"/>
              <a:gd name="connsiteX6-29765" fmla="*/ 7474 w 13843"/>
              <a:gd name="connsiteY6-29766" fmla="*/ 826 h 17884"/>
              <a:gd name="connsiteX7-29767" fmla="*/ 7824 w 13843"/>
              <a:gd name="connsiteY7-29768" fmla="*/ 961 h 17884"/>
              <a:gd name="connsiteX8-29769" fmla="*/ 8180 w 13843"/>
              <a:gd name="connsiteY8-29770" fmla="*/ 1915 h 17884"/>
              <a:gd name="connsiteX9-29771" fmla="*/ 8912 w 13843"/>
              <a:gd name="connsiteY9-29772" fmla="*/ 752 h 17884"/>
              <a:gd name="connsiteX10-29773" fmla="*/ 8584 w 13843"/>
              <a:gd name="connsiteY10-29774" fmla="*/ 1546 h 17884"/>
              <a:gd name="connsiteX11-29775" fmla="*/ 9243 w 13843"/>
              <a:gd name="connsiteY11-29776" fmla="*/ 19 h 17884"/>
              <a:gd name="connsiteX12-29777" fmla="*/ 9729 w 13843"/>
              <a:gd name="connsiteY12-29778" fmla="*/ 14 h 17884"/>
              <a:gd name="connsiteX13-29779" fmla="*/ 9825 w 13843"/>
              <a:gd name="connsiteY13-29780" fmla="*/ 1200 h 17884"/>
              <a:gd name="connsiteX14-29781" fmla="*/ 11867 w 13843"/>
              <a:gd name="connsiteY14-29782" fmla="*/ 3664 h 17884"/>
              <a:gd name="connsiteX15-29783" fmla="*/ 13658 w 13843"/>
              <a:gd name="connsiteY15-29784" fmla="*/ 12081 h 17884"/>
              <a:gd name="connsiteX16-29785" fmla="*/ 13784 w 13843"/>
              <a:gd name="connsiteY16-29786" fmla="*/ 17145 h 17884"/>
              <a:gd name="connsiteX17-29787" fmla="*/ 13607 w 13843"/>
              <a:gd name="connsiteY17-29788" fmla="*/ 15125 h 17884"/>
              <a:gd name="connsiteX18-29789" fmla="*/ 13156 w 13843"/>
              <a:gd name="connsiteY18-29790" fmla="*/ 17058 h 17884"/>
              <a:gd name="connsiteX19-29791" fmla="*/ 13395 w 13843"/>
              <a:gd name="connsiteY19-29792" fmla="*/ 13248 h 17884"/>
              <a:gd name="connsiteX20-29793" fmla="*/ 12761 w 13843"/>
              <a:gd name="connsiteY20-29794" fmla="*/ 9413 h 17884"/>
              <a:gd name="connsiteX21-29795" fmla="*/ 13104 w 13843"/>
              <a:gd name="connsiteY21-29796" fmla="*/ 13426 h 17884"/>
              <a:gd name="connsiteX22-29797" fmla="*/ 12856 w 13843"/>
              <a:gd name="connsiteY22-29798" fmla="*/ 13642 h 17884"/>
              <a:gd name="connsiteX23-29799" fmla="*/ 12428 w 13843"/>
              <a:gd name="connsiteY23-29800" fmla="*/ 15878 h 17884"/>
              <a:gd name="connsiteX24-29801" fmla="*/ 12465 w 13843"/>
              <a:gd name="connsiteY24-29802" fmla="*/ 10366 h 17884"/>
              <a:gd name="connsiteX25-29803" fmla="*/ 11546 w 13843"/>
              <a:gd name="connsiteY25-29804" fmla="*/ 4727 h 17884"/>
              <a:gd name="connsiteX26-29805" fmla="*/ 11713 w 13843"/>
              <a:gd name="connsiteY26-29806" fmla="*/ 7113 h 17884"/>
              <a:gd name="connsiteX27-29807" fmla="*/ 11954 w 13843"/>
              <a:gd name="connsiteY27-29808" fmla="*/ 7984 h 17884"/>
              <a:gd name="connsiteX28-29809" fmla="*/ 12312 w 13843"/>
              <a:gd name="connsiteY28-29810" fmla="*/ 9938 h 17884"/>
              <a:gd name="connsiteX29-29811" fmla="*/ 11938 w 13843"/>
              <a:gd name="connsiteY29-29812" fmla="*/ 9257 h 17884"/>
              <a:gd name="connsiteX30-29813" fmla="*/ 12198 w 13843"/>
              <a:gd name="connsiteY30-29814" fmla="*/ 14201 h 17884"/>
              <a:gd name="connsiteX31-29815" fmla="*/ 11896 w 13843"/>
              <a:gd name="connsiteY31-29816" fmla="*/ 16847 h 17884"/>
              <a:gd name="connsiteX32-29817" fmla="*/ 11833 w 13843"/>
              <a:gd name="connsiteY32-29818" fmla="*/ 13325 h 17884"/>
              <a:gd name="connsiteX33-29819" fmla="*/ 11685 w 13843"/>
              <a:gd name="connsiteY33-29820" fmla="*/ 11252 h 17884"/>
              <a:gd name="connsiteX34-29821" fmla="*/ 11028 w 13843"/>
              <a:gd name="connsiteY34-29822" fmla="*/ 6212 h 17884"/>
              <a:gd name="connsiteX35-29823" fmla="*/ 11374 w 13843"/>
              <a:gd name="connsiteY35-29824" fmla="*/ 11757 h 17884"/>
              <a:gd name="connsiteX36-29825" fmla="*/ 11574 w 13843"/>
              <a:gd name="connsiteY36-29826" fmla="*/ 14285 h 17884"/>
              <a:gd name="connsiteX37-29827" fmla="*/ 11403 w 13843"/>
              <a:gd name="connsiteY37-29828" fmla="*/ 16746 h 17884"/>
              <a:gd name="connsiteX38-29829" fmla="*/ 11211 w 13843"/>
              <a:gd name="connsiteY38-29830" fmla="*/ 13822 h 17884"/>
              <a:gd name="connsiteX39-29831" fmla="*/ 10807 w 13843"/>
              <a:gd name="connsiteY39-29832" fmla="*/ 16705 h 17884"/>
              <a:gd name="connsiteX40-29833" fmla="*/ 10464 w 13843"/>
              <a:gd name="connsiteY40-29834" fmla="*/ 17020 h 17884"/>
              <a:gd name="connsiteX41-29835" fmla="*/ 10543 w 13843"/>
              <a:gd name="connsiteY41-29836" fmla="*/ 16578 h 17884"/>
              <a:gd name="connsiteX42-29837" fmla="*/ 10656 w 13843"/>
              <a:gd name="connsiteY42-29838" fmla="*/ 15449 h 17884"/>
              <a:gd name="connsiteX43-29839" fmla="*/ 10782 w 13843"/>
              <a:gd name="connsiteY43-29840" fmla="*/ 14870 h 17884"/>
              <a:gd name="connsiteX44-29841" fmla="*/ 10671 w 13843"/>
              <a:gd name="connsiteY44-29842" fmla="*/ 15401 h 17884"/>
              <a:gd name="connsiteX45-29843" fmla="*/ 10281 w 13843"/>
              <a:gd name="connsiteY45-29844" fmla="*/ 15775 h 17884"/>
              <a:gd name="connsiteX46-29845" fmla="*/ 10129 w 13843"/>
              <a:gd name="connsiteY46-29846" fmla="*/ 16622 h 17884"/>
              <a:gd name="connsiteX47-29847" fmla="*/ 10139 w 13843"/>
              <a:gd name="connsiteY47-29848" fmla="*/ 15898 h 17884"/>
              <a:gd name="connsiteX48-29849" fmla="*/ 10390 w 13843"/>
              <a:gd name="connsiteY48-29850" fmla="*/ 14890 h 17884"/>
              <a:gd name="connsiteX49-29851" fmla="*/ 10589 w 13843"/>
              <a:gd name="connsiteY49-29852" fmla="*/ 14100 h 17884"/>
              <a:gd name="connsiteX50-29853" fmla="*/ 10823 w 13843"/>
              <a:gd name="connsiteY50-29854" fmla="*/ 8335 h 17884"/>
              <a:gd name="connsiteX51-29855" fmla="*/ 10354 w 13843"/>
              <a:gd name="connsiteY51-29856" fmla="*/ 12175 h 17884"/>
              <a:gd name="connsiteX52-29857" fmla="*/ 8644 w 13843"/>
              <a:gd name="connsiteY52-29858" fmla="*/ 17630 h 17884"/>
              <a:gd name="connsiteX53-29859" fmla="*/ 9969 w 13843"/>
              <a:gd name="connsiteY53-29860" fmla="*/ 11851 h 17884"/>
              <a:gd name="connsiteX54-29861" fmla="*/ 9196 w 13843"/>
              <a:gd name="connsiteY54-29862" fmla="*/ 17865 h 17884"/>
              <a:gd name="connsiteX55-29863" fmla="*/ 9699 w 13843"/>
              <a:gd name="connsiteY55-29864" fmla="*/ 11442 h 17884"/>
              <a:gd name="connsiteX56-29865" fmla="*/ 10116 w 13843"/>
              <a:gd name="connsiteY56-29866" fmla="*/ 10172 h 17884"/>
              <a:gd name="connsiteX57-29867" fmla="*/ 10358 w 13843"/>
              <a:gd name="connsiteY57-29868" fmla="*/ 5435 h 17884"/>
              <a:gd name="connsiteX58-29869" fmla="*/ 9432 w 13843"/>
              <a:gd name="connsiteY58-29870" fmla="*/ 3443 h 17884"/>
              <a:gd name="connsiteX59-29871" fmla="*/ 7255 w 13843"/>
              <a:gd name="connsiteY59-29872" fmla="*/ 4898 h 17884"/>
              <a:gd name="connsiteX60-29873" fmla="*/ 6860 w 13843"/>
              <a:gd name="connsiteY60-29874" fmla="*/ 5686 h 17884"/>
              <a:gd name="connsiteX61-29875" fmla="*/ 6527 w 13843"/>
              <a:gd name="connsiteY61-29876" fmla="*/ 6132 h 17884"/>
              <a:gd name="connsiteX62-29877" fmla="*/ 6435 w 13843"/>
              <a:gd name="connsiteY62-29878" fmla="*/ 6532 h 17884"/>
              <a:gd name="connsiteX63-29879" fmla="*/ 6001 w 13843"/>
              <a:gd name="connsiteY63-29880" fmla="*/ 6935 h 17884"/>
              <a:gd name="connsiteX64-29881" fmla="*/ 5399 w 13843"/>
              <a:gd name="connsiteY64-29882" fmla="*/ 7260 h 17884"/>
              <a:gd name="connsiteX65-29883" fmla="*/ 5530 w 13843"/>
              <a:gd name="connsiteY65-29884" fmla="*/ 7171 h 17884"/>
              <a:gd name="connsiteX66-29885" fmla="*/ 5907 w 13843"/>
              <a:gd name="connsiteY66-29886" fmla="*/ 7016 h 17884"/>
              <a:gd name="connsiteX67-29887" fmla="*/ 5409 w 13843"/>
              <a:gd name="connsiteY67-29888" fmla="*/ 7287 h 17884"/>
              <a:gd name="connsiteX68-29889" fmla="*/ 4445 w 13843"/>
              <a:gd name="connsiteY68-29890" fmla="*/ 8017 h 17884"/>
              <a:gd name="connsiteX69-29891" fmla="*/ 3889 w 13843"/>
              <a:gd name="connsiteY69-29892" fmla="*/ 8372 h 17884"/>
              <a:gd name="connsiteX70-29893" fmla="*/ 3169 w 13843"/>
              <a:gd name="connsiteY70-29894" fmla="*/ 8683 h 17884"/>
              <a:gd name="connsiteX71-29895" fmla="*/ 1519 w 13843"/>
              <a:gd name="connsiteY71-29896" fmla="*/ 9330 h 17884"/>
              <a:gd name="connsiteX72-29897" fmla="*/ 482 w 13843"/>
              <a:gd name="connsiteY72-29898" fmla="*/ 9936 h 17884"/>
              <a:gd name="connsiteX73-29899" fmla="*/ 330 w 13843"/>
              <a:gd name="connsiteY73-29900" fmla="*/ 8790 h 17884"/>
              <a:gd name="connsiteX74-29901" fmla="*/ 109 w 13843"/>
              <a:gd name="connsiteY74-29902" fmla="*/ 7008 h 17884"/>
              <a:gd name="connsiteX0-29903" fmla="*/ 109 w 13843"/>
              <a:gd name="connsiteY0-29904" fmla="*/ 7008 h 17641"/>
              <a:gd name="connsiteX1-29905" fmla="*/ 2370 w 13843"/>
              <a:gd name="connsiteY1-29906" fmla="*/ 6237 h 17641"/>
              <a:gd name="connsiteX2-29907" fmla="*/ 4241 w 13843"/>
              <a:gd name="connsiteY2-29908" fmla="*/ 5504 h 17641"/>
              <a:gd name="connsiteX3-29909" fmla="*/ 6507 w 13843"/>
              <a:gd name="connsiteY3-29910" fmla="*/ 3399 h 17641"/>
              <a:gd name="connsiteX4-29911" fmla="*/ 7079 w 13843"/>
              <a:gd name="connsiteY4-29912" fmla="*/ 2367 h 17641"/>
              <a:gd name="connsiteX5-29913" fmla="*/ 7253 w 13843"/>
              <a:gd name="connsiteY5-29914" fmla="*/ 2149 h 17641"/>
              <a:gd name="connsiteX6-29915" fmla="*/ 7474 w 13843"/>
              <a:gd name="connsiteY6-29916" fmla="*/ 826 h 17641"/>
              <a:gd name="connsiteX7-29917" fmla="*/ 7824 w 13843"/>
              <a:gd name="connsiteY7-29918" fmla="*/ 961 h 17641"/>
              <a:gd name="connsiteX8-29919" fmla="*/ 8180 w 13843"/>
              <a:gd name="connsiteY8-29920" fmla="*/ 1915 h 17641"/>
              <a:gd name="connsiteX9-29921" fmla="*/ 8912 w 13843"/>
              <a:gd name="connsiteY9-29922" fmla="*/ 752 h 17641"/>
              <a:gd name="connsiteX10-29923" fmla="*/ 8584 w 13843"/>
              <a:gd name="connsiteY10-29924" fmla="*/ 1546 h 17641"/>
              <a:gd name="connsiteX11-29925" fmla="*/ 9243 w 13843"/>
              <a:gd name="connsiteY11-29926" fmla="*/ 19 h 17641"/>
              <a:gd name="connsiteX12-29927" fmla="*/ 9729 w 13843"/>
              <a:gd name="connsiteY12-29928" fmla="*/ 14 h 17641"/>
              <a:gd name="connsiteX13-29929" fmla="*/ 9825 w 13843"/>
              <a:gd name="connsiteY13-29930" fmla="*/ 1200 h 17641"/>
              <a:gd name="connsiteX14-29931" fmla="*/ 11867 w 13843"/>
              <a:gd name="connsiteY14-29932" fmla="*/ 3664 h 17641"/>
              <a:gd name="connsiteX15-29933" fmla="*/ 13658 w 13843"/>
              <a:gd name="connsiteY15-29934" fmla="*/ 12081 h 17641"/>
              <a:gd name="connsiteX16-29935" fmla="*/ 13784 w 13843"/>
              <a:gd name="connsiteY16-29936" fmla="*/ 17145 h 17641"/>
              <a:gd name="connsiteX17-29937" fmla="*/ 13607 w 13843"/>
              <a:gd name="connsiteY17-29938" fmla="*/ 15125 h 17641"/>
              <a:gd name="connsiteX18-29939" fmla="*/ 13156 w 13843"/>
              <a:gd name="connsiteY18-29940" fmla="*/ 17058 h 17641"/>
              <a:gd name="connsiteX19-29941" fmla="*/ 13395 w 13843"/>
              <a:gd name="connsiteY19-29942" fmla="*/ 13248 h 17641"/>
              <a:gd name="connsiteX20-29943" fmla="*/ 12761 w 13843"/>
              <a:gd name="connsiteY20-29944" fmla="*/ 9413 h 17641"/>
              <a:gd name="connsiteX21-29945" fmla="*/ 13104 w 13843"/>
              <a:gd name="connsiteY21-29946" fmla="*/ 13426 h 17641"/>
              <a:gd name="connsiteX22-29947" fmla="*/ 12856 w 13843"/>
              <a:gd name="connsiteY22-29948" fmla="*/ 13642 h 17641"/>
              <a:gd name="connsiteX23-29949" fmla="*/ 12428 w 13843"/>
              <a:gd name="connsiteY23-29950" fmla="*/ 15878 h 17641"/>
              <a:gd name="connsiteX24-29951" fmla="*/ 12465 w 13843"/>
              <a:gd name="connsiteY24-29952" fmla="*/ 10366 h 17641"/>
              <a:gd name="connsiteX25-29953" fmla="*/ 11546 w 13843"/>
              <a:gd name="connsiteY25-29954" fmla="*/ 4727 h 17641"/>
              <a:gd name="connsiteX26-29955" fmla="*/ 11713 w 13843"/>
              <a:gd name="connsiteY26-29956" fmla="*/ 7113 h 17641"/>
              <a:gd name="connsiteX27-29957" fmla="*/ 11954 w 13843"/>
              <a:gd name="connsiteY27-29958" fmla="*/ 7984 h 17641"/>
              <a:gd name="connsiteX28-29959" fmla="*/ 12312 w 13843"/>
              <a:gd name="connsiteY28-29960" fmla="*/ 9938 h 17641"/>
              <a:gd name="connsiteX29-29961" fmla="*/ 11938 w 13843"/>
              <a:gd name="connsiteY29-29962" fmla="*/ 9257 h 17641"/>
              <a:gd name="connsiteX30-29963" fmla="*/ 12198 w 13843"/>
              <a:gd name="connsiteY30-29964" fmla="*/ 14201 h 17641"/>
              <a:gd name="connsiteX31-29965" fmla="*/ 11896 w 13843"/>
              <a:gd name="connsiteY31-29966" fmla="*/ 16847 h 17641"/>
              <a:gd name="connsiteX32-29967" fmla="*/ 11833 w 13843"/>
              <a:gd name="connsiteY32-29968" fmla="*/ 13325 h 17641"/>
              <a:gd name="connsiteX33-29969" fmla="*/ 11685 w 13843"/>
              <a:gd name="connsiteY33-29970" fmla="*/ 11252 h 17641"/>
              <a:gd name="connsiteX34-29971" fmla="*/ 11028 w 13843"/>
              <a:gd name="connsiteY34-29972" fmla="*/ 6212 h 17641"/>
              <a:gd name="connsiteX35-29973" fmla="*/ 11374 w 13843"/>
              <a:gd name="connsiteY35-29974" fmla="*/ 11757 h 17641"/>
              <a:gd name="connsiteX36-29975" fmla="*/ 11574 w 13843"/>
              <a:gd name="connsiteY36-29976" fmla="*/ 14285 h 17641"/>
              <a:gd name="connsiteX37-29977" fmla="*/ 11403 w 13843"/>
              <a:gd name="connsiteY37-29978" fmla="*/ 16746 h 17641"/>
              <a:gd name="connsiteX38-29979" fmla="*/ 11211 w 13843"/>
              <a:gd name="connsiteY38-29980" fmla="*/ 13822 h 17641"/>
              <a:gd name="connsiteX39-29981" fmla="*/ 10807 w 13843"/>
              <a:gd name="connsiteY39-29982" fmla="*/ 16705 h 17641"/>
              <a:gd name="connsiteX40-29983" fmla="*/ 10464 w 13843"/>
              <a:gd name="connsiteY40-29984" fmla="*/ 17020 h 17641"/>
              <a:gd name="connsiteX41-29985" fmla="*/ 10543 w 13843"/>
              <a:gd name="connsiteY41-29986" fmla="*/ 16578 h 17641"/>
              <a:gd name="connsiteX42-29987" fmla="*/ 10656 w 13843"/>
              <a:gd name="connsiteY42-29988" fmla="*/ 15449 h 17641"/>
              <a:gd name="connsiteX43-29989" fmla="*/ 10782 w 13843"/>
              <a:gd name="connsiteY43-29990" fmla="*/ 14870 h 17641"/>
              <a:gd name="connsiteX44-29991" fmla="*/ 10671 w 13843"/>
              <a:gd name="connsiteY44-29992" fmla="*/ 15401 h 17641"/>
              <a:gd name="connsiteX45-29993" fmla="*/ 10281 w 13843"/>
              <a:gd name="connsiteY45-29994" fmla="*/ 15775 h 17641"/>
              <a:gd name="connsiteX46-29995" fmla="*/ 10129 w 13843"/>
              <a:gd name="connsiteY46-29996" fmla="*/ 16622 h 17641"/>
              <a:gd name="connsiteX47-29997" fmla="*/ 10139 w 13843"/>
              <a:gd name="connsiteY47-29998" fmla="*/ 15898 h 17641"/>
              <a:gd name="connsiteX48-29999" fmla="*/ 10390 w 13843"/>
              <a:gd name="connsiteY48-30000" fmla="*/ 14890 h 17641"/>
              <a:gd name="connsiteX49-30001" fmla="*/ 10589 w 13843"/>
              <a:gd name="connsiteY49-30002" fmla="*/ 14100 h 17641"/>
              <a:gd name="connsiteX50-30003" fmla="*/ 10823 w 13843"/>
              <a:gd name="connsiteY50-30004" fmla="*/ 8335 h 17641"/>
              <a:gd name="connsiteX51-30005" fmla="*/ 10354 w 13843"/>
              <a:gd name="connsiteY51-30006" fmla="*/ 12175 h 17641"/>
              <a:gd name="connsiteX52-30007" fmla="*/ 8644 w 13843"/>
              <a:gd name="connsiteY52-30008" fmla="*/ 17630 h 17641"/>
              <a:gd name="connsiteX53-30009" fmla="*/ 9969 w 13843"/>
              <a:gd name="connsiteY53-30010" fmla="*/ 11851 h 17641"/>
              <a:gd name="connsiteX54-30011" fmla="*/ 9306 w 13843"/>
              <a:gd name="connsiteY54-30012" fmla="*/ 14917 h 17641"/>
              <a:gd name="connsiteX55-30013" fmla="*/ 9699 w 13843"/>
              <a:gd name="connsiteY55-30014" fmla="*/ 11442 h 17641"/>
              <a:gd name="connsiteX56-30015" fmla="*/ 10116 w 13843"/>
              <a:gd name="connsiteY56-30016" fmla="*/ 10172 h 17641"/>
              <a:gd name="connsiteX57-30017" fmla="*/ 10358 w 13843"/>
              <a:gd name="connsiteY57-30018" fmla="*/ 5435 h 17641"/>
              <a:gd name="connsiteX58-30019" fmla="*/ 9432 w 13843"/>
              <a:gd name="connsiteY58-30020" fmla="*/ 3443 h 17641"/>
              <a:gd name="connsiteX59-30021" fmla="*/ 7255 w 13843"/>
              <a:gd name="connsiteY59-30022" fmla="*/ 4898 h 17641"/>
              <a:gd name="connsiteX60-30023" fmla="*/ 6860 w 13843"/>
              <a:gd name="connsiteY60-30024" fmla="*/ 5686 h 17641"/>
              <a:gd name="connsiteX61-30025" fmla="*/ 6527 w 13843"/>
              <a:gd name="connsiteY61-30026" fmla="*/ 6132 h 17641"/>
              <a:gd name="connsiteX62-30027" fmla="*/ 6435 w 13843"/>
              <a:gd name="connsiteY62-30028" fmla="*/ 6532 h 17641"/>
              <a:gd name="connsiteX63-30029" fmla="*/ 6001 w 13843"/>
              <a:gd name="connsiteY63-30030" fmla="*/ 6935 h 17641"/>
              <a:gd name="connsiteX64-30031" fmla="*/ 5399 w 13843"/>
              <a:gd name="connsiteY64-30032" fmla="*/ 7260 h 17641"/>
              <a:gd name="connsiteX65-30033" fmla="*/ 5530 w 13843"/>
              <a:gd name="connsiteY65-30034" fmla="*/ 7171 h 17641"/>
              <a:gd name="connsiteX66-30035" fmla="*/ 5907 w 13843"/>
              <a:gd name="connsiteY66-30036" fmla="*/ 7016 h 17641"/>
              <a:gd name="connsiteX67-30037" fmla="*/ 5409 w 13843"/>
              <a:gd name="connsiteY67-30038" fmla="*/ 7287 h 17641"/>
              <a:gd name="connsiteX68-30039" fmla="*/ 4445 w 13843"/>
              <a:gd name="connsiteY68-30040" fmla="*/ 8017 h 17641"/>
              <a:gd name="connsiteX69-30041" fmla="*/ 3889 w 13843"/>
              <a:gd name="connsiteY69-30042" fmla="*/ 8372 h 17641"/>
              <a:gd name="connsiteX70-30043" fmla="*/ 3169 w 13843"/>
              <a:gd name="connsiteY70-30044" fmla="*/ 8683 h 17641"/>
              <a:gd name="connsiteX71-30045" fmla="*/ 1519 w 13843"/>
              <a:gd name="connsiteY71-30046" fmla="*/ 9330 h 17641"/>
              <a:gd name="connsiteX72-30047" fmla="*/ 482 w 13843"/>
              <a:gd name="connsiteY72-30048" fmla="*/ 9936 h 17641"/>
              <a:gd name="connsiteX73-30049" fmla="*/ 330 w 13843"/>
              <a:gd name="connsiteY73-30050" fmla="*/ 8790 h 17641"/>
              <a:gd name="connsiteX74-30051" fmla="*/ 109 w 13843"/>
              <a:gd name="connsiteY74-30052" fmla="*/ 7008 h 17641"/>
              <a:gd name="connsiteX0-30053" fmla="*/ 109 w 13843"/>
              <a:gd name="connsiteY0-30054" fmla="*/ 7008 h 17641"/>
              <a:gd name="connsiteX1-30055" fmla="*/ 2370 w 13843"/>
              <a:gd name="connsiteY1-30056" fmla="*/ 6237 h 17641"/>
              <a:gd name="connsiteX2-30057" fmla="*/ 4241 w 13843"/>
              <a:gd name="connsiteY2-30058" fmla="*/ 5504 h 17641"/>
              <a:gd name="connsiteX3-30059" fmla="*/ 6507 w 13843"/>
              <a:gd name="connsiteY3-30060" fmla="*/ 3399 h 17641"/>
              <a:gd name="connsiteX4-30061" fmla="*/ 7079 w 13843"/>
              <a:gd name="connsiteY4-30062" fmla="*/ 2367 h 17641"/>
              <a:gd name="connsiteX5-30063" fmla="*/ 7253 w 13843"/>
              <a:gd name="connsiteY5-30064" fmla="*/ 2149 h 17641"/>
              <a:gd name="connsiteX6-30065" fmla="*/ 7474 w 13843"/>
              <a:gd name="connsiteY6-30066" fmla="*/ 826 h 17641"/>
              <a:gd name="connsiteX7-30067" fmla="*/ 7824 w 13843"/>
              <a:gd name="connsiteY7-30068" fmla="*/ 961 h 17641"/>
              <a:gd name="connsiteX8-30069" fmla="*/ 8180 w 13843"/>
              <a:gd name="connsiteY8-30070" fmla="*/ 1915 h 17641"/>
              <a:gd name="connsiteX9-30071" fmla="*/ 8912 w 13843"/>
              <a:gd name="connsiteY9-30072" fmla="*/ 752 h 17641"/>
              <a:gd name="connsiteX10-30073" fmla="*/ 8584 w 13843"/>
              <a:gd name="connsiteY10-30074" fmla="*/ 1546 h 17641"/>
              <a:gd name="connsiteX11-30075" fmla="*/ 9243 w 13843"/>
              <a:gd name="connsiteY11-30076" fmla="*/ 19 h 17641"/>
              <a:gd name="connsiteX12-30077" fmla="*/ 9729 w 13843"/>
              <a:gd name="connsiteY12-30078" fmla="*/ 14 h 17641"/>
              <a:gd name="connsiteX13-30079" fmla="*/ 9825 w 13843"/>
              <a:gd name="connsiteY13-30080" fmla="*/ 1200 h 17641"/>
              <a:gd name="connsiteX14-30081" fmla="*/ 11867 w 13843"/>
              <a:gd name="connsiteY14-30082" fmla="*/ 3664 h 17641"/>
              <a:gd name="connsiteX15-30083" fmla="*/ 13658 w 13843"/>
              <a:gd name="connsiteY15-30084" fmla="*/ 12081 h 17641"/>
              <a:gd name="connsiteX16-30085" fmla="*/ 13784 w 13843"/>
              <a:gd name="connsiteY16-30086" fmla="*/ 17145 h 17641"/>
              <a:gd name="connsiteX17-30087" fmla="*/ 13607 w 13843"/>
              <a:gd name="connsiteY17-30088" fmla="*/ 15125 h 17641"/>
              <a:gd name="connsiteX18-30089" fmla="*/ 13156 w 13843"/>
              <a:gd name="connsiteY18-30090" fmla="*/ 17058 h 17641"/>
              <a:gd name="connsiteX19-30091" fmla="*/ 13395 w 13843"/>
              <a:gd name="connsiteY19-30092" fmla="*/ 13248 h 17641"/>
              <a:gd name="connsiteX20-30093" fmla="*/ 12761 w 13843"/>
              <a:gd name="connsiteY20-30094" fmla="*/ 9413 h 17641"/>
              <a:gd name="connsiteX21-30095" fmla="*/ 13104 w 13843"/>
              <a:gd name="connsiteY21-30096" fmla="*/ 13426 h 17641"/>
              <a:gd name="connsiteX22-30097" fmla="*/ 12856 w 13843"/>
              <a:gd name="connsiteY22-30098" fmla="*/ 13642 h 17641"/>
              <a:gd name="connsiteX23-30099" fmla="*/ 12428 w 13843"/>
              <a:gd name="connsiteY23-30100" fmla="*/ 15878 h 17641"/>
              <a:gd name="connsiteX24-30101" fmla="*/ 12465 w 13843"/>
              <a:gd name="connsiteY24-30102" fmla="*/ 10366 h 17641"/>
              <a:gd name="connsiteX25-30103" fmla="*/ 11546 w 13843"/>
              <a:gd name="connsiteY25-30104" fmla="*/ 4727 h 17641"/>
              <a:gd name="connsiteX26-30105" fmla="*/ 11713 w 13843"/>
              <a:gd name="connsiteY26-30106" fmla="*/ 7113 h 17641"/>
              <a:gd name="connsiteX27-30107" fmla="*/ 11954 w 13843"/>
              <a:gd name="connsiteY27-30108" fmla="*/ 7984 h 17641"/>
              <a:gd name="connsiteX28-30109" fmla="*/ 12312 w 13843"/>
              <a:gd name="connsiteY28-30110" fmla="*/ 9938 h 17641"/>
              <a:gd name="connsiteX29-30111" fmla="*/ 11938 w 13843"/>
              <a:gd name="connsiteY29-30112" fmla="*/ 9257 h 17641"/>
              <a:gd name="connsiteX30-30113" fmla="*/ 12198 w 13843"/>
              <a:gd name="connsiteY30-30114" fmla="*/ 14201 h 17641"/>
              <a:gd name="connsiteX31-30115" fmla="*/ 11896 w 13843"/>
              <a:gd name="connsiteY31-30116" fmla="*/ 16847 h 17641"/>
              <a:gd name="connsiteX32-30117" fmla="*/ 11833 w 13843"/>
              <a:gd name="connsiteY32-30118" fmla="*/ 13325 h 17641"/>
              <a:gd name="connsiteX33-30119" fmla="*/ 11685 w 13843"/>
              <a:gd name="connsiteY33-30120" fmla="*/ 11252 h 17641"/>
              <a:gd name="connsiteX34-30121" fmla="*/ 11028 w 13843"/>
              <a:gd name="connsiteY34-30122" fmla="*/ 6212 h 17641"/>
              <a:gd name="connsiteX35-30123" fmla="*/ 11374 w 13843"/>
              <a:gd name="connsiteY35-30124" fmla="*/ 11757 h 17641"/>
              <a:gd name="connsiteX36-30125" fmla="*/ 11574 w 13843"/>
              <a:gd name="connsiteY36-30126" fmla="*/ 14285 h 17641"/>
              <a:gd name="connsiteX37-30127" fmla="*/ 11403 w 13843"/>
              <a:gd name="connsiteY37-30128" fmla="*/ 16746 h 17641"/>
              <a:gd name="connsiteX38-30129" fmla="*/ 11211 w 13843"/>
              <a:gd name="connsiteY38-30130" fmla="*/ 13822 h 17641"/>
              <a:gd name="connsiteX39-30131" fmla="*/ 10807 w 13843"/>
              <a:gd name="connsiteY39-30132" fmla="*/ 16705 h 17641"/>
              <a:gd name="connsiteX40-30133" fmla="*/ 10464 w 13843"/>
              <a:gd name="connsiteY40-30134" fmla="*/ 17020 h 17641"/>
              <a:gd name="connsiteX41-30135" fmla="*/ 10543 w 13843"/>
              <a:gd name="connsiteY41-30136" fmla="*/ 16578 h 17641"/>
              <a:gd name="connsiteX42-30137" fmla="*/ 10656 w 13843"/>
              <a:gd name="connsiteY42-30138" fmla="*/ 15449 h 17641"/>
              <a:gd name="connsiteX43-30139" fmla="*/ 10782 w 13843"/>
              <a:gd name="connsiteY43-30140" fmla="*/ 14870 h 17641"/>
              <a:gd name="connsiteX44-30141" fmla="*/ 10671 w 13843"/>
              <a:gd name="connsiteY44-30142" fmla="*/ 15401 h 17641"/>
              <a:gd name="connsiteX45-30143" fmla="*/ 10281 w 13843"/>
              <a:gd name="connsiteY45-30144" fmla="*/ 15775 h 17641"/>
              <a:gd name="connsiteX46-30145" fmla="*/ 10129 w 13843"/>
              <a:gd name="connsiteY46-30146" fmla="*/ 16622 h 17641"/>
              <a:gd name="connsiteX47-30147" fmla="*/ 10139 w 13843"/>
              <a:gd name="connsiteY47-30148" fmla="*/ 15898 h 17641"/>
              <a:gd name="connsiteX48-30149" fmla="*/ 10390 w 13843"/>
              <a:gd name="connsiteY48-30150" fmla="*/ 14890 h 17641"/>
              <a:gd name="connsiteX49-30151" fmla="*/ 10589 w 13843"/>
              <a:gd name="connsiteY49-30152" fmla="*/ 14100 h 17641"/>
              <a:gd name="connsiteX50-30153" fmla="*/ 10823 w 13843"/>
              <a:gd name="connsiteY50-30154" fmla="*/ 8335 h 17641"/>
              <a:gd name="connsiteX51-30155" fmla="*/ 10354 w 13843"/>
              <a:gd name="connsiteY51-30156" fmla="*/ 12175 h 17641"/>
              <a:gd name="connsiteX52-30157" fmla="*/ 8644 w 13843"/>
              <a:gd name="connsiteY52-30158" fmla="*/ 17630 h 17641"/>
              <a:gd name="connsiteX53-30159" fmla="*/ 9969 w 13843"/>
              <a:gd name="connsiteY53-30160" fmla="*/ 11851 h 17641"/>
              <a:gd name="connsiteX54-30161" fmla="*/ 9306 w 13843"/>
              <a:gd name="connsiteY54-30162" fmla="*/ 14917 h 17641"/>
              <a:gd name="connsiteX55-30163" fmla="*/ 9699 w 13843"/>
              <a:gd name="connsiteY55-30164" fmla="*/ 11442 h 17641"/>
              <a:gd name="connsiteX56-30165" fmla="*/ 10116 w 13843"/>
              <a:gd name="connsiteY56-30166" fmla="*/ 10172 h 17641"/>
              <a:gd name="connsiteX57-30167" fmla="*/ 10358 w 13843"/>
              <a:gd name="connsiteY57-30168" fmla="*/ 5435 h 17641"/>
              <a:gd name="connsiteX58-30169" fmla="*/ 9432 w 13843"/>
              <a:gd name="connsiteY58-30170" fmla="*/ 3443 h 17641"/>
              <a:gd name="connsiteX59-30171" fmla="*/ 7255 w 13843"/>
              <a:gd name="connsiteY59-30172" fmla="*/ 4898 h 17641"/>
              <a:gd name="connsiteX60-30173" fmla="*/ 6860 w 13843"/>
              <a:gd name="connsiteY60-30174" fmla="*/ 5686 h 17641"/>
              <a:gd name="connsiteX61-30175" fmla="*/ 6527 w 13843"/>
              <a:gd name="connsiteY61-30176" fmla="*/ 6132 h 17641"/>
              <a:gd name="connsiteX62-30177" fmla="*/ 6435 w 13843"/>
              <a:gd name="connsiteY62-30178" fmla="*/ 6532 h 17641"/>
              <a:gd name="connsiteX63-30179" fmla="*/ 6001 w 13843"/>
              <a:gd name="connsiteY63-30180" fmla="*/ 6935 h 17641"/>
              <a:gd name="connsiteX64-30181" fmla="*/ 5399 w 13843"/>
              <a:gd name="connsiteY64-30182" fmla="*/ 7260 h 17641"/>
              <a:gd name="connsiteX65-30183" fmla="*/ 5530 w 13843"/>
              <a:gd name="connsiteY65-30184" fmla="*/ 7171 h 17641"/>
              <a:gd name="connsiteX66-30185" fmla="*/ 5907 w 13843"/>
              <a:gd name="connsiteY66-30186" fmla="*/ 7016 h 17641"/>
              <a:gd name="connsiteX67-30187" fmla="*/ 5409 w 13843"/>
              <a:gd name="connsiteY67-30188" fmla="*/ 7287 h 17641"/>
              <a:gd name="connsiteX68-30189" fmla="*/ 4445 w 13843"/>
              <a:gd name="connsiteY68-30190" fmla="*/ 8017 h 17641"/>
              <a:gd name="connsiteX69-30191" fmla="*/ 3889 w 13843"/>
              <a:gd name="connsiteY69-30192" fmla="*/ 8372 h 17641"/>
              <a:gd name="connsiteX70-30193" fmla="*/ 3169 w 13843"/>
              <a:gd name="connsiteY70-30194" fmla="*/ 8683 h 17641"/>
              <a:gd name="connsiteX71-30195" fmla="*/ 1519 w 13843"/>
              <a:gd name="connsiteY71-30196" fmla="*/ 9330 h 17641"/>
              <a:gd name="connsiteX72-30197" fmla="*/ 482 w 13843"/>
              <a:gd name="connsiteY72-30198" fmla="*/ 9936 h 17641"/>
              <a:gd name="connsiteX73-30199" fmla="*/ 330 w 13843"/>
              <a:gd name="connsiteY73-30200" fmla="*/ 8790 h 17641"/>
              <a:gd name="connsiteX74-30201" fmla="*/ 109 w 13843"/>
              <a:gd name="connsiteY74-30202" fmla="*/ 7008 h 17641"/>
              <a:gd name="connsiteX0-30203" fmla="*/ 109 w 13843"/>
              <a:gd name="connsiteY0-30204" fmla="*/ 7008 h 17664"/>
              <a:gd name="connsiteX1-30205" fmla="*/ 2370 w 13843"/>
              <a:gd name="connsiteY1-30206" fmla="*/ 6237 h 17664"/>
              <a:gd name="connsiteX2-30207" fmla="*/ 4241 w 13843"/>
              <a:gd name="connsiteY2-30208" fmla="*/ 5504 h 17664"/>
              <a:gd name="connsiteX3-30209" fmla="*/ 6507 w 13843"/>
              <a:gd name="connsiteY3-30210" fmla="*/ 3399 h 17664"/>
              <a:gd name="connsiteX4-30211" fmla="*/ 7079 w 13843"/>
              <a:gd name="connsiteY4-30212" fmla="*/ 2367 h 17664"/>
              <a:gd name="connsiteX5-30213" fmla="*/ 7253 w 13843"/>
              <a:gd name="connsiteY5-30214" fmla="*/ 2149 h 17664"/>
              <a:gd name="connsiteX6-30215" fmla="*/ 7474 w 13843"/>
              <a:gd name="connsiteY6-30216" fmla="*/ 826 h 17664"/>
              <a:gd name="connsiteX7-30217" fmla="*/ 7824 w 13843"/>
              <a:gd name="connsiteY7-30218" fmla="*/ 961 h 17664"/>
              <a:gd name="connsiteX8-30219" fmla="*/ 8180 w 13843"/>
              <a:gd name="connsiteY8-30220" fmla="*/ 1915 h 17664"/>
              <a:gd name="connsiteX9-30221" fmla="*/ 8912 w 13843"/>
              <a:gd name="connsiteY9-30222" fmla="*/ 752 h 17664"/>
              <a:gd name="connsiteX10-30223" fmla="*/ 8584 w 13843"/>
              <a:gd name="connsiteY10-30224" fmla="*/ 1546 h 17664"/>
              <a:gd name="connsiteX11-30225" fmla="*/ 9243 w 13843"/>
              <a:gd name="connsiteY11-30226" fmla="*/ 19 h 17664"/>
              <a:gd name="connsiteX12-30227" fmla="*/ 9729 w 13843"/>
              <a:gd name="connsiteY12-30228" fmla="*/ 14 h 17664"/>
              <a:gd name="connsiteX13-30229" fmla="*/ 9825 w 13843"/>
              <a:gd name="connsiteY13-30230" fmla="*/ 1200 h 17664"/>
              <a:gd name="connsiteX14-30231" fmla="*/ 11867 w 13843"/>
              <a:gd name="connsiteY14-30232" fmla="*/ 3664 h 17664"/>
              <a:gd name="connsiteX15-30233" fmla="*/ 13658 w 13843"/>
              <a:gd name="connsiteY15-30234" fmla="*/ 12081 h 17664"/>
              <a:gd name="connsiteX16-30235" fmla="*/ 13784 w 13843"/>
              <a:gd name="connsiteY16-30236" fmla="*/ 17145 h 17664"/>
              <a:gd name="connsiteX17-30237" fmla="*/ 13607 w 13843"/>
              <a:gd name="connsiteY17-30238" fmla="*/ 15125 h 17664"/>
              <a:gd name="connsiteX18-30239" fmla="*/ 13156 w 13843"/>
              <a:gd name="connsiteY18-30240" fmla="*/ 17058 h 17664"/>
              <a:gd name="connsiteX19-30241" fmla="*/ 13395 w 13843"/>
              <a:gd name="connsiteY19-30242" fmla="*/ 13248 h 17664"/>
              <a:gd name="connsiteX20-30243" fmla="*/ 12761 w 13843"/>
              <a:gd name="connsiteY20-30244" fmla="*/ 9413 h 17664"/>
              <a:gd name="connsiteX21-30245" fmla="*/ 13104 w 13843"/>
              <a:gd name="connsiteY21-30246" fmla="*/ 13426 h 17664"/>
              <a:gd name="connsiteX22-30247" fmla="*/ 12856 w 13843"/>
              <a:gd name="connsiteY22-30248" fmla="*/ 13642 h 17664"/>
              <a:gd name="connsiteX23-30249" fmla="*/ 12428 w 13843"/>
              <a:gd name="connsiteY23-30250" fmla="*/ 15878 h 17664"/>
              <a:gd name="connsiteX24-30251" fmla="*/ 12465 w 13843"/>
              <a:gd name="connsiteY24-30252" fmla="*/ 10366 h 17664"/>
              <a:gd name="connsiteX25-30253" fmla="*/ 11546 w 13843"/>
              <a:gd name="connsiteY25-30254" fmla="*/ 4727 h 17664"/>
              <a:gd name="connsiteX26-30255" fmla="*/ 11713 w 13843"/>
              <a:gd name="connsiteY26-30256" fmla="*/ 7113 h 17664"/>
              <a:gd name="connsiteX27-30257" fmla="*/ 11954 w 13843"/>
              <a:gd name="connsiteY27-30258" fmla="*/ 7984 h 17664"/>
              <a:gd name="connsiteX28-30259" fmla="*/ 12312 w 13843"/>
              <a:gd name="connsiteY28-30260" fmla="*/ 9938 h 17664"/>
              <a:gd name="connsiteX29-30261" fmla="*/ 11938 w 13843"/>
              <a:gd name="connsiteY29-30262" fmla="*/ 9257 h 17664"/>
              <a:gd name="connsiteX30-30263" fmla="*/ 12198 w 13843"/>
              <a:gd name="connsiteY30-30264" fmla="*/ 14201 h 17664"/>
              <a:gd name="connsiteX31-30265" fmla="*/ 11896 w 13843"/>
              <a:gd name="connsiteY31-30266" fmla="*/ 16847 h 17664"/>
              <a:gd name="connsiteX32-30267" fmla="*/ 11833 w 13843"/>
              <a:gd name="connsiteY32-30268" fmla="*/ 13325 h 17664"/>
              <a:gd name="connsiteX33-30269" fmla="*/ 11685 w 13843"/>
              <a:gd name="connsiteY33-30270" fmla="*/ 11252 h 17664"/>
              <a:gd name="connsiteX34-30271" fmla="*/ 11028 w 13843"/>
              <a:gd name="connsiteY34-30272" fmla="*/ 6212 h 17664"/>
              <a:gd name="connsiteX35-30273" fmla="*/ 11374 w 13843"/>
              <a:gd name="connsiteY35-30274" fmla="*/ 11757 h 17664"/>
              <a:gd name="connsiteX36-30275" fmla="*/ 11574 w 13843"/>
              <a:gd name="connsiteY36-30276" fmla="*/ 14285 h 17664"/>
              <a:gd name="connsiteX37-30277" fmla="*/ 11403 w 13843"/>
              <a:gd name="connsiteY37-30278" fmla="*/ 16746 h 17664"/>
              <a:gd name="connsiteX38-30279" fmla="*/ 11211 w 13843"/>
              <a:gd name="connsiteY38-30280" fmla="*/ 13822 h 17664"/>
              <a:gd name="connsiteX39-30281" fmla="*/ 10807 w 13843"/>
              <a:gd name="connsiteY39-30282" fmla="*/ 16705 h 17664"/>
              <a:gd name="connsiteX40-30283" fmla="*/ 10464 w 13843"/>
              <a:gd name="connsiteY40-30284" fmla="*/ 17020 h 17664"/>
              <a:gd name="connsiteX41-30285" fmla="*/ 10543 w 13843"/>
              <a:gd name="connsiteY41-30286" fmla="*/ 16578 h 17664"/>
              <a:gd name="connsiteX42-30287" fmla="*/ 10656 w 13843"/>
              <a:gd name="connsiteY42-30288" fmla="*/ 15449 h 17664"/>
              <a:gd name="connsiteX43-30289" fmla="*/ 10782 w 13843"/>
              <a:gd name="connsiteY43-30290" fmla="*/ 14870 h 17664"/>
              <a:gd name="connsiteX44-30291" fmla="*/ 10671 w 13843"/>
              <a:gd name="connsiteY44-30292" fmla="*/ 15401 h 17664"/>
              <a:gd name="connsiteX45-30293" fmla="*/ 10281 w 13843"/>
              <a:gd name="connsiteY45-30294" fmla="*/ 15775 h 17664"/>
              <a:gd name="connsiteX46-30295" fmla="*/ 10129 w 13843"/>
              <a:gd name="connsiteY46-30296" fmla="*/ 16622 h 17664"/>
              <a:gd name="connsiteX47-30297" fmla="*/ 10139 w 13843"/>
              <a:gd name="connsiteY47-30298" fmla="*/ 15898 h 17664"/>
              <a:gd name="connsiteX48-30299" fmla="*/ 10390 w 13843"/>
              <a:gd name="connsiteY48-30300" fmla="*/ 14890 h 17664"/>
              <a:gd name="connsiteX49-30301" fmla="*/ 10589 w 13843"/>
              <a:gd name="connsiteY49-30302" fmla="*/ 14100 h 17664"/>
              <a:gd name="connsiteX50-30303" fmla="*/ 10823 w 13843"/>
              <a:gd name="connsiteY50-30304" fmla="*/ 8335 h 17664"/>
              <a:gd name="connsiteX51-30305" fmla="*/ 10354 w 13843"/>
              <a:gd name="connsiteY51-30306" fmla="*/ 12175 h 17664"/>
              <a:gd name="connsiteX52-30307" fmla="*/ 10086 w 13843"/>
              <a:gd name="connsiteY52-30308" fmla="*/ 15598 h 17664"/>
              <a:gd name="connsiteX53-30309" fmla="*/ 8644 w 13843"/>
              <a:gd name="connsiteY53-30310" fmla="*/ 17630 h 17664"/>
              <a:gd name="connsiteX54-30311" fmla="*/ 9969 w 13843"/>
              <a:gd name="connsiteY54-30312" fmla="*/ 11851 h 17664"/>
              <a:gd name="connsiteX55-30313" fmla="*/ 9306 w 13843"/>
              <a:gd name="connsiteY55-30314" fmla="*/ 14917 h 17664"/>
              <a:gd name="connsiteX56-30315" fmla="*/ 9699 w 13843"/>
              <a:gd name="connsiteY56-30316" fmla="*/ 11442 h 17664"/>
              <a:gd name="connsiteX57-30317" fmla="*/ 10116 w 13843"/>
              <a:gd name="connsiteY57-30318" fmla="*/ 10172 h 17664"/>
              <a:gd name="connsiteX58-30319" fmla="*/ 10358 w 13843"/>
              <a:gd name="connsiteY58-30320" fmla="*/ 5435 h 17664"/>
              <a:gd name="connsiteX59-30321" fmla="*/ 9432 w 13843"/>
              <a:gd name="connsiteY59-30322" fmla="*/ 3443 h 17664"/>
              <a:gd name="connsiteX60-30323" fmla="*/ 7255 w 13843"/>
              <a:gd name="connsiteY60-30324" fmla="*/ 4898 h 17664"/>
              <a:gd name="connsiteX61-30325" fmla="*/ 6860 w 13843"/>
              <a:gd name="connsiteY61-30326" fmla="*/ 5686 h 17664"/>
              <a:gd name="connsiteX62-30327" fmla="*/ 6527 w 13843"/>
              <a:gd name="connsiteY62-30328" fmla="*/ 6132 h 17664"/>
              <a:gd name="connsiteX63-30329" fmla="*/ 6435 w 13843"/>
              <a:gd name="connsiteY63-30330" fmla="*/ 6532 h 17664"/>
              <a:gd name="connsiteX64-30331" fmla="*/ 6001 w 13843"/>
              <a:gd name="connsiteY64-30332" fmla="*/ 6935 h 17664"/>
              <a:gd name="connsiteX65-30333" fmla="*/ 5399 w 13843"/>
              <a:gd name="connsiteY65-30334" fmla="*/ 7260 h 17664"/>
              <a:gd name="connsiteX66-30335" fmla="*/ 5530 w 13843"/>
              <a:gd name="connsiteY66-30336" fmla="*/ 7171 h 17664"/>
              <a:gd name="connsiteX67-30337" fmla="*/ 5907 w 13843"/>
              <a:gd name="connsiteY67-30338" fmla="*/ 7016 h 17664"/>
              <a:gd name="connsiteX68-30339" fmla="*/ 5409 w 13843"/>
              <a:gd name="connsiteY68-30340" fmla="*/ 7287 h 17664"/>
              <a:gd name="connsiteX69-30341" fmla="*/ 4445 w 13843"/>
              <a:gd name="connsiteY69-30342" fmla="*/ 8017 h 17664"/>
              <a:gd name="connsiteX70-30343" fmla="*/ 3889 w 13843"/>
              <a:gd name="connsiteY70-30344" fmla="*/ 8372 h 17664"/>
              <a:gd name="connsiteX71-30345" fmla="*/ 3169 w 13843"/>
              <a:gd name="connsiteY71-30346" fmla="*/ 8683 h 17664"/>
              <a:gd name="connsiteX72-30347" fmla="*/ 1519 w 13843"/>
              <a:gd name="connsiteY72-30348" fmla="*/ 9330 h 17664"/>
              <a:gd name="connsiteX73-30349" fmla="*/ 482 w 13843"/>
              <a:gd name="connsiteY73-30350" fmla="*/ 9936 h 17664"/>
              <a:gd name="connsiteX74-30351" fmla="*/ 330 w 13843"/>
              <a:gd name="connsiteY74-30352" fmla="*/ 8790 h 17664"/>
              <a:gd name="connsiteX75" fmla="*/ 109 w 13843"/>
              <a:gd name="connsiteY75" fmla="*/ 7008 h 17664"/>
              <a:gd name="connsiteX0-30353" fmla="*/ 109 w 13843"/>
              <a:gd name="connsiteY0-30354" fmla="*/ 7008 h 17649"/>
              <a:gd name="connsiteX1-30355" fmla="*/ 2370 w 13843"/>
              <a:gd name="connsiteY1-30356" fmla="*/ 6237 h 17649"/>
              <a:gd name="connsiteX2-30357" fmla="*/ 4241 w 13843"/>
              <a:gd name="connsiteY2-30358" fmla="*/ 5504 h 17649"/>
              <a:gd name="connsiteX3-30359" fmla="*/ 6507 w 13843"/>
              <a:gd name="connsiteY3-30360" fmla="*/ 3399 h 17649"/>
              <a:gd name="connsiteX4-30361" fmla="*/ 7079 w 13843"/>
              <a:gd name="connsiteY4-30362" fmla="*/ 2367 h 17649"/>
              <a:gd name="connsiteX5-30363" fmla="*/ 7253 w 13843"/>
              <a:gd name="connsiteY5-30364" fmla="*/ 2149 h 17649"/>
              <a:gd name="connsiteX6-30365" fmla="*/ 7474 w 13843"/>
              <a:gd name="connsiteY6-30366" fmla="*/ 826 h 17649"/>
              <a:gd name="connsiteX7-30367" fmla="*/ 7824 w 13843"/>
              <a:gd name="connsiteY7-30368" fmla="*/ 961 h 17649"/>
              <a:gd name="connsiteX8-30369" fmla="*/ 8180 w 13843"/>
              <a:gd name="connsiteY8-30370" fmla="*/ 1915 h 17649"/>
              <a:gd name="connsiteX9-30371" fmla="*/ 8912 w 13843"/>
              <a:gd name="connsiteY9-30372" fmla="*/ 752 h 17649"/>
              <a:gd name="connsiteX10-30373" fmla="*/ 8584 w 13843"/>
              <a:gd name="connsiteY10-30374" fmla="*/ 1546 h 17649"/>
              <a:gd name="connsiteX11-30375" fmla="*/ 9243 w 13843"/>
              <a:gd name="connsiteY11-30376" fmla="*/ 19 h 17649"/>
              <a:gd name="connsiteX12-30377" fmla="*/ 9729 w 13843"/>
              <a:gd name="connsiteY12-30378" fmla="*/ 14 h 17649"/>
              <a:gd name="connsiteX13-30379" fmla="*/ 9825 w 13843"/>
              <a:gd name="connsiteY13-30380" fmla="*/ 1200 h 17649"/>
              <a:gd name="connsiteX14-30381" fmla="*/ 11867 w 13843"/>
              <a:gd name="connsiteY14-30382" fmla="*/ 3664 h 17649"/>
              <a:gd name="connsiteX15-30383" fmla="*/ 13658 w 13843"/>
              <a:gd name="connsiteY15-30384" fmla="*/ 12081 h 17649"/>
              <a:gd name="connsiteX16-30385" fmla="*/ 13784 w 13843"/>
              <a:gd name="connsiteY16-30386" fmla="*/ 17145 h 17649"/>
              <a:gd name="connsiteX17-30387" fmla="*/ 13607 w 13843"/>
              <a:gd name="connsiteY17-30388" fmla="*/ 15125 h 17649"/>
              <a:gd name="connsiteX18-30389" fmla="*/ 13156 w 13843"/>
              <a:gd name="connsiteY18-30390" fmla="*/ 17058 h 17649"/>
              <a:gd name="connsiteX19-30391" fmla="*/ 13395 w 13843"/>
              <a:gd name="connsiteY19-30392" fmla="*/ 13248 h 17649"/>
              <a:gd name="connsiteX20-30393" fmla="*/ 12761 w 13843"/>
              <a:gd name="connsiteY20-30394" fmla="*/ 9413 h 17649"/>
              <a:gd name="connsiteX21-30395" fmla="*/ 13104 w 13843"/>
              <a:gd name="connsiteY21-30396" fmla="*/ 13426 h 17649"/>
              <a:gd name="connsiteX22-30397" fmla="*/ 12856 w 13843"/>
              <a:gd name="connsiteY22-30398" fmla="*/ 13642 h 17649"/>
              <a:gd name="connsiteX23-30399" fmla="*/ 12428 w 13843"/>
              <a:gd name="connsiteY23-30400" fmla="*/ 15878 h 17649"/>
              <a:gd name="connsiteX24-30401" fmla="*/ 12465 w 13843"/>
              <a:gd name="connsiteY24-30402" fmla="*/ 10366 h 17649"/>
              <a:gd name="connsiteX25-30403" fmla="*/ 11546 w 13843"/>
              <a:gd name="connsiteY25-30404" fmla="*/ 4727 h 17649"/>
              <a:gd name="connsiteX26-30405" fmla="*/ 11713 w 13843"/>
              <a:gd name="connsiteY26-30406" fmla="*/ 7113 h 17649"/>
              <a:gd name="connsiteX27-30407" fmla="*/ 11954 w 13843"/>
              <a:gd name="connsiteY27-30408" fmla="*/ 7984 h 17649"/>
              <a:gd name="connsiteX28-30409" fmla="*/ 12312 w 13843"/>
              <a:gd name="connsiteY28-30410" fmla="*/ 9938 h 17649"/>
              <a:gd name="connsiteX29-30411" fmla="*/ 11938 w 13843"/>
              <a:gd name="connsiteY29-30412" fmla="*/ 9257 h 17649"/>
              <a:gd name="connsiteX30-30413" fmla="*/ 12198 w 13843"/>
              <a:gd name="connsiteY30-30414" fmla="*/ 14201 h 17649"/>
              <a:gd name="connsiteX31-30415" fmla="*/ 11896 w 13843"/>
              <a:gd name="connsiteY31-30416" fmla="*/ 16847 h 17649"/>
              <a:gd name="connsiteX32-30417" fmla="*/ 11833 w 13843"/>
              <a:gd name="connsiteY32-30418" fmla="*/ 13325 h 17649"/>
              <a:gd name="connsiteX33-30419" fmla="*/ 11685 w 13843"/>
              <a:gd name="connsiteY33-30420" fmla="*/ 11252 h 17649"/>
              <a:gd name="connsiteX34-30421" fmla="*/ 11028 w 13843"/>
              <a:gd name="connsiteY34-30422" fmla="*/ 6212 h 17649"/>
              <a:gd name="connsiteX35-30423" fmla="*/ 11374 w 13843"/>
              <a:gd name="connsiteY35-30424" fmla="*/ 11757 h 17649"/>
              <a:gd name="connsiteX36-30425" fmla="*/ 11574 w 13843"/>
              <a:gd name="connsiteY36-30426" fmla="*/ 14285 h 17649"/>
              <a:gd name="connsiteX37-30427" fmla="*/ 11403 w 13843"/>
              <a:gd name="connsiteY37-30428" fmla="*/ 16746 h 17649"/>
              <a:gd name="connsiteX38-30429" fmla="*/ 11211 w 13843"/>
              <a:gd name="connsiteY38-30430" fmla="*/ 13822 h 17649"/>
              <a:gd name="connsiteX39-30431" fmla="*/ 10807 w 13843"/>
              <a:gd name="connsiteY39-30432" fmla="*/ 16705 h 17649"/>
              <a:gd name="connsiteX40-30433" fmla="*/ 10464 w 13843"/>
              <a:gd name="connsiteY40-30434" fmla="*/ 17020 h 17649"/>
              <a:gd name="connsiteX41-30435" fmla="*/ 10543 w 13843"/>
              <a:gd name="connsiteY41-30436" fmla="*/ 16578 h 17649"/>
              <a:gd name="connsiteX42-30437" fmla="*/ 10656 w 13843"/>
              <a:gd name="connsiteY42-30438" fmla="*/ 15449 h 17649"/>
              <a:gd name="connsiteX43-30439" fmla="*/ 10782 w 13843"/>
              <a:gd name="connsiteY43-30440" fmla="*/ 14870 h 17649"/>
              <a:gd name="connsiteX44-30441" fmla="*/ 10671 w 13843"/>
              <a:gd name="connsiteY44-30442" fmla="*/ 15401 h 17649"/>
              <a:gd name="connsiteX45-30443" fmla="*/ 10281 w 13843"/>
              <a:gd name="connsiteY45-30444" fmla="*/ 15775 h 17649"/>
              <a:gd name="connsiteX46-30445" fmla="*/ 10129 w 13843"/>
              <a:gd name="connsiteY46-30446" fmla="*/ 16622 h 17649"/>
              <a:gd name="connsiteX47-30447" fmla="*/ 10139 w 13843"/>
              <a:gd name="connsiteY47-30448" fmla="*/ 15898 h 17649"/>
              <a:gd name="connsiteX48-30449" fmla="*/ 10390 w 13843"/>
              <a:gd name="connsiteY48-30450" fmla="*/ 14890 h 17649"/>
              <a:gd name="connsiteX49-30451" fmla="*/ 10589 w 13843"/>
              <a:gd name="connsiteY49-30452" fmla="*/ 14100 h 17649"/>
              <a:gd name="connsiteX50-30453" fmla="*/ 10823 w 13843"/>
              <a:gd name="connsiteY50-30454" fmla="*/ 8335 h 17649"/>
              <a:gd name="connsiteX51-30455" fmla="*/ 10354 w 13843"/>
              <a:gd name="connsiteY51-30456" fmla="*/ 12175 h 17649"/>
              <a:gd name="connsiteX52-30457" fmla="*/ 10086 w 13843"/>
              <a:gd name="connsiteY52-30458" fmla="*/ 15598 h 17649"/>
              <a:gd name="connsiteX53-30459" fmla="*/ 8644 w 13843"/>
              <a:gd name="connsiteY53-30460" fmla="*/ 17630 h 17649"/>
              <a:gd name="connsiteX54-30461" fmla="*/ 9969 w 13843"/>
              <a:gd name="connsiteY54-30462" fmla="*/ 11851 h 17649"/>
              <a:gd name="connsiteX55-30463" fmla="*/ 9306 w 13843"/>
              <a:gd name="connsiteY55-30464" fmla="*/ 14917 h 17649"/>
              <a:gd name="connsiteX56-30465" fmla="*/ 9699 w 13843"/>
              <a:gd name="connsiteY56-30466" fmla="*/ 11442 h 17649"/>
              <a:gd name="connsiteX57-30467" fmla="*/ 10116 w 13843"/>
              <a:gd name="connsiteY57-30468" fmla="*/ 10172 h 17649"/>
              <a:gd name="connsiteX58-30469" fmla="*/ 10358 w 13843"/>
              <a:gd name="connsiteY58-30470" fmla="*/ 5435 h 17649"/>
              <a:gd name="connsiteX59-30471" fmla="*/ 9432 w 13843"/>
              <a:gd name="connsiteY59-30472" fmla="*/ 3443 h 17649"/>
              <a:gd name="connsiteX60-30473" fmla="*/ 7255 w 13843"/>
              <a:gd name="connsiteY60-30474" fmla="*/ 4898 h 17649"/>
              <a:gd name="connsiteX61-30475" fmla="*/ 6860 w 13843"/>
              <a:gd name="connsiteY61-30476" fmla="*/ 5686 h 17649"/>
              <a:gd name="connsiteX62-30477" fmla="*/ 6527 w 13843"/>
              <a:gd name="connsiteY62-30478" fmla="*/ 6132 h 17649"/>
              <a:gd name="connsiteX63-30479" fmla="*/ 6435 w 13843"/>
              <a:gd name="connsiteY63-30480" fmla="*/ 6532 h 17649"/>
              <a:gd name="connsiteX64-30481" fmla="*/ 6001 w 13843"/>
              <a:gd name="connsiteY64-30482" fmla="*/ 6935 h 17649"/>
              <a:gd name="connsiteX65-30483" fmla="*/ 5399 w 13843"/>
              <a:gd name="connsiteY65-30484" fmla="*/ 7260 h 17649"/>
              <a:gd name="connsiteX66-30485" fmla="*/ 5530 w 13843"/>
              <a:gd name="connsiteY66-30486" fmla="*/ 7171 h 17649"/>
              <a:gd name="connsiteX67-30487" fmla="*/ 5907 w 13843"/>
              <a:gd name="connsiteY67-30488" fmla="*/ 7016 h 17649"/>
              <a:gd name="connsiteX68-30489" fmla="*/ 5409 w 13843"/>
              <a:gd name="connsiteY68-30490" fmla="*/ 7287 h 17649"/>
              <a:gd name="connsiteX69-30491" fmla="*/ 4445 w 13843"/>
              <a:gd name="connsiteY69-30492" fmla="*/ 8017 h 17649"/>
              <a:gd name="connsiteX70-30493" fmla="*/ 3889 w 13843"/>
              <a:gd name="connsiteY70-30494" fmla="*/ 8372 h 17649"/>
              <a:gd name="connsiteX71-30495" fmla="*/ 3169 w 13843"/>
              <a:gd name="connsiteY71-30496" fmla="*/ 8683 h 17649"/>
              <a:gd name="connsiteX72-30497" fmla="*/ 1519 w 13843"/>
              <a:gd name="connsiteY72-30498" fmla="*/ 9330 h 17649"/>
              <a:gd name="connsiteX73-30499" fmla="*/ 482 w 13843"/>
              <a:gd name="connsiteY73-30500" fmla="*/ 9936 h 17649"/>
              <a:gd name="connsiteX74-30501" fmla="*/ 330 w 13843"/>
              <a:gd name="connsiteY74-30502" fmla="*/ 8790 h 17649"/>
              <a:gd name="connsiteX75-30503" fmla="*/ 109 w 13843"/>
              <a:gd name="connsiteY75-30504" fmla="*/ 7008 h 17649"/>
              <a:gd name="connsiteX0-30505" fmla="*/ 109 w 13843"/>
              <a:gd name="connsiteY0-30506" fmla="*/ 7008 h 17649"/>
              <a:gd name="connsiteX1-30507" fmla="*/ 2370 w 13843"/>
              <a:gd name="connsiteY1-30508" fmla="*/ 6237 h 17649"/>
              <a:gd name="connsiteX2-30509" fmla="*/ 4241 w 13843"/>
              <a:gd name="connsiteY2-30510" fmla="*/ 5504 h 17649"/>
              <a:gd name="connsiteX3-30511" fmla="*/ 6507 w 13843"/>
              <a:gd name="connsiteY3-30512" fmla="*/ 3399 h 17649"/>
              <a:gd name="connsiteX4-30513" fmla="*/ 7079 w 13843"/>
              <a:gd name="connsiteY4-30514" fmla="*/ 2367 h 17649"/>
              <a:gd name="connsiteX5-30515" fmla="*/ 7253 w 13843"/>
              <a:gd name="connsiteY5-30516" fmla="*/ 2149 h 17649"/>
              <a:gd name="connsiteX6-30517" fmla="*/ 7474 w 13843"/>
              <a:gd name="connsiteY6-30518" fmla="*/ 826 h 17649"/>
              <a:gd name="connsiteX7-30519" fmla="*/ 7824 w 13843"/>
              <a:gd name="connsiteY7-30520" fmla="*/ 961 h 17649"/>
              <a:gd name="connsiteX8-30521" fmla="*/ 8180 w 13843"/>
              <a:gd name="connsiteY8-30522" fmla="*/ 1915 h 17649"/>
              <a:gd name="connsiteX9-30523" fmla="*/ 8912 w 13843"/>
              <a:gd name="connsiteY9-30524" fmla="*/ 752 h 17649"/>
              <a:gd name="connsiteX10-30525" fmla="*/ 8584 w 13843"/>
              <a:gd name="connsiteY10-30526" fmla="*/ 1546 h 17649"/>
              <a:gd name="connsiteX11-30527" fmla="*/ 9243 w 13843"/>
              <a:gd name="connsiteY11-30528" fmla="*/ 19 h 17649"/>
              <a:gd name="connsiteX12-30529" fmla="*/ 9729 w 13843"/>
              <a:gd name="connsiteY12-30530" fmla="*/ 14 h 17649"/>
              <a:gd name="connsiteX13-30531" fmla="*/ 9825 w 13843"/>
              <a:gd name="connsiteY13-30532" fmla="*/ 1200 h 17649"/>
              <a:gd name="connsiteX14-30533" fmla="*/ 11867 w 13843"/>
              <a:gd name="connsiteY14-30534" fmla="*/ 3664 h 17649"/>
              <a:gd name="connsiteX15-30535" fmla="*/ 13658 w 13843"/>
              <a:gd name="connsiteY15-30536" fmla="*/ 12081 h 17649"/>
              <a:gd name="connsiteX16-30537" fmla="*/ 13784 w 13843"/>
              <a:gd name="connsiteY16-30538" fmla="*/ 17145 h 17649"/>
              <a:gd name="connsiteX17-30539" fmla="*/ 13607 w 13843"/>
              <a:gd name="connsiteY17-30540" fmla="*/ 15125 h 17649"/>
              <a:gd name="connsiteX18-30541" fmla="*/ 13156 w 13843"/>
              <a:gd name="connsiteY18-30542" fmla="*/ 17058 h 17649"/>
              <a:gd name="connsiteX19-30543" fmla="*/ 13395 w 13843"/>
              <a:gd name="connsiteY19-30544" fmla="*/ 13248 h 17649"/>
              <a:gd name="connsiteX20-30545" fmla="*/ 12761 w 13843"/>
              <a:gd name="connsiteY20-30546" fmla="*/ 9413 h 17649"/>
              <a:gd name="connsiteX21-30547" fmla="*/ 13104 w 13843"/>
              <a:gd name="connsiteY21-30548" fmla="*/ 13426 h 17649"/>
              <a:gd name="connsiteX22-30549" fmla="*/ 12856 w 13843"/>
              <a:gd name="connsiteY22-30550" fmla="*/ 13642 h 17649"/>
              <a:gd name="connsiteX23-30551" fmla="*/ 12428 w 13843"/>
              <a:gd name="connsiteY23-30552" fmla="*/ 15878 h 17649"/>
              <a:gd name="connsiteX24-30553" fmla="*/ 12465 w 13843"/>
              <a:gd name="connsiteY24-30554" fmla="*/ 10366 h 17649"/>
              <a:gd name="connsiteX25-30555" fmla="*/ 11546 w 13843"/>
              <a:gd name="connsiteY25-30556" fmla="*/ 4727 h 17649"/>
              <a:gd name="connsiteX26-30557" fmla="*/ 11713 w 13843"/>
              <a:gd name="connsiteY26-30558" fmla="*/ 7113 h 17649"/>
              <a:gd name="connsiteX27-30559" fmla="*/ 11954 w 13843"/>
              <a:gd name="connsiteY27-30560" fmla="*/ 7984 h 17649"/>
              <a:gd name="connsiteX28-30561" fmla="*/ 12312 w 13843"/>
              <a:gd name="connsiteY28-30562" fmla="*/ 9938 h 17649"/>
              <a:gd name="connsiteX29-30563" fmla="*/ 11938 w 13843"/>
              <a:gd name="connsiteY29-30564" fmla="*/ 9257 h 17649"/>
              <a:gd name="connsiteX30-30565" fmla="*/ 12198 w 13843"/>
              <a:gd name="connsiteY30-30566" fmla="*/ 14201 h 17649"/>
              <a:gd name="connsiteX31-30567" fmla="*/ 11896 w 13843"/>
              <a:gd name="connsiteY31-30568" fmla="*/ 16847 h 17649"/>
              <a:gd name="connsiteX32-30569" fmla="*/ 11833 w 13843"/>
              <a:gd name="connsiteY32-30570" fmla="*/ 13325 h 17649"/>
              <a:gd name="connsiteX33-30571" fmla="*/ 11685 w 13843"/>
              <a:gd name="connsiteY33-30572" fmla="*/ 11252 h 17649"/>
              <a:gd name="connsiteX34-30573" fmla="*/ 11028 w 13843"/>
              <a:gd name="connsiteY34-30574" fmla="*/ 6212 h 17649"/>
              <a:gd name="connsiteX35-30575" fmla="*/ 11374 w 13843"/>
              <a:gd name="connsiteY35-30576" fmla="*/ 11757 h 17649"/>
              <a:gd name="connsiteX36-30577" fmla="*/ 11574 w 13843"/>
              <a:gd name="connsiteY36-30578" fmla="*/ 14285 h 17649"/>
              <a:gd name="connsiteX37-30579" fmla="*/ 11403 w 13843"/>
              <a:gd name="connsiteY37-30580" fmla="*/ 16746 h 17649"/>
              <a:gd name="connsiteX38-30581" fmla="*/ 11211 w 13843"/>
              <a:gd name="connsiteY38-30582" fmla="*/ 13822 h 17649"/>
              <a:gd name="connsiteX39-30583" fmla="*/ 10807 w 13843"/>
              <a:gd name="connsiteY39-30584" fmla="*/ 16705 h 17649"/>
              <a:gd name="connsiteX40-30585" fmla="*/ 10464 w 13843"/>
              <a:gd name="connsiteY40-30586" fmla="*/ 17020 h 17649"/>
              <a:gd name="connsiteX41-30587" fmla="*/ 10543 w 13843"/>
              <a:gd name="connsiteY41-30588" fmla="*/ 16578 h 17649"/>
              <a:gd name="connsiteX42-30589" fmla="*/ 10656 w 13843"/>
              <a:gd name="connsiteY42-30590" fmla="*/ 15449 h 17649"/>
              <a:gd name="connsiteX43-30591" fmla="*/ 10782 w 13843"/>
              <a:gd name="connsiteY43-30592" fmla="*/ 14870 h 17649"/>
              <a:gd name="connsiteX44-30593" fmla="*/ 10671 w 13843"/>
              <a:gd name="connsiteY44-30594" fmla="*/ 15401 h 17649"/>
              <a:gd name="connsiteX45-30595" fmla="*/ 10281 w 13843"/>
              <a:gd name="connsiteY45-30596" fmla="*/ 15775 h 17649"/>
              <a:gd name="connsiteX46-30597" fmla="*/ 10129 w 13843"/>
              <a:gd name="connsiteY46-30598" fmla="*/ 16622 h 17649"/>
              <a:gd name="connsiteX47-30599" fmla="*/ 10139 w 13843"/>
              <a:gd name="connsiteY47-30600" fmla="*/ 15898 h 17649"/>
              <a:gd name="connsiteX48-30601" fmla="*/ 10390 w 13843"/>
              <a:gd name="connsiteY48-30602" fmla="*/ 14890 h 17649"/>
              <a:gd name="connsiteX49-30603" fmla="*/ 10589 w 13843"/>
              <a:gd name="connsiteY49-30604" fmla="*/ 14100 h 17649"/>
              <a:gd name="connsiteX50-30605" fmla="*/ 10823 w 13843"/>
              <a:gd name="connsiteY50-30606" fmla="*/ 8335 h 17649"/>
              <a:gd name="connsiteX51-30607" fmla="*/ 10354 w 13843"/>
              <a:gd name="connsiteY51-30608" fmla="*/ 12175 h 17649"/>
              <a:gd name="connsiteX52-30609" fmla="*/ 10086 w 13843"/>
              <a:gd name="connsiteY52-30610" fmla="*/ 15598 h 17649"/>
              <a:gd name="connsiteX53-30611" fmla="*/ 8644 w 13843"/>
              <a:gd name="connsiteY53-30612" fmla="*/ 17630 h 17649"/>
              <a:gd name="connsiteX54-30613" fmla="*/ 9969 w 13843"/>
              <a:gd name="connsiteY54-30614" fmla="*/ 11851 h 17649"/>
              <a:gd name="connsiteX55-30615" fmla="*/ 8940 w 13843"/>
              <a:gd name="connsiteY55-30616" fmla="*/ 15259 h 17649"/>
              <a:gd name="connsiteX56-30617" fmla="*/ 9699 w 13843"/>
              <a:gd name="connsiteY56-30618" fmla="*/ 11442 h 17649"/>
              <a:gd name="connsiteX57-30619" fmla="*/ 10116 w 13843"/>
              <a:gd name="connsiteY57-30620" fmla="*/ 10172 h 17649"/>
              <a:gd name="connsiteX58-30621" fmla="*/ 10358 w 13843"/>
              <a:gd name="connsiteY58-30622" fmla="*/ 5435 h 17649"/>
              <a:gd name="connsiteX59-30623" fmla="*/ 9432 w 13843"/>
              <a:gd name="connsiteY59-30624" fmla="*/ 3443 h 17649"/>
              <a:gd name="connsiteX60-30625" fmla="*/ 7255 w 13843"/>
              <a:gd name="connsiteY60-30626" fmla="*/ 4898 h 17649"/>
              <a:gd name="connsiteX61-30627" fmla="*/ 6860 w 13843"/>
              <a:gd name="connsiteY61-30628" fmla="*/ 5686 h 17649"/>
              <a:gd name="connsiteX62-30629" fmla="*/ 6527 w 13843"/>
              <a:gd name="connsiteY62-30630" fmla="*/ 6132 h 17649"/>
              <a:gd name="connsiteX63-30631" fmla="*/ 6435 w 13843"/>
              <a:gd name="connsiteY63-30632" fmla="*/ 6532 h 17649"/>
              <a:gd name="connsiteX64-30633" fmla="*/ 6001 w 13843"/>
              <a:gd name="connsiteY64-30634" fmla="*/ 6935 h 17649"/>
              <a:gd name="connsiteX65-30635" fmla="*/ 5399 w 13843"/>
              <a:gd name="connsiteY65-30636" fmla="*/ 7260 h 17649"/>
              <a:gd name="connsiteX66-30637" fmla="*/ 5530 w 13843"/>
              <a:gd name="connsiteY66-30638" fmla="*/ 7171 h 17649"/>
              <a:gd name="connsiteX67-30639" fmla="*/ 5907 w 13843"/>
              <a:gd name="connsiteY67-30640" fmla="*/ 7016 h 17649"/>
              <a:gd name="connsiteX68-30641" fmla="*/ 5409 w 13843"/>
              <a:gd name="connsiteY68-30642" fmla="*/ 7287 h 17649"/>
              <a:gd name="connsiteX69-30643" fmla="*/ 4445 w 13843"/>
              <a:gd name="connsiteY69-30644" fmla="*/ 8017 h 17649"/>
              <a:gd name="connsiteX70-30645" fmla="*/ 3889 w 13843"/>
              <a:gd name="connsiteY70-30646" fmla="*/ 8372 h 17649"/>
              <a:gd name="connsiteX71-30647" fmla="*/ 3169 w 13843"/>
              <a:gd name="connsiteY71-30648" fmla="*/ 8683 h 17649"/>
              <a:gd name="connsiteX72-30649" fmla="*/ 1519 w 13843"/>
              <a:gd name="connsiteY72-30650" fmla="*/ 9330 h 17649"/>
              <a:gd name="connsiteX73-30651" fmla="*/ 482 w 13843"/>
              <a:gd name="connsiteY73-30652" fmla="*/ 9936 h 17649"/>
              <a:gd name="connsiteX74-30653" fmla="*/ 330 w 13843"/>
              <a:gd name="connsiteY74-30654" fmla="*/ 8790 h 17649"/>
              <a:gd name="connsiteX75-30655" fmla="*/ 109 w 13843"/>
              <a:gd name="connsiteY75-30656" fmla="*/ 7008 h 17649"/>
              <a:gd name="connsiteX0-30657" fmla="*/ 109 w 13843"/>
              <a:gd name="connsiteY0-30658" fmla="*/ 7008 h 17649"/>
              <a:gd name="connsiteX1-30659" fmla="*/ 2370 w 13843"/>
              <a:gd name="connsiteY1-30660" fmla="*/ 6237 h 17649"/>
              <a:gd name="connsiteX2-30661" fmla="*/ 4241 w 13843"/>
              <a:gd name="connsiteY2-30662" fmla="*/ 5504 h 17649"/>
              <a:gd name="connsiteX3-30663" fmla="*/ 6507 w 13843"/>
              <a:gd name="connsiteY3-30664" fmla="*/ 3399 h 17649"/>
              <a:gd name="connsiteX4-30665" fmla="*/ 7079 w 13843"/>
              <a:gd name="connsiteY4-30666" fmla="*/ 2367 h 17649"/>
              <a:gd name="connsiteX5-30667" fmla="*/ 7253 w 13843"/>
              <a:gd name="connsiteY5-30668" fmla="*/ 2149 h 17649"/>
              <a:gd name="connsiteX6-30669" fmla="*/ 7474 w 13843"/>
              <a:gd name="connsiteY6-30670" fmla="*/ 826 h 17649"/>
              <a:gd name="connsiteX7-30671" fmla="*/ 7824 w 13843"/>
              <a:gd name="connsiteY7-30672" fmla="*/ 961 h 17649"/>
              <a:gd name="connsiteX8-30673" fmla="*/ 8180 w 13843"/>
              <a:gd name="connsiteY8-30674" fmla="*/ 1915 h 17649"/>
              <a:gd name="connsiteX9-30675" fmla="*/ 8912 w 13843"/>
              <a:gd name="connsiteY9-30676" fmla="*/ 752 h 17649"/>
              <a:gd name="connsiteX10-30677" fmla="*/ 8584 w 13843"/>
              <a:gd name="connsiteY10-30678" fmla="*/ 1546 h 17649"/>
              <a:gd name="connsiteX11-30679" fmla="*/ 9243 w 13843"/>
              <a:gd name="connsiteY11-30680" fmla="*/ 19 h 17649"/>
              <a:gd name="connsiteX12-30681" fmla="*/ 9729 w 13843"/>
              <a:gd name="connsiteY12-30682" fmla="*/ 14 h 17649"/>
              <a:gd name="connsiteX13-30683" fmla="*/ 9825 w 13843"/>
              <a:gd name="connsiteY13-30684" fmla="*/ 1200 h 17649"/>
              <a:gd name="connsiteX14-30685" fmla="*/ 11867 w 13843"/>
              <a:gd name="connsiteY14-30686" fmla="*/ 3664 h 17649"/>
              <a:gd name="connsiteX15-30687" fmla="*/ 13658 w 13843"/>
              <a:gd name="connsiteY15-30688" fmla="*/ 12081 h 17649"/>
              <a:gd name="connsiteX16-30689" fmla="*/ 13784 w 13843"/>
              <a:gd name="connsiteY16-30690" fmla="*/ 17145 h 17649"/>
              <a:gd name="connsiteX17-30691" fmla="*/ 13607 w 13843"/>
              <a:gd name="connsiteY17-30692" fmla="*/ 15125 h 17649"/>
              <a:gd name="connsiteX18-30693" fmla="*/ 13156 w 13843"/>
              <a:gd name="connsiteY18-30694" fmla="*/ 17058 h 17649"/>
              <a:gd name="connsiteX19-30695" fmla="*/ 13395 w 13843"/>
              <a:gd name="connsiteY19-30696" fmla="*/ 13248 h 17649"/>
              <a:gd name="connsiteX20-30697" fmla="*/ 12761 w 13843"/>
              <a:gd name="connsiteY20-30698" fmla="*/ 9413 h 17649"/>
              <a:gd name="connsiteX21-30699" fmla="*/ 13104 w 13843"/>
              <a:gd name="connsiteY21-30700" fmla="*/ 13426 h 17649"/>
              <a:gd name="connsiteX22-30701" fmla="*/ 12856 w 13843"/>
              <a:gd name="connsiteY22-30702" fmla="*/ 13642 h 17649"/>
              <a:gd name="connsiteX23-30703" fmla="*/ 12428 w 13843"/>
              <a:gd name="connsiteY23-30704" fmla="*/ 15878 h 17649"/>
              <a:gd name="connsiteX24-30705" fmla="*/ 12465 w 13843"/>
              <a:gd name="connsiteY24-30706" fmla="*/ 10366 h 17649"/>
              <a:gd name="connsiteX25-30707" fmla="*/ 11546 w 13843"/>
              <a:gd name="connsiteY25-30708" fmla="*/ 4727 h 17649"/>
              <a:gd name="connsiteX26-30709" fmla="*/ 11713 w 13843"/>
              <a:gd name="connsiteY26-30710" fmla="*/ 7113 h 17649"/>
              <a:gd name="connsiteX27-30711" fmla="*/ 11954 w 13843"/>
              <a:gd name="connsiteY27-30712" fmla="*/ 7984 h 17649"/>
              <a:gd name="connsiteX28-30713" fmla="*/ 12312 w 13843"/>
              <a:gd name="connsiteY28-30714" fmla="*/ 9938 h 17649"/>
              <a:gd name="connsiteX29-30715" fmla="*/ 11938 w 13843"/>
              <a:gd name="connsiteY29-30716" fmla="*/ 9257 h 17649"/>
              <a:gd name="connsiteX30-30717" fmla="*/ 12198 w 13843"/>
              <a:gd name="connsiteY30-30718" fmla="*/ 14201 h 17649"/>
              <a:gd name="connsiteX31-30719" fmla="*/ 11896 w 13843"/>
              <a:gd name="connsiteY31-30720" fmla="*/ 16847 h 17649"/>
              <a:gd name="connsiteX32-30721" fmla="*/ 11833 w 13843"/>
              <a:gd name="connsiteY32-30722" fmla="*/ 13325 h 17649"/>
              <a:gd name="connsiteX33-30723" fmla="*/ 11685 w 13843"/>
              <a:gd name="connsiteY33-30724" fmla="*/ 11252 h 17649"/>
              <a:gd name="connsiteX34-30725" fmla="*/ 11028 w 13843"/>
              <a:gd name="connsiteY34-30726" fmla="*/ 6212 h 17649"/>
              <a:gd name="connsiteX35-30727" fmla="*/ 11374 w 13843"/>
              <a:gd name="connsiteY35-30728" fmla="*/ 11757 h 17649"/>
              <a:gd name="connsiteX36-30729" fmla="*/ 11574 w 13843"/>
              <a:gd name="connsiteY36-30730" fmla="*/ 14285 h 17649"/>
              <a:gd name="connsiteX37-30731" fmla="*/ 11403 w 13843"/>
              <a:gd name="connsiteY37-30732" fmla="*/ 16746 h 17649"/>
              <a:gd name="connsiteX38-30733" fmla="*/ 11211 w 13843"/>
              <a:gd name="connsiteY38-30734" fmla="*/ 13822 h 17649"/>
              <a:gd name="connsiteX39-30735" fmla="*/ 10807 w 13843"/>
              <a:gd name="connsiteY39-30736" fmla="*/ 16705 h 17649"/>
              <a:gd name="connsiteX40-30737" fmla="*/ 10464 w 13843"/>
              <a:gd name="connsiteY40-30738" fmla="*/ 17020 h 17649"/>
              <a:gd name="connsiteX41-30739" fmla="*/ 10543 w 13843"/>
              <a:gd name="connsiteY41-30740" fmla="*/ 16578 h 17649"/>
              <a:gd name="connsiteX42-30741" fmla="*/ 10656 w 13843"/>
              <a:gd name="connsiteY42-30742" fmla="*/ 15449 h 17649"/>
              <a:gd name="connsiteX43-30743" fmla="*/ 10782 w 13843"/>
              <a:gd name="connsiteY43-30744" fmla="*/ 14870 h 17649"/>
              <a:gd name="connsiteX44-30745" fmla="*/ 10671 w 13843"/>
              <a:gd name="connsiteY44-30746" fmla="*/ 15401 h 17649"/>
              <a:gd name="connsiteX45-30747" fmla="*/ 10281 w 13843"/>
              <a:gd name="connsiteY45-30748" fmla="*/ 15775 h 17649"/>
              <a:gd name="connsiteX46-30749" fmla="*/ 10129 w 13843"/>
              <a:gd name="connsiteY46-30750" fmla="*/ 16622 h 17649"/>
              <a:gd name="connsiteX47-30751" fmla="*/ 10139 w 13843"/>
              <a:gd name="connsiteY47-30752" fmla="*/ 15898 h 17649"/>
              <a:gd name="connsiteX48-30753" fmla="*/ 10390 w 13843"/>
              <a:gd name="connsiteY48-30754" fmla="*/ 14890 h 17649"/>
              <a:gd name="connsiteX49-30755" fmla="*/ 10589 w 13843"/>
              <a:gd name="connsiteY49-30756" fmla="*/ 14100 h 17649"/>
              <a:gd name="connsiteX50-30757" fmla="*/ 10823 w 13843"/>
              <a:gd name="connsiteY50-30758" fmla="*/ 8335 h 17649"/>
              <a:gd name="connsiteX51-30759" fmla="*/ 10354 w 13843"/>
              <a:gd name="connsiteY51-30760" fmla="*/ 12175 h 17649"/>
              <a:gd name="connsiteX52-30761" fmla="*/ 10086 w 13843"/>
              <a:gd name="connsiteY52-30762" fmla="*/ 15598 h 17649"/>
              <a:gd name="connsiteX53-30763" fmla="*/ 8644 w 13843"/>
              <a:gd name="connsiteY53-30764" fmla="*/ 17630 h 17649"/>
              <a:gd name="connsiteX54-30765" fmla="*/ 9969 w 13843"/>
              <a:gd name="connsiteY54-30766" fmla="*/ 11851 h 17649"/>
              <a:gd name="connsiteX55-30767" fmla="*/ 8940 w 13843"/>
              <a:gd name="connsiteY55-30768" fmla="*/ 15259 h 17649"/>
              <a:gd name="connsiteX56-30769" fmla="*/ 9699 w 13843"/>
              <a:gd name="connsiteY56-30770" fmla="*/ 11442 h 17649"/>
              <a:gd name="connsiteX57-30771" fmla="*/ 10116 w 13843"/>
              <a:gd name="connsiteY57-30772" fmla="*/ 10172 h 17649"/>
              <a:gd name="connsiteX58-30773" fmla="*/ 10358 w 13843"/>
              <a:gd name="connsiteY58-30774" fmla="*/ 5435 h 17649"/>
              <a:gd name="connsiteX59-30775" fmla="*/ 9432 w 13843"/>
              <a:gd name="connsiteY59-30776" fmla="*/ 3443 h 17649"/>
              <a:gd name="connsiteX60-30777" fmla="*/ 7255 w 13843"/>
              <a:gd name="connsiteY60-30778" fmla="*/ 4898 h 17649"/>
              <a:gd name="connsiteX61-30779" fmla="*/ 6860 w 13843"/>
              <a:gd name="connsiteY61-30780" fmla="*/ 5686 h 17649"/>
              <a:gd name="connsiteX62-30781" fmla="*/ 6527 w 13843"/>
              <a:gd name="connsiteY62-30782" fmla="*/ 6132 h 17649"/>
              <a:gd name="connsiteX63-30783" fmla="*/ 6435 w 13843"/>
              <a:gd name="connsiteY63-30784" fmla="*/ 6532 h 17649"/>
              <a:gd name="connsiteX64-30785" fmla="*/ 6001 w 13843"/>
              <a:gd name="connsiteY64-30786" fmla="*/ 6935 h 17649"/>
              <a:gd name="connsiteX65-30787" fmla="*/ 5399 w 13843"/>
              <a:gd name="connsiteY65-30788" fmla="*/ 7260 h 17649"/>
              <a:gd name="connsiteX66-30789" fmla="*/ 5530 w 13843"/>
              <a:gd name="connsiteY66-30790" fmla="*/ 7171 h 17649"/>
              <a:gd name="connsiteX67-30791" fmla="*/ 5907 w 13843"/>
              <a:gd name="connsiteY67-30792" fmla="*/ 7016 h 17649"/>
              <a:gd name="connsiteX68-30793" fmla="*/ 5409 w 13843"/>
              <a:gd name="connsiteY68-30794" fmla="*/ 7287 h 17649"/>
              <a:gd name="connsiteX69-30795" fmla="*/ 4445 w 13843"/>
              <a:gd name="connsiteY69-30796" fmla="*/ 8017 h 17649"/>
              <a:gd name="connsiteX70-30797" fmla="*/ 3889 w 13843"/>
              <a:gd name="connsiteY70-30798" fmla="*/ 8372 h 17649"/>
              <a:gd name="connsiteX71-30799" fmla="*/ 3169 w 13843"/>
              <a:gd name="connsiteY71-30800" fmla="*/ 8683 h 17649"/>
              <a:gd name="connsiteX72-30801" fmla="*/ 1519 w 13843"/>
              <a:gd name="connsiteY72-30802" fmla="*/ 9330 h 17649"/>
              <a:gd name="connsiteX73-30803" fmla="*/ 482 w 13843"/>
              <a:gd name="connsiteY73-30804" fmla="*/ 9936 h 17649"/>
              <a:gd name="connsiteX74-30805" fmla="*/ 330 w 13843"/>
              <a:gd name="connsiteY74-30806" fmla="*/ 8790 h 17649"/>
              <a:gd name="connsiteX75-30807" fmla="*/ 109 w 13843"/>
              <a:gd name="connsiteY75-30808" fmla="*/ 7008 h 17649"/>
              <a:gd name="connsiteX0-30809" fmla="*/ 109 w 13843"/>
              <a:gd name="connsiteY0-30810" fmla="*/ 7008 h 17649"/>
              <a:gd name="connsiteX1-30811" fmla="*/ 2370 w 13843"/>
              <a:gd name="connsiteY1-30812" fmla="*/ 6237 h 17649"/>
              <a:gd name="connsiteX2-30813" fmla="*/ 4241 w 13843"/>
              <a:gd name="connsiteY2-30814" fmla="*/ 5504 h 17649"/>
              <a:gd name="connsiteX3-30815" fmla="*/ 6507 w 13843"/>
              <a:gd name="connsiteY3-30816" fmla="*/ 3399 h 17649"/>
              <a:gd name="connsiteX4-30817" fmla="*/ 7079 w 13843"/>
              <a:gd name="connsiteY4-30818" fmla="*/ 2367 h 17649"/>
              <a:gd name="connsiteX5-30819" fmla="*/ 7253 w 13843"/>
              <a:gd name="connsiteY5-30820" fmla="*/ 2149 h 17649"/>
              <a:gd name="connsiteX6-30821" fmla="*/ 7474 w 13843"/>
              <a:gd name="connsiteY6-30822" fmla="*/ 826 h 17649"/>
              <a:gd name="connsiteX7-30823" fmla="*/ 7824 w 13843"/>
              <a:gd name="connsiteY7-30824" fmla="*/ 961 h 17649"/>
              <a:gd name="connsiteX8-30825" fmla="*/ 8180 w 13843"/>
              <a:gd name="connsiteY8-30826" fmla="*/ 1915 h 17649"/>
              <a:gd name="connsiteX9-30827" fmla="*/ 8912 w 13843"/>
              <a:gd name="connsiteY9-30828" fmla="*/ 752 h 17649"/>
              <a:gd name="connsiteX10-30829" fmla="*/ 8584 w 13843"/>
              <a:gd name="connsiteY10-30830" fmla="*/ 1546 h 17649"/>
              <a:gd name="connsiteX11-30831" fmla="*/ 9243 w 13843"/>
              <a:gd name="connsiteY11-30832" fmla="*/ 19 h 17649"/>
              <a:gd name="connsiteX12-30833" fmla="*/ 9729 w 13843"/>
              <a:gd name="connsiteY12-30834" fmla="*/ 14 h 17649"/>
              <a:gd name="connsiteX13-30835" fmla="*/ 9825 w 13843"/>
              <a:gd name="connsiteY13-30836" fmla="*/ 1200 h 17649"/>
              <a:gd name="connsiteX14-30837" fmla="*/ 11867 w 13843"/>
              <a:gd name="connsiteY14-30838" fmla="*/ 3664 h 17649"/>
              <a:gd name="connsiteX15-30839" fmla="*/ 13658 w 13843"/>
              <a:gd name="connsiteY15-30840" fmla="*/ 12081 h 17649"/>
              <a:gd name="connsiteX16-30841" fmla="*/ 13784 w 13843"/>
              <a:gd name="connsiteY16-30842" fmla="*/ 17145 h 17649"/>
              <a:gd name="connsiteX17-30843" fmla="*/ 13607 w 13843"/>
              <a:gd name="connsiteY17-30844" fmla="*/ 15125 h 17649"/>
              <a:gd name="connsiteX18-30845" fmla="*/ 13156 w 13843"/>
              <a:gd name="connsiteY18-30846" fmla="*/ 17058 h 17649"/>
              <a:gd name="connsiteX19-30847" fmla="*/ 13395 w 13843"/>
              <a:gd name="connsiteY19-30848" fmla="*/ 13248 h 17649"/>
              <a:gd name="connsiteX20-30849" fmla="*/ 12761 w 13843"/>
              <a:gd name="connsiteY20-30850" fmla="*/ 9413 h 17649"/>
              <a:gd name="connsiteX21-30851" fmla="*/ 13104 w 13843"/>
              <a:gd name="connsiteY21-30852" fmla="*/ 13426 h 17649"/>
              <a:gd name="connsiteX22-30853" fmla="*/ 12856 w 13843"/>
              <a:gd name="connsiteY22-30854" fmla="*/ 13642 h 17649"/>
              <a:gd name="connsiteX23-30855" fmla="*/ 12428 w 13843"/>
              <a:gd name="connsiteY23-30856" fmla="*/ 15878 h 17649"/>
              <a:gd name="connsiteX24-30857" fmla="*/ 12465 w 13843"/>
              <a:gd name="connsiteY24-30858" fmla="*/ 10366 h 17649"/>
              <a:gd name="connsiteX25-30859" fmla="*/ 11546 w 13843"/>
              <a:gd name="connsiteY25-30860" fmla="*/ 4727 h 17649"/>
              <a:gd name="connsiteX26-30861" fmla="*/ 11713 w 13843"/>
              <a:gd name="connsiteY26-30862" fmla="*/ 7113 h 17649"/>
              <a:gd name="connsiteX27-30863" fmla="*/ 11954 w 13843"/>
              <a:gd name="connsiteY27-30864" fmla="*/ 7984 h 17649"/>
              <a:gd name="connsiteX28-30865" fmla="*/ 12312 w 13843"/>
              <a:gd name="connsiteY28-30866" fmla="*/ 9938 h 17649"/>
              <a:gd name="connsiteX29-30867" fmla="*/ 11938 w 13843"/>
              <a:gd name="connsiteY29-30868" fmla="*/ 9257 h 17649"/>
              <a:gd name="connsiteX30-30869" fmla="*/ 12198 w 13843"/>
              <a:gd name="connsiteY30-30870" fmla="*/ 14201 h 17649"/>
              <a:gd name="connsiteX31-30871" fmla="*/ 11896 w 13843"/>
              <a:gd name="connsiteY31-30872" fmla="*/ 16847 h 17649"/>
              <a:gd name="connsiteX32-30873" fmla="*/ 11833 w 13843"/>
              <a:gd name="connsiteY32-30874" fmla="*/ 13325 h 17649"/>
              <a:gd name="connsiteX33-30875" fmla="*/ 11685 w 13843"/>
              <a:gd name="connsiteY33-30876" fmla="*/ 11252 h 17649"/>
              <a:gd name="connsiteX34-30877" fmla="*/ 11028 w 13843"/>
              <a:gd name="connsiteY34-30878" fmla="*/ 6212 h 17649"/>
              <a:gd name="connsiteX35-30879" fmla="*/ 11374 w 13843"/>
              <a:gd name="connsiteY35-30880" fmla="*/ 11757 h 17649"/>
              <a:gd name="connsiteX36-30881" fmla="*/ 11574 w 13843"/>
              <a:gd name="connsiteY36-30882" fmla="*/ 14285 h 17649"/>
              <a:gd name="connsiteX37-30883" fmla="*/ 11403 w 13843"/>
              <a:gd name="connsiteY37-30884" fmla="*/ 16746 h 17649"/>
              <a:gd name="connsiteX38-30885" fmla="*/ 11211 w 13843"/>
              <a:gd name="connsiteY38-30886" fmla="*/ 13822 h 17649"/>
              <a:gd name="connsiteX39-30887" fmla="*/ 10807 w 13843"/>
              <a:gd name="connsiteY39-30888" fmla="*/ 16705 h 17649"/>
              <a:gd name="connsiteX40-30889" fmla="*/ 10464 w 13843"/>
              <a:gd name="connsiteY40-30890" fmla="*/ 17020 h 17649"/>
              <a:gd name="connsiteX41-30891" fmla="*/ 10543 w 13843"/>
              <a:gd name="connsiteY41-30892" fmla="*/ 16578 h 17649"/>
              <a:gd name="connsiteX42-30893" fmla="*/ 10656 w 13843"/>
              <a:gd name="connsiteY42-30894" fmla="*/ 15449 h 17649"/>
              <a:gd name="connsiteX43-30895" fmla="*/ 10782 w 13843"/>
              <a:gd name="connsiteY43-30896" fmla="*/ 14870 h 17649"/>
              <a:gd name="connsiteX44-30897" fmla="*/ 10671 w 13843"/>
              <a:gd name="connsiteY44-30898" fmla="*/ 15401 h 17649"/>
              <a:gd name="connsiteX45-30899" fmla="*/ 10281 w 13843"/>
              <a:gd name="connsiteY45-30900" fmla="*/ 15775 h 17649"/>
              <a:gd name="connsiteX46-30901" fmla="*/ 10129 w 13843"/>
              <a:gd name="connsiteY46-30902" fmla="*/ 16622 h 17649"/>
              <a:gd name="connsiteX47-30903" fmla="*/ 10139 w 13843"/>
              <a:gd name="connsiteY47-30904" fmla="*/ 15898 h 17649"/>
              <a:gd name="connsiteX48-30905" fmla="*/ 10390 w 13843"/>
              <a:gd name="connsiteY48-30906" fmla="*/ 14890 h 17649"/>
              <a:gd name="connsiteX49-30907" fmla="*/ 10589 w 13843"/>
              <a:gd name="connsiteY49-30908" fmla="*/ 14100 h 17649"/>
              <a:gd name="connsiteX50-30909" fmla="*/ 10823 w 13843"/>
              <a:gd name="connsiteY50-30910" fmla="*/ 8335 h 17649"/>
              <a:gd name="connsiteX51-30911" fmla="*/ 10354 w 13843"/>
              <a:gd name="connsiteY51-30912" fmla="*/ 12175 h 17649"/>
              <a:gd name="connsiteX52-30913" fmla="*/ 9738 w 13843"/>
              <a:gd name="connsiteY52-30914" fmla="*/ 15701 h 17649"/>
              <a:gd name="connsiteX53-30915" fmla="*/ 8644 w 13843"/>
              <a:gd name="connsiteY53-30916" fmla="*/ 17630 h 17649"/>
              <a:gd name="connsiteX54-30917" fmla="*/ 9969 w 13843"/>
              <a:gd name="connsiteY54-30918" fmla="*/ 11851 h 17649"/>
              <a:gd name="connsiteX55-30919" fmla="*/ 8940 w 13843"/>
              <a:gd name="connsiteY55-30920" fmla="*/ 15259 h 17649"/>
              <a:gd name="connsiteX56-30921" fmla="*/ 9699 w 13843"/>
              <a:gd name="connsiteY56-30922" fmla="*/ 11442 h 17649"/>
              <a:gd name="connsiteX57-30923" fmla="*/ 10116 w 13843"/>
              <a:gd name="connsiteY57-30924" fmla="*/ 10172 h 17649"/>
              <a:gd name="connsiteX58-30925" fmla="*/ 10358 w 13843"/>
              <a:gd name="connsiteY58-30926" fmla="*/ 5435 h 17649"/>
              <a:gd name="connsiteX59-30927" fmla="*/ 9432 w 13843"/>
              <a:gd name="connsiteY59-30928" fmla="*/ 3443 h 17649"/>
              <a:gd name="connsiteX60-30929" fmla="*/ 7255 w 13843"/>
              <a:gd name="connsiteY60-30930" fmla="*/ 4898 h 17649"/>
              <a:gd name="connsiteX61-30931" fmla="*/ 6860 w 13843"/>
              <a:gd name="connsiteY61-30932" fmla="*/ 5686 h 17649"/>
              <a:gd name="connsiteX62-30933" fmla="*/ 6527 w 13843"/>
              <a:gd name="connsiteY62-30934" fmla="*/ 6132 h 17649"/>
              <a:gd name="connsiteX63-30935" fmla="*/ 6435 w 13843"/>
              <a:gd name="connsiteY63-30936" fmla="*/ 6532 h 17649"/>
              <a:gd name="connsiteX64-30937" fmla="*/ 6001 w 13843"/>
              <a:gd name="connsiteY64-30938" fmla="*/ 6935 h 17649"/>
              <a:gd name="connsiteX65-30939" fmla="*/ 5399 w 13843"/>
              <a:gd name="connsiteY65-30940" fmla="*/ 7260 h 17649"/>
              <a:gd name="connsiteX66-30941" fmla="*/ 5530 w 13843"/>
              <a:gd name="connsiteY66-30942" fmla="*/ 7171 h 17649"/>
              <a:gd name="connsiteX67-30943" fmla="*/ 5907 w 13843"/>
              <a:gd name="connsiteY67-30944" fmla="*/ 7016 h 17649"/>
              <a:gd name="connsiteX68-30945" fmla="*/ 5409 w 13843"/>
              <a:gd name="connsiteY68-30946" fmla="*/ 7287 h 17649"/>
              <a:gd name="connsiteX69-30947" fmla="*/ 4445 w 13843"/>
              <a:gd name="connsiteY69-30948" fmla="*/ 8017 h 17649"/>
              <a:gd name="connsiteX70-30949" fmla="*/ 3889 w 13843"/>
              <a:gd name="connsiteY70-30950" fmla="*/ 8372 h 17649"/>
              <a:gd name="connsiteX71-30951" fmla="*/ 3169 w 13843"/>
              <a:gd name="connsiteY71-30952" fmla="*/ 8683 h 17649"/>
              <a:gd name="connsiteX72-30953" fmla="*/ 1519 w 13843"/>
              <a:gd name="connsiteY72-30954" fmla="*/ 9330 h 17649"/>
              <a:gd name="connsiteX73-30955" fmla="*/ 482 w 13843"/>
              <a:gd name="connsiteY73-30956" fmla="*/ 9936 h 17649"/>
              <a:gd name="connsiteX74-30957" fmla="*/ 330 w 13843"/>
              <a:gd name="connsiteY74-30958" fmla="*/ 8790 h 17649"/>
              <a:gd name="connsiteX75-30959" fmla="*/ 109 w 13843"/>
              <a:gd name="connsiteY75-30960" fmla="*/ 7008 h 17649"/>
              <a:gd name="connsiteX0-30961" fmla="*/ 109 w 13843"/>
              <a:gd name="connsiteY0-30962" fmla="*/ 7008 h 18190"/>
              <a:gd name="connsiteX1-30963" fmla="*/ 2370 w 13843"/>
              <a:gd name="connsiteY1-30964" fmla="*/ 6237 h 18190"/>
              <a:gd name="connsiteX2-30965" fmla="*/ 4241 w 13843"/>
              <a:gd name="connsiteY2-30966" fmla="*/ 5504 h 18190"/>
              <a:gd name="connsiteX3-30967" fmla="*/ 6507 w 13843"/>
              <a:gd name="connsiteY3-30968" fmla="*/ 3399 h 18190"/>
              <a:gd name="connsiteX4-30969" fmla="*/ 7079 w 13843"/>
              <a:gd name="connsiteY4-30970" fmla="*/ 2367 h 18190"/>
              <a:gd name="connsiteX5-30971" fmla="*/ 7253 w 13843"/>
              <a:gd name="connsiteY5-30972" fmla="*/ 2149 h 18190"/>
              <a:gd name="connsiteX6-30973" fmla="*/ 7474 w 13843"/>
              <a:gd name="connsiteY6-30974" fmla="*/ 826 h 18190"/>
              <a:gd name="connsiteX7-30975" fmla="*/ 7824 w 13843"/>
              <a:gd name="connsiteY7-30976" fmla="*/ 961 h 18190"/>
              <a:gd name="connsiteX8-30977" fmla="*/ 8180 w 13843"/>
              <a:gd name="connsiteY8-30978" fmla="*/ 1915 h 18190"/>
              <a:gd name="connsiteX9-30979" fmla="*/ 8912 w 13843"/>
              <a:gd name="connsiteY9-30980" fmla="*/ 752 h 18190"/>
              <a:gd name="connsiteX10-30981" fmla="*/ 8584 w 13843"/>
              <a:gd name="connsiteY10-30982" fmla="*/ 1546 h 18190"/>
              <a:gd name="connsiteX11-30983" fmla="*/ 9243 w 13843"/>
              <a:gd name="connsiteY11-30984" fmla="*/ 19 h 18190"/>
              <a:gd name="connsiteX12-30985" fmla="*/ 9729 w 13843"/>
              <a:gd name="connsiteY12-30986" fmla="*/ 14 h 18190"/>
              <a:gd name="connsiteX13-30987" fmla="*/ 9825 w 13843"/>
              <a:gd name="connsiteY13-30988" fmla="*/ 1200 h 18190"/>
              <a:gd name="connsiteX14-30989" fmla="*/ 11867 w 13843"/>
              <a:gd name="connsiteY14-30990" fmla="*/ 3664 h 18190"/>
              <a:gd name="connsiteX15-30991" fmla="*/ 13658 w 13843"/>
              <a:gd name="connsiteY15-30992" fmla="*/ 12081 h 18190"/>
              <a:gd name="connsiteX16-30993" fmla="*/ 13784 w 13843"/>
              <a:gd name="connsiteY16-30994" fmla="*/ 17145 h 18190"/>
              <a:gd name="connsiteX17-30995" fmla="*/ 13607 w 13843"/>
              <a:gd name="connsiteY17-30996" fmla="*/ 15125 h 18190"/>
              <a:gd name="connsiteX18-30997" fmla="*/ 13156 w 13843"/>
              <a:gd name="connsiteY18-30998" fmla="*/ 17058 h 18190"/>
              <a:gd name="connsiteX19-30999" fmla="*/ 13395 w 13843"/>
              <a:gd name="connsiteY19-31000" fmla="*/ 13248 h 18190"/>
              <a:gd name="connsiteX20-31001" fmla="*/ 12761 w 13843"/>
              <a:gd name="connsiteY20-31002" fmla="*/ 9413 h 18190"/>
              <a:gd name="connsiteX21-31003" fmla="*/ 13104 w 13843"/>
              <a:gd name="connsiteY21-31004" fmla="*/ 13426 h 18190"/>
              <a:gd name="connsiteX22-31005" fmla="*/ 12856 w 13843"/>
              <a:gd name="connsiteY22-31006" fmla="*/ 13642 h 18190"/>
              <a:gd name="connsiteX23-31007" fmla="*/ 12428 w 13843"/>
              <a:gd name="connsiteY23-31008" fmla="*/ 15878 h 18190"/>
              <a:gd name="connsiteX24-31009" fmla="*/ 12465 w 13843"/>
              <a:gd name="connsiteY24-31010" fmla="*/ 10366 h 18190"/>
              <a:gd name="connsiteX25-31011" fmla="*/ 11546 w 13843"/>
              <a:gd name="connsiteY25-31012" fmla="*/ 4727 h 18190"/>
              <a:gd name="connsiteX26-31013" fmla="*/ 11713 w 13843"/>
              <a:gd name="connsiteY26-31014" fmla="*/ 7113 h 18190"/>
              <a:gd name="connsiteX27-31015" fmla="*/ 11954 w 13843"/>
              <a:gd name="connsiteY27-31016" fmla="*/ 7984 h 18190"/>
              <a:gd name="connsiteX28-31017" fmla="*/ 12312 w 13843"/>
              <a:gd name="connsiteY28-31018" fmla="*/ 9938 h 18190"/>
              <a:gd name="connsiteX29-31019" fmla="*/ 11938 w 13843"/>
              <a:gd name="connsiteY29-31020" fmla="*/ 9257 h 18190"/>
              <a:gd name="connsiteX30-31021" fmla="*/ 12198 w 13843"/>
              <a:gd name="connsiteY30-31022" fmla="*/ 14201 h 18190"/>
              <a:gd name="connsiteX31-31023" fmla="*/ 11896 w 13843"/>
              <a:gd name="connsiteY31-31024" fmla="*/ 16847 h 18190"/>
              <a:gd name="connsiteX32-31025" fmla="*/ 11833 w 13843"/>
              <a:gd name="connsiteY32-31026" fmla="*/ 13325 h 18190"/>
              <a:gd name="connsiteX33-31027" fmla="*/ 11685 w 13843"/>
              <a:gd name="connsiteY33-31028" fmla="*/ 11252 h 18190"/>
              <a:gd name="connsiteX34-31029" fmla="*/ 11028 w 13843"/>
              <a:gd name="connsiteY34-31030" fmla="*/ 6212 h 18190"/>
              <a:gd name="connsiteX35-31031" fmla="*/ 11374 w 13843"/>
              <a:gd name="connsiteY35-31032" fmla="*/ 11757 h 18190"/>
              <a:gd name="connsiteX36-31033" fmla="*/ 11574 w 13843"/>
              <a:gd name="connsiteY36-31034" fmla="*/ 14285 h 18190"/>
              <a:gd name="connsiteX37-31035" fmla="*/ 11403 w 13843"/>
              <a:gd name="connsiteY37-31036" fmla="*/ 16746 h 18190"/>
              <a:gd name="connsiteX38-31037" fmla="*/ 11211 w 13843"/>
              <a:gd name="connsiteY38-31038" fmla="*/ 13822 h 18190"/>
              <a:gd name="connsiteX39-31039" fmla="*/ 10807 w 13843"/>
              <a:gd name="connsiteY39-31040" fmla="*/ 16705 h 18190"/>
              <a:gd name="connsiteX40-31041" fmla="*/ 10464 w 13843"/>
              <a:gd name="connsiteY40-31042" fmla="*/ 17020 h 18190"/>
              <a:gd name="connsiteX41-31043" fmla="*/ 10543 w 13843"/>
              <a:gd name="connsiteY41-31044" fmla="*/ 16578 h 18190"/>
              <a:gd name="connsiteX42-31045" fmla="*/ 10656 w 13843"/>
              <a:gd name="connsiteY42-31046" fmla="*/ 15449 h 18190"/>
              <a:gd name="connsiteX43-31047" fmla="*/ 10782 w 13843"/>
              <a:gd name="connsiteY43-31048" fmla="*/ 14870 h 18190"/>
              <a:gd name="connsiteX44-31049" fmla="*/ 10671 w 13843"/>
              <a:gd name="connsiteY44-31050" fmla="*/ 15401 h 18190"/>
              <a:gd name="connsiteX45-31051" fmla="*/ 10281 w 13843"/>
              <a:gd name="connsiteY45-31052" fmla="*/ 15775 h 18190"/>
              <a:gd name="connsiteX46-31053" fmla="*/ 10129 w 13843"/>
              <a:gd name="connsiteY46-31054" fmla="*/ 16622 h 18190"/>
              <a:gd name="connsiteX47-31055" fmla="*/ 10139 w 13843"/>
              <a:gd name="connsiteY47-31056" fmla="*/ 15898 h 18190"/>
              <a:gd name="connsiteX48-31057" fmla="*/ 10390 w 13843"/>
              <a:gd name="connsiteY48-31058" fmla="*/ 14890 h 18190"/>
              <a:gd name="connsiteX49-31059" fmla="*/ 10589 w 13843"/>
              <a:gd name="connsiteY49-31060" fmla="*/ 14100 h 18190"/>
              <a:gd name="connsiteX50-31061" fmla="*/ 10823 w 13843"/>
              <a:gd name="connsiteY50-31062" fmla="*/ 8335 h 18190"/>
              <a:gd name="connsiteX51-31063" fmla="*/ 10354 w 13843"/>
              <a:gd name="connsiteY51-31064" fmla="*/ 12175 h 18190"/>
              <a:gd name="connsiteX52-31065" fmla="*/ 10275 w 13843"/>
              <a:gd name="connsiteY52-31066" fmla="*/ 18190 h 18190"/>
              <a:gd name="connsiteX53-31067" fmla="*/ 8644 w 13843"/>
              <a:gd name="connsiteY53-31068" fmla="*/ 17630 h 18190"/>
              <a:gd name="connsiteX54-31069" fmla="*/ 9969 w 13843"/>
              <a:gd name="connsiteY54-31070" fmla="*/ 11851 h 18190"/>
              <a:gd name="connsiteX55-31071" fmla="*/ 8940 w 13843"/>
              <a:gd name="connsiteY55-31072" fmla="*/ 15259 h 18190"/>
              <a:gd name="connsiteX56-31073" fmla="*/ 9699 w 13843"/>
              <a:gd name="connsiteY56-31074" fmla="*/ 11442 h 18190"/>
              <a:gd name="connsiteX57-31075" fmla="*/ 10116 w 13843"/>
              <a:gd name="connsiteY57-31076" fmla="*/ 10172 h 18190"/>
              <a:gd name="connsiteX58-31077" fmla="*/ 10358 w 13843"/>
              <a:gd name="connsiteY58-31078" fmla="*/ 5435 h 18190"/>
              <a:gd name="connsiteX59-31079" fmla="*/ 9432 w 13843"/>
              <a:gd name="connsiteY59-31080" fmla="*/ 3443 h 18190"/>
              <a:gd name="connsiteX60-31081" fmla="*/ 7255 w 13843"/>
              <a:gd name="connsiteY60-31082" fmla="*/ 4898 h 18190"/>
              <a:gd name="connsiteX61-31083" fmla="*/ 6860 w 13843"/>
              <a:gd name="connsiteY61-31084" fmla="*/ 5686 h 18190"/>
              <a:gd name="connsiteX62-31085" fmla="*/ 6527 w 13843"/>
              <a:gd name="connsiteY62-31086" fmla="*/ 6132 h 18190"/>
              <a:gd name="connsiteX63-31087" fmla="*/ 6435 w 13843"/>
              <a:gd name="connsiteY63-31088" fmla="*/ 6532 h 18190"/>
              <a:gd name="connsiteX64-31089" fmla="*/ 6001 w 13843"/>
              <a:gd name="connsiteY64-31090" fmla="*/ 6935 h 18190"/>
              <a:gd name="connsiteX65-31091" fmla="*/ 5399 w 13843"/>
              <a:gd name="connsiteY65-31092" fmla="*/ 7260 h 18190"/>
              <a:gd name="connsiteX66-31093" fmla="*/ 5530 w 13843"/>
              <a:gd name="connsiteY66-31094" fmla="*/ 7171 h 18190"/>
              <a:gd name="connsiteX67-31095" fmla="*/ 5907 w 13843"/>
              <a:gd name="connsiteY67-31096" fmla="*/ 7016 h 18190"/>
              <a:gd name="connsiteX68-31097" fmla="*/ 5409 w 13843"/>
              <a:gd name="connsiteY68-31098" fmla="*/ 7287 h 18190"/>
              <a:gd name="connsiteX69-31099" fmla="*/ 4445 w 13843"/>
              <a:gd name="connsiteY69-31100" fmla="*/ 8017 h 18190"/>
              <a:gd name="connsiteX70-31101" fmla="*/ 3889 w 13843"/>
              <a:gd name="connsiteY70-31102" fmla="*/ 8372 h 18190"/>
              <a:gd name="connsiteX71-31103" fmla="*/ 3169 w 13843"/>
              <a:gd name="connsiteY71-31104" fmla="*/ 8683 h 18190"/>
              <a:gd name="connsiteX72-31105" fmla="*/ 1519 w 13843"/>
              <a:gd name="connsiteY72-31106" fmla="*/ 9330 h 18190"/>
              <a:gd name="connsiteX73-31107" fmla="*/ 482 w 13843"/>
              <a:gd name="connsiteY73-31108" fmla="*/ 9936 h 18190"/>
              <a:gd name="connsiteX74-31109" fmla="*/ 330 w 13843"/>
              <a:gd name="connsiteY74-31110" fmla="*/ 8790 h 18190"/>
              <a:gd name="connsiteX75-31111" fmla="*/ 109 w 13843"/>
              <a:gd name="connsiteY75-31112" fmla="*/ 7008 h 18190"/>
              <a:gd name="connsiteX0-31113" fmla="*/ 109 w 13843"/>
              <a:gd name="connsiteY0-31114" fmla="*/ 7008 h 18332"/>
              <a:gd name="connsiteX1-31115" fmla="*/ 2370 w 13843"/>
              <a:gd name="connsiteY1-31116" fmla="*/ 6237 h 18332"/>
              <a:gd name="connsiteX2-31117" fmla="*/ 4241 w 13843"/>
              <a:gd name="connsiteY2-31118" fmla="*/ 5504 h 18332"/>
              <a:gd name="connsiteX3-31119" fmla="*/ 6507 w 13843"/>
              <a:gd name="connsiteY3-31120" fmla="*/ 3399 h 18332"/>
              <a:gd name="connsiteX4-31121" fmla="*/ 7079 w 13843"/>
              <a:gd name="connsiteY4-31122" fmla="*/ 2367 h 18332"/>
              <a:gd name="connsiteX5-31123" fmla="*/ 7253 w 13843"/>
              <a:gd name="connsiteY5-31124" fmla="*/ 2149 h 18332"/>
              <a:gd name="connsiteX6-31125" fmla="*/ 7474 w 13843"/>
              <a:gd name="connsiteY6-31126" fmla="*/ 826 h 18332"/>
              <a:gd name="connsiteX7-31127" fmla="*/ 7824 w 13843"/>
              <a:gd name="connsiteY7-31128" fmla="*/ 961 h 18332"/>
              <a:gd name="connsiteX8-31129" fmla="*/ 8180 w 13843"/>
              <a:gd name="connsiteY8-31130" fmla="*/ 1915 h 18332"/>
              <a:gd name="connsiteX9-31131" fmla="*/ 8912 w 13843"/>
              <a:gd name="connsiteY9-31132" fmla="*/ 752 h 18332"/>
              <a:gd name="connsiteX10-31133" fmla="*/ 8584 w 13843"/>
              <a:gd name="connsiteY10-31134" fmla="*/ 1546 h 18332"/>
              <a:gd name="connsiteX11-31135" fmla="*/ 9243 w 13843"/>
              <a:gd name="connsiteY11-31136" fmla="*/ 19 h 18332"/>
              <a:gd name="connsiteX12-31137" fmla="*/ 9729 w 13843"/>
              <a:gd name="connsiteY12-31138" fmla="*/ 14 h 18332"/>
              <a:gd name="connsiteX13-31139" fmla="*/ 9825 w 13843"/>
              <a:gd name="connsiteY13-31140" fmla="*/ 1200 h 18332"/>
              <a:gd name="connsiteX14-31141" fmla="*/ 11867 w 13843"/>
              <a:gd name="connsiteY14-31142" fmla="*/ 3664 h 18332"/>
              <a:gd name="connsiteX15-31143" fmla="*/ 13658 w 13843"/>
              <a:gd name="connsiteY15-31144" fmla="*/ 12081 h 18332"/>
              <a:gd name="connsiteX16-31145" fmla="*/ 13784 w 13843"/>
              <a:gd name="connsiteY16-31146" fmla="*/ 17145 h 18332"/>
              <a:gd name="connsiteX17-31147" fmla="*/ 13607 w 13843"/>
              <a:gd name="connsiteY17-31148" fmla="*/ 15125 h 18332"/>
              <a:gd name="connsiteX18-31149" fmla="*/ 13156 w 13843"/>
              <a:gd name="connsiteY18-31150" fmla="*/ 17058 h 18332"/>
              <a:gd name="connsiteX19-31151" fmla="*/ 13395 w 13843"/>
              <a:gd name="connsiteY19-31152" fmla="*/ 13248 h 18332"/>
              <a:gd name="connsiteX20-31153" fmla="*/ 12761 w 13843"/>
              <a:gd name="connsiteY20-31154" fmla="*/ 9413 h 18332"/>
              <a:gd name="connsiteX21-31155" fmla="*/ 13104 w 13843"/>
              <a:gd name="connsiteY21-31156" fmla="*/ 13426 h 18332"/>
              <a:gd name="connsiteX22-31157" fmla="*/ 12856 w 13843"/>
              <a:gd name="connsiteY22-31158" fmla="*/ 13642 h 18332"/>
              <a:gd name="connsiteX23-31159" fmla="*/ 12428 w 13843"/>
              <a:gd name="connsiteY23-31160" fmla="*/ 15878 h 18332"/>
              <a:gd name="connsiteX24-31161" fmla="*/ 12465 w 13843"/>
              <a:gd name="connsiteY24-31162" fmla="*/ 10366 h 18332"/>
              <a:gd name="connsiteX25-31163" fmla="*/ 11546 w 13843"/>
              <a:gd name="connsiteY25-31164" fmla="*/ 4727 h 18332"/>
              <a:gd name="connsiteX26-31165" fmla="*/ 11713 w 13843"/>
              <a:gd name="connsiteY26-31166" fmla="*/ 7113 h 18332"/>
              <a:gd name="connsiteX27-31167" fmla="*/ 11954 w 13843"/>
              <a:gd name="connsiteY27-31168" fmla="*/ 7984 h 18332"/>
              <a:gd name="connsiteX28-31169" fmla="*/ 12312 w 13843"/>
              <a:gd name="connsiteY28-31170" fmla="*/ 9938 h 18332"/>
              <a:gd name="connsiteX29-31171" fmla="*/ 11938 w 13843"/>
              <a:gd name="connsiteY29-31172" fmla="*/ 9257 h 18332"/>
              <a:gd name="connsiteX30-31173" fmla="*/ 12198 w 13843"/>
              <a:gd name="connsiteY30-31174" fmla="*/ 14201 h 18332"/>
              <a:gd name="connsiteX31-31175" fmla="*/ 11896 w 13843"/>
              <a:gd name="connsiteY31-31176" fmla="*/ 16847 h 18332"/>
              <a:gd name="connsiteX32-31177" fmla="*/ 11833 w 13843"/>
              <a:gd name="connsiteY32-31178" fmla="*/ 13325 h 18332"/>
              <a:gd name="connsiteX33-31179" fmla="*/ 11685 w 13843"/>
              <a:gd name="connsiteY33-31180" fmla="*/ 11252 h 18332"/>
              <a:gd name="connsiteX34-31181" fmla="*/ 11028 w 13843"/>
              <a:gd name="connsiteY34-31182" fmla="*/ 6212 h 18332"/>
              <a:gd name="connsiteX35-31183" fmla="*/ 11374 w 13843"/>
              <a:gd name="connsiteY35-31184" fmla="*/ 11757 h 18332"/>
              <a:gd name="connsiteX36-31185" fmla="*/ 11574 w 13843"/>
              <a:gd name="connsiteY36-31186" fmla="*/ 14285 h 18332"/>
              <a:gd name="connsiteX37-31187" fmla="*/ 11403 w 13843"/>
              <a:gd name="connsiteY37-31188" fmla="*/ 16746 h 18332"/>
              <a:gd name="connsiteX38-31189" fmla="*/ 11211 w 13843"/>
              <a:gd name="connsiteY38-31190" fmla="*/ 13822 h 18332"/>
              <a:gd name="connsiteX39-31191" fmla="*/ 10807 w 13843"/>
              <a:gd name="connsiteY39-31192" fmla="*/ 16705 h 18332"/>
              <a:gd name="connsiteX40-31193" fmla="*/ 10464 w 13843"/>
              <a:gd name="connsiteY40-31194" fmla="*/ 17020 h 18332"/>
              <a:gd name="connsiteX41-31195" fmla="*/ 10543 w 13843"/>
              <a:gd name="connsiteY41-31196" fmla="*/ 16578 h 18332"/>
              <a:gd name="connsiteX42-31197" fmla="*/ 10656 w 13843"/>
              <a:gd name="connsiteY42-31198" fmla="*/ 15449 h 18332"/>
              <a:gd name="connsiteX43-31199" fmla="*/ 10782 w 13843"/>
              <a:gd name="connsiteY43-31200" fmla="*/ 14870 h 18332"/>
              <a:gd name="connsiteX44-31201" fmla="*/ 10671 w 13843"/>
              <a:gd name="connsiteY44-31202" fmla="*/ 15401 h 18332"/>
              <a:gd name="connsiteX45-31203" fmla="*/ 10281 w 13843"/>
              <a:gd name="connsiteY45-31204" fmla="*/ 15775 h 18332"/>
              <a:gd name="connsiteX46-31205" fmla="*/ 10129 w 13843"/>
              <a:gd name="connsiteY46-31206" fmla="*/ 16622 h 18332"/>
              <a:gd name="connsiteX47-31207" fmla="*/ 10139 w 13843"/>
              <a:gd name="connsiteY47-31208" fmla="*/ 15898 h 18332"/>
              <a:gd name="connsiteX48-31209" fmla="*/ 10390 w 13843"/>
              <a:gd name="connsiteY48-31210" fmla="*/ 14890 h 18332"/>
              <a:gd name="connsiteX49-31211" fmla="*/ 10589 w 13843"/>
              <a:gd name="connsiteY49-31212" fmla="*/ 14100 h 18332"/>
              <a:gd name="connsiteX50-31213" fmla="*/ 10823 w 13843"/>
              <a:gd name="connsiteY50-31214" fmla="*/ 8335 h 18332"/>
              <a:gd name="connsiteX51-31215" fmla="*/ 10354 w 13843"/>
              <a:gd name="connsiteY51-31216" fmla="*/ 12175 h 18332"/>
              <a:gd name="connsiteX52-31217" fmla="*/ 10275 w 13843"/>
              <a:gd name="connsiteY52-31218" fmla="*/ 18190 h 18332"/>
              <a:gd name="connsiteX53-31219" fmla="*/ 9760 w 13843"/>
              <a:gd name="connsiteY53-31220" fmla="*/ 14917 h 18332"/>
              <a:gd name="connsiteX54-31221" fmla="*/ 8644 w 13843"/>
              <a:gd name="connsiteY54-31222" fmla="*/ 17630 h 18332"/>
              <a:gd name="connsiteX55-31223" fmla="*/ 9969 w 13843"/>
              <a:gd name="connsiteY55-31224" fmla="*/ 11851 h 18332"/>
              <a:gd name="connsiteX56-31225" fmla="*/ 8940 w 13843"/>
              <a:gd name="connsiteY56-31226" fmla="*/ 15259 h 18332"/>
              <a:gd name="connsiteX57-31227" fmla="*/ 9699 w 13843"/>
              <a:gd name="connsiteY57-31228" fmla="*/ 11442 h 18332"/>
              <a:gd name="connsiteX58-31229" fmla="*/ 10116 w 13843"/>
              <a:gd name="connsiteY58-31230" fmla="*/ 10172 h 18332"/>
              <a:gd name="connsiteX59-31231" fmla="*/ 10358 w 13843"/>
              <a:gd name="connsiteY59-31232" fmla="*/ 5435 h 18332"/>
              <a:gd name="connsiteX60-31233" fmla="*/ 9432 w 13843"/>
              <a:gd name="connsiteY60-31234" fmla="*/ 3443 h 18332"/>
              <a:gd name="connsiteX61-31235" fmla="*/ 7255 w 13843"/>
              <a:gd name="connsiteY61-31236" fmla="*/ 4898 h 18332"/>
              <a:gd name="connsiteX62-31237" fmla="*/ 6860 w 13843"/>
              <a:gd name="connsiteY62-31238" fmla="*/ 5686 h 18332"/>
              <a:gd name="connsiteX63-31239" fmla="*/ 6527 w 13843"/>
              <a:gd name="connsiteY63-31240" fmla="*/ 6132 h 18332"/>
              <a:gd name="connsiteX64-31241" fmla="*/ 6435 w 13843"/>
              <a:gd name="connsiteY64-31242" fmla="*/ 6532 h 18332"/>
              <a:gd name="connsiteX65-31243" fmla="*/ 6001 w 13843"/>
              <a:gd name="connsiteY65-31244" fmla="*/ 6935 h 18332"/>
              <a:gd name="connsiteX66-31245" fmla="*/ 5399 w 13843"/>
              <a:gd name="connsiteY66-31246" fmla="*/ 7260 h 18332"/>
              <a:gd name="connsiteX67-31247" fmla="*/ 5530 w 13843"/>
              <a:gd name="connsiteY67-31248" fmla="*/ 7171 h 18332"/>
              <a:gd name="connsiteX68-31249" fmla="*/ 5907 w 13843"/>
              <a:gd name="connsiteY68-31250" fmla="*/ 7016 h 18332"/>
              <a:gd name="connsiteX69-31251" fmla="*/ 5409 w 13843"/>
              <a:gd name="connsiteY69-31252" fmla="*/ 7287 h 18332"/>
              <a:gd name="connsiteX70-31253" fmla="*/ 4445 w 13843"/>
              <a:gd name="connsiteY70-31254" fmla="*/ 8017 h 18332"/>
              <a:gd name="connsiteX71-31255" fmla="*/ 3889 w 13843"/>
              <a:gd name="connsiteY71-31256" fmla="*/ 8372 h 18332"/>
              <a:gd name="connsiteX72-31257" fmla="*/ 3169 w 13843"/>
              <a:gd name="connsiteY72-31258" fmla="*/ 8683 h 18332"/>
              <a:gd name="connsiteX73-31259" fmla="*/ 1519 w 13843"/>
              <a:gd name="connsiteY73-31260" fmla="*/ 9330 h 18332"/>
              <a:gd name="connsiteX74-31261" fmla="*/ 482 w 13843"/>
              <a:gd name="connsiteY74-31262" fmla="*/ 9936 h 18332"/>
              <a:gd name="connsiteX75-31263" fmla="*/ 330 w 13843"/>
              <a:gd name="connsiteY75-31264" fmla="*/ 8790 h 18332"/>
              <a:gd name="connsiteX76" fmla="*/ 109 w 13843"/>
              <a:gd name="connsiteY76" fmla="*/ 7008 h 18332"/>
              <a:gd name="connsiteX0-31265" fmla="*/ 109 w 13843"/>
              <a:gd name="connsiteY0-31266" fmla="*/ 7008 h 18332"/>
              <a:gd name="connsiteX1-31267" fmla="*/ 2370 w 13843"/>
              <a:gd name="connsiteY1-31268" fmla="*/ 6237 h 18332"/>
              <a:gd name="connsiteX2-31269" fmla="*/ 4241 w 13843"/>
              <a:gd name="connsiteY2-31270" fmla="*/ 5504 h 18332"/>
              <a:gd name="connsiteX3-31271" fmla="*/ 6507 w 13843"/>
              <a:gd name="connsiteY3-31272" fmla="*/ 3399 h 18332"/>
              <a:gd name="connsiteX4-31273" fmla="*/ 7079 w 13843"/>
              <a:gd name="connsiteY4-31274" fmla="*/ 2367 h 18332"/>
              <a:gd name="connsiteX5-31275" fmla="*/ 7253 w 13843"/>
              <a:gd name="connsiteY5-31276" fmla="*/ 2149 h 18332"/>
              <a:gd name="connsiteX6-31277" fmla="*/ 7474 w 13843"/>
              <a:gd name="connsiteY6-31278" fmla="*/ 826 h 18332"/>
              <a:gd name="connsiteX7-31279" fmla="*/ 7824 w 13843"/>
              <a:gd name="connsiteY7-31280" fmla="*/ 961 h 18332"/>
              <a:gd name="connsiteX8-31281" fmla="*/ 8180 w 13843"/>
              <a:gd name="connsiteY8-31282" fmla="*/ 1915 h 18332"/>
              <a:gd name="connsiteX9-31283" fmla="*/ 8912 w 13843"/>
              <a:gd name="connsiteY9-31284" fmla="*/ 752 h 18332"/>
              <a:gd name="connsiteX10-31285" fmla="*/ 8584 w 13843"/>
              <a:gd name="connsiteY10-31286" fmla="*/ 1546 h 18332"/>
              <a:gd name="connsiteX11-31287" fmla="*/ 9243 w 13843"/>
              <a:gd name="connsiteY11-31288" fmla="*/ 19 h 18332"/>
              <a:gd name="connsiteX12-31289" fmla="*/ 9729 w 13843"/>
              <a:gd name="connsiteY12-31290" fmla="*/ 14 h 18332"/>
              <a:gd name="connsiteX13-31291" fmla="*/ 9825 w 13843"/>
              <a:gd name="connsiteY13-31292" fmla="*/ 1200 h 18332"/>
              <a:gd name="connsiteX14-31293" fmla="*/ 11867 w 13843"/>
              <a:gd name="connsiteY14-31294" fmla="*/ 3664 h 18332"/>
              <a:gd name="connsiteX15-31295" fmla="*/ 13658 w 13843"/>
              <a:gd name="connsiteY15-31296" fmla="*/ 12081 h 18332"/>
              <a:gd name="connsiteX16-31297" fmla="*/ 13784 w 13843"/>
              <a:gd name="connsiteY16-31298" fmla="*/ 17145 h 18332"/>
              <a:gd name="connsiteX17-31299" fmla="*/ 13607 w 13843"/>
              <a:gd name="connsiteY17-31300" fmla="*/ 15125 h 18332"/>
              <a:gd name="connsiteX18-31301" fmla="*/ 12697 w 13843"/>
              <a:gd name="connsiteY18-31302" fmla="*/ 18228 h 18332"/>
              <a:gd name="connsiteX19-31303" fmla="*/ 13395 w 13843"/>
              <a:gd name="connsiteY19-31304" fmla="*/ 13248 h 18332"/>
              <a:gd name="connsiteX20-31305" fmla="*/ 12761 w 13843"/>
              <a:gd name="connsiteY20-31306" fmla="*/ 9413 h 18332"/>
              <a:gd name="connsiteX21-31307" fmla="*/ 13104 w 13843"/>
              <a:gd name="connsiteY21-31308" fmla="*/ 13426 h 18332"/>
              <a:gd name="connsiteX22-31309" fmla="*/ 12856 w 13843"/>
              <a:gd name="connsiteY22-31310" fmla="*/ 13642 h 18332"/>
              <a:gd name="connsiteX23-31311" fmla="*/ 12428 w 13843"/>
              <a:gd name="connsiteY23-31312" fmla="*/ 15878 h 18332"/>
              <a:gd name="connsiteX24-31313" fmla="*/ 12465 w 13843"/>
              <a:gd name="connsiteY24-31314" fmla="*/ 10366 h 18332"/>
              <a:gd name="connsiteX25-31315" fmla="*/ 11546 w 13843"/>
              <a:gd name="connsiteY25-31316" fmla="*/ 4727 h 18332"/>
              <a:gd name="connsiteX26-31317" fmla="*/ 11713 w 13843"/>
              <a:gd name="connsiteY26-31318" fmla="*/ 7113 h 18332"/>
              <a:gd name="connsiteX27-31319" fmla="*/ 11954 w 13843"/>
              <a:gd name="connsiteY27-31320" fmla="*/ 7984 h 18332"/>
              <a:gd name="connsiteX28-31321" fmla="*/ 12312 w 13843"/>
              <a:gd name="connsiteY28-31322" fmla="*/ 9938 h 18332"/>
              <a:gd name="connsiteX29-31323" fmla="*/ 11938 w 13843"/>
              <a:gd name="connsiteY29-31324" fmla="*/ 9257 h 18332"/>
              <a:gd name="connsiteX30-31325" fmla="*/ 12198 w 13843"/>
              <a:gd name="connsiteY30-31326" fmla="*/ 14201 h 18332"/>
              <a:gd name="connsiteX31-31327" fmla="*/ 11896 w 13843"/>
              <a:gd name="connsiteY31-31328" fmla="*/ 16847 h 18332"/>
              <a:gd name="connsiteX32-31329" fmla="*/ 11833 w 13843"/>
              <a:gd name="connsiteY32-31330" fmla="*/ 13325 h 18332"/>
              <a:gd name="connsiteX33-31331" fmla="*/ 11685 w 13843"/>
              <a:gd name="connsiteY33-31332" fmla="*/ 11252 h 18332"/>
              <a:gd name="connsiteX34-31333" fmla="*/ 11028 w 13843"/>
              <a:gd name="connsiteY34-31334" fmla="*/ 6212 h 18332"/>
              <a:gd name="connsiteX35-31335" fmla="*/ 11374 w 13843"/>
              <a:gd name="connsiteY35-31336" fmla="*/ 11757 h 18332"/>
              <a:gd name="connsiteX36-31337" fmla="*/ 11574 w 13843"/>
              <a:gd name="connsiteY36-31338" fmla="*/ 14285 h 18332"/>
              <a:gd name="connsiteX37-31339" fmla="*/ 11403 w 13843"/>
              <a:gd name="connsiteY37-31340" fmla="*/ 16746 h 18332"/>
              <a:gd name="connsiteX38-31341" fmla="*/ 11211 w 13843"/>
              <a:gd name="connsiteY38-31342" fmla="*/ 13822 h 18332"/>
              <a:gd name="connsiteX39-31343" fmla="*/ 10807 w 13843"/>
              <a:gd name="connsiteY39-31344" fmla="*/ 16705 h 18332"/>
              <a:gd name="connsiteX40-31345" fmla="*/ 10464 w 13843"/>
              <a:gd name="connsiteY40-31346" fmla="*/ 17020 h 18332"/>
              <a:gd name="connsiteX41-31347" fmla="*/ 10543 w 13843"/>
              <a:gd name="connsiteY41-31348" fmla="*/ 16578 h 18332"/>
              <a:gd name="connsiteX42-31349" fmla="*/ 10656 w 13843"/>
              <a:gd name="connsiteY42-31350" fmla="*/ 15449 h 18332"/>
              <a:gd name="connsiteX43-31351" fmla="*/ 10782 w 13843"/>
              <a:gd name="connsiteY43-31352" fmla="*/ 14870 h 18332"/>
              <a:gd name="connsiteX44-31353" fmla="*/ 10671 w 13843"/>
              <a:gd name="connsiteY44-31354" fmla="*/ 15401 h 18332"/>
              <a:gd name="connsiteX45-31355" fmla="*/ 10281 w 13843"/>
              <a:gd name="connsiteY45-31356" fmla="*/ 15775 h 18332"/>
              <a:gd name="connsiteX46-31357" fmla="*/ 10129 w 13843"/>
              <a:gd name="connsiteY46-31358" fmla="*/ 16622 h 18332"/>
              <a:gd name="connsiteX47-31359" fmla="*/ 10139 w 13843"/>
              <a:gd name="connsiteY47-31360" fmla="*/ 15898 h 18332"/>
              <a:gd name="connsiteX48-31361" fmla="*/ 10390 w 13843"/>
              <a:gd name="connsiteY48-31362" fmla="*/ 14890 h 18332"/>
              <a:gd name="connsiteX49-31363" fmla="*/ 10589 w 13843"/>
              <a:gd name="connsiteY49-31364" fmla="*/ 14100 h 18332"/>
              <a:gd name="connsiteX50-31365" fmla="*/ 10823 w 13843"/>
              <a:gd name="connsiteY50-31366" fmla="*/ 8335 h 18332"/>
              <a:gd name="connsiteX51-31367" fmla="*/ 10354 w 13843"/>
              <a:gd name="connsiteY51-31368" fmla="*/ 12175 h 18332"/>
              <a:gd name="connsiteX52-31369" fmla="*/ 10275 w 13843"/>
              <a:gd name="connsiteY52-31370" fmla="*/ 18190 h 18332"/>
              <a:gd name="connsiteX53-31371" fmla="*/ 9760 w 13843"/>
              <a:gd name="connsiteY53-31372" fmla="*/ 14917 h 18332"/>
              <a:gd name="connsiteX54-31373" fmla="*/ 8644 w 13843"/>
              <a:gd name="connsiteY54-31374" fmla="*/ 17630 h 18332"/>
              <a:gd name="connsiteX55-31375" fmla="*/ 9969 w 13843"/>
              <a:gd name="connsiteY55-31376" fmla="*/ 11851 h 18332"/>
              <a:gd name="connsiteX56-31377" fmla="*/ 8940 w 13843"/>
              <a:gd name="connsiteY56-31378" fmla="*/ 15259 h 18332"/>
              <a:gd name="connsiteX57-31379" fmla="*/ 9699 w 13843"/>
              <a:gd name="connsiteY57-31380" fmla="*/ 11442 h 18332"/>
              <a:gd name="connsiteX58-31381" fmla="*/ 10116 w 13843"/>
              <a:gd name="connsiteY58-31382" fmla="*/ 10172 h 18332"/>
              <a:gd name="connsiteX59-31383" fmla="*/ 10358 w 13843"/>
              <a:gd name="connsiteY59-31384" fmla="*/ 5435 h 18332"/>
              <a:gd name="connsiteX60-31385" fmla="*/ 9432 w 13843"/>
              <a:gd name="connsiteY60-31386" fmla="*/ 3443 h 18332"/>
              <a:gd name="connsiteX61-31387" fmla="*/ 7255 w 13843"/>
              <a:gd name="connsiteY61-31388" fmla="*/ 4898 h 18332"/>
              <a:gd name="connsiteX62-31389" fmla="*/ 6860 w 13843"/>
              <a:gd name="connsiteY62-31390" fmla="*/ 5686 h 18332"/>
              <a:gd name="connsiteX63-31391" fmla="*/ 6527 w 13843"/>
              <a:gd name="connsiteY63-31392" fmla="*/ 6132 h 18332"/>
              <a:gd name="connsiteX64-31393" fmla="*/ 6435 w 13843"/>
              <a:gd name="connsiteY64-31394" fmla="*/ 6532 h 18332"/>
              <a:gd name="connsiteX65-31395" fmla="*/ 6001 w 13843"/>
              <a:gd name="connsiteY65-31396" fmla="*/ 6935 h 18332"/>
              <a:gd name="connsiteX66-31397" fmla="*/ 5399 w 13843"/>
              <a:gd name="connsiteY66-31398" fmla="*/ 7260 h 18332"/>
              <a:gd name="connsiteX67-31399" fmla="*/ 5530 w 13843"/>
              <a:gd name="connsiteY67-31400" fmla="*/ 7171 h 18332"/>
              <a:gd name="connsiteX68-31401" fmla="*/ 5907 w 13843"/>
              <a:gd name="connsiteY68-31402" fmla="*/ 7016 h 18332"/>
              <a:gd name="connsiteX69-31403" fmla="*/ 5409 w 13843"/>
              <a:gd name="connsiteY69-31404" fmla="*/ 7287 h 18332"/>
              <a:gd name="connsiteX70-31405" fmla="*/ 4445 w 13843"/>
              <a:gd name="connsiteY70-31406" fmla="*/ 8017 h 18332"/>
              <a:gd name="connsiteX71-31407" fmla="*/ 3889 w 13843"/>
              <a:gd name="connsiteY71-31408" fmla="*/ 8372 h 18332"/>
              <a:gd name="connsiteX72-31409" fmla="*/ 3169 w 13843"/>
              <a:gd name="connsiteY72-31410" fmla="*/ 8683 h 18332"/>
              <a:gd name="connsiteX73-31411" fmla="*/ 1519 w 13843"/>
              <a:gd name="connsiteY73-31412" fmla="*/ 9330 h 18332"/>
              <a:gd name="connsiteX74-31413" fmla="*/ 482 w 13843"/>
              <a:gd name="connsiteY74-31414" fmla="*/ 9936 h 18332"/>
              <a:gd name="connsiteX75-31415" fmla="*/ 330 w 13843"/>
              <a:gd name="connsiteY75-31416" fmla="*/ 8790 h 18332"/>
              <a:gd name="connsiteX76-31417" fmla="*/ 109 w 13843"/>
              <a:gd name="connsiteY76-31418" fmla="*/ 7008 h 183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1417" y="connsiteY76-31418"/>
              </a:cxn>
            </a:cxnLst>
            <a:rect l="l" t="t" r="r" b="b"/>
            <a:pathLst>
              <a:path w="13843" h="1833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2725" y="18610"/>
                  <a:pt x="12697" y="18228"/>
                </a:cubicBezTo>
                <a:cubicBezTo>
                  <a:pt x="12601" y="1840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547" y="16734"/>
                  <a:pt x="12428" y="15878"/>
                </a:cubicBezTo>
                <a:cubicBezTo>
                  <a:pt x="12353" y="15200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1935" y="16625"/>
                  <a:pt x="11896" y="16847"/>
                </a:cubicBezTo>
                <a:cubicBezTo>
                  <a:pt x="11857" y="17069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468" y="11317"/>
                  <a:pt x="10354" y="12175"/>
                </a:cubicBezTo>
                <a:cubicBezTo>
                  <a:pt x="10240" y="13033"/>
                  <a:pt x="10426" y="17239"/>
                  <a:pt x="10275" y="18190"/>
                </a:cubicBezTo>
                <a:cubicBezTo>
                  <a:pt x="10124" y="19141"/>
                  <a:pt x="10032" y="15010"/>
                  <a:pt x="9760" y="14917"/>
                </a:cubicBezTo>
                <a:cubicBezTo>
                  <a:pt x="9488" y="14824"/>
                  <a:pt x="8557" y="18635"/>
                  <a:pt x="8644" y="17630"/>
                </a:cubicBezTo>
                <a:cubicBezTo>
                  <a:pt x="8731" y="16625"/>
                  <a:pt x="10027" y="12179"/>
                  <a:pt x="9969" y="11851"/>
                </a:cubicBezTo>
                <a:cubicBezTo>
                  <a:pt x="9911" y="11523"/>
                  <a:pt x="8851" y="15689"/>
                  <a:pt x="8940" y="15259"/>
                </a:cubicBezTo>
                <a:cubicBezTo>
                  <a:pt x="9319" y="14591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资料带 25"/>
          <p:cNvSpPr/>
          <p:nvPr/>
        </p:nvSpPr>
        <p:spPr>
          <a:xfrm rot="16941358" flipV="1">
            <a:off x="3234328" y="2085875"/>
            <a:ext cx="2524244" cy="189471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692"/>
              <a:gd name="connsiteX1-32651" fmla="*/ 2370 w 13808"/>
              <a:gd name="connsiteY1-32652" fmla="*/ 6237 h 17692"/>
              <a:gd name="connsiteX2-32653" fmla="*/ 4241 w 13808"/>
              <a:gd name="connsiteY2-32654" fmla="*/ 5504 h 17692"/>
              <a:gd name="connsiteX3-32655" fmla="*/ 6507 w 13808"/>
              <a:gd name="connsiteY3-32656" fmla="*/ 3399 h 17692"/>
              <a:gd name="connsiteX4-32657" fmla="*/ 7079 w 13808"/>
              <a:gd name="connsiteY4-32658" fmla="*/ 2367 h 17692"/>
              <a:gd name="connsiteX5-32659" fmla="*/ 7253 w 13808"/>
              <a:gd name="connsiteY5-32660" fmla="*/ 2149 h 17692"/>
              <a:gd name="connsiteX6-32661" fmla="*/ 7474 w 13808"/>
              <a:gd name="connsiteY6-32662" fmla="*/ 826 h 17692"/>
              <a:gd name="connsiteX7-32663" fmla="*/ 7824 w 13808"/>
              <a:gd name="connsiteY7-32664" fmla="*/ 961 h 17692"/>
              <a:gd name="connsiteX8-32665" fmla="*/ 8180 w 13808"/>
              <a:gd name="connsiteY8-32666" fmla="*/ 1915 h 17692"/>
              <a:gd name="connsiteX9-32667" fmla="*/ 8912 w 13808"/>
              <a:gd name="connsiteY9-32668" fmla="*/ 752 h 17692"/>
              <a:gd name="connsiteX10-32669" fmla="*/ 8584 w 13808"/>
              <a:gd name="connsiteY10-32670" fmla="*/ 1546 h 17692"/>
              <a:gd name="connsiteX11-32671" fmla="*/ 9243 w 13808"/>
              <a:gd name="connsiteY11-32672" fmla="*/ 19 h 17692"/>
              <a:gd name="connsiteX12-32673" fmla="*/ 9729 w 13808"/>
              <a:gd name="connsiteY12-32674" fmla="*/ 14 h 17692"/>
              <a:gd name="connsiteX13-32675" fmla="*/ 9825 w 13808"/>
              <a:gd name="connsiteY13-32676" fmla="*/ 1200 h 17692"/>
              <a:gd name="connsiteX14-32677" fmla="*/ 11867 w 13808"/>
              <a:gd name="connsiteY14-32678" fmla="*/ 3664 h 17692"/>
              <a:gd name="connsiteX15-32679" fmla="*/ 12750 w 13808"/>
              <a:gd name="connsiteY15-32680" fmla="*/ 6051 h 17692"/>
              <a:gd name="connsiteX16-32681" fmla="*/ 13658 w 13808"/>
              <a:gd name="connsiteY16-32682" fmla="*/ 12081 h 17692"/>
              <a:gd name="connsiteX17-32683" fmla="*/ 13780 w 13808"/>
              <a:gd name="connsiteY17-32684" fmla="*/ 17062 h 17692"/>
              <a:gd name="connsiteX18-32685" fmla="*/ 13607 w 13808"/>
              <a:gd name="connsiteY18-32686" fmla="*/ 15125 h 17692"/>
              <a:gd name="connsiteX19-32687" fmla="*/ 13248 w 13808"/>
              <a:gd name="connsiteY19-32688" fmla="*/ 17053 h 17692"/>
              <a:gd name="connsiteX20-32689" fmla="*/ 13395 w 13808"/>
              <a:gd name="connsiteY20-32690" fmla="*/ 13248 h 17692"/>
              <a:gd name="connsiteX21-32691" fmla="*/ 12761 w 13808"/>
              <a:gd name="connsiteY21-32692" fmla="*/ 9413 h 17692"/>
              <a:gd name="connsiteX22-32693" fmla="*/ 12910 w 13808"/>
              <a:gd name="connsiteY22-32694" fmla="*/ 13350 h 17692"/>
              <a:gd name="connsiteX23-32695" fmla="*/ 12761 w 13808"/>
              <a:gd name="connsiteY23-32696" fmla="*/ 15135 h 17692"/>
              <a:gd name="connsiteX24-32697" fmla="*/ 12371 w 13808"/>
              <a:gd name="connsiteY24-32698" fmla="*/ 17220 h 17692"/>
              <a:gd name="connsiteX25-32699" fmla="*/ 12465 w 13808"/>
              <a:gd name="connsiteY25-32700" fmla="*/ 10366 h 17692"/>
              <a:gd name="connsiteX26-32701" fmla="*/ 12113 w 13808"/>
              <a:gd name="connsiteY26-32702" fmla="*/ 6415 h 17692"/>
              <a:gd name="connsiteX27-32703" fmla="*/ 11546 w 13808"/>
              <a:gd name="connsiteY27-32704" fmla="*/ 4727 h 17692"/>
              <a:gd name="connsiteX28-32705" fmla="*/ 11713 w 13808"/>
              <a:gd name="connsiteY28-32706" fmla="*/ 7113 h 17692"/>
              <a:gd name="connsiteX29-32707" fmla="*/ 11954 w 13808"/>
              <a:gd name="connsiteY29-32708" fmla="*/ 7984 h 17692"/>
              <a:gd name="connsiteX30-32709" fmla="*/ 12312 w 13808"/>
              <a:gd name="connsiteY30-32710" fmla="*/ 9938 h 17692"/>
              <a:gd name="connsiteX31-32711" fmla="*/ 11938 w 13808"/>
              <a:gd name="connsiteY31-32712" fmla="*/ 9257 h 17692"/>
              <a:gd name="connsiteX32-32713" fmla="*/ 12198 w 13808"/>
              <a:gd name="connsiteY32-32714" fmla="*/ 14201 h 17692"/>
              <a:gd name="connsiteX33-32715" fmla="*/ 12042 w 13808"/>
              <a:gd name="connsiteY33-32716" fmla="*/ 16611 h 17692"/>
              <a:gd name="connsiteX34-32717" fmla="*/ 11833 w 13808"/>
              <a:gd name="connsiteY34-32718" fmla="*/ 13325 h 17692"/>
              <a:gd name="connsiteX35-32719" fmla="*/ 11685 w 13808"/>
              <a:gd name="connsiteY35-32720" fmla="*/ 11252 h 17692"/>
              <a:gd name="connsiteX36-32721" fmla="*/ 11028 w 13808"/>
              <a:gd name="connsiteY36-32722" fmla="*/ 6212 h 17692"/>
              <a:gd name="connsiteX37-32723" fmla="*/ 11374 w 13808"/>
              <a:gd name="connsiteY37-32724" fmla="*/ 11757 h 17692"/>
              <a:gd name="connsiteX38-32725" fmla="*/ 11574 w 13808"/>
              <a:gd name="connsiteY38-32726" fmla="*/ 14285 h 17692"/>
              <a:gd name="connsiteX39-32727" fmla="*/ 11403 w 13808"/>
              <a:gd name="connsiteY39-32728" fmla="*/ 16746 h 17692"/>
              <a:gd name="connsiteX40-32729" fmla="*/ 11211 w 13808"/>
              <a:gd name="connsiteY40-32730" fmla="*/ 13822 h 17692"/>
              <a:gd name="connsiteX41-32731" fmla="*/ 10807 w 13808"/>
              <a:gd name="connsiteY41-32732" fmla="*/ 16705 h 17692"/>
              <a:gd name="connsiteX42-32733" fmla="*/ 10464 w 13808"/>
              <a:gd name="connsiteY42-32734" fmla="*/ 17020 h 17692"/>
              <a:gd name="connsiteX43-32735" fmla="*/ 10543 w 13808"/>
              <a:gd name="connsiteY43-32736" fmla="*/ 16578 h 17692"/>
              <a:gd name="connsiteX44-32737" fmla="*/ 10656 w 13808"/>
              <a:gd name="connsiteY44-32738" fmla="*/ 15449 h 17692"/>
              <a:gd name="connsiteX45-32739" fmla="*/ 10782 w 13808"/>
              <a:gd name="connsiteY45-32740" fmla="*/ 14870 h 17692"/>
              <a:gd name="connsiteX46-32741" fmla="*/ 10671 w 13808"/>
              <a:gd name="connsiteY46-32742" fmla="*/ 15401 h 17692"/>
              <a:gd name="connsiteX47-32743" fmla="*/ 10281 w 13808"/>
              <a:gd name="connsiteY47-32744" fmla="*/ 15775 h 17692"/>
              <a:gd name="connsiteX48-32745" fmla="*/ 10477 w 13808"/>
              <a:gd name="connsiteY48-32746" fmla="*/ 15076 h 17692"/>
              <a:gd name="connsiteX49-32747" fmla="*/ 10332 w 13808"/>
              <a:gd name="connsiteY49-32748" fmla="*/ 14496 h 17692"/>
              <a:gd name="connsiteX50-32749" fmla="*/ 10390 w 13808"/>
              <a:gd name="connsiteY50-32750" fmla="*/ 14890 h 17692"/>
              <a:gd name="connsiteX51-32751" fmla="*/ 10582 w 13808"/>
              <a:gd name="connsiteY51-32752" fmla="*/ 13974 h 17692"/>
              <a:gd name="connsiteX52-32753" fmla="*/ 10823 w 13808"/>
              <a:gd name="connsiteY52-32754" fmla="*/ 8335 h 17692"/>
              <a:gd name="connsiteX53-32755" fmla="*/ 10354 w 13808"/>
              <a:gd name="connsiteY53-32756" fmla="*/ 12175 h 17692"/>
              <a:gd name="connsiteX54-32757" fmla="*/ 9141 w 13808"/>
              <a:gd name="connsiteY54-32758" fmla="*/ 17681 h 17692"/>
              <a:gd name="connsiteX55-32759" fmla="*/ 9969 w 13808"/>
              <a:gd name="connsiteY55-32760" fmla="*/ 11851 h 17692"/>
              <a:gd name="connsiteX56-32761" fmla="*/ 9111 w 13808"/>
              <a:gd name="connsiteY56-32762" fmla="*/ 13356 h 17692"/>
              <a:gd name="connsiteX57-32763" fmla="*/ 9699 w 13808"/>
              <a:gd name="connsiteY57-32764" fmla="*/ 11442 h 17692"/>
              <a:gd name="connsiteX58-32765" fmla="*/ 10116 w 13808"/>
              <a:gd name="connsiteY58-32766" fmla="*/ 10172 h 17692"/>
              <a:gd name="connsiteX59-32767" fmla="*/ 10358 w 13808"/>
              <a:gd name="connsiteY59-32768" fmla="*/ 5435 h 17692"/>
              <a:gd name="connsiteX60-32769" fmla="*/ 9432 w 13808"/>
              <a:gd name="connsiteY60-32770" fmla="*/ 3443 h 17692"/>
              <a:gd name="connsiteX61-32771" fmla="*/ 7255 w 13808"/>
              <a:gd name="connsiteY61-32772" fmla="*/ 4898 h 17692"/>
              <a:gd name="connsiteX62-32773" fmla="*/ 7132 w 13808"/>
              <a:gd name="connsiteY62-32774" fmla="*/ 6450 h 17692"/>
              <a:gd name="connsiteX63-32775" fmla="*/ 6527 w 13808"/>
              <a:gd name="connsiteY63-32776" fmla="*/ 6132 h 17692"/>
              <a:gd name="connsiteX64-32777" fmla="*/ 6351 w 13808"/>
              <a:gd name="connsiteY64-32778" fmla="*/ 6663 h 17692"/>
              <a:gd name="connsiteX65-32779" fmla="*/ 6001 w 13808"/>
              <a:gd name="connsiteY65-32780" fmla="*/ 6935 h 17692"/>
              <a:gd name="connsiteX66-32781" fmla="*/ 5399 w 13808"/>
              <a:gd name="connsiteY66-32782" fmla="*/ 7260 h 17692"/>
              <a:gd name="connsiteX67-32783" fmla="*/ 5530 w 13808"/>
              <a:gd name="connsiteY67-32784" fmla="*/ 7171 h 17692"/>
              <a:gd name="connsiteX68-32785" fmla="*/ 5907 w 13808"/>
              <a:gd name="connsiteY68-32786" fmla="*/ 7016 h 17692"/>
              <a:gd name="connsiteX69-32787" fmla="*/ 5409 w 13808"/>
              <a:gd name="connsiteY69-32788" fmla="*/ 7287 h 17692"/>
              <a:gd name="connsiteX70-32789" fmla="*/ 4445 w 13808"/>
              <a:gd name="connsiteY70-32790" fmla="*/ 8017 h 17692"/>
              <a:gd name="connsiteX71-32791" fmla="*/ 3889 w 13808"/>
              <a:gd name="connsiteY71-32792" fmla="*/ 8372 h 17692"/>
              <a:gd name="connsiteX72-32793" fmla="*/ 3169 w 13808"/>
              <a:gd name="connsiteY72-32794" fmla="*/ 8683 h 17692"/>
              <a:gd name="connsiteX73-32795" fmla="*/ 1519 w 13808"/>
              <a:gd name="connsiteY73-32796" fmla="*/ 9330 h 17692"/>
              <a:gd name="connsiteX74-32797" fmla="*/ 482 w 13808"/>
              <a:gd name="connsiteY74-32798" fmla="*/ 9936 h 17692"/>
              <a:gd name="connsiteX75-32799" fmla="*/ 330 w 13808"/>
              <a:gd name="connsiteY75-32800" fmla="*/ 8790 h 17692"/>
              <a:gd name="connsiteX76-32801" fmla="*/ 109 w 13808"/>
              <a:gd name="connsiteY76-32802" fmla="*/ 7008 h 17692"/>
              <a:gd name="connsiteX0-32803" fmla="*/ 109 w 13808"/>
              <a:gd name="connsiteY0-32804" fmla="*/ 7008 h 18570"/>
              <a:gd name="connsiteX1-32805" fmla="*/ 2370 w 13808"/>
              <a:gd name="connsiteY1-32806" fmla="*/ 6237 h 18570"/>
              <a:gd name="connsiteX2-32807" fmla="*/ 4241 w 13808"/>
              <a:gd name="connsiteY2-32808" fmla="*/ 5504 h 18570"/>
              <a:gd name="connsiteX3-32809" fmla="*/ 6507 w 13808"/>
              <a:gd name="connsiteY3-32810" fmla="*/ 3399 h 18570"/>
              <a:gd name="connsiteX4-32811" fmla="*/ 7079 w 13808"/>
              <a:gd name="connsiteY4-32812" fmla="*/ 2367 h 18570"/>
              <a:gd name="connsiteX5-32813" fmla="*/ 7253 w 13808"/>
              <a:gd name="connsiteY5-32814" fmla="*/ 2149 h 18570"/>
              <a:gd name="connsiteX6-32815" fmla="*/ 7474 w 13808"/>
              <a:gd name="connsiteY6-32816" fmla="*/ 826 h 18570"/>
              <a:gd name="connsiteX7-32817" fmla="*/ 7824 w 13808"/>
              <a:gd name="connsiteY7-32818" fmla="*/ 961 h 18570"/>
              <a:gd name="connsiteX8-32819" fmla="*/ 8180 w 13808"/>
              <a:gd name="connsiteY8-32820" fmla="*/ 1915 h 18570"/>
              <a:gd name="connsiteX9-32821" fmla="*/ 8912 w 13808"/>
              <a:gd name="connsiteY9-32822" fmla="*/ 752 h 18570"/>
              <a:gd name="connsiteX10-32823" fmla="*/ 8584 w 13808"/>
              <a:gd name="connsiteY10-32824" fmla="*/ 1546 h 18570"/>
              <a:gd name="connsiteX11-32825" fmla="*/ 9243 w 13808"/>
              <a:gd name="connsiteY11-32826" fmla="*/ 19 h 18570"/>
              <a:gd name="connsiteX12-32827" fmla="*/ 9729 w 13808"/>
              <a:gd name="connsiteY12-32828" fmla="*/ 14 h 18570"/>
              <a:gd name="connsiteX13-32829" fmla="*/ 9825 w 13808"/>
              <a:gd name="connsiteY13-32830" fmla="*/ 1200 h 18570"/>
              <a:gd name="connsiteX14-32831" fmla="*/ 11867 w 13808"/>
              <a:gd name="connsiteY14-32832" fmla="*/ 3664 h 18570"/>
              <a:gd name="connsiteX15-32833" fmla="*/ 12750 w 13808"/>
              <a:gd name="connsiteY15-32834" fmla="*/ 6051 h 18570"/>
              <a:gd name="connsiteX16-32835" fmla="*/ 13658 w 13808"/>
              <a:gd name="connsiteY16-32836" fmla="*/ 12081 h 18570"/>
              <a:gd name="connsiteX17-32837" fmla="*/ 13780 w 13808"/>
              <a:gd name="connsiteY17-32838" fmla="*/ 17062 h 18570"/>
              <a:gd name="connsiteX18-32839" fmla="*/ 13607 w 13808"/>
              <a:gd name="connsiteY18-32840" fmla="*/ 15125 h 18570"/>
              <a:gd name="connsiteX19-32841" fmla="*/ 13248 w 13808"/>
              <a:gd name="connsiteY19-32842" fmla="*/ 17053 h 18570"/>
              <a:gd name="connsiteX20-32843" fmla="*/ 13395 w 13808"/>
              <a:gd name="connsiteY20-32844" fmla="*/ 13248 h 18570"/>
              <a:gd name="connsiteX21-32845" fmla="*/ 12761 w 13808"/>
              <a:gd name="connsiteY21-32846" fmla="*/ 9413 h 18570"/>
              <a:gd name="connsiteX22-32847" fmla="*/ 12910 w 13808"/>
              <a:gd name="connsiteY22-32848" fmla="*/ 13350 h 18570"/>
              <a:gd name="connsiteX23-32849" fmla="*/ 12761 w 13808"/>
              <a:gd name="connsiteY23-32850" fmla="*/ 15135 h 18570"/>
              <a:gd name="connsiteX24-32851" fmla="*/ 11955 w 13808"/>
              <a:gd name="connsiteY24-32852" fmla="*/ 18445 h 18570"/>
              <a:gd name="connsiteX25-32853" fmla="*/ 12465 w 13808"/>
              <a:gd name="connsiteY25-32854" fmla="*/ 10366 h 18570"/>
              <a:gd name="connsiteX26-32855" fmla="*/ 12113 w 13808"/>
              <a:gd name="connsiteY26-32856" fmla="*/ 6415 h 18570"/>
              <a:gd name="connsiteX27-32857" fmla="*/ 11546 w 13808"/>
              <a:gd name="connsiteY27-32858" fmla="*/ 4727 h 18570"/>
              <a:gd name="connsiteX28-32859" fmla="*/ 11713 w 13808"/>
              <a:gd name="connsiteY28-32860" fmla="*/ 7113 h 18570"/>
              <a:gd name="connsiteX29-32861" fmla="*/ 11954 w 13808"/>
              <a:gd name="connsiteY29-32862" fmla="*/ 7984 h 18570"/>
              <a:gd name="connsiteX30-32863" fmla="*/ 12312 w 13808"/>
              <a:gd name="connsiteY30-32864" fmla="*/ 9938 h 18570"/>
              <a:gd name="connsiteX31-32865" fmla="*/ 11938 w 13808"/>
              <a:gd name="connsiteY31-32866" fmla="*/ 9257 h 18570"/>
              <a:gd name="connsiteX32-32867" fmla="*/ 12198 w 13808"/>
              <a:gd name="connsiteY32-32868" fmla="*/ 14201 h 18570"/>
              <a:gd name="connsiteX33-32869" fmla="*/ 12042 w 13808"/>
              <a:gd name="connsiteY33-32870" fmla="*/ 16611 h 18570"/>
              <a:gd name="connsiteX34-32871" fmla="*/ 11833 w 13808"/>
              <a:gd name="connsiteY34-32872" fmla="*/ 13325 h 18570"/>
              <a:gd name="connsiteX35-32873" fmla="*/ 11685 w 13808"/>
              <a:gd name="connsiteY35-32874" fmla="*/ 11252 h 18570"/>
              <a:gd name="connsiteX36-32875" fmla="*/ 11028 w 13808"/>
              <a:gd name="connsiteY36-32876" fmla="*/ 6212 h 18570"/>
              <a:gd name="connsiteX37-32877" fmla="*/ 11374 w 13808"/>
              <a:gd name="connsiteY37-32878" fmla="*/ 11757 h 18570"/>
              <a:gd name="connsiteX38-32879" fmla="*/ 11574 w 13808"/>
              <a:gd name="connsiteY38-32880" fmla="*/ 14285 h 18570"/>
              <a:gd name="connsiteX39-32881" fmla="*/ 11403 w 13808"/>
              <a:gd name="connsiteY39-32882" fmla="*/ 16746 h 18570"/>
              <a:gd name="connsiteX40-32883" fmla="*/ 11211 w 13808"/>
              <a:gd name="connsiteY40-32884" fmla="*/ 13822 h 18570"/>
              <a:gd name="connsiteX41-32885" fmla="*/ 10807 w 13808"/>
              <a:gd name="connsiteY41-32886" fmla="*/ 16705 h 18570"/>
              <a:gd name="connsiteX42-32887" fmla="*/ 10464 w 13808"/>
              <a:gd name="connsiteY42-32888" fmla="*/ 17020 h 18570"/>
              <a:gd name="connsiteX43-32889" fmla="*/ 10543 w 13808"/>
              <a:gd name="connsiteY43-32890" fmla="*/ 16578 h 18570"/>
              <a:gd name="connsiteX44-32891" fmla="*/ 10656 w 13808"/>
              <a:gd name="connsiteY44-32892" fmla="*/ 15449 h 18570"/>
              <a:gd name="connsiteX45-32893" fmla="*/ 10782 w 13808"/>
              <a:gd name="connsiteY45-32894" fmla="*/ 14870 h 18570"/>
              <a:gd name="connsiteX46-32895" fmla="*/ 10671 w 13808"/>
              <a:gd name="connsiteY46-32896" fmla="*/ 15401 h 18570"/>
              <a:gd name="connsiteX47-32897" fmla="*/ 10281 w 13808"/>
              <a:gd name="connsiteY47-32898" fmla="*/ 15775 h 18570"/>
              <a:gd name="connsiteX48-32899" fmla="*/ 10477 w 13808"/>
              <a:gd name="connsiteY48-32900" fmla="*/ 15076 h 18570"/>
              <a:gd name="connsiteX49-32901" fmla="*/ 10332 w 13808"/>
              <a:gd name="connsiteY49-32902" fmla="*/ 14496 h 18570"/>
              <a:gd name="connsiteX50-32903" fmla="*/ 10390 w 13808"/>
              <a:gd name="connsiteY50-32904" fmla="*/ 14890 h 18570"/>
              <a:gd name="connsiteX51-32905" fmla="*/ 10582 w 13808"/>
              <a:gd name="connsiteY51-32906" fmla="*/ 13974 h 18570"/>
              <a:gd name="connsiteX52-32907" fmla="*/ 10823 w 13808"/>
              <a:gd name="connsiteY52-32908" fmla="*/ 8335 h 18570"/>
              <a:gd name="connsiteX53-32909" fmla="*/ 10354 w 13808"/>
              <a:gd name="connsiteY53-32910" fmla="*/ 12175 h 18570"/>
              <a:gd name="connsiteX54-32911" fmla="*/ 9141 w 13808"/>
              <a:gd name="connsiteY54-32912" fmla="*/ 17681 h 18570"/>
              <a:gd name="connsiteX55-32913" fmla="*/ 9969 w 13808"/>
              <a:gd name="connsiteY55-32914" fmla="*/ 11851 h 18570"/>
              <a:gd name="connsiteX56-32915" fmla="*/ 9111 w 13808"/>
              <a:gd name="connsiteY56-32916" fmla="*/ 13356 h 18570"/>
              <a:gd name="connsiteX57-32917" fmla="*/ 9699 w 13808"/>
              <a:gd name="connsiteY57-32918" fmla="*/ 11442 h 18570"/>
              <a:gd name="connsiteX58-32919" fmla="*/ 10116 w 13808"/>
              <a:gd name="connsiteY58-32920" fmla="*/ 10172 h 18570"/>
              <a:gd name="connsiteX59-32921" fmla="*/ 10358 w 13808"/>
              <a:gd name="connsiteY59-32922" fmla="*/ 5435 h 18570"/>
              <a:gd name="connsiteX60-32923" fmla="*/ 9432 w 13808"/>
              <a:gd name="connsiteY60-32924" fmla="*/ 3443 h 18570"/>
              <a:gd name="connsiteX61-32925" fmla="*/ 7255 w 13808"/>
              <a:gd name="connsiteY61-32926" fmla="*/ 4898 h 18570"/>
              <a:gd name="connsiteX62-32927" fmla="*/ 7132 w 13808"/>
              <a:gd name="connsiteY62-32928" fmla="*/ 6450 h 18570"/>
              <a:gd name="connsiteX63-32929" fmla="*/ 6527 w 13808"/>
              <a:gd name="connsiteY63-32930" fmla="*/ 6132 h 18570"/>
              <a:gd name="connsiteX64-32931" fmla="*/ 6351 w 13808"/>
              <a:gd name="connsiteY64-32932" fmla="*/ 6663 h 18570"/>
              <a:gd name="connsiteX65-32933" fmla="*/ 6001 w 13808"/>
              <a:gd name="connsiteY65-32934" fmla="*/ 6935 h 18570"/>
              <a:gd name="connsiteX66-32935" fmla="*/ 5399 w 13808"/>
              <a:gd name="connsiteY66-32936" fmla="*/ 7260 h 18570"/>
              <a:gd name="connsiteX67-32937" fmla="*/ 5530 w 13808"/>
              <a:gd name="connsiteY67-32938" fmla="*/ 7171 h 18570"/>
              <a:gd name="connsiteX68-32939" fmla="*/ 5907 w 13808"/>
              <a:gd name="connsiteY68-32940" fmla="*/ 7016 h 18570"/>
              <a:gd name="connsiteX69-32941" fmla="*/ 5409 w 13808"/>
              <a:gd name="connsiteY69-32942" fmla="*/ 7287 h 18570"/>
              <a:gd name="connsiteX70-32943" fmla="*/ 4445 w 13808"/>
              <a:gd name="connsiteY70-32944" fmla="*/ 8017 h 18570"/>
              <a:gd name="connsiteX71-32945" fmla="*/ 3889 w 13808"/>
              <a:gd name="connsiteY71-32946" fmla="*/ 8372 h 18570"/>
              <a:gd name="connsiteX72-32947" fmla="*/ 3169 w 13808"/>
              <a:gd name="connsiteY72-32948" fmla="*/ 8683 h 18570"/>
              <a:gd name="connsiteX73-32949" fmla="*/ 1519 w 13808"/>
              <a:gd name="connsiteY73-32950" fmla="*/ 9330 h 18570"/>
              <a:gd name="connsiteX74-32951" fmla="*/ 482 w 13808"/>
              <a:gd name="connsiteY74-32952" fmla="*/ 9936 h 18570"/>
              <a:gd name="connsiteX75-32953" fmla="*/ 330 w 13808"/>
              <a:gd name="connsiteY75-32954" fmla="*/ 8790 h 18570"/>
              <a:gd name="connsiteX76-32955" fmla="*/ 109 w 13808"/>
              <a:gd name="connsiteY76-32956" fmla="*/ 7008 h 18570"/>
              <a:gd name="connsiteX0-32957" fmla="*/ 109 w 13808"/>
              <a:gd name="connsiteY0-32958" fmla="*/ 7008 h 19452"/>
              <a:gd name="connsiteX1-32959" fmla="*/ 2370 w 13808"/>
              <a:gd name="connsiteY1-32960" fmla="*/ 6237 h 19452"/>
              <a:gd name="connsiteX2-32961" fmla="*/ 4241 w 13808"/>
              <a:gd name="connsiteY2-32962" fmla="*/ 5504 h 19452"/>
              <a:gd name="connsiteX3-32963" fmla="*/ 6507 w 13808"/>
              <a:gd name="connsiteY3-32964" fmla="*/ 3399 h 19452"/>
              <a:gd name="connsiteX4-32965" fmla="*/ 7079 w 13808"/>
              <a:gd name="connsiteY4-32966" fmla="*/ 2367 h 19452"/>
              <a:gd name="connsiteX5-32967" fmla="*/ 7253 w 13808"/>
              <a:gd name="connsiteY5-32968" fmla="*/ 2149 h 19452"/>
              <a:gd name="connsiteX6-32969" fmla="*/ 7474 w 13808"/>
              <a:gd name="connsiteY6-32970" fmla="*/ 826 h 19452"/>
              <a:gd name="connsiteX7-32971" fmla="*/ 7824 w 13808"/>
              <a:gd name="connsiteY7-32972" fmla="*/ 961 h 19452"/>
              <a:gd name="connsiteX8-32973" fmla="*/ 8180 w 13808"/>
              <a:gd name="connsiteY8-32974" fmla="*/ 1915 h 19452"/>
              <a:gd name="connsiteX9-32975" fmla="*/ 8912 w 13808"/>
              <a:gd name="connsiteY9-32976" fmla="*/ 752 h 19452"/>
              <a:gd name="connsiteX10-32977" fmla="*/ 8584 w 13808"/>
              <a:gd name="connsiteY10-32978" fmla="*/ 1546 h 19452"/>
              <a:gd name="connsiteX11-32979" fmla="*/ 9243 w 13808"/>
              <a:gd name="connsiteY11-32980" fmla="*/ 19 h 19452"/>
              <a:gd name="connsiteX12-32981" fmla="*/ 9729 w 13808"/>
              <a:gd name="connsiteY12-32982" fmla="*/ 14 h 19452"/>
              <a:gd name="connsiteX13-32983" fmla="*/ 9825 w 13808"/>
              <a:gd name="connsiteY13-32984" fmla="*/ 1200 h 19452"/>
              <a:gd name="connsiteX14-32985" fmla="*/ 11867 w 13808"/>
              <a:gd name="connsiteY14-32986" fmla="*/ 3664 h 19452"/>
              <a:gd name="connsiteX15-32987" fmla="*/ 12750 w 13808"/>
              <a:gd name="connsiteY15-32988" fmla="*/ 6051 h 19452"/>
              <a:gd name="connsiteX16-32989" fmla="*/ 13658 w 13808"/>
              <a:gd name="connsiteY16-32990" fmla="*/ 12081 h 19452"/>
              <a:gd name="connsiteX17-32991" fmla="*/ 13780 w 13808"/>
              <a:gd name="connsiteY17-32992" fmla="*/ 17062 h 19452"/>
              <a:gd name="connsiteX18-32993" fmla="*/ 13607 w 13808"/>
              <a:gd name="connsiteY18-32994" fmla="*/ 15125 h 19452"/>
              <a:gd name="connsiteX19-32995" fmla="*/ 13248 w 13808"/>
              <a:gd name="connsiteY19-32996" fmla="*/ 17053 h 19452"/>
              <a:gd name="connsiteX20-32997" fmla="*/ 13395 w 13808"/>
              <a:gd name="connsiteY20-32998" fmla="*/ 13248 h 19452"/>
              <a:gd name="connsiteX21-32999" fmla="*/ 12761 w 13808"/>
              <a:gd name="connsiteY21-33000" fmla="*/ 9413 h 19452"/>
              <a:gd name="connsiteX22-33001" fmla="*/ 12910 w 13808"/>
              <a:gd name="connsiteY22-33002" fmla="*/ 13350 h 19452"/>
              <a:gd name="connsiteX23-33003" fmla="*/ 12761 w 13808"/>
              <a:gd name="connsiteY23-33004" fmla="*/ 15135 h 19452"/>
              <a:gd name="connsiteX24-33005" fmla="*/ 11955 w 13808"/>
              <a:gd name="connsiteY24-33006" fmla="*/ 18445 h 19452"/>
              <a:gd name="connsiteX25-33007" fmla="*/ 12465 w 13808"/>
              <a:gd name="connsiteY25-33008" fmla="*/ 10366 h 19452"/>
              <a:gd name="connsiteX26-33009" fmla="*/ 12113 w 13808"/>
              <a:gd name="connsiteY26-33010" fmla="*/ 6415 h 19452"/>
              <a:gd name="connsiteX27-33011" fmla="*/ 11546 w 13808"/>
              <a:gd name="connsiteY27-33012" fmla="*/ 4727 h 19452"/>
              <a:gd name="connsiteX28-33013" fmla="*/ 11713 w 13808"/>
              <a:gd name="connsiteY28-33014" fmla="*/ 7113 h 19452"/>
              <a:gd name="connsiteX29-33015" fmla="*/ 11954 w 13808"/>
              <a:gd name="connsiteY29-33016" fmla="*/ 7984 h 19452"/>
              <a:gd name="connsiteX30-33017" fmla="*/ 12312 w 13808"/>
              <a:gd name="connsiteY30-33018" fmla="*/ 9938 h 19452"/>
              <a:gd name="connsiteX31-33019" fmla="*/ 11938 w 13808"/>
              <a:gd name="connsiteY31-33020" fmla="*/ 9257 h 19452"/>
              <a:gd name="connsiteX32-33021" fmla="*/ 12198 w 13808"/>
              <a:gd name="connsiteY32-33022" fmla="*/ 14201 h 19452"/>
              <a:gd name="connsiteX33-33023" fmla="*/ 13070 w 13808"/>
              <a:gd name="connsiteY33-33024" fmla="*/ 19446 h 19452"/>
              <a:gd name="connsiteX34-33025" fmla="*/ 11833 w 13808"/>
              <a:gd name="connsiteY34-33026" fmla="*/ 13325 h 19452"/>
              <a:gd name="connsiteX35-33027" fmla="*/ 11685 w 13808"/>
              <a:gd name="connsiteY35-33028" fmla="*/ 11252 h 19452"/>
              <a:gd name="connsiteX36-33029" fmla="*/ 11028 w 13808"/>
              <a:gd name="connsiteY36-33030" fmla="*/ 6212 h 19452"/>
              <a:gd name="connsiteX37-33031" fmla="*/ 11374 w 13808"/>
              <a:gd name="connsiteY37-33032" fmla="*/ 11757 h 19452"/>
              <a:gd name="connsiteX38-33033" fmla="*/ 11574 w 13808"/>
              <a:gd name="connsiteY38-33034" fmla="*/ 14285 h 19452"/>
              <a:gd name="connsiteX39-33035" fmla="*/ 11403 w 13808"/>
              <a:gd name="connsiteY39-33036" fmla="*/ 16746 h 19452"/>
              <a:gd name="connsiteX40-33037" fmla="*/ 11211 w 13808"/>
              <a:gd name="connsiteY40-33038" fmla="*/ 13822 h 19452"/>
              <a:gd name="connsiteX41-33039" fmla="*/ 10807 w 13808"/>
              <a:gd name="connsiteY41-33040" fmla="*/ 16705 h 19452"/>
              <a:gd name="connsiteX42-33041" fmla="*/ 10464 w 13808"/>
              <a:gd name="connsiteY42-33042" fmla="*/ 17020 h 19452"/>
              <a:gd name="connsiteX43-33043" fmla="*/ 10543 w 13808"/>
              <a:gd name="connsiteY43-33044" fmla="*/ 16578 h 19452"/>
              <a:gd name="connsiteX44-33045" fmla="*/ 10656 w 13808"/>
              <a:gd name="connsiteY44-33046" fmla="*/ 15449 h 19452"/>
              <a:gd name="connsiteX45-33047" fmla="*/ 10782 w 13808"/>
              <a:gd name="connsiteY45-33048" fmla="*/ 14870 h 19452"/>
              <a:gd name="connsiteX46-33049" fmla="*/ 10671 w 13808"/>
              <a:gd name="connsiteY46-33050" fmla="*/ 15401 h 19452"/>
              <a:gd name="connsiteX47-33051" fmla="*/ 10281 w 13808"/>
              <a:gd name="connsiteY47-33052" fmla="*/ 15775 h 19452"/>
              <a:gd name="connsiteX48-33053" fmla="*/ 10477 w 13808"/>
              <a:gd name="connsiteY48-33054" fmla="*/ 15076 h 19452"/>
              <a:gd name="connsiteX49-33055" fmla="*/ 10332 w 13808"/>
              <a:gd name="connsiteY49-33056" fmla="*/ 14496 h 19452"/>
              <a:gd name="connsiteX50-33057" fmla="*/ 10390 w 13808"/>
              <a:gd name="connsiteY50-33058" fmla="*/ 14890 h 19452"/>
              <a:gd name="connsiteX51-33059" fmla="*/ 10582 w 13808"/>
              <a:gd name="connsiteY51-33060" fmla="*/ 13974 h 19452"/>
              <a:gd name="connsiteX52-33061" fmla="*/ 10823 w 13808"/>
              <a:gd name="connsiteY52-33062" fmla="*/ 8335 h 19452"/>
              <a:gd name="connsiteX53-33063" fmla="*/ 10354 w 13808"/>
              <a:gd name="connsiteY53-33064" fmla="*/ 12175 h 19452"/>
              <a:gd name="connsiteX54-33065" fmla="*/ 9141 w 13808"/>
              <a:gd name="connsiteY54-33066" fmla="*/ 17681 h 19452"/>
              <a:gd name="connsiteX55-33067" fmla="*/ 9969 w 13808"/>
              <a:gd name="connsiteY55-33068" fmla="*/ 11851 h 19452"/>
              <a:gd name="connsiteX56-33069" fmla="*/ 9111 w 13808"/>
              <a:gd name="connsiteY56-33070" fmla="*/ 13356 h 19452"/>
              <a:gd name="connsiteX57-33071" fmla="*/ 9699 w 13808"/>
              <a:gd name="connsiteY57-33072" fmla="*/ 11442 h 19452"/>
              <a:gd name="connsiteX58-33073" fmla="*/ 10116 w 13808"/>
              <a:gd name="connsiteY58-33074" fmla="*/ 10172 h 19452"/>
              <a:gd name="connsiteX59-33075" fmla="*/ 10358 w 13808"/>
              <a:gd name="connsiteY59-33076" fmla="*/ 5435 h 19452"/>
              <a:gd name="connsiteX60-33077" fmla="*/ 9432 w 13808"/>
              <a:gd name="connsiteY60-33078" fmla="*/ 3443 h 19452"/>
              <a:gd name="connsiteX61-33079" fmla="*/ 7255 w 13808"/>
              <a:gd name="connsiteY61-33080" fmla="*/ 4898 h 19452"/>
              <a:gd name="connsiteX62-33081" fmla="*/ 7132 w 13808"/>
              <a:gd name="connsiteY62-33082" fmla="*/ 6450 h 19452"/>
              <a:gd name="connsiteX63-33083" fmla="*/ 6527 w 13808"/>
              <a:gd name="connsiteY63-33084" fmla="*/ 6132 h 19452"/>
              <a:gd name="connsiteX64-33085" fmla="*/ 6351 w 13808"/>
              <a:gd name="connsiteY64-33086" fmla="*/ 6663 h 19452"/>
              <a:gd name="connsiteX65-33087" fmla="*/ 6001 w 13808"/>
              <a:gd name="connsiteY65-33088" fmla="*/ 6935 h 19452"/>
              <a:gd name="connsiteX66-33089" fmla="*/ 5399 w 13808"/>
              <a:gd name="connsiteY66-33090" fmla="*/ 7260 h 19452"/>
              <a:gd name="connsiteX67-33091" fmla="*/ 5530 w 13808"/>
              <a:gd name="connsiteY67-33092" fmla="*/ 7171 h 19452"/>
              <a:gd name="connsiteX68-33093" fmla="*/ 5907 w 13808"/>
              <a:gd name="connsiteY68-33094" fmla="*/ 7016 h 19452"/>
              <a:gd name="connsiteX69-33095" fmla="*/ 5409 w 13808"/>
              <a:gd name="connsiteY69-33096" fmla="*/ 7287 h 19452"/>
              <a:gd name="connsiteX70-33097" fmla="*/ 4445 w 13808"/>
              <a:gd name="connsiteY70-33098" fmla="*/ 8017 h 19452"/>
              <a:gd name="connsiteX71-33099" fmla="*/ 3889 w 13808"/>
              <a:gd name="connsiteY71-33100" fmla="*/ 8372 h 19452"/>
              <a:gd name="connsiteX72-33101" fmla="*/ 3169 w 13808"/>
              <a:gd name="connsiteY72-33102" fmla="*/ 8683 h 19452"/>
              <a:gd name="connsiteX73-33103" fmla="*/ 1519 w 13808"/>
              <a:gd name="connsiteY73-33104" fmla="*/ 9330 h 19452"/>
              <a:gd name="connsiteX74-33105" fmla="*/ 482 w 13808"/>
              <a:gd name="connsiteY74-33106" fmla="*/ 9936 h 19452"/>
              <a:gd name="connsiteX75-33107" fmla="*/ 330 w 13808"/>
              <a:gd name="connsiteY75-33108" fmla="*/ 8790 h 19452"/>
              <a:gd name="connsiteX76-33109" fmla="*/ 109 w 13808"/>
              <a:gd name="connsiteY76-33110" fmla="*/ 7008 h 19452"/>
              <a:gd name="connsiteX0-33111" fmla="*/ 109 w 13808"/>
              <a:gd name="connsiteY0-33112" fmla="*/ 7008 h 19452"/>
              <a:gd name="connsiteX1-33113" fmla="*/ 2370 w 13808"/>
              <a:gd name="connsiteY1-33114" fmla="*/ 6237 h 19452"/>
              <a:gd name="connsiteX2-33115" fmla="*/ 4241 w 13808"/>
              <a:gd name="connsiteY2-33116" fmla="*/ 5504 h 19452"/>
              <a:gd name="connsiteX3-33117" fmla="*/ 6507 w 13808"/>
              <a:gd name="connsiteY3-33118" fmla="*/ 3399 h 19452"/>
              <a:gd name="connsiteX4-33119" fmla="*/ 7079 w 13808"/>
              <a:gd name="connsiteY4-33120" fmla="*/ 2367 h 19452"/>
              <a:gd name="connsiteX5-33121" fmla="*/ 7253 w 13808"/>
              <a:gd name="connsiteY5-33122" fmla="*/ 2149 h 19452"/>
              <a:gd name="connsiteX6-33123" fmla="*/ 7474 w 13808"/>
              <a:gd name="connsiteY6-33124" fmla="*/ 826 h 19452"/>
              <a:gd name="connsiteX7-33125" fmla="*/ 7824 w 13808"/>
              <a:gd name="connsiteY7-33126" fmla="*/ 961 h 19452"/>
              <a:gd name="connsiteX8-33127" fmla="*/ 8180 w 13808"/>
              <a:gd name="connsiteY8-33128" fmla="*/ 1915 h 19452"/>
              <a:gd name="connsiteX9-33129" fmla="*/ 8912 w 13808"/>
              <a:gd name="connsiteY9-33130" fmla="*/ 752 h 19452"/>
              <a:gd name="connsiteX10-33131" fmla="*/ 8584 w 13808"/>
              <a:gd name="connsiteY10-33132" fmla="*/ 1546 h 19452"/>
              <a:gd name="connsiteX11-33133" fmla="*/ 9243 w 13808"/>
              <a:gd name="connsiteY11-33134" fmla="*/ 19 h 19452"/>
              <a:gd name="connsiteX12-33135" fmla="*/ 9729 w 13808"/>
              <a:gd name="connsiteY12-33136" fmla="*/ 14 h 19452"/>
              <a:gd name="connsiteX13-33137" fmla="*/ 9825 w 13808"/>
              <a:gd name="connsiteY13-33138" fmla="*/ 1200 h 19452"/>
              <a:gd name="connsiteX14-33139" fmla="*/ 11867 w 13808"/>
              <a:gd name="connsiteY14-33140" fmla="*/ 3664 h 19452"/>
              <a:gd name="connsiteX15-33141" fmla="*/ 12750 w 13808"/>
              <a:gd name="connsiteY15-33142" fmla="*/ 6051 h 19452"/>
              <a:gd name="connsiteX16-33143" fmla="*/ 13658 w 13808"/>
              <a:gd name="connsiteY16-33144" fmla="*/ 12081 h 19452"/>
              <a:gd name="connsiteX17-33145" fmla="*/ 13780 w 13808"/>
              <a:gd name="connsiteY17-33146" fmla="*/ 17062 h 19452"/>
              <a:gd name="connsiteX18-33147" fmla="*/ 13607 w 13808"/>
              <a:gd name="connsiteY18-33148" fmla="*/ 15125 h 19452"/>
              <a:gd name="connsiteX19-33149" fmla="*/ 13248 w 13808"/>
              <a:gd name="connsiteY19-33150" fmla="*/ 17053 h 19452"/>
              <a:gd name="connsiteX20-33151" fmla="*/ 13366 w 13808"/>
              <a:gd name="connsiteY20-33152" fmla="*/ 13503 h 19452"/>
              <a:gd name="connsiteX21-33153" fmla="*/ 12761 w 13808"/>
              <a:gd name="connsiteY21-33154" fmla="*/ 9413 h 19452"/>
              <a:gd name="connsiteX22-33155" fmla="*/ 12910 w 13808"/>
              <a:gd name="connsiteY22-33156" fmla="*/ 13350 h 19452"/>
              <a:gd name="connsiteX23-33157" fmla="*/ 12761 w 13808"/>
              <a:gd name="connsiteY23-33158" fmla="*/ 15135 h 19452"/>
              <a:gd name="connsiteX24-33159" fmla="*/ 11955 w 13808"/>
              <a:gd name="connsiteY24-33160" fmla="*/ 18445 h 19452"/>
              <a:gd name="connsiteX25-33161" fmla="*/ 12465 w 13808"/>
              <a:gd name="connsiteY25-33162" fmla="*/ 10366 h 19452"/>
              <a:gd name="connsiteX26-33163" fmla="*/ 12113 w 13808"/>
              <a:gd name="connsiteY26-33164" fmla="*/ 6415 h 19452"/>
              <a:gd name="connsiteX27-33165" fmla="*/ 11546 w 13808"/>
              <a:gd name="connsiteY27-33166" fmla="*/ 4727 h 19452"/>
              <a:gd name="connsiteX28-33167" fmla="*/ 11713 w 13808"/>
              <a:gd name="connsiteY28-33168" fmla="*/ 7113 h 19452"/>
              <a:gd name="connsiteX29-33169" fmla="*/ 11954 w 13808"/>
              <a:gd name="connsiteY29-33170" fmla="*/ 7984 h 19452"/>
              <a:gd name="connsiteX30-33171" fmla="*/ 12312 w 13808"/>
              <a:gd name="connsiteY30-33172" fmla="*/ 9938 h 19452"/>
              <a:gd name="connsiteX31-33173" fmla="*/ 11938 w 13808"/>
              <a:gd name="connsiteY31-33174" fmla="*/ 9257 h 19452"/>
              <a:gd name="connsiteX32-33175" fmla="*/ 12198 w 13808"/>
              <a:gd name="connsiteY32-33176" fmla="*/ 14201 h 19452"/>
              <a:gd name="connsiteX33-33177" fmla="*/ 13070 w 13808"/>
              <a:gd name="connsiteY33-33178" fmla="*/ 19446 h 19452"/>
              <a:gd name="connsiteX34-33179" fmla="*/ 11833 w 13808"/>
              <a:gd name="connsiteY34-33180" fmla="*/ 13325 h 19452"/>
              <a:gd name="connsiteX35-33181" fmla="*/ 11685 w 13808"/>
              <a:gd name="connsiteY35-33182" fmla="*/ 11252 h 19452"/>
              <a:gd name="connsiteX36-33183" fmla="*/ 11028 w 13808"/>
              <a:gd name="connsiteY36-33184" fmla="*/ 6212 h 19452"/>
              <a:gd name="connsiteX37-33185" fmla="*/ 11374 w 13808"/>
              <a:gd name="connsiteY37-33186" fmla="*/ 11757 h 19452"/>
              <a:gd name="connsiteX38-33187" fmla="*/ 11574 w 13808"/>
              <a:gd name="connsiteY38-33188" fmla="*/ 14285 h 19452"/>
              <a:gd name="connsiteX39-33189" fmla="*/ 11403 w 13808"/>
              <a:gd name="connsiteY39-33190" fmla="*/ 16746 h 19452"/>
              <a:gd name="connsiteX40-33191" fmla="*/ 11211 w 13808"/>
              <a:gd name="connsiteY40-33192" fmla="*/ 13822 h 19452"/>
              <a:gd name="connsiteX41-33193" fmla="*/ 10807 w 13808"/>
              <a:gd name="connsiteY41-33194" fmla="*/ 16705 h 19452"/>
              <a:gd name="connsiteX42-33195" fmla="*/ 10464 w 13808"/>
              <a:gd name="connsiteY42-33196" fmla="*/ 17020 h 19452"/>
              <a:gd name="connsiteX43-33197" fmla="*/ 10543 w 13808"/>
              <a:gd name="connsiteY43-33198" fmla="*/ 16578 h 19452"/>
              <a:gd name="connsiteX44-33199" fmla="*/ 10656 w 13808"/>
              <a:gd name="connsiteY44-33200" fmla="*/ 15449 h 19452"/>
              <a:gd name="connsiteX45-33201" fmla="*/ 10782 w 13808"/>
              <a:gd name="connsiteY45-33202" fmla="*/ 14870 h 19452"/>
              <a:gd name="connsiteX46-33203" fmla="*/ 10671 w 13808"/>
              <a:gd name="connsiteY46-33204" fmla="*/ 15401 h 19452"/>
              <a:gd name="connsiteX47-33205" fmla="*/ 10281 w 13808"/>
              <a:gd name="connsiteY47-33206" fmla="*/ 15775 h 19452"/>
              <a:gd name="connsiteX48-33207" fmla="*/ 10477 w 13808"/>
              <a:gd name="connsiteY48-33208" fmla="*/ 15076 h 19452"/>
              <a:gd name="connsiteX49-33209" fmla="*/ 10332 w 13808"/>
              <a:gd name="connsiteY49-33210" fmla="*/ 14496 h 19452"/>
              <a:gd name="connsiteX50-33211" fmla="*/ 10390 w 13808"/>
              <a:gd name="connsiteY50-33212" fmla="*/ 14890 h 19452"/>
              <a:gd name="connsiteX51-33213" fmla="*/ 10582 w 13808"/>
              <a:gd name="connsiteY51-33214" fmla="*/ 13974 h 19452"/>
              <a:gd name="connsiteX52-33215" fmla="*/ 10823 w 13808"/>
              <a:gd name="connsiteY52-33216" fmla="*/ 8335 h 19452"/>
              <a:gd name="connsiteX53-33217" fmla="*/ 10354 w 13808"/>
              <a:gd name="connsiteY53-33218" fmla="*/ 12175 h 19452"/>
              <a:gd name="connsiteX54-33219" fmla="*/ 9141 w 13808"/>
              <a:gd name="connsiteY54-33220" fmla="*/ 17681 h 19452"/>
              <a:gd name="connsiteX55-33221" fmla="*/ 9969 w 13808"/>
              <a:gd name="connsiteY55-33222" fmla="*/ 11851 h 19452"/>
              <a:gd name="connsiteX56-33223" fmla="*/ 9111 w 13808"/>
              <a:gd name="connsiteY56-33224" fmla="*/ 13356 h 19452"/>
              <a:gd name="connsiteX57-33225" fmla="*/ 9699 w 13808"/>
              <a:gd name="connsiteY57-33226" fmla="*/ 11442 h 19452"/>
              <a:gd name="connsiteX58-33227" fmla="*/ 10116 w 13808"/>
              <a:gd name="connsiteY58-33228" fmla="*/ 10172 h 19452"/>
              <a:gd name="connsiteX59-33229" fmla="*/ 10358 w 13808"/>
              <a:gd name="connsiteY59-33230" fmla="*/ 5435 h 19452"/>
              <a:gd name="connsiteX60-33231" fmla="*/ 9432 w 13808"/>
              <a:gd name="connsiteY60-33232" fmla="*/ 3443 h 19452"/>
              <a:gd name="connsiteX61-33233" fmla="*/ 7255 w 13808"/>
              <a:gd name="connsiteY61-33234" fmla="*/ 4898 h 19452"/>
              <a:gd name="connsiteX62-33235" fmla="*/ 7132 w 13808"/>
              <a:gd name="connsiteY62-33236" fmla="*/ 6450 h 19452"/>
              <a:gd name="connsiteX63-33237" fmla="*/ 6527 w 13808"/>
              <a:gd name="connsiteY63-33238" fmla="*/ 6132 h 19452"/>
              <a:gd name="connsiteX64-33239" fmla="*/ 6351 w 13808"/>
              <a:gd name="connsiteY64-33240" fmla="*/ 6663 h 19452"/>
              <a:gd name="connsiteX65-33241" fmla="*/ 6001 w 13808"/>
              <a:gd name="connsiteY65-33242" fmla="*/ 6935 h 19452"/>
              <a:gd name="connsiteX66-33243" fmla="*/ 5399 w 13808"/>
              <a:gd name="connsiteY66-33244" fmla="*/ 7260 h 19452"/>
              <a:gd name="connsiteX67-33245" fmla="*/ 5530 w 13808"/>
              <a:gd name="connsiteY67-33246" fmla="*/ 7171 h 19452"/>
              <a:gd name="connsiteX68-33247" fmla="*/ 5907 w 13808"/>
              <a:gd name="connsiteY68-33248" fmla="*/ 7016 h 19452"/>
              <a:gd name="connsiteX69-33249" fmla="*/ 5409 w 13808"/>
              <a:gd name="connsiteY69-33250" fmla="*/ 7287 h 19452"/>
              <a:gd name="connsiteX70-33251" fmla="*/ 4445 w 13808"/>
              <a:gd name="connsiteY70-33252" fmla="*/ 8017 h 19452"/>
              <a:gd name="connsiteX71-33253" fmla="*/ 3889 w 13808"/>
              <a:gd name="connsiteY71-33254" fmla="*/ 8372 h 19452"/>
              <a:gd name="connsiteX72-33255" fmla="*/ 3169 w 13808"/>
              <a:gd name="connsiteY72-33256" fmla="*/ 8683 h 19452"/>
              <a:gd name="connsiteX73-33257" fmla="*/ 1519 w 13808"/>
              <a:gd name="connsiteY73-33258" fmla="*/ 9330 h 19452"/>
              <a:gd name="connsiteX74-33259" fmla="*/ 482 w 13808"/>
              <a:gd name="connsiteY74-33260" fmla="*/ 9936 h 19452"/>
              <a:gd name="connsiteX75-33261" fmla="*/ 330 w 13808"/>
              <a:gd name="connsiteY75-33262" fmla="*/ 8790 h 19452"/>
              <a:gd name="connsiteX76-33263" fmla="*/ 109 w 13808"/>
              <a:gd name="connsiteY76-33264" fmla="*/ 7008 h 19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945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60" y="14645"/>
                  <a:pt x="13366" y="13503"/>
                </a:cubicBezTo>
                <a:cubicBezTo>
                  <a:pt x="13272" y="12361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074" y="19301"/>
                  <a:pt x="11955" y="18445"/>
                </a:cubicBezTo>
                <a:cubicBezTo>
                  <a:pt x="11880" y="17767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3109" y="19224"/>
                  <a:pt x="13070" y="19446"/>
                </a:cubicBezTo>
                <a:cubicBezTo>
                  <a:pt x="13031" y="19668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339" y="17373"/>
                  <a:pt x="9141" y="17681"/>
                </a:cubicBezTo>
                <a:cubicBezTo>
                  <a:pt x="8943" y="17989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资料带 25"/>
          <p:cNvSpPr/>
          <p:nvPr/>
        </p:nvSpPr>
        <p:spPr>
          <a:xfrm rot="15762658">
            <a:off x="6175564" y="2190144"/>
            <a:ext cx="2530641" cy="181670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</a:cxnLst>
            <a:rect l="l" t="t" r="r" b="b"/>
            <a:pathLst>
              <a:path w="13843" h="17230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3184" y="17440"/>
                  <a:pt x="13156" y="17058"/>
                </a:cubicBezTo>
                <a:cubicBezTo>
                  <a:pt x="13060" y="1723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766" y="16056"/>
                  <a:pt x="12647" y="15200"/>
                </a:cubicBezTo>
                <a:cubicBezTo>
                  <a:pt x="12572" y="14522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2150" y="16006"/>
                  <a:pt x="12111" y="16228"/>
                </a:cubicBezTo>
                <a:cubicBezTo>
                  <a:pt x="12072" y="16450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656" y="15019"/>
                  <a:pt x="9458" y="15327"/>
                </a:cubicBezTo>
                <a:cubicBezTo>
                  <a:pt x="9260" y="15635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资料带 25"/>
          <p:cNvSpPr/>
          <p:nvPr/>
        </p:nvSpPr>
        <p:spPr>
          <a:xfrm rot="16941358" flipV="1">
            <a:off x="7404431" y="2172555"/>
            <a:ext cx="2525705" cy="1851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394"/>
              <a:gd name="connsiteX1-32651" fmla="*/ 2370 w 13808"/>
              <a:gd name="connsiteY1-32652" fmla="*/ 6237 h 17394"/>
              <a:gd name="connsiteX2-32653" fmla="*/ 4176 w 13808"/>
              <a:gd name="connsiteY2-32654" fmla="*/ 5164 h 17394"/>
              <a:gd name="connsiteX3-32655" fmla="*/ 6507 w 13808"/>
              <a:gd name="connsiteY3-32656" fmla="*/ 3399 h 17394"/>
              <a:gd name="connsiteX4-32657" fmla="*/ 7079 w 13808"/>
              <a:gd name="connsiteY4-32658" fmla="*/ 2367 h 17394"/>
              <a:gd name="connsiteX5-32659" fmla="*/ 7253 w 13808"/>
              <a:gd name="connsiteY5-32660" fmla="*/ 2149 h 17394"/>
              <a:gd name="connsiteX6-32661" fmla="*/ 7474 w 13808"/>
              <a:gd name="connsiteY6-32662" fmla="*/ 826 h 17394"/>
              <a:gd name="connsiteX7-32663" fmla="*/ 7824 w 13808"/>
              <a:gd name="connsiteY7-32664" fmla="*/ 961 h 17394"/>
              <a:gd name="connsiteX8-32665" fmla="*/ 8180 w 13808"/>
              <a:gd name="connsiteY8-32666" fmla="*/ 1915 h 17394"/>
              <a:gd name="connsiteX9-32667" fmla="*/ 8912 w 13808"/>
              <a:gd name="connsiteY9-32668" fmla="*/ 752 h 17394"/>
              <a:gd name="connsiteX10-32669" fmla="*/ 8584 w 13808"/>
              <a:gd name="connsiteY10-32670" fmla="*/ 1546 h 17394"/>
              <a:gd name="connsiteX11-32671" fmla="*/ 9243 w 13808"/>
              <a:gd name="connsiteY11-32672" fmla="*/ 19 h 17394"/>
              <a:gd name="connsiteX12-32673" fmla="*/ 9729 w 13808"/>
              <a:gd name="connsiteY12-32674" fmla="*/ 14 h 17394"/>
              <a:gd name="connsiteX13-32675" fmla="*/ 9825 w 13808"/>
              <a:gd name="connsiteY13-32676" fmla="*/ 1200 h 17394"/>
              <a:gd name="connsiteX14-32677" fmla="*/ 11867 w 13808"/>
              <a:gd name="connsiteY14-32678" fmla="*/ 3664 h 17394"/>
              <a:gd name="connsiteX15-32679" fmla="*/ 12750 w 13808"/>
              <a:gd name="connsiteY15-32680" fmla="*/ 6051 h 17394"/>
              <a:gd name="connsiteX16-32681" fmla="*/ 13658 w 13808"/>
              <a:gd name="connsiteY16-32682" fmla="*/ 12081 h 17394"/>
              <a:gd name="connsiteX17-32683" fmla="*/ 13780 w 13808"/>
              <a:gd name="connsiteY17-32684" fmla="*/ 17062 h 17394"/>
              <a:gd name="connsiteX18-32685" fmla="*/ 13607 w 13808"/>
              <a:gd name="connsiteY18-32686" fmla="*/ 15125 h 17394"/>
              <a:gd name="connsiteX19-32687" fmla="*/ 13248 w 13808"/>
              <a:gd name="connsiteY19-32688" fmla="*/ 17053 h 17394"/>
              <a:gd name="connsiteX20-32689" fmla="*/ 13395 w 13808"/>
              <a:gd name="connsiteY20-32690" fmla="*/ 13248 h 17394"/>
              <a:gd name="connsiteX21-32691" fmla="*/ 12761 w 13808"/>
              <a:gd name="connsiteY21-32692" fmla="*/ 9413 h 17394"/>
              <a:gd name="connsiteX22-32693" fmla="*/ 12910 w 13808"/>
              <a:gd name="connsiteY22-32694" fmla="*/ 13350 h 17394"/>
              <a:gd name="connsiteX23-32695" fmla="*/ 12761 w 13808"/>
              <a:gd name="connsiteY23-32696" fmla="*/ 15135 h 17394"/>
              <a:gd name="connsiteX24-32697" fmla="*/ 12371 w 13808"/>
              <a:gd name="connsiteY24-32698" fmla="*/ 17220 h 17394"/>
              <a:gd name="connsiteX25-32699" fmla="*/ 12465 w 13808"/>
              <a:gd name="connsiteY25-32700" fmla="*/ 10366 h 17394"/>
              <a:gd name="connsiteX26-32701" fmla="*/ 12113 w 13808"/>
              <a:gd name="connsiteY26-32702" fmla="*/ 6415 h 17394"/>
              <a:gd name="connsiteX27-32703" fmla="*/ 11546 w 13808"/>
              <a:gd name="connsiteY27-32704" fmla="*/ 4727 h 17394"/>
              <a:gd name="connsiteX28-32705" fmla="*/ 11713 w 13808"/>
              <a:gd name="connsiteY28-32706" fmla="*/ 7113 h 17394"/>
              <a:gd name="connsiteX29-32707" fmla="*/ 11954 w 13808"/>
              <a:gd name="connsiteY29-32708" fmla="*/ 7984 h 17394"/>
              <a:gd name="connsiteX30-32709" fmla="*/ 12312 w 13808"/>
              <a:gd name="connsiteY30-32710" fmla="*/ 9938 h 17394"/>
              <a:gd name="connsiteX31-32711" fmla="*/ 11938 w 13808"/>
              <a:gd name="connsiteY31-32712" fmla="*/ 9257 h 17394"/>
              <a:gd name="connsiteX32-32713" fmla="*/ 12198 w 13808"/>
              <a:gd name="connsiteY32-32714" fmla="*/ 14201 h 17394"/>
              <a:gd name="connsiteX33-32715" fmla="*/ 12042 w 13808"/>
              <a:gd name="connsiteY33-32716" fmla="*/ 16611 h 17394"/>
              <a:gd name="connsiteX34-32717" fmla="*/ 11833 w 13808"/>
              <a:gd name="connsiteY34-32718" fmla="*/ 13325 h 17394"/>
              <a:gd name="connsiteX35-32719" fmla="*/ 11685 w 13808"/>
              <a:gd name="connsiteY35-32720" fmla="*/ 11252 h 17394"/>
              <a:gd name="connsiteX36-32721" fmla="*/ 11028 w 13808"/>
              <a:gd name="connsiteY36-32722" fmla="*/ 6212 h 17394"/>
              <a:gd name="connsiteX37-32723" fmla="*/ 11374 w 13808"/>
              <a:gd name="connsiteY37-32724" fmla="*/ 11757 h 17394"/>
              <a:gd name="connsiteX38-32725" fmla="*/ 11574 w 13808"/>
              <a:gd name="connsiteY38-32726" fmla="*/ 14285 h 17394"/>
              <a:gd name="connsiteX39-32727" fmla="*/ 11403 w 13808"/>
              <a:gd name="connsiteY39-32728" fmla="*/ 16746 h 17394"/>
              <a:gd name="connsiteX40-32729" fmla="*/ 11211 w 13808"/>
              <a:gd name="connsiteY40-32730" fmla="*/ 13822 h 17394"/>
              <a:gd name="connsiteX41-32731" fmla="*/ 10807 w 13808"/>
              <a:gd name="connsiteY41-32732" fmla="*/ 16705 h 17394"/>
              <a:gd name="connsiteX42-32733" fmla="*/ 10464 w 13808"/>
              <a:gd name="connsiteY42-32734" fmla="*/ 17020 h 17394"/>
              <a:gd name="connsiteX43-32735" fmla="*/ 10543 w 13808"/>
              <a:gd name="connsiteY43-32736" fmla="*/ 16578 h 17394"/>
              <a:gd name="connsiteX44-32737" fmla="*/ 10656 w 13808"/>
              <a:gd name="connsiteY44-32738" fmla="*/ 15449 h 17394"/>
              <a:gd name="connsiteX45-32739" fmla="*/ 10782 w 13808"/>
              <a:gd name="connsiteY45-32740" fmla="*/ 14870 h 17394"/>
              <a:gd name="connsiteX46-32741" fmla="*/ 10671 w 13808"/>
              <a:gd name="connsiteY46-32742" fmla="*/ 15401 h 17394"/>
              <a:gd name="connsiteX47-32743" fmla="*/ 10281 w 13808"/>
              <a:gd name="connsiteY47-32744" fmla="*/ 15775 h 17394"/>
              <a:gd name="connsiteX48-32745" fmla="*/ 10477 w 13808"/>
              <a:gd name="connsiteY48-32746" fmla="*/ 15076 h 17394"/>
              <a:gd name="connsiteX49-32747" fmla="*/ 10332 w 13808"/>
              <a:gd name="connsiteY49-32748" fmla="*/ 14496 h 17394"/>
              <a:gd name="connsiteX50-32749" fmla="*/ 10390 w 13808"/>
              <a:gd name="connsiteY50-32750" fmla="*/ 14890 h 17394"/>
              <a:gd name="connsiteX51-32751" fmla="*/ 10582 w 13808"/>
              <a:gd name="connsiteY51-32752" fmla="*/ 13974 h 17394"/>
              <a:gd name="connsiteX52-32753" fmla="*/ 10823 w 13808"/>
              <a:gd name="connsiteY52-32754" fmla="*/ 8335 h 17394"/>
              <a:gd name="connsiteX53-32755" fmla="*/ 10354 w 13808"/>
              <a:gd name="connsiteY53-32756" fmla="*/ 12175 h 17394"/>
              <a:gd name="connsiteX54-32757" fmla="*/ 9680 w 13808"/>
              <a:gd name="connsiteY54-32758" fmla="*/ 15374 h 17394"/>
              <a:gd name="connsiteX55-32759" fmla="*/ 9969 w 13808"/>
              <a:gd name="connsiteY55-32760" fmla="*/ 11851 h 17394"/>
              <a:gd name="connsiteX56-32761" fmla="*/ 9111 w 13808"/>
              <a:gd name="connsiteY56-32762" fmla="*/ 13356 h 17394"/>
              <a:gd name="connsiteX57-32763" fmla="*/ 9699 w 13808"/>
              <a:gd name="connsiteY57-32764" fmla="*/ 11442 h 17394"/>
              <a:gd name="connsiteX58-32765" fmla="*/ 10116 w 13808"/>
              <a:gd name="connsiteY58-32766" fmla="*/ 10172 h 17394"/>
              <a:gd name="connsiteX59-32767" fmla="*/ 10358 w 13808"/>
              <a:gd name="connsiteY59-32768" fmla="*/ 5435 h 17394"/>
              <a:gd name="connsiteX60-32769" fmla="*/ 9432 w 13808"/>
              <a:gd name="connsiteY60-32770" fmla="*/ 3443 h 17394"/>
              <a:gd name="connsiteX61-32771" fmla="*/ 7255 w 13808"/>
              <a:gd name="connsiteY61-32772" fmla="*/ 4898 h 17394"/>
              <a:gd name="connsiteX62-32773" fmla="*/ 7132 w 13808"/>
              <a:gd name="connsiteY62-32774" fmla="*/ 6450 h 17394"/>
              <a:gd name="connsiteX63-32775" fmla="*/ 6527 w 13808"/>
              <a:gd name="connsiteY63-32776" fmla="*/ 6132 h 17394"/>
              <a:gd name="connsiteX64-32777" fmla="*/ 6351 w 13808"/>
              <a:gd name="connsiteY64-32778" fmla="*/ 6663 h 17394"/>
              <a:gd name="connsiteX65-32779" fmla="*/ 6001 w 13808"/>
              <a:gd name="connsiteY65-32780" fmla="*/ 6935 h 17394"/>
              <a:gd name="connsiteX66-32781" fmla="*/ 5399 w 13808"/>
              <a:gd name="connsiteY66-32782" fmla="*/ 7260 h 17394"/>
              <a:gd name="connsiteX67-32783" fmla="*/ 5530 w 13808"/>
              <a:gd name="connsiteY67-32784" fmla="*/ 7171 h 17394"/>
              <a:gd name="connsiteX68-32785" fmla="*/ 5907 w 13808"/>
              <a:gd name="connsiteY68-32786" fmla="*/ 7016 h 17394"/>
              <a:gd name="connsiteX69-32787" fmla="*/ 5409 w 13808"/>
              <a:gd name="connsiteY69-32788" fmla="*/ 7287 h 17394"/>
              <a:gd name="connsiteX70-32789" fmla="*/ 4445 w 13808"/>
              <a:gd name="connsiteY70-32790" fmla="*/ 8017 h 17394"/>
              <a:gd name="connsiteX71-32791" fmla="*/ 3889 w 13808"/>
              <a:gd name="connsiteY71-32792" fmla="*/ 8372 h 17394"/>
              <a:gd name="connsiteX72-32793" fmla="*/ 3169 w 13808"/>
              <a:gd name="connsiteY72-32794" fmla="*/ 8683 h 17394"/>
              <a:gd name="connsiteX73-32795" fmla="*/ 1519 w 13808"/>
              <a:gd name="connsiteY73-32796" fmla="*/ 9330 h 17394"/>
              <a:gd name="connsiteX74-32797" fmla="*/ 482 w 13808"/>
              <a:gd name="connsiteY74-32798" fmla="*/ 9936 h 17394"/>
              <a:gd name="connsiteX75-32799" fmla="*/ 330 w 13808"/>
              <a:gd name="connsiteY75-32800" fmla="*/ 8790 h 17394"/>
              <a:gd name="connsiteX76-32801" fmla="*/ 109 w 13808"/>
              <a:gd name="connsiteY76-32802" fmla="*/ 7008 h 17394"/>
              <a:gd name="connsiteX0-32803" fmla="*/ 109 w 13808"/>
              <a:gd name="connsiteY0-32804" fmla="*/ 7008 h 17394"/>
              <a:gd name="connsiteX1-32805" fmla="*/ 2381 w 13808"/>
              <a:gd name="connsiteY1-32806" fmla="*/ 5863 h 17394"/>
              <a:gd name="connsiteX2-32807" fmla="*/ 4176 w 13808"/>
              <a:gd name="connsiteY2-32808" fmla="*/ 5164 h 17394"/>
              <a:gd name="connsiteX3-32809" fmla="*/ 6507 w 13808"/>
              <a:gd name="connsiteY3-32810" fmla="*/ 3399 h 17394"/>
              <a:gd name="connsiteX4-32811" fmla="*/ 7079 w 13808"/>
              <a:gd name="connsiteY4-32812" fmla="*/ 2367 h 17394"/>
              <a:gd name="connsiteX5-32813" fmla="*/ 7253 w 13808"/>
              <a:gd name="connsiteY5-32814" fmla="*/ 2149 h 17394"/>
              <a:gd name="connsiteX6-32815" fmla="*/ 7474 w 13808"/>
              <a:gd name="connsiteY6-32816" fmla="*/ 826 h 17394"/>
              <a:gd name="connsiteX7-32817" fmla="*/ 7824 w 13808"/>
              <a:gd name="connsiteY7-32818" fmla="*/ 961 h 17394"/>
              <a:gd name="connsiteX8-32819" fmla="*/ 8180 w 13808"/>
              <a:gd name="connsiteY8-32820" fmla="*/ 1915 h 17394"/>
              <a:gd name="connsiteX9-32821" fmla="*/ 8912 w 13808"/>
              <a:gd name="connsiteY9-32822" fmla="*/ 752 h 17394"/>
              <a:gd name="connsiteX10-32823" fmla="*/ 8584 w 13808"/>
              <a:gd name="connsiteY10-32824" fmla="*/ 1546 h 17394"/>
              <a:gd name="connsiteX11-32825" fmla="*/ 9243 w 13808"/>
              <a:gd name="connsiteY11-32826" fmla="*/ 19 h 17394"/>
              <a:gd name="connsiteX12-32827" fmla="*/ 9729 w 13808"/>
              <a:gd name="connsiteY12-32828" fmla="*/ 14 h 17394"/>
              <a:gd name="connsiteX13-32829" fmla="*/ 9825 w 13808"/>
              <a:gd name="connsiteY13-32830" fmla="*/ 1200 h 17394"/>
              <a:gd name="connsiteX14-32831" fmla="*/ 11867 w 13808"/>
              <a:gd name="connsiteY14-32832" fmla="*/ 3664 h 17394"/>
              <a:gd name="connsiteX15-32833" fmla="*/ 12750 w 13808"/>
              <a:gd name="connsiteY15-32834" fmla="*/ 6051 h 17394"/>
              <a:gd name="connsiteX16-32835" fmla="*/ 13658 w 13808"/>
              <a:gd name="connsiteY16-32836" fmla="*/ 12081 h 17394"/>
              <a:gd name="connsiteX17-32837" fmla="*/ 13780 w 13808"/>
              <a:gd name="connsiteY17-32838" fmla="*/ 17062 h 17394"/>
              <a:gd name="connsiteX18-32839" fmla="*/ 13607 w 13808"/>
              <a:gd name="connsiteY18-32840" fmla="*/ 15125 h 17394"/>
              <a:gd name="connsiteX19-32841" fmla="*/ 13248 w 13808"/>
              <a:gd name="connsiteY19-32842" fmla="*/ 17053 h 17394"/>
              <a:gd name="connsiteX20-32843" fmla="*/ 13395 w 13808"/>
              <a:gd name="connsiteY20-32844" fmla="*/ 13248 h 17394"/>
              <a:gd name="connsiteX21-32845" fmla="*/ 12761 w 13808"/>
              <a:gd name="connsiteY21-32846" fmla="*/ 9413 h 17394"/>
              <a:gd name="connsiteX22-32847" fmla="*/ 12910 w 13808"/>
              <a:gd name="connsiteY22-32848" fmla="*/ 13350 h 17394"/>
              <a:gd name="connsiteX23-32849" fmla="*/ 12761 w 13808"/>
              <a:gd name="connsiteY23-32850" fmla="*/ 15135 h 17394"/>
              <a:gd name="connsiteX24-32851" fmla="*/ 12371 w 13808"/>
              <a:gd name="connsiteY24-32852" fmla="*/ 17220 h 17394"/>
              <a:gd name="connsiteX25-32853" fmla="*/ 12465 w 13808"/>
              <a:gd name="connsiteY25-32854" fmla="*/ 10366 h 17394"/>
              <a:gd name="connsiteX26-32855" fmla="*/ 12113 w 13808"/>
              <a:gd name="connsiteY26-32856" fmla="*/ 6415 h 17394"/>
              <a:gd name="connsiteX27-32857" fmla="*/ 11546 w 13808"/>
              <a:gd name="connsiteY27-32858" fmla="*/ 4727 h 17394"/>
              <a:gd name="connsiteX28-32859" fmla="*/ 11713 w 13808"/>
              <a:gd name="connsiteY28-32860" fmla="*/ 7113 h 17394"/>
              <a:gd name="connsiteX29-32861" fmla="*/ 11954 w 13808"/>
              <a:gd name="connsiteY29-32862" fmla="*/ 7984 h 17394"/>
              <a:gd name="connsiteX30-32863" fmla="*/ 12312 w 13808"/>
              <a:gd name="connsiteY30-32864" fmla="*/ 9938 h 17394"/>
              <a:gd name="connsiteX31-32865" fmla="*/ 11938 w 13808"/>
              <a:gd name="connsiteY31-32866" fmla="*/ 9257 h 17394"/>
              <a:gd name="connsiteX32-32867" fmla="*/ 12198 w 13808"/>
              <a:gd name="connsiteY32-32868" fmla="*/ 14201 h 17394"/>
              <a:gd name="connsiteX33-32869" fmla="*/ 12042 w 13808"/>
              <a:gd name="connsiteY33-32870" fmla="*/ 16611 h 17394"/>
              <a:gd name="connsiteX34-32871" fmla="*/ 11833 w 13808"/>
              <a:gd name="connsiteY34-32872" fmla="*/ 13325 h 17394"/>
              <a:gd name="connsiteX35-32873" fmla="*/ 11685 w 13808"/>
              <a:gd name="connsiteY35-32874" fmla="*/ 11252 h 17394"/>
              <a:gd name="connsiteX36-32875" fmla="*/ 11028 w 13808"/>
              <a:gd name="connsiteY36-32876" fmla="*/ 6212 h 17394"/>
              <a:gd name="connsiteX37-32877" fmla="*/ 11374 w 13808"/>
              <a:gd name="connsiteY37-32878" fmla="*/ 11757 h 17394"/>
              <a:gd name="connsiteX38-32879" fmla="*/ 11574 w 13808"/>
              <a:gd name="connsiteY38-32880" fmla="*/ 14285 h 17394"/>
              <a:gd name="connsiteX39-32881" fmla="*/ 11403 w 13808"/>
              <a:gd name="connsiteY39-32882" fmla="*/ 16746 h 17394"/>
              <a:gd name="connsiteX40-32883" fmla="*/ 11211 w 13808"/>
              <a:gd name="connsiteY40-32884" fmla="*/ 13822 h 17394"/>
              <a:gd name="connsiteX41-32885" fmla="*/ 10807 w 13808"/>
              <a:gd name="connsiteY41-32886" fmla="*/ 16705 h 17394"/>
              <a:gd name="connsiteX42-32887" fmla="*/ 10464 w 13808"/>
              <a:gd name="connsiteY42-32888" fmla="*/ 17020 h 17394"/>
              <a:gd name="connsiteX43-32889" fmla="*/ 10543 w 13808"/>
              <a:gd name="connsiteY43-32890" fmla="*/ 16578 h 17394"/>
              <a:gd name="connsiteX44-32891" fmla="*/ 10656 w 13808"/>
              <a:gd name="connsiteY44-32892" fmla="*/ 15449 h 17394"/>
              <a:gd name="connsiteX45-32893" fmla="*/ 10782 w 13808"/>
              <a:gd name="connsiteY45-32894" fmla="*/ 14870 h 17394"/>
              <a:gd name="connsiteX46-32895" fmla="*/ 10671 w 13808"/>
              <a:gd name="connsiteY46-32896" fmla="*/ 15401 h 17394"/>
              <a:gd name="connsiteX47-32897" fmla="*/ 10281 w 13808"/>
              <a:gd name="connsiteY47-32898" fmla="*/ 15775 h 17394"/>
              <a:gd name="connsiteX48-32899" fmla="*/ 10477 w 13808"/>
              <a:gd name="connsiteY48-32900" fmla="*/ 15076 h 17394"/>
              <a:gd name="connsiteX49-32901" fmla="*/ 10332 w 13808"/>
              <a:gd name="connsiteY49-32902" fmla="*/ 14496 h 17394"/>
              <a:gd name="connsiteX50-32903" fmla="*/ 10390 w 13808"/>
              <a:gd name="connsiteY50-32904" fmla="*/ 14890 h 17394"/>
              <a:gd name="connsiteX51-32905" fmla="*/ 10582 w 13808"/>
              <a:gd name="connsiteY51-32906" fmla="*/ 13974 h 17394"/>
              <a:gd name="connsiteX52-32907" fmla="*/ 10823 w 13808"/>
              <a:gd name="connsiteY52-32908" fmla="*/ 8335 h 17394"/>
              <a:gd name="connsiteX53-32909" fmla="*/ 10354 w 13808"/>
              <a:gd name="connsiteY53-32910" fmla="*/ 12175 h 17394"/>
              <a:gd name="connsiteX54-32911" fmla="*/ 9680 w 13808"/>
              <a:gd name="connsiteY54-32912" fmla="*/ 15374 h 17394"/>
              <a:gd name="connsiteX55-32913" fmla="*/ 9969 w 13808"/>
              <a:gd name="connsiteY55-32914" fmla="*/ 11851 h 17394"/>
              <a:gd name="connsiteX56-32915" fmla="*/ 9111 w 13808"/>
              <a:gd name="connsiteY56-32916" fmla="*/ 13356 h 17394"/>
              <a:gd name="connsiteX57-32917" fmla="*/ 9699 w 13808"/>
              <a:gd name="connsiteY57-32918" fmla="*/ 11442 h 17394"/>
              <a:gd name="connsiteX58-32919" fmla="*/ 10116 w 13808"/>
              <a:gd name="connsiteY58-32920" fmla="*/ 10172 h 17394"/>
              <a:gd name="connsiteX59-32921" fmla="*/ 10358 w 13808"/>
              <a:gd name="connsiteY59-32922" fmla="*/ 5435 h 17394"/>
              <a:gd name="connsiteX60-32923" fmla="*/ 9432 w 13808"/>
              <a:gd name="connsiteY60-32924" fmla="*/ 3443 h 17394"/>
              <a:gd name="connsiteX61-32925" fmla="*/ 7255 w 13808"/>
              <a:gd name="connsiteY61-32926" fmla="*/ 4898 h 17394"/>
              <a:gd name="connsiteX62-32927" fmla="*/ 7132 w 13808"/>
              <a:gd name="connsiteY62-32928" fmla="*/ 6450 h 17394"/>
              <a:gd name="connsiteX63-32929" fmla="*/ 6527 w 13808"/>
              <a:gd name="connsiteY63-32930" fmla="*/ 6132 h 17394"/>
              <a:gd name="connsiteX64-32931" fmla="*/ 6351 w 13808"/>
              <a:gd name="connsiteY64-32932" fmla="*/ 6663 h 17394"/>
              <a:gd name="connsiteX65-32933" fmla="*/ 6001 w 13808"/>
              <a:gd name="connsiteY65-32934" fmla="*/ 6935 h 17394"/>
              <a:gd name="connsiteX66-32935" fmla="*/ 5399 w 13808"/>
              <a:gd name="connsiteY66-32936" fmla="*/ 7260 h 17394"/>
              <a:gd name="connsiteX67-32937" fmla="*/ 5530 w 13808"/>
              <a:gd name="connsiteY67-32938" fmla="*/ 7171 h 17394"/>
              <a:gd name="connsiteX68-32939" fmla="*/ 5907 w 13808"/>
              <a:gd name="connsiteY68-32940" fmla="*/ 7016 h 17394"/>
              <a:gd name="connsiteX69-32941" fmla="*/ 5409 w 13808"/>
              <a:gd name="connsiteY69-32942" fmla="*/ 7287 h 17394"/>
              <a:gd name="connsiteX70-32943" fmla="*/ 4445 w 13808"/>
              <a:gd name="connsiteY70-32944" fmla="*/ 8017 h 17394"/>
              <a:gd name="connsiteX71-32945" fmla="*/ 3889 w 13808"/>
              <a:gd name="connsiteY71-32946" fmla="*/ 8372 h 17394"/>
              <a:gd name="connsiteX72-32947" fmla="*/ 3169 w 13808"/>
              <a:gd name="connsiteY72-32948" fmla="*/ 8683 h 17394"/>
              <a:gd name="connsiteX73-32949" fmla="*/ 1519 w 13808"/>
              <a:gd name="connsiteY73-32950" fmla="*/ 9330 h 17394"/>
              <a:gd name="connsiteX74-32951" fmla="*/ 482 w 13808"/>
              <a:gd name="connsiteY74-32952" fmla="*/ 9936 h 17394"/>
              <a:gd name="connsiteX75-32953" fmla="*/ 330 w 13808"/>
              <a:gd name="connsiteY75-32954" fmla="*/ 8790 h 17394"/>
              <a:gd name="connsiteX76-32955" fmla="*/ 109 w 13808"/>
              <a:gd name="connsiteY76-32956" fmla="*/ 7008 h 17394"/>
              <a:gd name="connsiteX0-32957" fmla="*/ 109 w 13808"/>
              <a:gd name="connsiteY0-32958" fmla="*/ 7008 h 17394"/>
              <a:gd name="connsiteX1-32959" fmla="*/ 953 w 13808"/>
              <a:gd name="connsiteY1-32960" fmla="*/ 5729 h 17394"/>
              <a:gd name="connsiteX2-32961" fmla="*/ 2381 w 13808"/>
              <a:gd name="connsiteY2-32962" fmla="*/ 5863 h 17394"/>
              <a:gd name="connsiteX3-32963" fmla="*/ 4176 w 13808"/>
              <a:gd name="connsiteY3-32964" fmla="*/ 5164 h 17394"/>
              <a:gd name="connsiteX4-32965" fmla="*/ 6507 w 13808"/>
              <a:gd name="connsiteY4-32966" fmla="*/ 3399 h 17394"/>
              <a:gd name="connsiteX5-32967" fmla="*/ 7079 w 13808"/>
              <a:gd name="connsiteY5-32968" fmla="*/ 2367 h 17394"/>
              <a:gd name="connsiteX6-32969" fmla="*/ 7253 w 13808"/>
              <a:gd name="connsiteY6-32970" fmla="*/ 2149 h 17394"/>
              <a:gd name="connsiteX7-32971" fmla="*/ 7474 w 13808"/>
              <a:gd name="connsiteY7-32972" fmla="*/ 826 h 17394"/>
              <a:gd name="connsiteX8-32973" fmla="*/ 7824 w 13808"/>
              <a:gd name="connsiteY8-32974" fmla="*/ 961 h 17394"/>
              <a:gd name="connsiteX9-32975" fmla="*/ 8180 w 13808"/>
              <a:gd name="connsiteY9-32976" fmla="*/ 1915 h 17394"/>
              <a:gd name="connsiteX10-32977" fmla="*/ 8912 w 13808"/>
              <a:gd name="connsiteY10-32978" fmla="*/ 752 h 17394"/>
              <a:gd name="connsiteX11-32979" fmla="*/ 8584 w 13808"/>
              <a:gd name="connsiteY11-32980" fmla="*/ 1546 h 17394"/>
              <a:gd name="connsiteX12-32981" fmla="*/ 9243 w 13808"/>
              <a:gd name="connsiteY12-32982" fmla="*/ 19 h 17394"/>
              <a:gd name="connsiteX13-32983" fmla="*/ 9729 w 13808"/>
              <a:gd name="connsiteY13-32984" fmla="*/ 14 h 17394"/>
              <a:gd name="connsiteX14-32985" fmla="*/ 9825 w 13808"/>
              <a:gd name="connsiteY14-32986" fmla="*/ 1200 h 17394"/>
              <a:gd name="connsiteX15-32987" fmla="*/ 11867 w 13808"/>
              <a:gd name="connsiteY15-32988" fmla="*/ 3664 h 17394"/>
              <a:gd name="connsiteX16-32989" fmla="*/ 12750 w 13808"/>
              <a:gd name="connsiteY16-32990" fmla="*/ 6051 h 17394"/>
              <a:gd name="connsiteX17-32991" fmla="*/ 13658 w 13808"/>
              <a:gd name="connsiteY17-32992" fmla="*/ 12081 h 17394"/>
              <a:gd name="connsiteX18-32993" fmla="*/ 13780 w 13808"/>
              <a:gd name="connsiteY18-32994" fmla="*/ 17062 h 17394"/>
              <a:gd name="connsiteX19-32995" fmla="*/ 13607 w 13808"/>
              <a:gd name="connsiteY19-32996" fmla="*/ 15125 h 17394"/>
              <a:gd name="connsiteX20-32997" fmla="*/ 13248 w 13808"/>
              <a:gd name="connsiteY20-32998" fmla="*/ 17053 h 17394"/>
              <a:gd name="connsiteX21-32999" fmla="*/ 13395 w 13808"/>
              <a:gd name="connsiteY21-33000" fmla="*/ 13248 h 17394"/>
              <a:gd name="connsiteX22-33001" fmla="*/ 12761 w 13808"/>
              <a:gd name="connsiteY22-33002" fmla="*/ 9413 h 17394"/>
              <a:gd name="connsiteX23-33003" fmla="*/ 12910 w 13808"/>
              <a:gd name="connsiteY23-33004" fmla="*/ 13350 h 17394"/>
              <a:gd name="connsiteX24-33005" fmla="*/ 12761 w 13808"/>
              <a:gd name="connsiteY24-33006" fmla="*/ 15135 h 17394"/>
              <a:gd name="connsiteX25-33007" fmla="*/ 12371 w 13808"/>
              <a:gd name="connsiteY25-33008" fmla="*/ 17220 h 17394"/>
              <a:gd name="connsiteX26-33009" fmla="*/ 12465 w 13808"/>
              <a:gd name="connsiteY26-33010" fmla="*/ 10366 h 17394"/>
              <a:gd name="connsiteX27-33011" fmla="*/ 12113 w 13808"/>
              <a:gd name="connsiteY27-33012" fmla="*/ 6415 h 17394"/>
              <a:gd name="connsiteX28-33013" fmla="*/ 11546 w 13808"/>
              <a:gd name="connsiteY28-33014" fmla="*/ 4727 h 17394"/>
              <a:gd name="connsiteX29-33015" fmla="*/ 11713 w 13808"/>
              <a:gd name="connsiteY29-33016" fmla="*/ 7113 h 17394"/>
              <a:gd name="connsiteX30-33017" fmla="*/ 11954 w 13808"/>
              <a:gd name="connsiteY30-33018" fmla="*/ 7984 h 17394"/>
              <a:gd name="connsiteX31-33019" fmla="*/ 12312 w 13808"/>
              <a:gd name="connsiteY31-33020" fmla="*/ 9938 h 17394"/>
              <a:gd name="connsiteX32-33021" fmla="*/ 11938 w 13808"/>
              <a:gd name="connsiteY32-33022" fmla="*/ 9257 h 17394"/>
              <a:gd name="connsiteX33-33023" fmla="*/ 12198 w 13808"/>
              <a:gd name="connsiteY33-33024" fmla="*/ 14201 h 17394"/>
              <a:gd name="connsiteX34-33025" fmla="*/ 12042 w 13808"/>
              <a:gd name="connsiteY34-33026" fmla="*/ 16611 h 17394"/>
              <a:gd name="connsiteX35-33027" fmla="*/ 11833 w 13808"/>
              <a:gd name="connsiteY35-33028" fmla="*/ 13325 h 17394"/>
              <a:gd name="connsiteX36-33029" fmla="*/ 11685 w 13808"/>
              <a:gd name="connsiteY36-33030" fmla="*/ 11252 h 17394"/>
              <a:gd name="connsiteX37-33031" fmla="*/ 11028 w 13808"/>
              <a:gd name="connsiteY37-33032" fmla="*/ 6212 h 17394"/>
              <a:gd name="connsiteX38-33033" fmla="*/ 11374 w 13808"/>
              <a:gd name="connsiteY38-33034" fmla="*/ 11757 h 17394"/>
              <a:gd name="connsiteX39-33035" fmla="*/ 11574 w 13808"/>
              <a:gd name="connsiteY39-33036" fmla="*/ 14285 h 17394"/>
              <a:gd name="connsiteX40-33037" fmla="*/ 11403 w 13808"/>
              <a:gd name="connsiteY40-33038" fmla="*/ 16746 h 17394"/>
              <a:gd name="connsiteX41-33039" fmla="*/ 11211 w 13808"/>
              <a:gd name="connsiteY41-33040" fmla="*/ 13822 h 17394"/>
              <a:gd name="connsiteX42-33041" fmla="*/ 10807 w 13808"/>
              <a:gd name="connsiteY42-33042" fmla="*/ 16705 h 17394"/>
              <a:gd name="connsiteX43-33043" fmla="*/ 10464 w 13808"/>
              <a:gd name="connsiteY43-33044" fmla="*/ 17020 h 17394"/>
              <a:gd name="connsiteX44-33045" fmla="*/ 10543 w 13808"/>
              <a:gd name="connsiteY44-33046" fmla="*/ 16578 h 17394"/>
              <a:gd name="connsiteX45-33047" fmla="*/ 10656 w 13808"/>
              <a:gd name="connsiteY45-33048" fmla="*/ 15449 h 17394"/>
              <a:gd name="connsiteX46-33049" fmla="*/ 10782 w 13808"/>
              <a:gd name="connsiteY46-33050" fmla="*/ 14870 h 17394"/>
              <a:gd name="connsiteX47-33051" fmla="*/ 10671 w 13808"/>
              <a:gd name="connsiteY47-33052" fmla="*/ 15401 h 17394"/>
              <a:gd name="connsiteX48-33053" fmla="*/ 10281 w 13808"/>
              <a:gd name="connsiteY48-33054" fmla="*/ 15775 h 17394"/>
              <a:gd name="connsiteX49-33055" fmla="*/ 10477 w 13808"/>
              <a:gd name="connsiteY49-33056" fmla="*/ 15076 h 17394"/>
              <a:gd name="connsiteX50-33057" fmla="*/ 10332 w 13808"/>
              <a:gd name="connsiteY50-33058" fmla="*/ 14496 h 17394"/>
              <a:gd name="connsiteX51-33059" fmla="*/ 10390 w 13808"/>
              <a:gd name="connsiteY51-33060" fmla="*/ 14890 h 17394"/>
              <a:gd name="connsiteX52-33061" fmla="*/ 10582 w 13808"/>
              <a:gd name="connsiteY52-33062" fmla="*/ 13974 h 17394"/>
              <a:gd name="connsiteX53-33063" fmla="*/ 10823 w 13808"/>
              <a:gd name="connsiteY53-33064" fmla="*/ 8335 h 17394"/>
              <a:gd name="connsiteX54-33065" fmla="*/ 10354 w 13808"/>
              <a:gd name="connsiteY54-33066" fmla="*/ 12175 h 17394"/>
              <a:gd name="connsiteX55-33067" fmla="*/ 9680 w 13808"/>
              <a:gd name="connsiteY55-33068" fmla="*/ 15374 h 17394"/>
              <a:gd name="connsiteX56-33069" fmla="*/ 9969 w 13808"/>
              <a:gd name="connsiteY56-33070" fmla="*/ 11851 h 17394"/>
              <a:gd name="connsiteX57-33071" fmla="*/ 9111 w 13808"/>
              <a:gd name="connsiteY57-33072" fmla="*/ 13356 h 17394"/>
              <a:gd name="connsiteX58-33073" fmla="*/ 9699 w 13808"/>
              <a:gd name="connsiteY58-33074" fmla="*/ 11442 h 17394"/>
              <a:gd name="connsiteX59-33075" fmla="*/ 10116 w 13808"/>
              <a:gd name="connsiteY59-33076" fmla="*/ 10172 h 17394"/>
              <a:gd name="connsiteX60-33077" fmla="*/ 10358 w 13808"/>
              <a:gd name="connsiteY60-33078" fmla="*/ 5435 h 17394"/>
              <a:gd name="connsiteX61-33079" fmla="*/ 9432 w 13808"/>
              <a:gd name="connsiteY61-33080" fmla="*/ 3443 h 17394"/>
              <a:gd name="connsiteX62-33081" fmla="*/ 7255 w 13808"/>
              <a:gd name="connsiteY62-33082" fmla="*/ 4898 h 17394"/>
              <a:gd name="connsiteX63-33083" fmla="*/ 7132 w 13808"/>
              <a:gd name="connsiteY63-33084" fmla="*/ 6450 h 17394"/>
              <a:gd name="connsiteX64-33085" fmla="*/ 6527 w 13808"/>
              <a:gd name="connsiteY64-33086" fmla="*/ 6132 h 17394"/>
              <a:gd name="connsiteX65-33087" fmla="*/ 6351 w 13808"/>
              <a:gd name="connsiteY65-33088" fmla="*/ 6663 h 17394"/>
              <a:gd name="connsiteX66-33089" fmla="*/ 6001 w 13808"/>
              <a:gd name="connsiteY66-33090" fmla="*/ 6935 h 17394"/>
              <a:gd name="connsiteX67-33091" fmla="*/ 5399 w 13808"/>
              <a:gd name="connsiteY67-33092" fmla="*/ 7260 h 17394"/>
              <a:gd name="connsiteX68-33093" fmla="*/ 5530 w 13808"/>
              <a:gd name="connsiteY68-33094" fmla="*/ 7171 h 17394"/>
              <a:gd name="connsiteX69-33095" fmla="*/ 5907 w 13808"/>
              <a:gd name="connsiteY69-33096" fmla="*/ 7016 h 17394"/>
              <a:gd name="connsiteX70-33097" fmla="*/ 5409 w 13808"/>
              <a:gd name="connsiteY70-33098" fmla="*/ 7287 h 17394"/>
              <a:gd name="connsiteX71-33099" fmla="*/ 4445 w 13808"/>
              <a:gd name="connsiteY71-33100" fmla="*/ 8017 h 17394"/>
              <a:gd name="connsiteX72-33101" fmla="*/ 3889 w 13808"/>
              <a:gd name="connsiteY72-33102" fmla="*/ 8372 h 17394"/>
              <a:gd name="connsiteX73-33103" fmla="*/ 3169 w 13808"/>
              <a:gd name="connsiteY73-33104" fmla="*/ 8683 h 17394"/>
              <a:gd name="connsiteX74-33105" fmla="*/ 1519 w 13808"/>
              <a:gd name="connsiteY74-33106" fmla="*/ 9330 h 17394"/>
              <a:gd name="connsiteX75-33107" fmla="*/ 482 w 13808"/>
              <a:gd name="connsiteY75-33108" fmla="*/ 9936 h 17394"/>
              <a:gd name="connsiteX76-33109" fmla="*/ 330 w 13808"/>
              <a:gd name="connsiteY76-33110" fmla="*/ 8790 h 17394"/>
              <a:gd name="connsiteX77" fmla="*/ 109 w 13808"/>
              <a:gd name="connsiteY77" fmla="*/ 7008 h 17394"/>
              <a:gd name="connsiteX0-33111" fmla="*/ 135 w 13634"/>
              <a:gd name="connsiteY0-33112" fmla="*/ 6267 h 17394"/>
              <a:gd name="connsiteX1-33113" fmla="*/ 779 w 13634"/>
              <a:gd name="connsiteY1-33114" fmla="*/ 5729 h 17394"/>
              <a:gd name="connsiteX2-33115" fmla="*/ 2207 w 13634"/>
              <a:gd name="connsiteY2-33116" fmla="*/ 5863 h 17394"/>
              <a:gd name="connsiteX3-33117" fmla="*/ 4002 w 13634"/>
              <a:gd name="connsiteY3-33118" fmla="*/ 5164 h 17394"/>
              <a:gd name="connsiteX4-33119" fmla="*/ 6333 w 13634"/>
              <a:gd name="connsiteY4-33120" fmla="*/ 3399 h 17394"/>
              <a:gd name="connsiteX5-33121" fmla="*/ 6905 w 13634"/>
              <a:gd name="connsiteY5-33122" fmla="*/ 2367 h 17394"/>
              <a:gd name="connsiteX6-33123" fmla="*/ 7079 w 13634"/>
              <a:gd name="connsiteY6-33124" fmla="*/ 2149 h 17394"/>
              <a:gd name="connsiteX7-33125" fmla="*/ 7300 w 13634"/>
              <a:gd name="connsiteY7-33126" fmla="*/ 826 h 17394"/>
              <a:gd name="connsiteX8-33127" fmla="*/ 7650 w 13634"/>
              <a:gd name="connsiteY8-33128" fmla="*/ 961 h 17394"/>
              <a:gd name="connsiteX9-33129" fmla="*/ 8006 w 13634"/>
              <a:gd name="connsiteY9-33130" fmla="*/ 1915 h 17394"/>
              <a:gd name="connsiteX10-33131" fmla="*/ 8738 w 13634"/>
              <a:gd name="connsiteY10-33132" fmla="*/ 752 h 17394"/>
              <a:gd name="connsiteX11-33133" fmla="*/ 8410 w 13634"/>
              <a:gd name="connsiteY11-33134" fmla="*/ 1546 h 17394"/>
              <a:gd name="connsiteX12-33135" fmla="*/ 9069 w 13634"/>
              <a:gd name="connsiteY12-33136" fmla="*/ 19 h 17394"/>
              <a:gd name="connsiteX13-33137" fmla="*/ 9555 w 13634"/>
              <a:gd name="connsiteY13-33138" fmla="*/ 14 h 17394"/>
              <a:gd name="connsiteX14-33139" fmla="*/ 9651 w 13634"/>
              <a:gd name="connsiteY14-33140" fmla="*/ 1200 h 17394"/>
              <a:gd name="connsiteX15-33141" fmla="*/ 11693 w 13634"/>
              <a:gd name="connsiteY15-33142" fmla="*/ 3664 h 17394"/>
              <a:gd name="connsiteX16-33143" fmla="*/ 12576 w 13634"/>
              <a:gd name="connsiteY16-33144" fmla="*/ 6051 h 17394"/>
              <a:gd name="connsiteX17-33145" fmla="*/ 13484 w 13634"/>
              <a:gd name="connsiteY17-33146" fmla="*/ 12081 h 17394"/>
              <a:gd name="connsiteX18-33147" fmla="*/ 13606 w 13634"/>
              <a:gd name="connsiteY18-33148" fmla="*/ 17062 h 17394"/>
              <a:gd name="connsiteX19-33149" fmla="*/ 13433 w 13634"/>
              <a:gd name="connsiteY19-33150" fmla="*/ 15125 h 17394"/>
              <a:gd name="connsiteX20-33151" fmla="*/ 13074 w 13634"/>
              <a:gd name="connsiteY20-33152" fmla="*/ 17053 h 17394"/>
              <a:gd name="connsiteX21-33153" fmla="*/ 13221 w 13634"/>
              <a:gd name="connsiteY21-33154" fmla="*/ 13248 h 17394"/>
              <a:gd name="connsiteX22-33155" fmla="*/ 12587 w 13634"/>
              <a:gd name="connsiteY22-33156" fmla="*/ 9413 h 17394"/>
              <a:gd name="connsiteX23-33157" fmla="*/ 12736 w 13634"/>
              <a:gd name="connsiteY23-33158" fmla="*/ 13350 h 17394"/>
              <a:gd name="connsiteX24-33159" fmla="*/ 12587 w 13634"/>
              <a:gd name="connsiteY24-33160" fmla="*/ 15135 h 17394"/>
              <a:gd name="connsiteX25-33161" fmla="*/ 12197 w 13634"/>
              <a:gd name="connsiteY25-33162" fmla="*/ 17220 h 17394"/>
              <a:gd name="connsiteX26-33163" fmla="*/ 12291 w 13634"/>
              <a:gd name="connsiteY26-33164" fmla="*/ 10366 h 17394"/>
              <a:gd name="connsiteX27-33165" fmla="*/ 11939 w 13634"/>
              <a:gd name="connsiteY27-33166" fmla="*/ 6415 h 17394"/>
              <a:gd name="connsiteX28-33167" fmla="*/ 11372 w 13634"/>
              <a:gd name="connsiteY28-33168" fmla="*/ 4727 h 17394"/>
              <a:gd name="connsiteX29-33169" fmla="*/ 11539 w 13634"/>
              <a:gd name="connsiteY29-33170" fmla="*/ 7113 h 17394"/>
              <a:gd name="connsiteX30-33171" fmla="*/ 11780 w 13634"/>
              <a:gd name="connsiteY30-33172" fmla="*/ 7984 h 17394"/>
              <a:gd name="connsiteX31-33173" fmla="*/ 12138 w 13634"/>
              <a:gd name="connsiteY31-33174" fmla="*/ 9938 h 17394"/>
              <a:gd name="connsiteX32-33175" fmla="*/ 11764 w 13634"/>
              <a:gd name="connsiteY32-33176" fmla="*/ 9257 h 17394"/>
              <a:gd name="connsiteX33-33177" fmla="*/ 12024 w 13634"/>
              <a:gd name="connsiteY33-33178" fmla="*/ 14201 h 17394"/>
              <a:gd name="connsiteX34-33179" fmla="*/ 11868 w 13634"/>
              <a:gd name="connsiteY34-33180" fmla="*/ 16611 h 17394"/>
              <a:gd name="connsiteX35-33181" fmla="*/ 11659 w 13634"/>
              <a:gd name="connsiteY35-33182" fmla="*/ 13325 h 17394"/>
              <a:gd name="connsiteX36-33183" fmla="*/ 11511 w 13634"/>
              <a:gd name="connsiteY36-33184" fmla="*/ 11252 h 17394"/>
              <a:gd name="connsiteX37-33185" fmla="*/ 10854 w 13634"/>
              <a:gd name="connsiteY37-33186" fmla="*/ 6212 h 17394"/>
              <a:gd name="connsiteX38-33187" fmla="*/ 11200 w 13634"/>
              <a:gd name="connsiteY38-33188" fmla="*/ 11757 h 17394"/>
              <a:gd name="connsiteX39-33189" fmla="*/ 11400 w 13634"/>
              <a:gd name="connsiteY39-33190" fmla="*/ 14285 h 17394"/>
              <a:gd name="connsiteX40-33191" fmla="*/ 11229 w 13634"/>
              <a:gd name="connsiteY40-33192" fmla="*/ 16746 h 17394"/>
              <a:gd name="connsiteX41-33193" fmla="*/ 11037 w 13634"/>
              <a:gd name="connsiteY41-33194" fmla="*/ 13822 h 17394"/>
              <a:gd name="connsiteX42-33195" fmla="*/ 10633 w 13634"/>
              <a:gd name="connsiteY42-33196" fmla="*/ 16705 h 17394"/>
              <a:gd name="connsiteX43-33197" fmla="*/ 10290 w 13634"/>
              <a:gd name="connsiteY43-33198" fmla="*/ 17020 h 17394"/>
              <a:gd name="connsiteX44-33199" fmla="*/ 10369 w 13634"/>
              <a:gd name="connsiteY44-33200" fmla="*/ 16578 h 17394"/>
              <a:gd name="connsiteX45-33201" fmla="*/ 10482 w 13634"/>
              <a:gd name="connsiteY45-33202" fmla="*/ 15449 h 17394"/>
              <a:gd name="connsiteX46-33203" fmla="*/ 10608 w 13634"/>
              <a:gd name="connsiteY46-33204" fmla="*/ 14870 h 17394"/>
              <a:gd name="connsiteX47-33205" fmla="*/ 10497 w 13634"/>
              <a:gd name="connsiteY47-33206" fmla="*/ 15401 h 17394"/>
              <a:gd name="connsiteX48-33207" fmla="*/ 10107 w 13634"/>
              <a:gd name="connsiteY48-33208" fmla="*/ 15775 h 17394"/>
              <a:gd name="connsiteX49-33209" fmla="*/ 10303 w 13634"/>
              <a:gd name="connsiteY49-33210" fmla="*/ 15076 h 17394"/>
              <a:gd name="connsiteX50-33211" fmla="*/ 10158 w 13634"/>
              <a:gd name="connsiteY50-33212" fmla="*/ 14496 h 17394"/>
              <a:gd name="connsiteX51-33213" fmla="*/ 10216 w 13634"/>
              <a:gd name="connsiteY51-33214" fmla="*/ 14890 h 17394"/>
              <a:gd name="connsiteX52-33215" fmla="*/ 10408 w 13634"/>
              <a:gd name="connsiteY52-33216" fmla="*/ 13974 h 17394"/>
              <a:gd name="connsiteX53-33217" fmla="*/ 10649 w 13634"/>
              <a:gd name="connsiteY53-33218" fmla="*/ 8335 h 17394"/>
              <a:gd name="connsiteX54-33219" fmla="*/ 10180 w 13634"/>
              <a:gd name="connsiteY54-33220" fmla="*/ 12175 h 17394"/>
              <a:gd name="connsiteX55-33221" fmla="*/ 9506 w 13634"/>
              <a:gd name="connsiteY55-33222" fmla="*/ 15374 h 17394"/>
              <a:gd name="connsiteX56-33223" fmla="*/ 9795 w 13634"/>
              <a:gd name="connsiteY56-33224" fmla="*/ 11851 h 17394"/>
              <a:gd name="connsiteX57-33225" fmla="*/ 8937 w 13634"/>
              <a:gd name="connsiteY57-33226" fmla="*/ 13356 h 17394"/>
              <a:gd name="connsiteX58-33227" fmla="*/ 9525 w 13634"/>
              <a:gd name="connsiteY58-33228" fmla="*/ 11442 h 17394"/>
              <a:gd name="connsiteX59-33229" fmla="*/ 9942 w 13634"/>
              <a:gd name="connsiteY59-33230" fmla="*/ 10172 h 17394"/>
              <a:gd name="connsiteX60-33231" fmla="*/ 10184 w 13634"/>
              <a:gd name="connsiteY60-33232" fmla="*/ 5435 h 17394"/>
              <a:gd name="connsiteX61-33233" fmla="*/ 9258 w 13634"/>
              <a:gd name="connsiteY61-33234" fmla="*/ 3443 h 17394"/>
              <a:gd name="connsiteX62-33235" fmla="*/ 7081 w 13634"/>
              <a:gd name="connsiteY62-33236" fmla="*/ 4898 h 17394"/>
              <a:gd name="connsiteX63-33237" fmla="*/ 6958 w 13634"/>
              <a:gd name="connsiteY63-33238" fmla="*/ 6450 h 17394"/>
              <a:gd name="connsiteX64-33239" fmla="*/ 6353 w 13634"/>
              <a:gd name="connsiteY64-33240" fmla="*/ 6132 h 17394"/>
              <a:gd name="connsiteX65-33241" fmla="*/ 6177 w 13634"/>
              <a:gd name="connsiteY65-33242" fmla="*/ 6663 h 17394"/>
              <a:gd name="connsiteX66-33243" fmla="*/ 5827 w 13634"/>
              <a:gd name="connsiteY66-33244" fmla="*/ 6935 h 17394"/>
              <a:gd name="connsiteX67-33245" fmla="*/ 5225 w 13634"/>
              <a:gd name="connsiteY67-33246" fmla="*/ 7260 h 17394"/>
              <a:gd name="connsiteX68-33247" fmla="*/ 5356 w 13634"/>
              <a:gd name="connsiteY68-33248" fmla="*/ 7171 h 17394"/>
              <a:gd name="connsiteX69-33249" fmla="*/ 5733 w 13634"/>
              <a:gd name="connsiteY69-33250" fmla="*/ 7016 h 17394"/>
              <a:gd name="connsiteX70-33251" fmla="*/ 5235 w 13634"/>
              <a:gd name="connsiteY70-33252" fmla="*/ 7287 h 17394"/>
              <a:gd name="connsiteX71-33253" fmla="*/ 4271 w 13634"/>
              <a:gd name="connsiteY71-33254" fmla="*/ 8017 h 17394"/>
              <a:gd name="connsiteX72-33255" fmla="*/ 3715 w 13634"/>
              <a:gd name="connsiteY72-33256" fmla="*/ 8372 h 17394"/>
              <a:gd name="connsiteX73-33257" fmla="*/ 2995 w 13634"/>
              <a:gd name="connsiteY73-33258" fmla="*/ 8683 h 17394"/>
              <a:gd name="connsiteX74-33259" fmla="*/ 1345 w 13634"/>
              <a:gd name="connsiteY74-33260" fmla="*/ 9330 h 17394"/>
              <a:gd name="connsiteX75-33261" fmla="*/ 308 w 13634"/>
              <a:gd name="connsiteY75-33262" fmla="*/ 9936 h 17394"/>
              <a:gd name="connsiteX76-33263" fmla="*/ 156 w 13634"/>
              <a:gd name="connsiteY76-33264" fmla="*/ 8790 h 17394"/>
              <a:gd name="connsiteX77-33265" fmla="*/ 135 w 13634"/>
              <a:gd name="connsiteY77-33266" fmla="*/ 6267 h 17394"/>
              <a:gd name="connsiteX0-33267" fmla="*/ 135 w 13634"/>
              <a:gd name="connsiteY0-33268" fmla="*/ 6267 h 17394"/>
              <a:gd name="connsiteX1-33269" fmla="*/ 779 w 13634"/>
              <a:gd name="connsiteY1-33270" fmla="*/ 5729 h 17394"/>
              <a:gd name="connsiteX2-33271" fmla="*/ 2207 w 13634"/>
              <a:gd name="connsiteY2-33272" fmla="*/ 5863 h 17394"/>
              <a:gd name="connsiteX3-33273" fmla="*/ 4002 w 13634"/>
              <a:gd name="connsiteY3-33274" fmla="*/ 5164 h 17394"/>
              <a:gd name="connsiteX4-33275" fmla="*/ 6333 w 13634"/>
              <a:gd name="connsiteY4-33276" fmla="*/ 3399 h 17394"/>
              <a:gd name="connsiteX5-33277" fmla="*/ 6905 w 13634"/>
              <a:gd name="connsiteY5-33278" fmla="*/ 2367 h 17394"/>
              <a:gd name="connsiteX6-33279" fmla="*/ 7079 w 13634"/>
              <a:gd name="connsiteY6-33280" fmla="*/ 2149 h 17394"/>
              <a:gd name="connsiteX7-33281" fmla="*/ 7300 w 13634"/>
              <a:gd name="connsiteY7-33282" fmla="*/ 826 h 17394"/>
              <a:gd name="connsiteX8-33283" fmla="*/ 7650 w 13634"/>
              <a:gd name="connsiteY8-33284" fmla="*/ 961 h 17394"/>
              <a:gd name="connsiteX9-33285" fmla="*/ 8006 w 13634"/>
              <a:gd name="connsiteY9-33286" fmla="*/ 1915 h 17394"/>
              <a:gd name="connsiteX10-33287" fmla="*/ 8738 w 13634"/>
              <a:gd name="connsiteY10-33288" fmla="*/ 752 h 17394"/>
              <a:gd name="connsiteX11-33289" fmla="*/ 8410 w 13634"/>
              <a:gd name="connsiteY11-33290" fmla="*/ 1546 h 17394"/>
              <a:gd name="connsiteX12-33291" fmla="*/ 9069 w 13634"/>
              <a:gd name="connsiteY12-33292" fmla="*/ 19 h 17394"/>
              <a:gd name="connsiteX13-33293" fmla="*/ 9555 w 13634"/>
              <a:gd name="connsiteY13-33294" fmla="*/ 14 h 17394"/>
              <a:gd name="connsiteX14-33295" fmla="*/ 9651 w 13634"/>
              <a:gd name="connsiteY14-33296" fmla="*/ 1200 h 17394"/>
              <a:gd name="connsiteX15-33297" fmla="*/ 11693 w 13634"/>
              <a:gd name="connsiteY15-33298" fmla="*/ 3664 h 17394"/>
              <a:gd name="connsiteX16-33299" fmla="*/ 12576 w 13634"/>
              <a:gd name="connsiteY16-33300" fmla="*/ 6051 h 17394"/>
              <a:gd name="connsiteX17-33301" fmla="*/ 13484 w 13634"/>
              <a:gd name="connsiteY17-33302" fmla="*/ 12081 h 17394"/>
              <a:gd name="connsiteX18-33303" fmla="*/ 13606 w 13634"/>
              <a:gd name="connsiteY18-33304" fmla="*/ 17062 h 17394"/>
              <a:gd name="connsiteX19-33305" fmla="*/ 13433 w 13634"/>
              <a:gd name="connsiteY19-33306" fmla="*/ 15125 h 17394"/>
              <a:gd name="connsiteX20-33307" fmla="*/ 13074 w 13634"/>
              <a:gd name="connsiteY20-33308" fmla="*/ 17053 h 17394"/>
              <a:gd name="connsiteX21-33309" fmla="*/ 13221 w 13634"/>
              <a:gd name="connsiteY21-33310" fmla="*/ 13248 h 17394"/>
              <a:gd name="connsiteX22-33311" fmla="*/ 12587 w 13634"/>
              <a:gd name="connsiteY22-33312" fmla="*/ 9413 h 17394"/>
              <a:gd name="connsiteX23-33313" fmla="*/ 12736 w 13634"/>
              <a:gd name="connsiteY23-33314" fmla="*/ 13350 h 17394"/>
              <a:gd name="connsiteX24-33315" fmla="*/ 12587 w 13634"/>
              <a:gd name="connsiteY24-33316" fmla="*/ 15135 h 17394"/>
              <a:gd name="connsiteX25-33317" fmla="*/ 12197 w 13634"/>
              <a:gd name="connsiteY25-33318" fmla="*/ 17220 h 17394"/>
              <a:gd name="connsiteX26-33319" fmla="*/ 12291 w 13634"/>
              <a:gd name="connsiteY26-33320" fmla="*/ 10366 h 17394"/>
              <a:gd name="connsiteX27-33321" fmla="*/ 11939 w 13634"/>
              <a:gd name="connsiteY27-33322" fmla="*/ 6415 h 17394"/>
              <a:gd name="connsiteX28-33323" fmla="*/ 11372 w 13634"/>
              <a:gd name="connsiteY28-33324" fmla="*/ 4727 h 17394"/>
              <a:gd name="connsiteX29-33325" fmla="*/ 11539 w 13634"/>
              <a:gd name="connsiteY29-33326" fmla="*/ 7113 h 17394"/>
              <a:gd name="connsiteX30-33327" fmla="*/ 11780 w 13634"/>
              <a:gd name="connsiteY30-33328" fmla="*/ 7984 h 17394"/>
              <a:gd name="connsiteX31-33329" fmla="*/ 12138 w 13634"/>
              <a:gd name="connsiteY31-33330" fmla="*/ 9938 h 17394"/>
              <a:gd name="connsiteX32-33331" fmla="*/ 11764 w 13634"/>
              <a:gd name="connsiteY32-33332" fmla="*/ 9257 h 17394"/>
              <a:gd name="connsiteX33-33333" fmla="*/ 12024 w 13634"/>
              <a:gd name="connsiteY33-33334" fmla="*/ 14201 h 17394"/>
              <a:gd name="connsiteX34-33335" fmla="*/ 11868 w 13634"/>
              <a:gd name="connsiteY34-33336" fmla="*/ 16611 h 17394"/>
              <a:gd name="connsiteX35-33337" fmla="*/ 11659 w 13634"/>
              <a:gd name="connsiteY35-33338" fmla="*/ 13325 h 17394"/>
              <a:gd name="connsiteX36-33339" fmla="*/ 11511 w 13634"/>
              <a:gd name="connsiteY36-33340" fmla="*/ 11252 h 17394"/>
              <a:gd name="connsiteX37-33341" fmla="*/ 10854 w 13634"/>
              <a:gd name="connsiteY37-33342" fmla="*/ 6212 h 17394"/>
              <a:gd name="connsiteX38-33343" fmla="*/ 11200 w 13634"/>
              <a:gd name="connsiteY38-33344" fmla="*/ 11757 h 17394"/>
              <a:gd name="connsiteX39-33345" fmla="*/ 11400 w 13634"/>
              <a:gd name="connsiteY39-33346" fmla="*/ 14285 h 17394"/>
              <a:gd name="connsiteX40-33347" fmla="*/ 11229 w 13634"/>
              <a:gd name="connsiteY40-33348" fmla="*/ 16746 h 17394"/>
              <a:gd name="connsiteX41-33349" fmla="*/ 11037 w 13634"/>
              <a:gd name="connsiteY41-33350" fmla="*/ 13822 h 17394"/>
              <a:gd name="connsiteX42-33351" fmla="*/ 10633 w 13634"/>
              <a:gd name="connsiteY42-33352" fmla="*/ 16705 h 17394"/>
              <a:gd name="connsiteX43-33353" fmla="*/ 10290 w 13634"/>
              <a:gd name="connsiteY43-33354" fmla="*/ 17020 h 17394"/>
              <a:gd name="connsiteX44-33355" fmla="*/ 10369 w 13634"/>
              <a:gd name="connsiteY44-33356" fmla="*/ 16578 h 17394"/>
              <a:gd name="connsiteX45-33357" fmla="*/ 10482 w 13634"/>
              <a:gd name="connsiteY45-33358" fmla="*/ 15449 h 17394"/>
              <a:gd name="connsiteX46-33359" fmla="*/ 10608 w 13634"/>
              <a:gd name="connsiteY46-33360" fmla="*/ 14870 h 17394"/>
              <a:gd name="connsiteX47-33361" fmla="*/ 10497 w 13634"/>
              <a:gd name="connsiteY47-33362" fmla="*/ 15401 h 17394"/>
              <a:gd name="connsiteX48-33363" fmla="*/ 10107 w 13634"/>
              <a:gd name="connsiteY48-33364" fmla="*/ 15775 h 17394"/>
              <a:gd name="connsiteX49-33365" fmla="*/ 10303 w 13634"/>
              <a:gd name="connsiteY49-33366" fmla="*/ 15076 h 17394"/>
              <a:gd name="connsiteX50-33367" fmla="*/ 10158 w 13634"/>
              <a:gd name="connsiteY50-33368" fmla="*/ 14496 h 17394"/>
              <a:gd name="connsiteX51-33369" fmla="*/ 10216 w 13634"/>
              <a:gd name="connsiteY51-33370" fmla="*/ 14890 h 17394"/>
              <a:gd name="connsiteX52-33371" fmla="*/ 10408 w 13634"/>
              <a:gd name="connsiteY52-33372" fmla="*/ 13974 h 17394"/>
              <a:gd name="connsiteX53-33373" fmla="*/ 10649 w 13634"/>
              <a:gd name="connsiteY53-33374" fmla="*/ 8335 h 17394"/>
              <a:gd name="connsiteX54-33375" fmla="*/ 10180 w 13634"/>
              <a:gd name="connsiteY54-33376" fmla="*/ 12175 h 17394"/>
              <a:gd name="connsiteX55-33377" fmla="*/ 9506 w 13634"/>
              <a:gd name="connsiteY55-33378" fmla="*/ 15374 h 17394"/>
              <a:gd name="connsiteX56-33379" fmla="*/ 9795 w 13634"/>
              <a:gd name="connsiteY56-33380" fmla="*/ 11851 h 17394"/>
              <a:gd name="connsiteX57-33381" fmla="*/ 8937 w 13634"/>
              <a:gd name="connsiteY57-33382" fmla="*/ 13356 h 17394"/>
              <a:gd name="connsiteX58-33383" fmla="*/ 9525 w 13634"/>
              <a:gd name="connsiteY58-33384" fmla="*/ 11442 h 17394"/>
              <a:gd name="connsiteX59-33385" fmla="*/ 9942 w 13634"/>
              <a:gd name="connsiteY59-33386" fmla="*/ 10172 h 17394"/>
              <a:gd name="connsiteX60-33387" fmla="*/ 10184 w 13634"/>
              <a:gd name="connsiteY60-33388" fmla="*/ 5435 h 17394"/>
              <a:gd name="connsiteX61-33389" fmla="*/ 9258 w 13634"/>
              <a:gd name="connsiteY61-33390" fmla="*/ 3443 h 17394"/>
              <a:gd name="connsiteX62-33391" fmla="*/ 8480 w 13634"/>
              <a:gd name="connsiteY62-33392" fmla="*/ 4284 h 17394"/>
              <a:gd name="connsiteX63-33393" fmla="*/ 7081 w 13634"/>
              <a:gd name="connsiteY63-33394" fmla="*/ 4898 h 17394"/>
              <a:gd name="connsiteX64-33395" fmla="*/ 6958 w 13634"/>
              <a:gd name="connsiteY64-33396" fmla="*/ 6450 h 17394"/>
              <a:gd name="connsiteX65-33397" fmla="*/ 6353 w 13634"/>
              <a:gd name="connsiteY65-33398" fmla="*/ 6132 h 17394"/>
              <a:gd name="connsiteX66-33399" fmla="*/ 6177 w 13634"/>
              <a:gd name="connsiteY66-33400" fmla="*/ 6663 h 17394"/>
              <a:gd name="connsiteX67-33401" fmla="*/ 5827 w 13634"/>
              <a:gd name="connsiteY67-33402" fmla="*/ 6935 h 17394"/>
              <a:gd name="connsiteX68-33403" fmla="*/ 5225 w 13634"/>
              <a:gd name="connsiteY68-33404" fmla="*/ 7260 h 17394"/>
              <a:gd name="connsiteX69-33405" fmla="*/ 5356 w 13634"/>
              <a:gd name="connsiteY69-33406" fmla="*/ 7171 h 17394"/>
              <a:gd name="connsiteX70-33407" fmla="*/ 5733 w 13634"/>
              <a:gd name="connsiteY70-33408" fmla="*/ 7016 h 17394"/>
              <a:gd name="connsiteX71-33409" fmla="*/ 5235 w 13634"/>
              <a:gd name="connsiteY71-33410" fmla="*/ 7287 h 17394"/>
              <a:gd name="connsiteX72-33411" fmla="*/ 4271 w 13634"/>
              <a:gd name="connsiteY72-33412" fmla="*/ 8017 h 17394"/>
              <a:gd name="connsiteX73-33413" fmla="*/ 3715 w 13634"/>
              <a:gd name="connsiteY73-33414" fmla="*/ 8372 h 17394"/>
              <a:gd name="connsiteX74-33415" fmla="*/ 2995 w 13634"/>
              <a:gd name="connsiteY74-33416" fmla="*/ 8683 h 17394"/>
              <a:gd name="connsiteX75-33417" fmla="*/ 1345 w 13634"/>
              <a:gd name="connsiteY75-33418" fmla="*/ 9330 h 17394"/>
              <a:gd name="connsiteX76-33419" fmla="*/ 308 w 13634"/>
              <a:gd name="connsiteY76-33420" fmla="*/ 9936 h 17394"/>
              <a:gd name="connsiteX77-33421" fmla="*/ 156 w 13634"/>
              <a:gd name="connsiteY77-33422" fmla="*/ 8790 h 17394"/>
              <a:gd name="connsiteX78" fmla="*/ 135 w 13634"/>
              <a:gd name="connsiteY78" fmla="*/ 6267 h 17394"/>
              <a:gd name="connsiteX0-33423" fmla="*/ 135 w 13634"/>
              <a:gd name="connsiteY0-33424" fmla="*/ 6267 h 17394"/>
              <a:gd name="connsiteX1-33425" fmla="*/ 779 w 13634"/>
              <a:gd name="connsiteY1-33426" fmla="*/ 5729 h 17394"/>
              <a:gd name="connsiteX2-33427" fmla="*/ 2207 w 13634"/>
              <a:gd name="connsiteY2-33428" fmla="*/ 5863 h 17394"/>
              <a:gd name="connsiteX3-33429" fmla="*/ 4002 w 13634"/>
              <a:gd name="connsiteY3-33430" fmla="*/ 5164 h 17394"/>
              <a:gd name="connsiteX4-33431" fmla="*/ 6333 w 13634"/>
              <a:gd name="connsiteY4-33432" fmla="*/ 3399 h 17394"/>
              <a:gd name="connsiteX5-33433" fmla="*/ 6905 w 13634"/>
              <a:gd name="connsiteY5-33434" fmla="*/ 2367 h 17394"/>
              <a:gd name="connsiteX6-33435" fmla="*/ 7079 w 13634"/>
              <a:gd name="connsiteY6-33436" fmla="*/ 2149 h 17394"/>
              <a:gd name="connsiteX7-33437" fmla="*/ 7300 w 13634"/>
              <a:gd name="connsiteY7-33438" fmla="*/ 826 h 17394"/>
              <a:gd name="connsiteX8-33439" fmla="*/ 7650 w 13634"/>
              <a:gd name="connsiteY8-33440" fmla="*/ 961 h 17394"/>
              <a:gd name="connsiteX9-33441" fmla="*/ 8006 w 13634"/>
              <a:gd name="connsiteY9-33442" fmla="*/ 1915 h 17394"/>
              <a:gd name="connsiteX10-33443" fmla="*/ 8738 w 13634"/>
              <a:gd name="connsiteY10-33444" fmla="*/ 752 h 17394"/>
              <a:gd name="connsiteX11-33445" fmla="*/ 8410 w 13634"/>
              <a:gd name="connsiteY11-33446" fmla="*/ 1546 h 17394"/>
              <a:gd name="connsiteX12-33447" fmla="*/ 9069 w 13634"/>
              <a:gd name="connsiteY12-33448" fmla="*/ 19 h 17394"/>
              <a:gd name="connsiteX13-33449" fmla="*/ 9555 w 13634"/>
              <a:gd name="connsiteY13-33450" fmla="*/ 14 h 17394"/>
              <a:gd name="connsiteX14-33451" fmla="*/ 9651 w 13634"/>
              <a:gd name="connsiteY14-33452" fmla="*/ 1200 h 17394"/>
              <a:gd name="connsiteX15-33453" fmla="*/ 11693 w 13634"/>
              <a:gd name="connsiteY15-33454" fmla="*/ 3664 h 17394"/>
              <a:gd name="connsiteX16-33455" fmla="*/ 12576 w 13634"/>
              <a:gd name="connsiteY16-33456" fmla="*/ 6051 h 17394"/>
              <a:gd name="connsiteX17-33457" fmla="*/ 13484 w 13634"/>
              <a:gd name="connsiteY17-33458" fmla="*/ 12081 h 17394"/>
              <a:gd name="connsiteX18-33459" fmla="*/ 13606 w 13634"/>
              <a:gd name="connsiteY18-33460" fmla="*/ 17062 h 17394"/>
              <a:gd name="connsiteX19-33461" fmla="*/ 13433 w 13634"/>
              <a:gd name="connsiteY19-33462" fmla="*/ 15125 h 17394"/>
              <a:gd name="connsiteX20-33463" fmla="*/ 13074 w 13634"/>
              <a:gd name="connsiteY20-33464" fmla="*/ 17053 h 17394"/>
              <a:gd name="connsiteX21-33465" fmla="*/ 13221 w 13634"/>
              <a:gd name="connsiteY21-33466" fmla="*/ 13248 h 17394"/>
              <a:gd name="connsiteX22-33467" fmla="*/ 12587 w 13634"/>
              <a:gd name="connsiteY22-33468" fmla="*/ 9413 h 17394"/>
              <a:gd name="connsiteX23-33469" fmla="*/ 12736 w 13634"/>
              <a:gd name="connsiteY23-33470" fmla="*/ 13350 h 17394"/>
              <a:gd name="connsiteX24-33471" fmla="*/ 12587 w 13634"/>
              <a:gd name="connsiteY24-33472" fmla="*/ 15135 h 17394"/>
              <a:gd name="connsiteX25-33473" fmla="*/ 12197 w 13634"/>
              <a:gd name="connsiteY25-33474" fmla="*/ 17220 h 17394"/>
              <a:gd name="connsiteX26-33475" fmla="*/ 12291 w 13634"/>
              <a:gd name="connsiteY26-33476" fmla="*/ 10366 h 17394"/>
              <a:gd name="connsiteX27-33477" fmla="*/ 11939 w 13634"/>
              <a:gd name="connsiteY27-33478" fmla="*/ 6415 h 17394"/>
              <a:gd name="connsiteX28-33479" fmla="*/ 11372 w 13634"/>
              <a:gd name="connsiteY28-33480" fmla="*/ 4727 h 17394"/>
              <a:gd name="connsiteX29-33481" fmla="*/ 11539 w 13634"/>
              <a:gd name="connsiteY29-33482" fmla="*/ 7113 h 17394"/>
              <a:gd name="connsiteX30-33483" fmla="*/ 11780 w 13634"/>
              <a:gd name="connsiteY30-33484" fmla="*/ 7984 h 17394"/>
              <a:gd name="connsiteX31-33485" fmla="*/ 12138 w 13634"/>
              <a:gd name="connsiteY31-33486" fmla="*/ 9938 h 17394"/>
              <a:gd name="connsiteX32-33487" fmla="*/ 11764 w 13634"/>
              <a:gd name="connsiteY32-33488" fmla="*/ 9257 h 17394"/>
              <a:gd name="connsiteX33-33489" fmla="*/ 12024 w 13634"/>
              <a:gd name="connsiteY33-33490" fmla="*/ 14201 h 17394"/>
              <a:gd name="connsiteX34-33491" fmla="*/ 11868 w 13634"/>
              <a:gd name="connsiteY34-33492" fmla="*/ 16611 h 17394"/>
              <a:gd name="connsiteX35-33493" fmla="*/ 11659 w 13634"/>
              <a:gd name="connsiteY35-33494" fmla="*/ 13325 h 17394"/>
              <a:gd name="connsiteX36-33495" fmla="*/ 11511 w 13634"/>
              <a:gd name="connsiteY36-33496" fmla="*/ 11252 h 17394"/>
              <a:gd name="connsiteX37-33497" fmla="*/ 10854 w 13634"/>
              <a:gd name="connsiteY37-33498" fmla="*/ 6212 h 17394"/>
              <a:gd name="connsiteX38-33499" fmla="*/ 11200 w 13634"/>
              <a:gd name="connsiteY38-33500" fmla="*/ 11757 h 17394"/>
              <a:gd name="connsiteX39-33501" fmla="*/ 11400 w 13634"/>
              <a:gd name="connsiteY39-33502" fmla="*/ 14285 h 17394"/>
              <a:gd name="connsiteX40-33503" fmla="*/ 11229 w 13634"/>
              <a:gd name="connsiteY40-33504" fmla="*/ 16746 h 17394"/>
              <a:gd name="connsiteX41-33505" fmla="*/ 11037 w 13634"/>
              <a:gd name="connsiteY41-33506" fmla="*/ 13822 h 17394"/>
              <a:gd name="connsiteX42-33507" fmla="*/ 10633 w 13634"/>
              <a:gd name="connsiteY42-33508" fmla="*/ 16705 h 17394"/>
              <a:gd name="connsiteX43-33509" fmla="*/ 10290 w 13634"/>
              <a:gd name="connsiteY43-33510" fmla="*/ 17020 h 17394"/>
              <a:gd name="connsiteX44-33511" fmla="*/ 10369 w 13634"/>
              <a:gd name="connsiteY44-33512" fmla="*/ 16578 h 17394"/>
              <a:gd name="connsiteX45-33513" fmla="*/ 10482 w 13634"/>
              <a:gd name="connsiteY45-33514" fmla="*/ 15449 h 17394"/>
              <a:gd name="connsiteX46-33515" fmla="*/ 10608 w 13634"/>
              <a:gd name="connsiteY46-33516" fmla="*/ 14870 h 17394"/>
              <a:gd name="connsiteX47-33517" fmla="*/ 10497 w 13634"/>
              <a:gd name="connsiteY47-33518" fmla="*/ 15401 h 17394"/>
              <a:gd name="connsiteX48-33519" fmla="*/ 10107 w 13634"/>
              <a:gd name="connsiteY48-33520" fmla="*/ 15775 h 17394"/>
              <a:gd name="connsiteX49-33521" fmla="*/ 10303 w 13634"/>
              <a:gd name="connsiteY49-33522" fmla="*/ 15076 h 17394"/>
              <a:gd name="connsiteX50-33523" fmla="*/ 10158 w 13634"/>
              <a:gd name="connsiteY50-33524" fmla="*/ 14496 h 17394"/>
              <a:gd name="connsiteX51-33525" fmla="*/ 10216 w 13634"/>
              <a:gd name="connsiteY51-33526" fmla="*/ 14890 h 17394"/>
              <a:gd name="connsiteX52-33527" fmla="*/ 10408 w 13634"/>
              <a:gd name="connsiteY52-33528" fmla="*/ 13974 h 17394"/>
              <a:gd name="connsiteX53-33529" fmla="*/ 10649 w 13634"/>
              <a:gd name="connsiteY53-33530" fmla="*/ 8335 h 17394"/>
              <a:gd name="connsiteX54-33531" fmla="*/ 10180 w 13634"/>
              <a:gd name="connsiteY54-33532" fmla="*/ 12175 h 17394"/>
              <a:gd name="connsiteX55-33533" fmla="*/ 9506 w 13634"/>
              <a:gd name="connsiteY55-33534" fmla="*/ 15374 h 17394"/>
              <a:gd name="connsiteX56-33535" fmla="*/ 9795 w 13634"/>
              <a:gd name="connsiteY56-33536" fmla="*/ 11851 h 17394"/>
              <a:gd name="connsiteX57-33537" fmla="*/ 8937 w 13634"/>
              <a:gd name="connsiteY57-33538" fmla="*/ 13356 h 17394"/>
              <a:gd name="connsiteX58-33539" fmla="*/ 9525 w 13634"/>
              <a:gd name="connsiteY58-33540" fmla="*/ 11442 h 17394"/>
              <a:gd name="connsiteX59-33541" fmla="*/ 9942 w 13634"/>
              <a:gd name="connsiteY59-33542" fmla="*/ 10172 h 17394"/>
              <a:gd name="connsiteX60-33543" fmla="*/ 10184 w 13634"/>
              <a:gd name="connsiteY60-33544" fmla="*/ 5435 h 17394"/>
              <a:gd name="connsiteX61-33545" fmla="*/ 9023 w 13634"/>
              <a:gd name="connsiteY61-33546" fmla="*/ 3604 h 17394"/>
              <a:gd name="connsiteX62-33547" fmla="*/ 8480 w 13634"/>
              <a:gd name="connsiteY62-33548" fmla="*/ 4284 h 17394"/>
              <a:gd name="connsiteX63-33549" fmla="*/ 7081 w 13634"/>
              <a:gd name="connsiteY63-33550" fmla="*/ 4898 h 17394"/>
              <a:gd name="connsiteX64-33551" fmla="*/ 6958 w 13634"/>
              <a:gd name="connsiteY64-33552" fmla="*/ 6450 h 17394"/>
              <a:gd name="connsiteX65-33553" fmla="*/ 6353 w 13634"/>
              <a:gd name="connsiteY65-33554" fmla="*/ 6132 h 17394"/>
              <a:gd name="connsiteX66-33555" fmla="*/ 6177 w 13634"/>
              <a:gd name="connsiteY66-33556" fmla="*/ 6663 h 17394"/>
              <a:gd name="connsiteX67-33557" fmla="*/ 5827 w 13634"/>
              <a:gd name="connsiteY67-33558" fmla="*/ 6935 h 17394"/>
              <a:gd name="connsiteX68-33559" fmla="*/ 5225 w 13634"/>
              <a:gd name="connsiteY68-33560" fmla="*/ 7260 h 17394"/>
              <a:gd name="connsiteX69-33561" fmla="*/ 5356 w 13634"/>
              <a:gd name="connsiteY69-33562" fmla="*/ 7171 h 17394"/>
              <a:gd name="connsiteX70-33563" fmla="*/ 5733 w 13634"/>
              <a:gd name="connsiteY70-33564" fmla="*/ 7016 h 17394"/>
              <a:gd name="connsiteX71-33565" fmla="*/ 5235 w 13634"/>
              <a:gd name="connsiteY71-33566" fmla="*/ 7287 h 17394"/>
              <a:gd name="connsiteX72-33567" fmla="*/ 4271 w 13634"/>
              <a:gd name="connsiteY72-33568" fmla="*/ 8017 h 17394"/>
              <a:gd name="connsiteX73-33569" fmla="*/ 3715 w 13634"/>
              <a:gd name="connsiteY73-33570" fmla="*/ 8372 h 17394"/>
              <a:gd name="connsiteX74-33571" fmla="*/ 2995 w 13634"/>
              <a:gd name="connsiteY74-33572" fmla="*/ 8683 h 17394"/>
              <a:gd name="connsiteX75-33573" fmla="*/ 1345 w 13634"/>
              <a:gd name="connsiteY75-33574" fmla="*/ 9330 h 17394"/>
              <a:gd name="connsiteX76-33575" fmla="*/ 308 w 13634"/>
              <a:gd name="connsiteY76-33576" fmla="*/ 9936 h 17394"/>
              <a:gd name="connsiteX77-33577" fmla="*/ 156 w 13634"/>
              <a:gd name="connsiteY77-33578" fmla="*/ 8790 h 17394"/>
              <a:gd name="connsiteX78-33579" fmla="*/ 135 w 13634"/>
              <a:gd name="connsiteY78-33580" fmla="*/ 6267 h 17394"/>
              <a:gd name="connsiteX0-33581" fmla="*/ 135 w 13634"/>
              <a:gd name="connsiteY0-33582" fmla="*/ 6267 h 17394"/>
              <a:gd name="connsiteX1-33583" fmla="*/ 779 w 13634"/>
              <a:gd name="connsiteY1-33584" fmla="*/ 5729 h 17394"/>
              <a:gd name="connsiteX2-33585" fmla="*/ 2207 w 13634"/>
              <a:gd name="connsiteY2-33586" fmla="*/ 5863 h 17394"/>
              <a:gd name="connsiteX3-33587" fmla="*/ 4002 w 13634"/>
              <a:gd name="connsiteY3-33588" fmla="*/ 5164 h 17394"/>
              <a:gd name="connsiteX4-33589" fmla="*/ 6333 w 13634"/>
              <a:gd name="connsiteY4-33590" fmla="*/ 3399 h 17394"/>
              <a:gd name="connsiteX5-33591" fmla="*/ 6905 w 13634"/>
              <a:gd name="connsiteY5-33592" fmla="*/ 2367 h 17394"/>
              <a:gd name="connsiteX6-33593" fmla="*/ 7079 w 13634"/>
              <a:gd name="connsiteY6-33594" fmla="*/ 2149 h 17394"/>
              <a:gd name="connsiteX7-33595" fmla="*/ 7300 w 13634"/>
              <a:gd name="connsiteY7-33596" fmla="*/ 826 h 17394"/>
              <a:gd name="connsiteX8-33597" fmla="*/ 7650 w 13634"/>
              <a:gd name="connsiteY8-33598" fmla="*/ 961 h 17394"/>
              <a:gd name="connsiteX9-33599" fmla="*/ 8006 w 13634"/>
              <a:gd name="connsiteY9-33600" fmla="*/ 1915 h 17394"/>
              <a:gd name="connsiteX10-33601" fmla="*/ 8738 w 13634"/>
              <a:gd name="connsiteY10-33602" fmla="*/ 752 h 17394"/>
              <a:gd name="connsiteX11-33603" fmla="*/ 8410 w 13634"/>
              <a:gd name="connsiteY11-33604" fmla="*/ 1546 h 17394"/>
              <a:gd name="connsiteX12-33605" fmla="*/ 9069 w 13634"/>
              <a:gd name="connsiteY12-33606" fmla="*/ 19 h 17394"/>
              <a:gd name="connsiteX13-33607" fmla="*/ 9555 w 13634"/>
              <a:gd name="connsiteY13-33608" fmla="*/ 14 h 17394"/>
              <a:gd name="connsiteX14-33609" fmla="*/ 9651 w 13634"/>
              <a:gd name="connsiteY14-33610" fmla="*/ 1200 h 17394"/>
              <a:gd name="connsiteX15-33611" fmla="*/ 11693 w 13634"/>
              <a:gd name="connsiteY15-33612" fmla="*/ 3664 h 17394"/>
              <a:gd name="connsiteX16-33613" fmla="*/ 12576 w 13634"/>
              <a:gd name="connsiteY16-33614" fmla="*/ 6051 h 17394"/>
              <a:gd name="connsiteX17-33615" fmla="*/ 13484 w 13634"/>
              <a:gd name="connsiteY17-33616" fmla="*/ 12081 h 17394"/>
              <a:gd name="connsiteX18-33617" fmla="*/ 13606 w 13634"/>
              <a:gd name="connsiteY18-33618" fmla="*/ 17062 h 17394"/>
              <a:gd name="connsiteX19-33619" fmla="*/ 13433 w 13634"/>
              <a:gd name="connsiteY19-33620" fmla="*/ 15125 h 17394"/>
              <a:gd name="connsiteX20-33621" fmla="*/ 13074 w 13634"/>
              <a:gd name="connsiteY20-33622" fmla="*/ 17053 h 17394"/>
              <a:gd name="connsiteX21-33623" fmla="*/ 13221 w 13634"/>
              <a:gd name="connsiteY21-33624" fmla="*/ 13248 h 17394"/>
              <a:gd name="connsiteX22-33625" fmla="*/ 12587 w 13634"/>
              <a:gd name="connsiteY22-33626" fmla="*/ 9413 h 17394"/>
              <a:gd name="connsiteX23-33627" fmla="*/ 12736 w 13634"/>
              <a:gd name="connsiteY23-33628" fmla="*/ 13350 h 17394"/>
              <a:gd name="connsiteX24-33629" fmla="*/ 12587 w 13634"/>
              <a:gd name="connsiteY24-33630" fmla="*/ 15135 h 17394"/>
              <a:gd name="connsiteX25-33631" fmla="*/ 12197 w 13634"/>
              <a:gd name="connsiteY25-33632" fmla="*/ 17220 h 17394"/>
              <a:gd name="connsiteX26-33633" fmla="*/ 12291 w 13634"/>
              <a:gd name="connsiteY26-33634" fmla="*/ 10366 h 17394"/>
              <a:gd name="connsiteX27-33635" fmla="*/ 11939 w 13634"/>
              <a:gd name="connsiteY27-33636" fmla="*/ 6415 h 17394"/>
              <a:gd name="connsiteX28-33637" fmla="*/ 11372 w 13634"/>
              <a:gd name="connsiteY28-33638" fmla="*/ 4727 h 17394"/>
              <a:gd name="connsiteX29-33639" fmla="*/ 11539 w 13634"/>
              <a:gd name="connsiteY29-33640" fmla="*/ 7113 h 17394"/>
              <a:gd name="connsiteX30-33641" fmla="*/ 11780 w 13634"/>
              <a:gd name="connsiteY30-33642" fmla="*/ 7984 h 17394"/>
              <a:gd name="connsiteX31-33643" fmla="*/ 12138 w 13634"/>
              <a:gd name="connsiteY31-33644" fmla="*/ 9938 h 17394"/>
              <a:gd name="connsiteX32-33645" fmla="*/ 11764 w 13634"/>
              <a:gd name="connsiteY32-33646" fmla="*/ 9257 h 17394"/>
              <a:gd name="connsiteX33-33647" fmla="*/ 12024 w 13634"/>
              <a:gd name="connsiteY33-33648" fmla="*/ 14201 h 17394"/>
              <a:gd name="connsiteX34-33649" fmla="*/ 11868 w 13634"/>
              <a:gd name="connsiteY34-33650" fmla="*/ 16611 h 17394"/>
              <a:gd name="connsiteX35-33651" fmla="*/ 11659 w 13634"/>
              <a:gd name="connsiteY35-33652" fmla="*/ 13325 h 17394"/>
              <a:gd name="connsiteX36-33653" fmla="*/ 11511 w 13634"/>
              <a:gd name="connsiteY36-33654" fmla="*/ 11252 h 17394"/>
              <a:gd name="connsiteX37-33655" fmla="*/ 10854 w 13634"/>
              <a:gd name="connsiteY37-33656" fmla="*/ 6212 h 17394"/>
              <a:gd name="connsiteX38-33657" fmla="*/ 11200 w 13634"/>
              <a:gd name="connsiteY38-33658" fmla="*/ 11757 h 17394"/>
              <a:gd name="connsiteX39-33659" fmla="*/ 11400 w 13634"/>
              <a:gd name="connsiteY39-33660" fmla="*/ 14285 h 17394"/>
              <a:gd name="connsiteX40-33661" fmla="*/ 11229 w 13634"/>
              <a:gd name="connsiteY40-33662" fmla="*/ 16746 h 17394"/>
              <a:gd name="connsiteX41-33663" fmla="*/ 11037 w 13634"/>
              <a:gd name="connsiteY41-33664" fmla="*/ 13822 h 17394"/>
              <a:gd name="connsiteX42-33665" fmla="*/ 10633 w 13634"/>
              <a:gd name="connsiteY42-33666" fmla="*/ 16705 h 17394"/>
              <a:gd name="connsiteX43-33667" fmla="*/ 10290 w 13634"/>
              <a:gd name="connsiteY43-33668" fmla="*/ 17020 h 17394"/>
              <a:gd name="connsiteX44-33669" fmla="*/ 10369 w 13634"/>
              <a:gd name="connsiteY44-33670" fmla="*/ 16578 h 17394"/>
              <a:gd name="connsiteX45-33671" fmla="*/ 10482 w 13634"/>
              <a:gd name="connsiteY45-33672" fmla="*/ 15449 h 17394"/>
              <a:gd name="connsiteX46-33673" fmla="*/ 10608 w 13634"/>
              <a:gd name="connsiteY46-33674" fmla="*/ 14870 h 17394"/>
              <a:gd name="connsiteX47-33675" fmla="*/ 10497 w 13634"/>
              <a:gd name="connsiteY47-33676" fmla="*/ 15401 h 17394"/>
              <a:gd name="connsiteX48-33677" fmla="*/ 10107 w 13634"/>
              <a:gd name="connsiteY48-33678" fmla="*/ 15775 h 17394"/>
              <a:gd name="connsiteX49-33679" fmla="*/ 10303 w 13634"/>
              <a:gd name="connsiteY49-33680" fmla="*/ 15076 h 17394"/>
              <a:gd name="connsiteX50-33681" fmla="*/ 10158 w 13634"/>
              <a:gd name="connsiteY50-33682" fmla="*/ 14496 h 17394"/>
              <a:gd name="connsiteX51-33683" fmla="*/ 10216 w 13634"/>
              <a:gd name="connsiteY51-33684" fmla="*/ 14890 h 17394"/>
              <a:gd name="connsiteX52-33685" fmla="*/ 10408 w 13634"/>
              <a:gd name="connsiteY52-33686" fmla="*/ 13974 h 17394"/>
              <a:gd name="connsiteX53-33687" fmla="*/ 10649 w 13634"/>
              <a:gd name="connsiteY53-33688" fmla="*/ 8335 h 17394"/>
              <a:gd name="connsiteX54-33689" fmla="*/ 10180 w 13634"/>
              <a:gd name="connsiteY54-33690" fmla="*/ 12175 h 17394"/>
              <a:gd name="connsiteX55-33691" fmla="*/ 9506 w 13634"/>
              <a:gd name="connsiteY55-33692" fmla="*/ 15374 h 17394"/>
              <a:gd name="connsiteX56-33693" fmla="*/ 9795 w 13634"/>
              <a:gd name="connsiteY56-33694" fmla="*/ 11851 h 17394"/>
              <a:gd name="connsiteX57-33695" fmla="*/ 8937 w 13634"/>
              <a:gd name="connsiteY57-33696" fmla="*/ 13356 h 17394"/>
              <a:gd name="connsiteX58-33697" fmla="*/ 9525 w 13634"/>
              <a:gd name="connsiteY58-33698" fmla="*/ 11442 h 17394"/>
              <a:gd name="connsiteX59-33699" fmla="*/ 9942 w 13634"/>
              <a:gd name="connsiteY59-33700" fmla="*/ 10172 h 17394"/>
              <a:gd name="connsiteX60-33701" fmla="*/ 10040 w 13634"/>
              <a:gd name="connsiteY60-33702" fmla="*/ 5442 h 17394"/>
              <a:gd name="connsiteX61-33703" fmla="*/ 9023 w 13634"/>
              <a:gd name="connsiteY61-33704" fmla="*/ 3604 h 17394"/>
              <a:gd name="connsiteX62-33705" fmla="*/ 8480 w 13634"/>
              <a:gd name="connsiteY62-33706" fmla="*/ 4284 h 17394"/>
              <a:gd name="connsiteX63-33707" fmla="*/ 7081 w 13634"/>
              <a:gd name="connsiteY63-33708" fmla="*/ 4898 h 17394"/>
              <a:gd name="connsiteX64-33709" fmla="*/ 6958 w 13634"/>
              <a:gd name="connsiteY64-33710" fmla="*/ 6450 h 17394"/>
              <a:gd name="connsiteX65-33711" fmla="*/ 6353 w 13634"/>
              <a:gd name="connsiteY65-33712" fmla="*/ 6132 h 17394"/>
              <a:gd name="connsiteX66-33713" fmla="*/ 6177 w 13634"/>
              <a:gd name="connsiteY66-33714" fmla="*/ 6663 h 17394"/>
              <a:gd name="connsiteX67-33715" fmla="*/ 5827 w 13634"/>
              <a:gd name="connsiteY67-33716" fmla="*/ 6935 h 17394"/>
              <a:gd name="connsiteX68-33717" fmla="*/ 5225 w 13634"/>
              <a:gd name="connsiteY68-33718" fmla="*/ 7260 h 17394"/>
              <a:gd name="connsiteX69-33719" fmla="*/ 5356 w 13634"/>
              <a:gd name="connsiteY69-33720" fmla="*/ 7171 h 17394"/>
              <a:gd name="connsiteX70-33721" fmla="*/ 5733 w 13634"/>
              <a:gd name="connsiteY70-33722" fmla="*/ 7016 h 17394"/>
              <a:gd name="connsiteX71-33723" fmla="*/ 5235 w 13634"/>
              <a:gd name="connsiteY71-33724" fmla="*/ 7287 h 17394"/>
              <a:gd name="connsiteX72-33725" fmla="*/ 4271 w 13634"/>
              <a:gd name="connsiteY72-33726" fmla="*/ 8017 h 17394"/>
              <a:gd name="connsiteX73-33727" fmla="*/ 3715 w 13634"/>
              <a:gd name="connsiteY73-33728" fmla="*/ 8372 h 17394"/>
              <a:gd name="connsiteX74-33729" fmla="*/ 2995 w 13634"/>
              <a:gd name="connsiteY74-33730" fmla="*/ 8683 h 17394"/>
              <a:gd name="connsiteX75-33731" fmla="*/ 1345 w 13634"/>
              <a:gd name="connsiteY75-33732" fmla="*/ 9330 h 17394"/>
              <a:gd name="connsiteX76-33733" fmla="*/ 308 w 13634"/>
              <a:gd name="connsiteY76-33734" fmla="*/ 9936 h 17394"/>
              <a:gd name="connsiteX77-33735" fmla="*/ 156 w 13634"/>
              <a:gd name="connsiteY77-33736" fmla="*/ 8790 h 17394"/>
              <a:gd name="connsiteX78-33737" fmla="*/ 135 w 13634"/>
              <a:gd name="connsiteY78-33738" fmla="*/ 6267 h 17394"/>
              <a:gd name="connsiteX0-33739" fmla="*/ 135 w 13634"/>
              <a:gd name="connsiteY0-33740" fmla="*/ 6267 h 17394"/>
              <a:gd name="connsiteX1-33741" fmla="*/ 779 w 13634"/>
              <a:gd name="connsiteY1-33742" fmla="*/ 5729 h 17394"/>
              <a:gd name="connsiteX2-33743" fmla="*/ 2207 w 13634"/>
              <a:gd name="connsiteY2-33744" fmla="*/ 5863 h 17394"/>
              <a:gd name="connsiteX3-33745" fmla="*/ 4002 w 13634"/>
              <a:gd name="connsiteY3-33746" fmla="*/ 5164 h 17394"/>
              <a:gd name="connsiteX4-33747" fmla="*/ 6333 w 13634"/>
              <a:gd name="connsiteY4-33748" fmla="*/ 3399 h 17394"/>
              <a:gd name="connsiteX5-33749" fmla="*/ 6905 w 13634"/>
              <a:gd name="connsiteY5-33750" fmla="*/ 2367 h 17394"/>
              <a:gd name="connsiteX6-33751" fmla="*/ 7079 w 13634"/>
              <a:gd name="connsiteY6-33752" fmla="*/ 2149 h 17394"/>
              <a:gd name="connsiteX7-33753" fmla="*/ 7300 w 13634"/>
              <a:gd name="connsiteY7-33754" fmla="*/ 826 h 17394"/>
              <a:gd name="connsiteX8-33755" fmla="*/ 7650 w 13634"/>
              <a:gd name="connsiteY8-33756" fmla="*/ 961 h 17394"/>
              <a:gd name="connsiteX9-33757" fmla="*/ 8006 w 13634"/>
              <a:gd name="connsiteY9-33758" fmla="*/ 1915 h 17394"/>
              <a:gd name="connsiteX10-33759" fmla="*/ 8738 w 13634"/>
              <a:gd name="connsiteY10-33760" fmla="*/ 752 h 17394"/>
              <a:gd name="connsiteX11-33761" fmla="*/ 8410 w 13634"/>
              <a:gd name="connsiteY11-33762" fmla="*/ 1546 h 17394"/>
              <a:gd name="connsiteX12-33763" fmla="*/ 9069 w 13634"/>
              <a:gd name="connsiteY12-33764" fmla="*/ 19 h 17394"/>
              <a:gd name="connsiteX13-33765" fmla="*/ 9555 w 13634"/>
              <a:gd name="connsiteY13-33766" fmla="*/ 14 h 17394"/>
              <a:gd name="connsiteX14-33767" fmla="*/ 9651 w 13634"/>
              <a:gd name="connsiteY14-33768" fmla="*/ 1200 h 17394"/>
              <a:gd name="connsiteX15-33769" fmla="*/ 11693 w 13634"/>
              <a:gd name="connsiteY15-33770" fmla="*/ 3664 h 17394"/>
              <a:gd name="connsiteX16-33771" fmla="*/ 12576 w 13634"/>
              <a:gd name="connsiteY16-33772" fmla="*/ 6051 h 17394"/>
              <a:gd name="connsiteX17-33773" fmla="*/ 13484 w 13634"/>
              <a:gd name="connsiteY17-33774" fmla="*/ 12081 h 17394"/>
              <a:gd name="connsiteX18-33775" fmla="*/ 13606 w 13634"/>
              <a:gd name="connsiteY18-33776" fmla="*/ 17062 h 17394"/>
              <a:gd name="connsiteX19-33777" fmla="*/ 13433 w 13634"/>
              <a:gd name="connsiteY19-33778" fmla="*/ 15125 h 17394"/>
              <a:gd name="connsiteX20-33779" fmla="*/ 13074 w 13634"/>
              <a:gd name="connsiteY20-33780" fmla="*/ 17053 h 17394"/>
              <a:gd name="connsiteX21-33781" fmla="*/ 13221 w 13634"/>
              <a:gd name="connsiteY21-33782" fmla="*/ 13248 h 17394"/>
              <a:gd name="connsiteX22-33783" fmla="*/ 12587 w 13634"/>
              <a:gd name="connsiteY22-33784" fmla="*/ 9413 h 17394"/>
              <a:gd name="connsiteX23-33785" fmla="*/ 12736 w 13634"/>
              <a:gd name="connsiteY23-33786" fmla="*/ 13350 h 17394"/>
              <a:gd name="connsiteX24-33787" fmla="*/ 12587 w 13634"/>
              <a:gd name="connsiteY24-33788" fmla="*/ 15135 h 17394"/>
              <a:gd name="connsiteX25-33789" fmla="*/ 12197 w 13634"/>
              <a:gd name="connsiteY25-33790" fmla="*/ 17220 h 17394"/>
              <a:gd name="connsiteX26-33791" fmla="*/ 12291 w 13634"/>
              <a:gd name="connsiteY26-33792" fmla="*/ 10366 h 17394"/>
              <a:gd name="connsiteX27-33793" fmla="*/ 11939 w 13634"/>
              <a:gd name="connsiteY27-33794" fmla="*/ 6415 h 17394"/>
              <a:gd name="connsiteX28-33795" fmla="*/ 11372 w 13634"/>
              <a:gd name="connsiteY28-33796" fmla="*/ 4727 h 17394"/>
              <a:gd name="connsiteX29-33797" fmla="*/ 11539 w 13634"/>
              <a:gd name="connsiteY29-33798" fmla="*/ 7113 h 17394"/>
              <a:gd name="connsiteX30-33799" fmla="*/ 11780 w 13634"/>
              <a:gd name="connsiteY30-33800" fmla="*/ 7984 h 17394"/>
              <a:gd name="connsiteX31-33801" fmla="*/ 12138 w 13634"/>
              <a:gd name="connsiteY31-33802" fmla="*/ 9938 h 17394"/>
              <a:gd name="connsiteX32-33803" fmla="*/ 11764 w 13634"/>
              <a:gd name="connsiteY32-33804" fmla="*/ 9257 h 17394"/>
              <a:gd name="connsiteX33-33805" fmla="*/ 12024 w 13634"/>
              <a:gd name="connsiteY33-33806" fmla="*/ 14201 h 17394"/>
              <a:gd name="connsiteX34-33807" fmla="*/ 11868 w 13634"/>
              <a:gd name="connsiteY34-33808" fmla="*/ 16611 h 17394"/>
              <a:gd name="connsiteX35-33809" fmla="*/ 11659 w 13634"/>
              <a:gd name="connsiteY35-33810" fmla="*/ 13325 h 17394"/>
              <a:gd name="connsiteX36-33811" fmla="*/ 11511 w 13634"/>
              <a:gd name="connsiteY36-33812" fmla="*/ 11252 h 17394"/>
              <a:gd name="connsiteX37-33813" fmla="*/ 10854 w 13634"/>
              <a:gd name="connsiteY37-33814" fmla="*/ 6212 h 17394"/>
              <a:gd name="connsiteX38-33815" fmla="*/ 11200 w 13634"/>
              <a:gd name="connsiteY38-33816" fmla="*/ 11757 h 17394"/>
              <a:gd name="connsiteX39-33817" fmla="*/ 11400 w 13634"/>
              <a:gd name="connsiteY39-33818" fmla="*/ 14285 h 17394"/>
              <a:gd name="connsiteX40-33819" fmla="*/ 11229 w 13634"/>
              <a:gd name="connsiteY40-33820" fmla="*/ 16746 h 17394"/>
              <a:gd name="connsiteX41-33821" fmla="*/ 11037 w 13634"/>
              <a:gd name="connsiteY41-33822" fmla="*/ 13822 h 17394"/>
              <a:gd name="connsiteX42-33823" fmla="*/ 10633 w 13634"/>
              <a:gd name="connsiteY42-33824" fmla="*/ 16705 h 17394"/>
              <a:gd name="connsiteX43-33825" fmla="*/ 10290 w 13634"/>
              <a:gd name="connsiteY43-33826" fmla="*/ 17020 h 17394"/>
              <a:gd name="connsiteX44-33827" fmla="*/ 10369 w 13634"/>
              <a:gd name="connsiteY44-33828" fmla="*/ 16578 h 17394"/>
              <a:gd name="connsiteX45-33829" fmla="*/ 10482 w 13634"/>
              <a:gd name="connsiteY45-33830" fmla="*/ 15449 h 17394"/>
              <a:gd name="connsiteX46-33831" fmla="*/ 10608 w 13634"/>
              <a:gd name="connsiteY46-33832" fmla="*/ 14870 h 17394"/>
              <a:gd name="connsiteX47-33833" fmla="*/ 10497 w 13634"/>
              <a:gd name="connsiteY47-33834" fmla="*/ 15401 h 17394"/>
              <a:gd name="connsiteX48-33835" fmla="*/ 10107 w 13634"/>
              <a:gd name="connsiteY48-33836" fmla="*/ 15775 h 17394"/>
              <a:gd name="connsiteX49-33837" fmla="*/ 10303 w 13634"/>
              <a:gd name="connsiteY49-33838" fmla="*/ 15076 h 17394"/>
              <a:gd name="connsiteX50-33839" fmla="*/ 10158 w 13634"/>
              <a:gd name="connsiteY50-33840" fmla="*/ 14496 h 17394"/>
              <a:gd name="connsiteX51-33841" fmla="*/ 10216 w 13634"/>
              <a:gd name="connsiteY51-33842" fmla="*/ 14890 h 17394"/>
              <a:gd name="connsiteX52-33843" fmla="*/ 10408 w 13634"/>
              <a:gd name="connsiteY52-33844" fmla="*/ 13974 h 17394"/>
              <a:gd name="connsiteX53-33845" fmla="*/ 10649 w 13634"/>
              <a:gd name="connsiteY53-33846" fmla="*/ 8335 h 17394"/>
              <a:gd name="connsiteX54-33847" fmla="*/ 10180 w 13634"/>
              <a:gd name="connsiteY54-33848" fmla="*/ 12175 h 17394"/>
              <a:gd name="connsiteX55-33849" fmla="*/ 9506 w 13634"/>
              <a:gd name="connsiteY55-33850" fmla="*/ 15374 h 17394"/>
              <a:gd name="connsiteX56-33851" fmla="*/ 9795 w 13634"/>
              <a:gd name="connsiteY56-33852" fmla="*/ 11851 h 17394"/>
              <a:gd name="connsiteX57-33853" fmla="*/ 8937 w 13634"/>
              <a:gd name="connsiteY57-33854" fmla="*/ 13356 h 17394"/>
              <a:gd name="connsiteX58-33855" fmla="*/ 9525 w 13634"/>
              <a:gd name="connsiteY58-33856" fmla="*/ 11442 h 17394"/>
              <a:gd name="connsiteX59-33857" fmla="*/ 9915 w 13634"/>
              <a:gd name="connsiteY59-33858" fmla="*/ 10099 h 17394"/>
              <a:gd name="connsiteX60-33859" fmla="*/ 10040 w 13634"/>
              <a:gd name="connsiteY60-33860" fmla="*/ 5442 h 17394"/>
              <a:gd name="connsiteX61-33861" fmla="*/ 9023 w 13634"/>
              <a:gd name="connsiteY61-33862" fmla="*/ 3604 h 17394"/>
              <a:gd name="connsiteX62-33863" fmla="*/ 8480 w 13634"/>
              <a:gd name="connsiteY62-33864" fmla="*/ 4284 h 17394"/>
              <a:gd name="connsiteX63-33865" fmla="*/ 7081 w 13634"/>
              <a:gd name="connsiteY63-33866" fmla="*/ 4898 h 17394"/>
              <a:gd name="connsiteX64-33867" fmla="*/ 6958 w 13634"/>
              <a:gd name="connsiteY64-33868" fmla="*/ 6450 h 17394"/>
              <a:gd name="connsiteX65-33869" fmla="*/ 6353 w 13634"/>
              <a:gd name="connsiteY65-33870" fmla="*/ 6132 h 17394"/>
              <a:gd name="connsiteX66-33871" fmla="*/ 6177 w 13634"/>
              <a:gd name="connsiteY66-33872" fmla="*/ 6663 h 17394"/>
              <a:gd name="connsiteX67-33873" fmla="*/ 5827 w 13634"/>
              <a:gd name="connsiteY67-33874" fmla="*/ 6935 h 17394"/>
              <a:gd name="connsiteX68-33875" fmla="*/ 5225 w 13634"/>
              <a:gd name="connsiteY68-33876" fmla="*/ 7260 h 17394"/>
              <a:gd name="connsiteX69-33877" fmla="*/ 5356 w 13634"/>
              <a:gd name="connsiteY69-33878" fmla="*/ 7171 h 17394"/>
              <a:gd name="connsiteX70-33879" fmla="*/ 5733 w 13634"/>
              <a:gd name="connsiteY70-33880" fmla="*/ 7016 h 17394"/>
              <a:gd name="connsiteX71-33881" fmla="*/ 5235 w 13634"/>
              <a:gd name="connsiteY71-33882" fmla="*/ 7287 h 17394"/>
              <a:gd name="connsiteX72-33883" fmla="*/ 4271 w 13634"/>
              <a:gd name="connsiteY72-33884" fmla="*/ 8017 h 17394"/>
              <a:gd name="connsiteX73-33885" fmla="*/ 3715 w 13634"/>
              <a:gd name="connsiteY73-33886" fmla="*/ 8372 h 17394"/>
              <a:gd name="connsiteX74-33887" fmla="*/ 2995 w 13634"/>
              <a:gd name="connsiteY74-33888" fmla="*/ 8683 h 17394"/>
              <a:gd name="connsiteX75-33889" fmla="*/ 1345 w 13634"/>
              <a:gd name="connsiteY75-33890" fmla="*/ 9330 h 17394"/>
              <a:gd name="connsiteX76-33891" fmla="*/ 308 w 13634"/>
              <a:gd name="connsiteY76-33892" fmla="*/ 9936 h 17394"/>
              <a:gd name="connsiteX77-33893" fmla="*/ 156 w 13634"/>
              <a:gd name="connsiteY77-33894" fmla="*/ 8790 h 17394"/>
              <a:gd name="connsiteX78-33895" fmla="*/ 135 w 13634"/>
              <a:gd name="connsiteY78-33896" fmla="*/ 6267 h 17394"/>
              <a:gd name="connsiteX0-33897" fmla="*/ 135 w 13634"/>
              <a:gd name="connsiteY0-33898" fmla="*/ 6267 h 17394"/>
              <a:gd name="connsiteX1-33899" fmla="*/ 779 w 13634"/>
              <a:gd name="connsiteY1-33900" fmla="*/ 5729 h 17394"/>
              <a:gd name="connsiteX2-33901" fmla="*/ 2207 w 13634"/>
              <a:gd name="connsiteY2-33902" fmla="*/ 5863 h 17394"/>
              <a:gd name="connsiteX3-33903" fmla="*/ 4002 w 13634"/>
              <a:gd name="connsiteY3-33904" fmla="*/ 5164 h 17394"/>
              <a:gd name="connsiteX4-33905" fmla="*/ 6333 w 13634"/>
              <a:gd name="connsiteY4-33906" fmla="*/ 3399 h 17394"/>
              <a:gd name="connsiteX5-33907" fmla="*/ 6905 w 13634"/>
              <a:gd name="connsiteY5-33908" fmla="*/ 2367 h 17394"/>
              <a:gd name="connsiteX6-33909" fmla="*/ 7079 w 13634"/>
              <a:gd name="connsiteY6-33910" fmla="*/ 2149 h 17394"/>
              <a:gd name="connsiteX7-33911" fmla="*/ 7300 w 13634"/>
              <a:gd name="connsiteY7-33912" fmla="*/ 826 h 17394"/>
              <a:gd name="connsiteX8-33913" fmla="*/ 7650 w 13634"/>
              <a:gd name="connsiteY8-33914" fmla="*/ 961 h 17394"/>
              <a:gd name="connsiteX9-33915" fmla="*/ 8006 w 13634"/>
              <a:gd name="connsiteY9-33916" fmla="*/ 1915 h 17394"/>
              <a:gd name="connsiteX10-33917" fmla="*/ 8738 w 13634"/>
              <a:gd name="connsiteY10-33918" fmla="*/ 752 h 17394"/>
              <a:gd name="connsiteX11-33919" fmla="*/ 8410 w 13634"/>
              <a:gd name="connsiteY11-33920" fmla="*/ 1546 h 17394"/>
              <a:gd name="connsiteX12-33921" fmla="*/ 9069 w 13634"/>
              <a:gd name="connsiteY12-33922" fmla="*/ 19 h 17394"/>
              <a:gd name="connsiteX13-33923" fmla="*/ 9555 w 13634"/>
              <a:gd name="connsiteY13-33924" fmla="*/ 14 h 17394"/>
              <a:gd name="connsiteX14-33925" fmla="*/ 9651 w 13634"/>
              <a:gd name="connsiteY14-33926" fmla="*/ 1200 h 17394"/>
              <a:gd name="connsiteX15-33927" fmla="*/ 11693 w 13634"/>
              <a:gd name="connsiteY15-33928" fmla="*/ 3664 h 17394"/>
              <a:gd name="connsiteX16-33929" fmla="*/ 12576 w 13634"/>
              <a:gd name="connsiteY16-33930" fmla="*/ 6051 h 17394"/>
              <a:gd name="connsiteX17-33931" fmla="*/ 13484 w 13634"/>
              <a:gd name="connsiteY17-33932" fmla="*/ 12081 h 17394"/>
              <a:gd name="connsiteX18-33933" fmla="*/ 13606 w 13634"/>
              <a:gd name="connsiteY18-33934" fmla="*/ 17062 h 17394"/>
              <a:gd name="connsiteX19-33935" fmla="*/ 13433 w 13634"/>
              <a:gd name="connsiteY19-33936" fmla="*/ 15125 h 17394"/>
              <a:gd name="connsiteX20-33937" fmla="*/ 13074 w 13634"/>
              <a:gd name="connsiteY20-33938" fmla="*/ 17053 h 17394"/>
              <a:gd name="connsiteX21-33939" fmla="*/ 13221 w 13634"/>
              <a:gd name="connsiteY21-33940" fmla="*/ 13248 h 17394"/>
              <a:gd name="connsiteX22-33941" fmla="*/ 12587 w 13634"/>
              <a:gd name="connsiteY22-33942" fmla="*/ 9413 h 17394"/>
              <a:gd name="connsiteX23-33943" fmla="*/ 12736 w 13634"/>
              <a:gd name="connsiteY23-33944" fmla="*/ 13350 h 17394"/>
              <a:gd name="connsiteX24-33945" fmla="*/ 12587 w 13634"/>
              <a:gd name="connsiteY24-33946" fmla="*/ 15135 h 17394"/>
              <a:gd name="connsiteX25-33947" fmla="*/ 12197 w 13634"/>
              <a:gd name="connsiteY25-33948" fmla="*/ 17220 h 17394"/>
              <a:gd name="connsiteX26-33949" fmla="*/ 12291 w 13634"/>
              <a:gd name="connsiteY26-33950" fmla="*/ 10366 h 17394"/>
              <a:gd name="connsiteX27-33951" fmla="*/ 11939 w 13634"/>
              <a:gd name="connsiteY27-33952" fmla="*/ 6415 h 17394"/>
              <a:gd name="connsiteX28-33953" fmla="*/ 11372 w 13634"/>
              <a:gd name="connsiteY28-33954" fmla="*/ 4727 h 17394"/>
              <a:gd name="connsiteX29-33955" fmla="*/ 11539 w 13634"/>
              <a:gd name="connsiteY29-33956" fmla="*/ 7113 h 17394"/>
              <a:gd name="connsiteX30-33957" fmla="*/ 11780 w 13634"/>
              <a:gd name="connsiteY30-33958" fmla="*/ 7984 h 17394"/>
              <a:gd name="connsiteX31-33959" fmla="*/ 12138 w 13634"/>
              <a:gd name="connsiteY31-33960" fmla="*/ 9938 h 17394"/>
              <a:gd name="connsiteX32-33961" fmla="*/ 11764 w 13634"/>
              <a:gd name="connsiteY32-33962" fmla="*/ 9257 h 17394"/>
              <a:gd name="connsiteX33-33963" fmla="*/ 12024 w 13634"/>
              <a:gd name="connsiteY33-33964" fmla="*/ 14201 h 17394"/>
              <a:gd name="connsiteX34-33965" fmla="*/ 11868 w 13634"/>
              <a:gd name="connsiteY34-33966" fmla="*/ 16611 h 17394"/>
              <a:gd name="connsiteX35-33967" fmla="*/ 11659 w 13634"/>
              <a:gd name="connsiteY35-33968" fmla="*/ 13325 h 17394"/>
              <a:gd name="connsiteX36-33969" fmla="*/ 11511 w 13634"/>
              <a:gd name="connsiteY36-33970" fmla="*/ 11252 h 17394"/>
              <a:gd name="connsiteX37-33971" fmla="*/ 10854 w 13634"/>
              <a:gd name="connsiteY37-33972" fmla="*/ 6212 h 17394"/>
              <a:gd name="connsiteX38-33973" fmla="*/ 11200 w 13634"/>
              <a:gd name="connsiteY38-33974" fmla="*/ 11757 h 17394"/>
              <a:gd name="connsiteX39-33975" fmla="*/ 11400 w 13634"/>
              <a:gd name="connsiteY39-33976" fmla="*/ 14285 h 17394"/>
              <a:gd name="connsiteX40-33977" fmla="*/ 11229 w 13634"/>
              <a:gd name="connsiteY40-33978" fmla="*/ 16746 h 17394"/>
              <a:gd name="connsiteX41-33979" fmla="*/ 11037 w 13634"/>
              <a:gd name="connsiteY41-33980" fmla="*/ 13822 h 17394"/>
              <a:gd name="connsiteX42-33981" fmla="*/ 10633 w 13634"/>
              <a:gd name="connsiteY42-33982" fmla="*/ 16705 h 17394"/>
              <a:gd name="connsiteX43-33983" fmla="*/ 10290 w 13634"/>
              <a:gd name="connsiteY43-33984" fmla="*/ 17020 h 17394"/>
              <a:gd name="connsiteX44-33985" fmla="*/ 10369 w 13634"/>
              <a:gd name="connsiteY44-33986" fmla="*/ 16578 h 17394"/>
              <a:gd name="connsiteX45-33987" fmla="*/ 10482 w 13634"/>
              <a:gd name="connsiteY45-33988" fmla="*/ 15449 h 17394"/>
              <a:gd name="connsiteX46-33989" fmla="*/ 10608 w 13634"/>
              <a:gd name="connsiteY46-33990" fmla="*/ 14870 h 17394"/>
              <a:gd name="connsiteX47-33991" fmla="*/ 10497 w 13634"/>
              <a:gd name="connsiteY47-33992" fmla="*/ 15401 h 17394"/>
              <a:gd name="connsiteX48-33993" fmla="*/ 10107 w 13634"/>
              <a:gd name="connsiteY48-33994" fmla="*/ 15775 h 17394"/>
              <a:gd name="connsiteX49-33995" fmla="*/ 10303 w 13634"/>
              <a:gd name="connsiteY49-33996" fmla="*/ 15076 h 17394"/>
              <a:gd name="connsiteX50-33997" fmla="*/ 10158 w 13634"/>
              <a:gd name="connsiteY50-33998" fmla="*/ 14496 h 17394"/>
              <a:gd name="connsiteX51-33999" fmla="*/ 10216 w 13634"/>
              <a:gd name="connsiteY51-34000" fmla="*/ 14890 h 17394"/>
              <a:gd name="connsiteX52-34001" fmla="*/ 10408 w 13634"/>
              <a:gd name="connsiteY52-34002" fmla="*/ 13974 h 17394"/>
              <a:gd name="connsiteX53-34003" fmla="*/ 10649 w 13634"/>
              <a:gd name="connsiteY53-34004" fmla="*/ 8335 h 17394"/>
              <a:gd name="connsiteX54-34005" fmla="*/ 10180 w 13634"/>
              <a:gd name="connsiteY54-34006" fmla="*/ 12175 h 17394"/>
              <a:gd name="connsiteX55-34007" fmla="*/ 9506 w 13634"/>
              <a:gd name="connsiteY55-34008" fmla="*/ 15374 h 17394"/>
              <a:gd name="connsiteX56-34009" fmla="*/ 9594 w 13634"/>
              <a:gd name="connsiteY56-34010" fmla="*/ 13462 h 17394"/>
              <a:gd name="connsiteX57-34011" fmla="*/ 9795 w 13634"/>
              <a:gd name="connsiteY57-34012" fmla="*/ 11851 h 17394"/>
              <a:gd name="connsiteX58-34013" fmla="*/ 8937 w 13634"/>
              <a:gd name="connsiteY58-34014" fmla="*/ 13356 h 17394"/>
              <a:gd name="connsiteX59-34015" fmla="*/ 9525 w 13634"/>
              <a:gd name="connsiteY59-34016" fmla="*/ 11442 h 17394"/>
              <a:gd name="connsiteX60-34017" fmla="*/ 9915 w 13634"/>
              <a:gd name="connsiteY60-34018" fmla="*/ 10099 h 17394"/>
              <a:gd name="connsiteX61-34019" fmla="*/ 10040 w 13634"/>
              <a:gd name="connsiteY61-34020" fmla="*/ 5442 h 17394"/>
              <a:gd name="connsiteX62-34021" fmla="*/ 9023 w 13634"/>
              <a:gd name="connsiteY62-34022" fmla="*/ 3604 h 17394"/>
              <a:gd name="connsiteX63-34023" fmla="*/ 8480 w 13634"/>
              <a:gd name="connsiteY63-34024" fmla="*/ 4284 h 17394"/>
              <a:gd name="connsiteX64-34025" fmla="*/ 7081 w 13634"/>
              <a:gd name="connsiteY64-34026" fmla="*/ 4898 h 17394"/>
              <a:gd name="connsiteX65-34027" fmla="*/ 6958 w 13634"/>
              <a:gd name="connsiteY65-34028" fmla="*/ 6450 h 17394"/>
              <a:gd name="connsiteX66-34029" fmla="*/ 6353 w 13634"/>
              <a:gd name="connsiteY66-34030" fmla="*/ 6132 h 17394"/>
              <a:gd name="connsiteX67-34031" fmla="*/ 6177 w 13634"/>
              <a:gd name="connsiteY67-34032" fmla="*/ 6663 h 17394"/>
              <a:gd name="connsiteX68-34033" fmla="*/ 5827 w 13634"/>
              <a:gd name="connsiteY68-34034" fmla="*/ 6935 h 17394"/>
              <a:gd name="connsiteX69-34035" fmla="*/ 5225 w 13634"/>
              <a:gd name="connsiteY69-34036" fmla="*/ 7260 h 17394"/>
              <a:gd name="connsiteX70-34037" fmla="*/ 5356 w 13634"/>
              <a:gd name="connsiteY70-34038" fmla="*/ 7171 h 17394"/>
              <a:gd name="connsiteX71-34039" fmla="*/ 5733 w 13634"/>
              <a:gd name="connsiteY71-34040" fmla="*/ 7016 h 17394"/>
              <a:gd name="connsiteX72-34041" fmla="*/ 5235 w 13634"/>
              <a:gd name="connsiteY72-34042" fmla="*/ 7287 h 17394"/>
              <a:gd name="connsiteX73-34043" fmla="*/ 4271 w 13634"/>
              <a:gd name="connsiteY73-34044" fmla="*/ 8017 h 17394"/>
              <a:gd name="connsiteX74-34045" fmla="*/ 3715 w 13634"/>
              <a:gd name="connsiteY74-34046" fmla="*/ 8372 h 17394"/>
              <a:gd name="connsiteX75-34047" fmla="*/ 2995 w 13634"/>
              <a:gd name="connsiteY75-34048" fmla="*/ 8683 h 17394"/>
              <a:gd name="connsiteX76-34049" fmla="*/ 1345 w 13634"/>
              <a:gd name="connsiteY76-34050" fmla="*/ 9330 h 17394"/>
              <a:gd name="connsiteX77-34051" fmla="*/ 308 w 13634"/>
              <a:gd name="connsiteY77-34052" fmla="*/ 9936 h 17394"/>
              <a:gd name="connsiteX78-34053" fmla="*/ 156 w 13634"/>
              <a:gd name="connsiteY78-34054" fmla="*/ 8790 h 17394"/>
              <a:gd name="connsiteX79" fmla="*/ 135 w 13634"/>
              <a:gd name="connsiteY79" fmla="*/ 6267 h 17394"/>
              <a:gd name="connsiteX0-34055" fmla="*/ 135 w 13634"/>
              <a:gd name="connsiteY0-34056" fmla="*/ 6267 h 17394"/>
              <a:gd name="connsiteX1-34057" fmla="*/ 779 w 13634"/>
              <a:gd name="connsiteY1-34058" fmla="*/ 5729 h 17394"/>
              <a:gd name="connsiteX2-34059" fmla="*/ 2207 w 13634"/>
              <a:gd name="connsiteY2-34060" fmla="*/ 5863 h 17394"/>
              <a:gd name="connsiteX3-34061" fmla="*/ 4002 w 13634"/>
              <a:gd name="connsiteY3-34062" fmla="*/ 5164 h 17394"/>
              <a:gd name="connsiteX4-34063" fmla="*/ 6333 w 13634"/>
              <a:gd name="connsiteY4-34064" fmla="*/ 3399 h 17394"/>
              <a:gd name="connsiteX5-34065" fmla="*/ 6905 w 13634"/>
              <a:gd name="connsiteY5-34066" fmla="*/ 2367 h 17394"/>
              <a:gd name="connsiteX6-34067" fmla="*/ 7079 w 13634"/>
              <a:gd name="connsiteY6-34068" fmla="*/ 2149 h 17394"/>
              <a:gd name="connsiteX7-34069" fmla="*/ 7300 w 13634"/>
              <a:gd name="connsiteY7-34070" fmla="*/ 826 h 17394"/>
              <a:gd name="connsiteX8-34071" fmla="*/ 7650 w 13634"/>
              <a:gd name="connsiteY8-34072" fmla="*/ 961 h 17394"/>
              <a:gd name="connsiteX9-34073" fmla="*/ 8006 w 13634"/>
              <a:gd name="connsiteY9-34074" fmla="*/ 1915 h 17394"/>
              <a:gd name="connsiteX10-34075" fmla="*/ 8738 w 13634"/>
              <a:gd name="connsiteY10-34076" fmla="*/ 752 h 17394"/>
              <a:gd name="connsiteX11-34077" fmla="*/ 8410 w 13634"/>
              <a:gd name="connsiteY11-34078" fmla="*/ 1546 h 17394"/>
              <a:gd name="connsiteX12-34079" fmla="*/ 9069 w 13634"/>
              <a:gd name="connsiteY12-34080" fmla="*/ 19 h 17394"/>
              <a:gd name="connsiteX13-34081" fmla="*/ 9555 w 13634"/>
              <a:gd name="connsiteY13-34082" fmla="*/ 14 h 17394"/>
              <a:gd name="connsiteX14-34083" fmla="*/ 9651 w 13634"/>
              <a:gd name="connsiteY14-34084" fmla="*/ 1200 h 17394"/>
              <a:gd name="connsiteX15-34085" fmla="*/ 11693 w 13634"/>
              <a:gd name="connsiteY15-34086" fmla="*/ 3664 h 17394"/>
              <a:gd name="connsiteX16-34087" fmla="*/ 12576 w 13634"/>
              <a:gd name="connsiteY16-34088" fmla="*/ 6051 h 17394"/>
              <a:gd name="connsiteX17-34089" fmla="*/ 13484 w 13634"/>
              <a:gd name="connsiteY17-34090" fmla="*/ 12081 h 17394"/>
              <a:gd name="connsiteX18-34091" fmla="*/ 13606 w 13634"/>
              <a:gd name="connsiteY18-34092" fmla="*/ 17062 h 17394"/>
              <a:gd name="connsiteX19-34093" fmla="*/ 13433 w 13634"/>
              <a:gd name="connsiteY19-34094" fmla="*/ 15125 h 17394"/>
              <a:gd name="connsiteX20-34095" fmla="*/ 13074 w 13634"/>
              <a:gd name="connsiteY20-34096" fmla="*/ 17053 h 17394"/>
              <a:gd name="connsiteX21-34097" fmla="*/ 13221 w 13634"/>
              <a:gd name="connsiteY21-34098" fmla="*/ 13248 h 17394"/>
              <a:gd name="connsiteX22-34099" fmla="*/ 12587 w 13634"/>
              <a:gd name="connsiteY22-34100" fmla="*/ 9413 h 17394"/>
              <a:gd name="connsiteX23-34101" fmla="*/ 12736 w 13634"/>
              <a:gd name="connsiteY23-34102" fmla="*/ 13350 h 17394"/>
              <a:gd name="connsiteX24-34103" fmla="*/ 12587 w 13634"/>
              <a:gd name="connsiteY24-34104" fmla="*/ 15135 h 17394"/>
              <a:gd name="connsiteX25-34105" fmla="*/ 12197 w 13634"/>
              <a:gd name="connsiteY25-34106" fmla="*/ 17220 h 17394"/>
              <a:gd name="connsiteX26-34107" fmla="*/ 12291 w 13634"/>
              <a:gd name="connsiteY26-34108" fmla="*/ 10366 h 17394"/>
              <a:gd name="connsiteX27-34109" fmla="*/ 11939 w 13634"/>
              <a:gd name="connsiteY27-34110" fmla="*/ 6415 h 17394"/>
              <a:gd name="connsiteX28-34111" fmla="*/ 11372 w 13634"/>
              <a:gd name="connsiteY28-34112" fmla="*/ 4727 h 17394"/>
              <a:gd name="connsiteX29-34113" fmla="*/ 11539 w 13634"/>
              <a:gd name="connsiteY29-34114" fmla="*/ 7113 h 17394"/>
              <a:gd name="connsiteX30-34115" fmla="*/ 11780 w 13634"/>
              <a:gd name="connsiteY30-34116" fmla="*/ 7984 h 17394"/>
              <a:gd name="connsiteX31-34117" fmla="*/ 12138 w 13634"/>
              <a:gd name="connsiteY31-34118" fmla="*/ 9938 h 17394"/>
              <a:gd name="connsiteX32-34119" fmla="*/ 11764 w 13634"/>
              <a:gd name="connsiteY32-34120" fmla="*/ 9257 h 17394"/>
              <a:gd name="connsiteX33-34121" fmla="*/ 12024 w 13634"/>
              <a:gd name="connsiteY33-34122" fmla="*/ 14201 h 17394"/>
              <a:gd name="connsiteX34-34123" fmla="*/ 11868 w 13634"/>
              <a:gd name="connsiteY34-34124" fmla="*/ 16611 h 17394"/>
              <a:gd name="connsiteX35-34125" fmla="*/ 11659 w 13634"/>
              <a:gd name="connsiteY35-34126" fmla="*/ 13325 h 17394"/>
              <a:gd name="connsiteX36-34127" fmla="*/ 11511 w 13634"/>
              <a:gd name="connsiteY36-34128" fmla="*/ 11252 h 17394"/>
              <a:gd name="connsiteX37-34129" fmla="*/ 10854 w 13634"/>
              <a:gd name="connsiteY37-34130" fmla="*/ 6212 h 17394"/>
              <a:gd name="connsiteX38-34131" fmla="*/ 11200 w 13634"/>
              <a:gd name="connsiteY38-34132" fmla="*/ 11757 h 17394"/>
              <a:gd name="connsiteX39-34133" fmla="*/ 11400 w 13634"/>
              <a:gd name="connsiteY39-34134" fmla="*/ 14285 h 17394"/>
              <a:gd name="connsiteX40-34135" fmla="*/ 11229 w 13634"/>
              <a:gd name="connsiteY40-34136" fmla="*/ 16746 h 17394"/>
              <a:gd name="connsiteX41-34137" fmla="*/ 11037 w 13634"/>
              <a:gd name="connsiteY41-34138" fmla="*/ 13822 h 17394"/>
              <a:gd name="connsiteX42-34139" fmla="*/ 10633 w 13634"/>
              <a:gd name="connsiteY42-34140" fmla="*/ 16705 h 17394"/>
              <a:gd name="connsiteX43-34141" fmla="*/ 10290 w 13634"/>
              <a:gd name="connsiteY43-34142" fmla="*/ 17020 h 17394"/>
              <a:gd name="connsiteX44-34143" fmla="*/ 10369 w 13634"/>
              <a:gd name="connsiteY44-34144" fmla="*/ 16578 h 17394"/>
              <a:gd name="connsiteX45-34145" fmla="*/ 10482 w 13634"/>
              <a:gd name="connsiteY45-34146" fmla="*/ 15449 h 17394"/>
              <a:gd name="connsiteX46-34147" fmla="*/ 10608 w 13634"/>
              <a:gd name="connsiteY46-34148" fmla="*/ 14870 h 17394"/>
              <a:gd name="connsiteX47-34149" fmla="*/ 10497 w 13634"/>
              <a:gd name="connsiteY47-34150" fmla="*/ 15401 h 17394"/>
              <a:gd name="connsiteX48-34151" fmla="*/ 10107 w 13634"/>
              <a:gd name="connsiteY48-34152" fmla="*/ 15775 h 17394"/>
              <a:gd name="connsiteX49-34153" fmla="*/ 10303 w 13634"/>
              <a:gd name="connsiteY49-34154" fmla="*/ 15076 h 17394"/>
              <a:gd name="connsiteX50-34155" fmla="*/ 10158 w 13634"/>
              <a:gd name="connsiteY50-34156" fmla="*/ 14496 h 17394"/>
              <a:gd name="connsiteX51-34157" fmla="*/ 10216 w 13634"/>
              <a:gd name="connsiteY51-34158" fmla="*/ 14890 h 17394"/>
              <a:gd name="connsiteX52-34159" fmla="*/ 10408 w 13634"/>
              <a:gd name="connsiteY52-34160" fmla="*/ 13974 h 17394"/>
              <a:gd name="connsiteX53-34161" fmla="*/ 10649 w 13634"/>
              <a:gd name="connsiteY53-34162" fmla="*/ 8335 h 17394"/>
              <a:gd name="connsiteX54-34163" fmla="*/ 10180 w 13634"/>
              <a:gd name="connsiteY54-34164" fmla="*/ 12175 h 17394"/>
              <a:gd name="connsiteX55-34165" fmla="*/ 9506 w 13634"/>
              <a:gd name="connsiteY55-34166" fmla="*/ 15374 h 17394"/>
              <a:gd name="connsiteX56-34167" fmla="*/ 9594 w 13634"/>
              <a:gd name="connsiteY56-34168" fmla="*/ 13462 h 17394"/>
              <a:gd name="connsiteX57-34169" fmla="*/ 9795 w 13634"/>
              <a:gd name="connsiteY57-34170" fmla="*/ 11851 h 17394"/>
              <a:gd name="connsiteX58-34171" fmla="*/ 8937 w 13634"/>
              <a:gd name="connsiteY58-34172" fmla="*/ 13356 h 17394"/>
              <a:gd name="connsiteX59-34173" fmla="*/ 9525 w 13634"/>
              <a:gd name="connsiteY59-34174" fmla="*/ 11442 h 17394"/>
              <a:gd name="connsiteX60-34175" fmla="*/ 9915 w 13634"/>
              <a:gd name="connsiteY60-34176" fmla="*/ 10099 h 17394"/>
              <a:gd name="connsiteX61-34177" fmla="*/ 10040 w 13634"/>
              <a:gd name="connsiteY61-34178" fmla="*/ 5442 h 17394"/>
              <a:gd name="connsiteX62-34179" fmla="*/ 9023 w 13634"/>
              <a:gd name="connsiteY62-34180" fmla="*/ 3604 h 17394"/>
              <a:gd name="connsiteX63-34181" fmla="*/ 8480 w 13634"/>
              <a:gd name="connsiteY63-34182" fmla="*/ 4284 h 17394"/>
              <a:gd name="connsiteX64-34183" fmla="*/ 7081 w 13634"/>
              <a:gd name="connsiteY64-34184" fmla="*/ 4898 h 17394"/>
              <a:gd name="connsiteX65-34185" fmla="*/ 6958 w 13634"/>
              <a:gd name="connsiteY65-34186" fmla="*/ 6450 h 17394"/>
              <a:gd name="connsiteX66-34187" fmla="*/ 6353 w 13634"/>
              <a:gd name="connsiteY66-34188" fmla="*/ 6132 h 17394"/>
              <a:gd name="connsiteX67-34189" fmla="*/ 6177 w 13634"/>
              <a:gd name="connsiteY67-34190" fmla="*/ 6663 h 17394"/>
              <a:gd name="connsiteX68-34191" fmla="*/ 5827 w 13634"/>
              <a:gd name="connsiteY68-34192" fmla="*/ 6935 h 17394"/>
              <a:gd name="connsiteX69-34193" fmla="*/ 5225 w 13634"/>
              <a:gd name="connsiteY69-34194" fmla="*/ 7260 h 17394"/>
              <a:gd name="connsiteX70-34195" fmla="*/ 5356 w 13634"/>
              <a:gd name="connsiteY70-34196" fmla="*/ 7171 h 17394"/>
              <a:gd name="connsiteX71-34197" fmla="*/ 5733 w 13634"/>
              <a:gd name="connsiteY71-34198" fmla="*/ 7016 h 17394"/>
              <a:gd name="connsiteX72-34199" fmla="*/ 5235 w 13634"/>
              <a:gd name="connsiteY72-34200" fmla="*/ 7287 h 17394"/>
              <a:gd name="connsiteX73-34201" fmla="*/ 4271 w 13634"/>
              <a:gd name="connsiteY73-34202" fmla="*/ 8017 h 17394"/>
              <a:gd name="connsiteX74-34203" fmla="*/ 3715 w 13634"/>
              <a:gd name="connsiteY74-34204" fmla="*/ 8372 h 17394"/>
              <a:gd name="connsiteX75-34205" fmla="*/ 2995 w 13634"/>
              <a:gd name="connsiteY75-34206" fmla="*/ 8683 h 17394"/>
              <a:gd name="connsiteX76-34207" fmla="*/ 1345 w 13634"/>
              <a:gd name="connsiteY76-34208" fmla="*/ 9330 h 17394"/>
              <a:gd name="connsiteX77-34209" fmla="*/ 308 w 13634"/>
              <a:gd name="connsiteY77-34210" fmla="*/ 9936 h 17394"/>
              <a:gd name="connsiteX78-34211" fmla="*/ 156 w 13634"/>
              <a:gd name="connsiteY78-34212" fmla="*/ 8790 h 17394"/>
              <a:gd name="connsiteX79-34213" fmla="*/ 135 w 13634"/>
              <a:gd name="connsiteY79-34214" fmla="*/ 6267 h 17394"/>
              <a:gd name="connsiteX0-34215" fmla="*/ 135 w 13634"/>
              <a:gd name="connsiteY0-34216" fmla="*/ 6267 h 17394"/>
              <a:gd name="connsiteX1-34217" fmla="*/ 779 w 13634"/>
              <a:gd name="connsiteY1-34218" fmla="*/ 5729 h 17394"/>
              <a:gd name="connsiteX2-34219" fmla="*/ 2207 w 13634"/>
              <a:gd name="connsiteY2-34220" fmla="*/ 5863 h 17394"/>
              <a:gd name="connsiteX3-34221" fmla="*/ 4002 w 13634"/>
              <a:gd name="connsiteY3-34222" fmla="*/ 5164 h 17394"/>
              <a:gd name="connsiteX4-34223" fmla="*/ 6333 w 13634"/>
              <a:gd name="connsiteY4-34224" fmla="*/ 3399 h 17394"/>
              <a:gd name="connsiteX5-34225" fmla="*/ 6905 w 13634"/>
              <a:gd name="connsiteY5-34226" fmla="*/ 2367 h 17394"/>
              <a:gd name="connsiteX6-34227" fmla="*/ 7079 w 13634"/>
              <a:gd name="connsiteY6-34228" fmla="*/ 2149 h 17394"/>
              <a:gd name="connsiteX7-34229" fmla="*/ 7300 w 13634"/>
              <a:gd name="connsiteY7-34230" fmla="*/ 826 h 17394"/>
              <a:gd name="connsiteX8-34231" fmla="*/ 7650 w 13634"/>
              <a:gd name="connsiteY8-34232" fmla="*/ 961 h 17394"/>
              <a:gd name="connsiteX9-34233" fmla="*/ 8006 w 13634"/>
              <a:gd name="connsiteY9-34234" fmla="*/ 1915 h 17394"/>
              <a:gd name="connsiteX10-34235" fmla="*/ 8738 w 13634"/>
              <a:gd name="connsiteY10-34236" fmla="*/ 752 h 17394"/>
              <a:gd name="connsiteX11-34237" fmla="*/ 8410 w 13634"/>
              <a:gd name="connsiteY11-34238" fmla="*/ 1546 h 17394"/>
              <a:gd name="connsiteX12-34239" fmla="*/ 9069 w 13634"/>
              <a:gd name="connsiteY12-34240" fmla="*/ 19 h 17394"/>
              <a:gd name="connsiteX13-34241" fmla="*/ 9555 w 13634"/>
              <a:gd name="connsiteY13-34242" fmla="*/ 14 h 17394"/>
              <a:gd name="connsiteX14-34243" fmla="*/ 9651 w 13634"/>
              <a:gd name="connsiteY14-34244" fmla="*/ 1200 h 17394"/>
              <a:gd name="connsiteX15-34245" fmla="*/ 11693 w 13634"/>
              <a:gd name="connsiteY15-34246" fmla="*/ 3664 h 17394"/>
              <a:gd name="connsiteX16-34247" fmla="*/ 12576 w 13634"/>
              <a:gd name="connsiteY16-34248" fmla="*/ 6051 h 17394"/>
              <a:gd name="connsiteX17-34249" fmla="*/ 13484 w 13634"/>
              <a:gd name="connsiteY17-34250" fmla="*/ 12081 h 17394"/>
              <a:gd name="connsiteX18-34251" fmla="*/ 13606 w 13634"/>
              <a:gd name="connsiteY18-34252" fmla="*/ 17062 h 17394"/>
              <a:gd name="connsiteX19-34253" fmla="*/ 13433 w 13634"/>
              <a:gd name="connsiteY19-34254" fmla="*/ 15125 h 17394"/>
              <a:gd name="connsiteX20-34255" fmla="*/ 13074 w 13634"/>
              <a:gd name="connsiteY20-34256" fmla="*/ 17053 h 17394"/>
              <a:gd name="connsiteX21-34257" fmla="*/ 13221 w 13634"/>
              <a:gd name="connsiteY21-34258" fmla="*/ 13248 h 17394"/>
              <a:gd name="connsiteX22-34259" fmla="*/ 12587 w 13634"/>
              <a:gd name="connsiteY22-34260" fmla="*/ 9413 h 17394"/>
              <a:gd name="connsiteX23-34261" fmla="*/ 12736 w 13634"/>
              <a:gd name="connsiteY23-34262" fmla="*/ 13350 h 17394"/>
              <a:gd name="connsiteX24-34263" fmla="*/ 12587 w 13634"/>
              <a:gd name="connsiteY24-34264" fmla="*/ 15135 h 17394"/>
              <a:gd name="connsiteX25-34265" fmla="*/ 12197 w 13634"/>
              <a:gd name="connsiteY25-34266" fmla="*/ 17220 h 17394"/>
              <a:gd name="connsiteX26-34267" fmla="*/ 12291 w 13634"/>
              <a:gd name="connsiteY26-34268" fmla="*/ 10366 h 17394"/>
              <a:gd name="connsiteX27-34269" fmla="*/ 11939 w 13634"/>
              <a:gd name="connsiteY27-34270" fmla="*/ 6415 h 17394"/>
              <a:gd name="connsiteX28-34271" fmla="*/ 11372 w 13634"/>
              <a:gd name="connsiteY28-34272" fmla="*/ 4727 h 17394"/>
              <a:gd name="connsiteX29-34273" fmla="*/ 11539 w 13634"/>
              <a:gd name="connsiteY29-34274" fmla="*/ 7113 h 17394"/>
              <a:gd name="connsiteX30-34275" fmla="*/ 11780 w 13634"/>
              <a:gd name="connsiteY30-34276" fmla="*/ 7984 h 17394"/>
              <a:gd name="connsiteX31-34277" fmla="*/ 12138 w 13634"/>
              <a:gd name="connsiteY31-34278" fmla="*/ 9938 h 17394"/>
              <a:gd name="connsiteX32-34279" fmla="*/ 11764 w 13634"/>
              <a:gd name="connsiteY32-34280" fmla="*/ 9257 h 17394"/>
              <a:gd name="connsiteX33-34281" fmla="*/ 12024 w 13634"/>
              <a:gd name="connsiteY33-34282" fmla="*/ 14201 h 17394"/>
              <a:gd name="connsiteX34-34283" fmla="*/ 11868 w 13634"/>
              <a:gd name="connsiteY34-34284" fmla="*/ 16611 h 17394"/>
              <a:gd name="connsiteX35-34285" fmla="*/ 11659 w 13634"/>
              <a:gd name="connsiteY35-34286" fmla="*/ 13325 h 17394"/>
              <a:gd name="connsiteX36-34287" fmla="*/ 11511 w 13634"/>
              <a:gd name="connsiteY36-34288" fmla="*/ 11252 h 17394"/>
              <a:gd name="connsiteX37-34289" fmla="*/ 10854 w 13634"/>
              <a:gd name="connsiteY37-34290" fmla="*/ 6212 h 17394"/>
              <a:gd name="connsiteX38-34291" fmla="*/ 11200 w 13634"/>
              <a:gd name="connsiteY38-34292" fmla="*/ 11757 h 17394"/>
              <a:gd name="connsiteX39-34293" fmla="*/ 11400 w 13634"/>
              <a:gd name="connsiteY39-34294" fmla="*/ 14285 h 17394"/>
              <a:gd name="connsiteX40-34295" fmla="*/ 11229 w 13634"/>
              <a:gd name="connsiteY40-34296" fmla="*/ 16746 h 17394"/>
              <a:gd name="connsiteX41-34297" fmla="*/ 11037 w 13634"/>
              <a:gd name="connsiteY41-34298" fmla="*/ 13822 h 17394"/>
              <a:gd name="connsiteX42-34299" fmla="*/ 10633 w 13634"/>
              <a:gd name="connsiteY42-34300" fmla="*/ 16705 h 17394"/>
              <a:gd name="connsiteX43-34301" fmla="*/ 10290 w 13634"/>
              <a:gd name="connsiteY43-34302" fmla="*/ 17020 h 17394"/>
              <a:gd name="connsiteX44-34303" fmla="*/ 10369 w 13634"/>
              <a:gd name="connsiteY44-34304" fmla="*/ 16578 h 17394"/>
              <a:gd name="connsiteX45-34305" fmla="*/ 10482 w 13634"/>
              <a:gd name="connsiteY45-34306" fmla="*/ 15449 h 17394"/>
              <a:gd name="connsiteX46-34307" fmla="*/ 10608 w 13634"/>
              <a:gd name="connsiteY46-34308" fmla="*/ 14870 h 17394"/>
              <a:gd name="connsiteX47-34309" fmla="*/ 10497 w 13634"/>
              <a:gd name="connsiteY47-34310" fmla="*/ 15401 h 17394"/>
              <a:gd name="connsiteX48-34311" fmla="*/ 10107 w 13634"/>
              <a:gd name="connsiteY48-34312" fmla="*/ 15775 h 17394"/>
              <a:gd name="connsiteX49-34313" fmla="*/ 10303 w 13634"/>
              <a:gd name="connsiteY49-34314" fmla="*/ 15076 h 17394"/>
              <a:gd name="connsiteX50-34315" fmla="*/ 10158 w 13634"/>
              <a:gd name="connsiteY50-34316" fmla="*/ 14496 h 17394"/>
              <a:gd name="connsiteX51-34317" fmla="*/ 10216 w 13634"/>
              <a:gd name="connsiteY51-34318" fmla="*/ 14890 h 17394"/>
              <a:gd name="connsiteX52-34319" fmla="*/ 10408 w 13634"/>
              <a:gd name="connsiteY52-34320" fmla="*/ 13974 h 17394"/>
              <a:gd name="connsiteX53-34321" fmla="*/ 10649 w 13634"/>
              <a:gd name="connsiteY53-34322" fmla="*/ 8335 h 17394"/>
              <a:gd name="connsiteX54-34323" fmla="*/ 10180 w 13634"/>
              <a:gd name="connsiteY54-34324" fmla="*/ 12175 h 17394"/>
              <a:gd name="connsiteX55-34325" fmla="*/ 9506 w 13634"/>
              <a:gd name="connsiteY55-34326" fmla="*/ 15374 h 17394"/>
              <a:gd name="connsiteX56-34327" fmla="*/ 9594 w 13634"/>
              <a:gd name="connsiteY56-34328" fmla="*/ 13462 h 17394"/>
              <a:gd name="connsiteX57-34329" fmla="*/ 9795 w 13634"/>
              <a:gd name="connsiteY57-34330" fmla="*/ 11851 h 17394"/>
              <a:gd name="connsiteX58-34331" fmla="*/ 8937 w 13634"/>
              <a:gd name="connsiteY58-34332" fmla="*/ 13356 h 17394"/>
              <a:gd name="connsiteX59-34333" fmla="*/ 9525 w 13634"/>
              <a:gd name="connsiteY59-34334" fmla="*/ 11442 h 17394"/>
              <a:gd name="connsiteX60-34335" fmla="*/ 9915 w 13634"/>
              <a:gd name="connsiteY60-34336" fmla="*/ 10099 h 17394"/>
              <a:gd name="connsiteX61-34337" fmla="*/ 10040 w 13634"/>
              <a:gd name="connsiteY61-34338" fmla="*/ 5442 h 17394"/>
              <a:gd name="connsiteX62-34339" fmla="*/ 9023 w 13634"/>
              <a:gd name="connsiteY62-34340" fmla="*/ 3604 h 17394"/>
              <a:gd name="connsiteX63-34341" fmla="*/ 8480 w 13634"/>
              <a:gd name="connsiteY63-34342" fmla="*/ 4284 h 17394"/>
              <a:gd name="connsiteX64-34343" fmla="*/ 7081 w 13634"/>
              <a:gd name="connsiteY64-34344" fmla="*/ 4898 h 17394"/>
              <a:gd name="connsiteX65-34345" fmla="*/ 6958 w 13634"/>
              <a:gd name="connsiteY65-34346" fmla="*/ 6450 h 17394"/>
              <a:gd name="connsiteX66-34347" fmla="*/ 6353 w 13634"/>
              <a:gd name="connsiteY66-34348" fmla="*/ 6132 h 17394"/>
              <a:gd name="connsiteX67-34349" fmla="*/ 6177 w 13634"/>
              <a:gd name="connsiteY67-34350" fmla="*/ 6663 h 17394"/>
              <a:gd name="connsiteX68-34351" fmla="*/ 5827 w 13634"/>
              <a:gd name="connsiteY68-34352" fmla="*/ 6935 h 17394"/>
              <a:gd name="connsiteX69-34353" fmla="*/ 5225 w 13634"/>
              <a:gd name="connsiteY69-34354" fmla="*/ 7260 h 17394"/>
              <a:gd name="connsiteX70-34355" fmla="*/ 5356 w 13634"/>
              <a:gd name="connsiteY70-34356" fmla="*/ 7171 h 17394"/>
              <a:gd name="connsiteX71-34357" fmla="*/ 5733 w 13634"/>
              <a:gd name="connsiteY71-34358" fmla="*/ 7016 h 17394"/>
              <a:gd name="connsiteX72-34359" fmla="*/ 5235 w 13634"/>
              <a:gd name="connsiteY72-34360" fmla="*/ 7287 h 17394"/>
              <a:gd name="connsiteX73-34361" fmla="*/ 4271 w 13634"/>
              <a:gd name="connsiteY73-34362" fmla="*/ 8017 h 17394"/>
              <a:gd name="connsiteX74-34363" fmla="*/ 3715 w 13634"/>
              <a:gd name="connsiteY74-34364" fmla="*/ 8372 h 17394"/>
              <a:gd name="connsiteX75-34365" fmla="*/ 2995 w 13634"/>
              <a:gd name="connsiteY75-34366" fmla="*/ 8683 h 17394"/>
              <a:gd name="connsiteX76-34367" fmla="*/ 1345 w 13634"/>
              <a:gd name="connsiteY76-34368" fmla="*/ 9330 h 17394"/>
              <a:gd name="connsiteX77-34369" fmla="*/ 308 w 13634"/>
              <a:gd name="connsiteY77-34370" fmla="*/ 9936 h 17394"/>
              <a:gd name="connsiteX78-34371" fmla="*/ 156 w 13634"/>
              <a:gd name="connsiteY78-34372" fmla="*/ 8790 h 17394"/>
              <a:gd name="connsiteX79-34373" fmla="*/ 135 w 13634"/>
              <a:gd name="connsiteY79-34374" fmla="*/ 6267 h 17394"/>
              <a:gd name="connsiteX0-34375" fmla="*/ 135 w 13609"/>
              <a:gd name="connsiteY0-34376" fmla="*/ 6267 h 17394"/>
              <a:gd name="connsiteX1-34377" fmla="*/ 779 w 13609"/>
              <a:gd name="connsiteY1-34378" fmla="*/ 5729 h 17394"/>
              <a:gd name="connsiteX2-34379" fmla="*/ 2207 w 13609"/>
              <a:gd name="connsiteY2-34380" fmla="*/ 5863 h 17394"/>
              <a:gd name="connsiteX3-34381" fmla="*/ 4002 w 13609"/>
              <a:gd name="connsiteY3-34382" fmla="*/ 5164 h 17394"/>
              <a:gd name="connsiteX4-34383" fmla="*/ 6333 w 13609"/>
              <a:gd name="connsiteY4-34384" fmla="*/ 3399 h 17394"/>
              <a:gd name="connsiteX5-34385" fmla="*/ 6905 w 13609"/>
              <a:gd name="connsiteY5-34386" fmla="*/ 2367 h 17394"/>
              <a:gd name="connsiteX6-34387" fmla="*/ 7079 w 13609"/>
              <a:gd name="connsiteY6-34388" fmla="*/ 2149 h 17394"/>
              <a:gd name="connsiteX7-34389" fmla="*/ 7300 w 13609"/>
              <a:gd name="connsiteY7-34390" fmla="*/ 826 h 17394"/>
              <a:gd name="connsiteX8-34391" fmla="*/ 7650 w 13609"/>
              <a:gd name="connsiteY8-34392" fmla="*/ 961 h 17394"/>
              <a:gd name="connsiteX9-34393" fmla="*/ 8006 w 13609"/>
              <a:gd name="connsiteY9-34394" fmla="*/ 1915 h 17394"/>
              <a:gd name="connsiteX10-34395" fmla="*/ 8738 w 13609"/>
              <a:gd name="connsiteY10-34396" fmla="*/ 752 h 17394"/>
              <a:gd name="connsiteX11-34397" fmla="*/ 8410 w 13609"/>
              <a:gd name="connsiteY11-34398" fmla="*/ 1546 h 17394"/>
              <a:gd name="connsiteX12-34399" fmla="*/ 9069 w 13609"/>
              <a:gd name="connsiteY12-34400" fmla="*/ 19 h 17394"/>
              <a:gd name="connsiteX13-34401" fmla="*/ 9555 w 13609"/>
              <a:gd name="connsiteY13-34402" fmla="*/ 14 h 17394"/>
              <a:gd name="connsiteX14-34403" fmla="*/ 9651 w 13609"/>
              <a:gd name="connsiteY14-34404" fmla="*/ 1200 h 17394"/>
              <a:gd name="connsiteX15-34405" fmla="*/ 11693 w 13609"/>
              <a:gd name="connsiteY15-34406" fmla="*/ 3664 h 17394"/>
              <a:gd name="connsiteX16-34407" fmla="*/ 12576 w 13609"/>
              <a:gd name="connsiteY16-34408" fmla="*/ 6051 h 17394"/>
              <a:gd name="connsiteX17-34409" fmla="*/ 13367 w 13609"/>
              <a:gd name="connsiteY17-34410" fmla="*/ 8807 h 17394"/>
              <a:gd name="connsiteX18-34411" fmla="*/ 13484 w 13609"/>
              <a:gd name="connsiteY18-34412" fmla="*/ 12081 h 17394"/>
              <a:gd name="connsiteX19-34413" fmla="*/ 13606 w 13609"/>
              <a:gd name="connsiteY19-34414" fmla="*/ 17062 h 17394"/>
              <a:gd name="connsiteX20-34415" fmla="*/ 13433 w 13609"/>
              <a:gd name="connsiteY20-34416" fmla="*/ 15125 h 17394"/>
              <a:gd name="connsiteX21-34417" fmla="*/ 13074 w 13609"/>
              <a:gd name="connsiteY21-34418" fmla="*/ 17053 h 17394"/>
              <a:gd name="connsiteX22-34419" fmla="*/ 13221 w 13609"/>
              <a:gd name="connsiteY22-34420" fmla="*/ 13248 h 17394"/>
              <a:gd name="connsiteX23-34421" fmla="*/ 12587 w 13609"/>
              <a:gd name="connsiteY23-34422" fmla="*/ 9413 h 17394"/>
              <a:gd name="connsiteX24-34423" fmla="*/ 12736 w 13609"/>
              <a:gd name="connsiteY24-34424" fmla="*/ 13350 h 17394"/>
              <a:gd name="connsiteX25-34425" fmla="*/ 12587 w 13609"/>
              <a:gd name="connsiteY25-34426" fmla="*/ 15135 h 17394"/>
              <a:gd name="connsiteX26-34427" fmla="*/ 12197 w 13609"/>
              <a:gd name="connsiteY26-34428" fmla="*/ 17220 h 17394"/>
              <a:gd name="connsiteX27-34429" fmla="*/ 12291 w 13609"/>
              <a:gd name="connsiteY27-34430" fmla="*/ 10366 h 17394"/>
              <a:gd name="connsiteX28-34431" fmla="*/ 11939 w 13609"/>
              <a:gd name="connsiteY28-34432" fmla="*/ 6415 h 17394"/>
              <a:gd name="connsiteX29-34433" fmla="*/ 11372 w 13609"/>
              <a:gd name="connsiteY29-34434" fmla="*/ 4727 h 17394"/>
              <a:gd name="connsiteX30-34435" fmla="*/ 11539 w 13609"/>
              <a:gd name="connsiteY30-34436" fmla="*/ 7113 h 17394"/>
              <a:gd name="connsiteX31-34437" fmla="*/ 11780 w 13609"/>
              <a:gd name="connsiteY31-34438" fmla="*/ 7984 h 17394"/>
              <a:gd name="connsiteX32-34439" fmla="*/ 12138 w 13609"/>
              <a:gd name="connsiteY32-34440" fmla="*/ 9938 h 17394"/>
              <a:gd name="connsiteX33-34441" fmla="*/ 11764 w 13609"/>
              <a:gd name="connsiteY33-34442" fmla="*/ 9257 h 17394"/>
              <a:gd name="connsiteX34-34443" fmla="*/ 12024 w 13609"/>
              <a:gd name="connsiteY34-34444" fmla="*/ 14201 h 17394"/>
              <a:gd name="connsiteX35-34445" fmla="*/ 11868 w 13609"/>
              <a:gd name="connsiteY35-34446" fmla="*/ 16611 h 17394"/>
              <a:gd name="connsiteX36-34447" fmla="*/ 11659 w 13609"/>
              <a:gd name="connsiteY36-34448" fmla="*/ 13325 h 17394"/>
              <a:gd name="connsiteX37-34449" fmla="*/ 11511 w 13609"/>
              <a:gd name="connsiteY37-34450" fmla="*/ 11252 h 17394"/>
              <a:gd name="connsiteX38-34451" fmla="*/ 10854 w 13609"/>
              <a:gd name="connsiteY38-34452" fmla="*/ 6212 h 17394"/>
              <a:gd name="connsiteX39-34453" fmla="*/ 11200 w 13609"/>
              <a:gd name="connsiteY39-34454" fmla="*/ 11757 h 17394"/>
              <a:gd name="connsiteX40-34455" fmla="*/ 11400 w 13609"/>
              <a:gd name="connsiteY40-34456" fmla="*/ 14285 h 17394"/>
              <a:gd name="connsiteX41-34457" fmla="*/ 11229 w 13609"/>
              <a:gd name="connsiteY41-34458" fmla="*/ 16746 h 17394"/>
              <a:gd name="connsiteX42-34459" fmla="*/ 11037 w 13609"/>
              <a:gd name="connsiteY42-34460" fmla="*/ 13822 h 17394"/>
              <a:gd name="connsiteX43-34461" fmla="*/ 10633 w 13609"/>
              <a:gd name="connsiteY43-34462" fmla="*/ 16705 h 17394"/>
              <a:gd name="connsiteX44-34463" fmla="*/ 10290 w 13609"/>
              <a:gd name="connsiteY44-34464" fmla="*/ 17020 h 17394"/>
              <a:gd name="connsiteX45-34465" fmla="*/ 10369 w 13609"/>
              <a:gd name="connsiteY45-34466" fmla="*/ 16578 h 17394"/>
              <a:gd name="connsiteX46-34467" fmla="*/ 10482 w 13609"/>
              <a:gd name="connsiteY46-34468" fmla="*/ 15449 h 17394"/>
              <a:gd name="connsiteX47-34469" fmla="*/ 10608 w 13609"/>
              <a:gd name="connsiteY47-34470" fmla="*/ 14870 h 17394"/>
              <a:gd name="connsiteX48-34471" fmla="*/ 10497 w 13609"/>
              <a:gd name="connsiteY48-34472" fmla="*/ 15401 h 17394"/>
              <a:gd name="connsiteX49-34473" fmla="*/ 10107 w 13609"/>
              <a:gd name="connsiteY49-34474" fmla="*/ 15775 h 17394"/>
              <a:gd name="connsiteX50-34475" fmla="*/ 10303 w 13609"/>
              <a:gd name="connsiteY50-34476" fmla="*/ 15076 h 17394"/>
              <a:gd name="connsiteX51-34477" fmla="*/ 10158 w 13609"/>
              <a:gd name="connsiteY51-34478" fmla="*/ 14496 h 17394"/>
              <a:gd name="connsiteX52-34479" fmla="*/ 10216 w 13609"/>
              <a:gd name="connsiteY52-34480" fmla="*/ 14890 h 17394"/>
              <a:gd name="connsiteX53-34481" fmla="*/ 10408 w 13609"/>
              <a:gd name="connsiteY53-34482" fmla="*/ 13974 h 17394"/>
              <a:gd name="connsiteX54-34483" fmla="*/ 10649 w 13609"/>
              <a:gd name="connsiteY54-34484" fmla="*/ 8335 h 17394"/>
              <a:gd name="connsiteX55-34485" fmla="*/ 10180 w 13609"/>
              <a:gd name="connsiteY55-34486" fmla="*/ 12175 h 17394"/>
              <a:gd name="connsiteX56-34487" fmla="*/ 9506 w 13609"/>
              <a:gd name="connsiteY56-34488" fmla="*/ 15374 h 17394"/>
              <a:gd name="connsiteX57-34489" fmla="*/ 9594 w 13609"/>
              <a:gd name="connsiteY57-34490" fmla="*/ 13462 h 17394"/>
              <a:gd name="connsiteX58-34491" fmla="*/ 9795 w 13609"/>
              <a:gd name="connsiteY58-34492" fmla="*/ 11851 h 17394"/>
              <a:gd name="connsiteX59-34493" fmla="*/ 8937 w 13609"/>
              <a:gd name="connsiteY59-34494" fmla="*/ 13356 h 17394"/>
              <a:gd name="connsiteX60-34495" fmla="*/ 9525 w 13609"/>
              <a:gd name="connsiteY60-34496" fmla="*/ 11442 h 17394"/>
              <a:gd name="connsiteX61-34497" fmla="*/ 9915 w 13609"/>
              <a:gd name="connsiteY61-34498" fmla="*/ 10099 h 17394"/>
              <a:gd name="connsiteX62-34499" fmla="*/ 10040 w 13609"/>
              <a:gd name="connsiteY62-34500" fmla="*/ 5442 h 17394"/>
              <a:gd name="connsiteX63-34501" fmla="*/ 9023 w 13609"/>
              <a:gd name="connsiteY63-34502" fmla="*/ 3604 h 17394"/>
              <a:gd name="connsiteX64-34503" fmla="*/ 8480 w 13609"/>
              <a:gd name="connsiteY64-34504" fmla="*/ 4284 h 17394"/>
              <a:gd name="connsiteX65-34505" fmla="*/ 7081 w 13609"/>
              <a:gd name="connsiteY65-34506" fmla="*/ 4898 h 17394"/>
              <a:gd name="connsiteX66-34507" fmla="*/ 6958 w 13609"/>
              <a:gd name="connsiteY66-34508" fmla="*/ 6450 h 17394"/>
              <a:gd name="connsiteX67-34509" fmla="*/ 6353 w 13609"/>
              <a:gd name="connsiteY67-34510" fmla="*/ 6132 h 17394"/>
              <a:gd name="connsiteX68-34511" fmla="*/ 6177 w 13609"/>
              <a:gd name="connsiteY68-34512" fmla="*/ 6663 h 17394"/>
              <a:gd name="connsiteX69-34513" fmla="*/ 5827 w 13609"/>
              <a:gd name="connsiteY69-34514" fmla="*/ 6935 h 17394"/>
              <a:gd name="connsiteX70-34515" fmla="*/ 5225 w 13609"/>
              <a:gd name="connsiteY70-34516" fmla="*/ 7260 h 17394"/>
              <a:gd name="connsiteX71-34517" fmla="*/ 5356 w 13609"/>
              <a:gd name="connsiteY71-34518" fmla="*/ 7171 h 17394"/>
              <a:gd name="connsiteX72-34519" fmla="*/ 5733 w 13609"/>
              <a:gd name="connsiteY72-34520" fmla="*/ 7016 h 17394"/>
              <a:gd name="connsiteX73-34521" fmla="*/ 5235 w 13609"/>
              <a:gd name="connsiteY73-34522" fmla="*/ 7287 h 17394"/>
              <a:gd name="connsiteX74-34523" fmla="*/ 4271 w 13609"/>
              <a:gd name="connsiteY74-34524" fmla="*/ 8017 h 17394"/>
              <a:gd name="connsiteX75-34525" fmla="*/ 3715 w 13609"/>
              <a:gd name="connsiteY75-34526" fmla="*/ 8372 h 17394"/>
              <a:gd name="connsiteX76-34527" fmla="*/ 2995 w 13609"/>
              <a:gd name="connsiteY76-34528" fmla="*/ 8683 h 17394"/>
              <a:gd name="connsiteX77-34529" fmla="*/ 1345 w 13609"/>
              <a:gd name="connsiteY77-34530" fmla="*/ 9330 h 17394"/>
              <a:gd name="connsiteX78-34531" fmla="*/ 308 w 13609"/>
              <a:gd name="connsiteY78-34532" fmla="*/ 9936 h 17394"/>
              <a:gd name="connsiteX79-34533" fmla="*/ 156 w 13609"/>
              <a:gd name="connsiteY79-34534" fmla="*/ 8790 h 17394"/>
              <a:gd name="connsiteX80" fmla="*/ 135 w 13609"/>
              <a:gd name="connsiteY80" fmla="*/ 6267 h 17394"/>
              <a:gd name="connsiteX0-34535" fmla="*/ 135 w 13609"/>
              <a:gd name="connsiteY0-34536" fmla="*/ 6267 h 17394"/>
              <a:gd name="connsiteX1-34537" fmla="*/ 779 w 13609"/>
              <a:gd name="connsiteY1-34538" fmla="*/ 5729 h 17394"/>
              <a:gd name="connsiteX2-34539" fmla="*/ 2207 w 13609"/>
              <a:gd name="connsiteY2-34540" fmla="*/ 5863 h 17394"/>
              <a:gd name="connsiteX3-34541" fmla="*/ 4002 w 13609"/>
              <a:gd name="connsiteY3-34542" fmla="*/ 5164 h 17394"/>
              <a:gd name="connsiteX4-34543" fmla="*/ 6333 w 13609"/>
              <a:gd name="connsiteY4-34544" fmla="*/ 3399 h 17394"/>
              <a:gd name="connsiteX5-34545" fmla="*/ 6905 w 13609"/>
              <a:gd name="connsiteY5-34546" fmla="*/ 2367 h 17394"/>
              <a:gd name="connsiteX6-34547" fmla="*/ 7079 w 13609"/>
              <a:gd name="connsiteY6-34548" fmla="*/ 2149 h 17394"/>
              <a:gd name="connsiteX7-34549" fmla="*/ 7300 w 13609"/>
              <a:gd name="connsiteY7-34550" fmla="*/ 826 h 17394"/>
              <a:gd name="connsiteX8-34551" fmla="*/ 7650 w 13609"/>
              <a:gd name="connsiteY8-34552" fmla="*/ 961 h 17394"/>
              <a:gd name="connsiteX9-34553" fmla="*/ 8006 w 13609"/>
              <a:gd name="connsiteY9-34554" fmla="*/ 1915 h 17394"/>
              <a:gd name="connsiteX10-34555" fmla="*/ 8738 w 13609"/>
              <a:gd name="connsiteY10-34556" fmla="*/ 752 h 17394"/>
              <a:gd name="connsiteX11-34557" fmla="*/ 8410 w 13609"/>
              <a:gd name="connsiteY11-34558" fmla="*/ 1546 h 17394"/>
              <a:gd name="connsiteX12-34559" fmla="*/ 9069 w 13609"/>
              <a:gd name="connsiteY12-34560" fmla="*/ 19 h 17394"/>
              <a:gd name="connsiteX13-34561" fmla="*/ 9555 w 13609"/>
              <a:gd name="connsiteY13-34562" fmla="*/ 14 h 17394"/>
              <a:gd name="connsiteX14-34563" fmla="*/ 9651 w 13609"/>
              <a:gd name="connsiteY14-34564" fmla="*/ 1200 h 17394"/>
              <a:gd name="connsiteX15-34565" fmla="*/ 11693 w 13609"/>
              <a:gd name="connsiteY15-34566" fmla="*/ 3664 h 17394"/>
              <a:gd name="connsiteX16-34567" fmla="*/ 12576 w 13609"/>
              <a:gd name="connsiteY16-34568" fmla="*/ 6051 h 17394"/>
              <a:gd name="connsiteX17-34569" fmla="*/ 13367 w 13609"/>
              <a:gd name="connsiteY17-34570" fmla="*/ 8807 h 17394"/>
              <a:gd name="connsiteX18-34571" fmla="*/ 13484 w 13609"/>
              <a:gd name="connsiteY18-34572" fmla="*/ 12081 h 17394"/>
              <a:gd name="connsiteX19-34573" fmla="*/ 13606 w 13609"/>
              <a:gd name="connsiteY19-34574" fmla="*/ 17062 h 17394"/>
              <a:gd name="connsiteX20-34575" fmla="*/ 13433 w 13609"/>
              <a:gd name="connsiteY20-34576" fmla="*/ 15125 h 17394"/>
              <a:gd name="connsiteX21-34577" fmla="*/ 13074 w 13609"/>
              <a:gd name="connsiteY21-34578" fmla="*/ 17053 h 17394"/>
              <a:gd name="connsiteX22-34579" fmla="*/ 13221 w 13609"/>
              <a:gd name="connsiteY22-34580" fmla="*/ 13248 h 17394"/>
              <a:gd name="connsiteX23-34581" fmla="*/ 12587 w 13609"/>
              <a:gd name="connsiteY23-34582" fmla="*/ 9413 h 17394"/>
              <a:gd name="connsiteX24-34583" fmla="*/ 12736 w 13609"/>
              <a:gd name="connsiteY24-34584" fmla="*/ 13350 h 17394"/>
              <a:gd name="connsiteX25-34585" fmla="*/ 12587 w 13609"/>
              <a:gd name="connsiteY25-34586" fmla="*/ 15135 h 17394"/>
              <a:gd name="connsiteX26-34587" fmla="*/ 12197 w 13609"/>
              <a:gd name="connsiteY26-34588" fmla="*/ 17220 h 17394"/>
              <a:gd name="connsiteX27-34589" fmla="*/ 12291 w 13609"/>
              <a:gd name="connsiteY27-34590" fmla="*/ 10366 h 17394"/>
              <a:gd name="connsiteX28-34591" fmla="*/ 11939 w 13609"/>
              <a:gd name="connsiteY28-34592" fmla="*/ 6415 h 17394"/>
              <a:gd name="connsiteX29-34593" fmla="*/ 11372 w 13609"/>
              <a:gd name="connsiteY29-34594" fmla="*/ 4727 h 17394"/>
              <a:gd name="connsiteX30-34595" fmla="*/ 11539 w 13609"/>
              <a:gd name="connsiteY30-34596" fmla="*/ 7113 h 17394"/>
              <a:gd name="connsiteX31-34597" fmla="*/ 11780 w 13609"/>
              <a:gd name="connsiteY31-34598" fmla="*/ 7984 h 17394"/>
              <a:gd name="connsiteX32-34599" fmla="*/ 12138 w 13609"/>
              <a:gd name="connsiteY32-34600" fmla="*/ 9938 h 17394"/>
              <a:gd name="connsiteX33-34601" fmla="*/ 11764 w 13609"/>
              <a:gd name="connsiteY33-34602" fmla="*/ 9257 h 17394"/>
              <a:gd name="connsiteX34-34603" fmla="*/ 12024 w 13609"/>
              <a:gd name="connsiteY34-34604" fmla="*/ 14201 h 17394"/>
              <a:gd name="connsiteX35-34605" fmla="*/ 11868 w 13609"/>
              <a:gd name="connsiteY35-34606" fmla="*/ 16611 h 17394"/>
              <a:gd name="connsiteX36-34607" fmla="*/ 11659 w 13609"/>
              <a:gd name="connsiteY36-34608" fmla="*/ 13325 h 17394"/>
              <a:gd name="connsiteX37-34609" fmla="*/ 11511 w 13609"/>
              <a:gd name="connsiteY37-34610" fmla="*/ 11252 h 17394"/>
              <a:gd name="connsiteX38-34611" fmla="*/ 10854 w 13609"/>
              <a:gd name="connsiteY38-34612" fmla="*/ 6212 h 17394"/>
              <a:gd name="connsiteX39-34613" fmla="*/ 11200 w 13609"/>
              <a:gd name="connsiteY39-34614" fmla="*/ 11757 h 17394"/>
              <a:gd name="connsiteX40-34615" fmla="*/ 11400 w 13609"/>
              <a:gd name="connsiteY40-34616" fmla="*/ 14285 h 17394"/>
              <a:gd name="connsiteX41-34617" fmla="*/ 11229 w 13609"/>
              <a:gd name="connsiteY41-34618" fmla="*/ 16746 h 17394"/>
              <a:gd name="connsiteX42-34619" fmla="*/ 11037 w 13609"/>
              <a:gd name="connsiteY42-34620" fmla="*/ 13822 h 17394"/>
              <a:gd name="connsiteX43-34621" fmla="*/ 10633 w 13609"/>
              <a:gd name="connsiteY43-34622" fmla="*/ 16705 h 17394"/>
              <a:gd name="connsiteX44-34623" fmla="*/ 10290 w 13609"/>
              <a:gd name="connsiteY44-34624" fmla="*/ 17020 h 17394"/>
              <a:gd name="connsiteX45-34625" fmla="*/ 10369 w 13609"/>
              <a:gd name="connsiteY45-34626" fmla="*/ 16578 h 17394"/>
              <a:gd name="connsiteX46-34627" fmla="*/ 10482 w 13609"/>
              <a:gd name="connsiteY46-34628" fmla="*/ 15449 h 17394"/>
              <a:gd name="connsiteX47-34629" fmla="*/ 10608 w 13609"/>
              <a:gd name="connsiteY47-34630" fmla="*/ 14870 h 17394"/>
              <a:gd name="connsiteX48-34631" fmla="*/ 10497 w 13609"/>
              <a:gd name="connsiteY48-34632" fmla="*/ 15401 h 17394"/>
              <a:gd name="connsiteX49-34633" fmla="*/ 10107 w 13609"/>
              <a:gd name="connsiteY49-34634" fmla="*/ 15775 h 17394"/>
              <a:gd name="connsiteX50-34635" fmla="*/ 10303 w 13609"/>
              <a:gd name="connsiteY50-34636" fmla="*/ 15076 h 17394"/>
              <a:gd name="connsiteX51-34637" fmla="*/ 10158 w 13609"/>
              <a:gd name="connsiteY51-34638" fmla="*/ 14496 h 17394"/>
              <a:gd name="connsiteX52-34639" fmla="*/ 10216 w 13609"/>
              <a:gd name="connsiteY52-34640" fmla="*/ 14890 h 17394"/>
              <a:gd name="connsiteX53-34641" fmla="*/ 10408 w 13609"/>
              <a:gd name="connsiteY53-34642" fmla="*/ 13974 h 17394"/>
              <a:gd name="connsiteX54-34643" fmla="*/ 10649 w 13609"/>
              <a:gd name="connsiteY54-34644" fmla="*/ 8335 h 17394"/>
              <a:gd name="connsiteX55-34645" fmla="*/ 10180 w 13609"/>
              <a:gd name="connsiteY55-34646" fmla="*/ 12175 h 17394"/>
              <a:gd name="connsiteX56-34647" fmla="*/ 9506 w 13609"/>
              <a:gd name="connsiteY56-34648" fmla="*/ 15374 h 17394"/>
              <a:gd name="connsiteX57-34649" fmla="*/ 9594 w 13609"/>
              <a:gd name="connsiteY57-34650" fmla="*/ 13462 h 17394"/>
              <a:gd name="connsiteX58-34651" fmla="*/ 9795 w 13609"/>
              <a:gd name="connsiteY58-34652" fmla="*/ 11851 h 17394"/>
              <a:gd name="connsiteX59-34653" fmla="*/ 8937 w 13609"/>
              <a:gd name="connsiteY59-34654" fmla="*/ 13356 h 17394"/>
              <a:gd name="connsiteX60-34655" fmla="*/ 9525 w 13609"/>
              <a:gd name="connsiteY60-34656" fmla="*/ 11442 h 17394"/>
              <a:gd name="connsiteX61-34657" fmla="*/ 9915 w 13609"/>
              <a:gd name="connsiteY61-34658" fmla="*/ 10099 h 17394"/>
              <a:gd name="connsiteX62-34659" fmla="*/ 10040 w 13609"/>
              <a:gd name="connsiteY62-34660" fmla="*/ 5442 h 17394"/>
              <a:gd name="connsiteX63-34661" fmla="*/ 9023 w 13609"/>
              <a:gd name="connsiteY63-34662" fmla="*/ 3604 h 17394"/>
              <a:gd name="connsiteX64-34663" fmla="*/ 8480 w 13609"/>
              <a:gd name="connsiteY64-34664" fmla="*/ 4284 h 17394"/>
              <a:gd name="connsiteX65-34665" fmla="*/ 7081 w 13609"/>
              <a:gd name="connsiteY65-34666" fmla="*/ 4898 h 17394"/>
              <a:gd name="connsiteX66-34667" fmla="*/ 6958 w 13609"/>
              <a:gd name="connsiteY66-34668" fmla="*/ 6450 h 17394"/>
              <a:gd name="connsiteX67-34669" fmla="*/ 6353 w 13609"/>
              <a:gd name="connsiteY67-34670" fmla="*/ 6132 h 17394"/>
              <a:gd name="connsiteX68-34671" fmla="*/ 6177 w 13609"/>
              <a:gd name="connsiteY68-34672" fmla="*/ 6663 h 17394"/>
              <a:gd name="connsiteX69-34673" fmla="*/ 5827 w 13609"/>
              <a:gd name="connsiteY69-34674" fmla="*/ 6935 h 17394"/>
              <a:gd name="connsiteX70-34675" fmla="*/ 5225 w 13609"/>
              <a:gd name="connsiteY70-34676" fmla="*/ 7260 h 17394"/>
              <a:gd name="connsiteX71-34677" fmla="*/ 5356 w 13609"/>
              <a:gd name="connsiteY71-34678" fmla="*/ 7171 h 17394"/>
              <a:gd name="connsiteX72-34679" fmla="*/ 5733 w 13609"/>
              <a:gd name="connsiteY72-34680" fmla="*/ 7016 h 17394"/>
              <a:gd name="connsiteX73-34681" fmla="*/ 5235 w 13609"/>
              <a:gd name="connsiteY73-34682" fmla="*/ 7287 h 17394"/>
              <a:gd name="connsiteX74-34683" fmla="*/ 4271 w 13609"/>
              <a:gd name="connsiteY74-34684" fmla="*/ 8017 h 17394"/>
              <a:gd name="connsiteX75-34685" fmla="*/ 3715 w 13609"/>
              <a:gd name="connsiteY75-34686" fmla="*/ 8372 h 17394"/>
              <a:gd name="connsiteX76-34687" fmla="*/ 2995 w 13609"/>
              <a:gd name="connsiteY76-34688" fmla="*/ 8683 h 17394"/>
              <a:gd name="connsiteX77-34689" fmla="*/ 1345 w 13609"/>
              <a:gd name="connsiteY77-34690" fmla="*/ 9330 h 17394"/>
              <a:gd name="connsiteX78-34691" fmla="*/ 308 w 13609"/>
              <a:gd name="connsiteY78-34692" fmla="*/ 9936 h 17394"/>
              <a:gd name="connsiteX79-34693" fmla="*/ 156 w 13609"/>
              <a:gd name="connsiteY79-34694" fmla="*/ 8790 h 17394"/>
              <a:gd name="connsiteX80-34695" fmla="*/ 135 w 13609"/>
              <a:gd name="connsiteY80-34696" fmla="*/ 6267 h 17394"/>
              <a:gd name="connsiteX0-34697" fmla="*/ 135 w 13816"/>
              <a:gd name="connsiteY0-34698" fmla="*/ 6267 h 17394"/>
              <a:gd name="connsiteX1-34699" fmla="*/ 779 w 13816"/>
              <a:gd name="connsiteY1-34700" fmla="*/ 5729 h 17394"/>
              <a:gd name="connsiteX2-34701" fmla="*/ 2207 w 13816"/>
              <a:gd name="connsiteY2-34702" fmla="*/ 5863 h 17394"/>
              <a:gd name="connsiteX3-34703" fmla="*/ 4002 w 13816"/>
              <a:gd name="connsiteY3-34704" fmla="*/ 5164 h 17394"/>
              <a:gd name="connsiteX4-34705" fmla="*/ 6333 w 13816"/>
              <a:gd name="connsiteY4-34706" fmla="*/ 3399 h 17394"/>
              <a:gd name="connsiteX5-34707" fmla="*/ 6905 w 13816"/>
              <a:gd name="connsiteY5-34708" fmla="*/ 2367 h 17394"/>
              <a:gd name="connsiteX6-34709" fmla="*/ 7079 w 13816"/>
              <a:gd name="connsiteY6-34710" fmla="*/ 2149 h 17394"/>
              <a:gd name="connsiteX7-34711" fmla="*/ 7300 w 13816"/>
              <a:gd name="connsiteY7-34712" fmla="*/ 826 h 17394"/>
              <a:gd name="connsiteX8-34713" fmla="*/ 7650 w 13816"/>
              <a:gd name="connsiteY8-34714" fmla="*/ 961 h 17394"/>
              <a:gd name="connsiteX9-34715" fmla="*/ 8006 w 13816"/>
              <a:gd name="connsiteY9-34716" fmla="*/ 1915 h 17394"/>
              <a:gd name="connsiteX10-34717" fmla="*/ 8738 w 13816"/>
              <a:gd name="connsiteY10-34718" fmla="*/ 752 h 17394"/>
              <a:gd name="connsiteX11-34719" fmla="*/ 8410 w 13816"/>
              <a:gd name="connsiteY11-34720" fmla="*/ 1546 h 17394"/>
              <a:gd name="connsiteX12-34721" fmla="*/ 9069 w 13816"/>
              <a:gd name="connsiteY12-34722" fmla="*/ 19 h 17394"/>
              <a:gd name="connsiteX13-34723" fmla="*/ 9555 w 13816"/>
              <a:gd name="connsiteY13-34724" fmla="*/ 14 h 17394"/>
              <a:gd name="connsiteX14-34725" fmla="*/ 9651 w 13816"/>
              <a:gd name="connsiteY14-34726" fmla="*/ 1200 h 17394"/>
              <a:gd name="connsiteX15-34727" fmla="*/ 11693 w 13816"/>
              <a:gd name="connsiteY15-34728" fmla="*/ 3664 h 17394"/>
              <a:gd name="connsiteX16-34729" fmla="*/ 12576 w 13816"/>
              <a:gd name="connsiteY16-34730" fmla="*/ 6051 h 17394"/>
              <a:gd name="connsiteX17-34731" fmla="*/ 13367 w 13816"/>
              <a:gd name="connsiteY17-34732" fmla="*/ 8807 h 17394"/>
              <a:gd name="connsiteX18-34733" fmla="*/ 13484 w 13816"/>
              <a:gd name="connsiteY18-34734" fmla="*/ 12081 h 17394"/>
              <a:gd name="connsiteX19-34735" fmla="*/ 13815 w 13816"/>
              <a:gd name="connsiteY19-34736" fmla="*/ 13260 h 17394"/>
              <a:gd name="connsiteX20-34737" fmla="*/ 13606 w 13816"/>
              <a:gd name="connsiteY20-34738" fmla="*/ 17062 h 17394"/>
              <a:gd name="connsiteX21-34739" fmla="*/ 13433 w 13816"/>
              <a:gd name="connsiteY21-34740" fmla="*/ 15125 h 17394"/>
              <a:gd name="connsiteX22-34741" fmla="*/ 13074 w 13816"/>
              <a:gd name="connsiteY22-34742" fmla="*/ 17053 h 17394"/>
              <a:gd name="connsiteX23-34743" fmla="*/ 13221 w 13816"/>
              <a:gd name="connsiteY23-34744" fmla="*/ 13248 h 17394"/>
              <a:gd name="connsiteX24-34745" fmla="*/ 12587 w 13816"/>
              <a:gd name="connsiteY24-34746" fmla="*/ 9413 h 17394"/>
              <a:gd name="connsiteX25-34747" fmla="*/ 12736 w 13816"/>
              <a:gd name="connsiteY25-34748" fmla="*/ 13350 h 17394"/>
              <a:gd name="connsiteX26-34749" fmla="*/ 12587 w 13816"/>
              <a:gd name="connsiteY26-34750" fmla="*/ 15135 h 17394"/>
              <a:gd name="connsiteX27-34751" fmla="*/ 12197 w 13816"/>
              <a:gd name="connsiteY27-34752" fmla="*/ 17220 h 17394"/>
              <a:gd name="connsiteX28-34753" fmla="*/ 12291 w 13816"/>
              <a:gd name="connsiteY28-34754" fmla="*/ 10366 h 17394"/>
              <a:gd name="connsiteX29-34755" fmla="*/ 11939 w 13816"/>
              <a:gd name="connsiteY29-34756" fmla="*/ 6415 h 17394"/>
              <a:gd name="connsiteX30-34757" fmla="*/ 11372 w 13816"/>
              <a:gd name="connsiteY30-34758" fmla="*/ 4727 h 17394"/>
              <a:gd name="connsiteX31-34759" fmla="*/ 11539 w 13816"/>
              <a:gd name="connsiteY31-34760" fmla="*/ 7113 h 17394"/>
              <a:gd name="connsiteX32-34761" fmla="*/ 11780 w 13816"/>
              <a:gd name="connsiteY32-34762" fmla="*/ 7984 h 17394"/>
              <a:gd name="connsiteX33-34763" fmla="*/ 12138 w 13816"/>
              <a:gd name="connsiteY33-34764" fmla="*/ 9938 h 17394"/>
              <a:gd name="connsiteX34-34765" fmla="*/ 11764 w 13816"/>
              <a:gd name="connsiteY34-34766" fmla="*/ 9257 h 17394"/>
              <a:gd name="connsiteX35-34767" fmla="*/ 12024 w 13816"/>
              <a:gd name="connsiteY35-34768" fmla="*/ 14201 h 17394"/>
              <a:gd name="connsiteX36-34769" fmla="*/ 11868 w 13816"/>
              <a:gd name="connsiteY36-34770" fmla="*/ 16611 h 17394"/>
              <a:gd name="connsiteX37-34771" fmla="*/ 11659 w 13816"/>
              <a:gd name="connsiteY37-34772" fmla="*/ 13325 h 17394"/>
              <a:gd name="connsiteX38-34773" fmla="*/ 11511 w 13816"/>
              <a:gd name="connsiteY38-34774" fmla="*/ 11252 h 17394"/>
              <a:gd name="connsiteX39-34775" fmla="*/ 10854 w 13816"/>
              <a:gd name="connsiteY39-34776" fmla="*/ 6212 h 17394"/>
              <a:gd name="connsiteX40-34777" fmla="*/ 11200 w 13816"/>
              <a:gd name="connsiteY40-34778" fmla="*/ 11757 h 17394"/>
              <a:gd name="connsiteX41-34779" fmla="*/ 11400 w 13816"/>
              <a:gd name="connsiteY41-34780" fmla="*/ 14285 h 17394"/>
              <a:gd name="connsiteX42-34781" fmla="*/ 11229 w 13816"/>
              <a:gd name="connsiteY42-34782" fmla="*/ 16746 h 17394"/>
              <a:gd name="connsiteX43-34783" fmla="*/ 11037 w 13816"/>
              <a:gd name="connsiteY43-34784" fmla="*/ 13822 h 17394"/>
              <a:gd name="connsiteX44-34785" fmla="*/ 10633 w 13816"/>
              <a:gd name="connsiteY44-34786" fmla="*/ 16705 h 17394"/>
              <a:gd name="connsiteX45-34787" fmla="*/ 10290 w 13816"/>
              <a:gd name="connsiteY45-34788" fmla="*/ 17020 h 17394"/>
              <a:gd name="connsiteX46-34789" fmla="*/ 10369 w 13816"/>
              <a:gd name="connsiteY46-34790" fmla="*/ 16578 h 17394"/>
              <a:gd name="connsiteX47-34791" fmla="*/ 10482 w 13816"/>
              <a:gd name="connsiteY47-34792" fmla="*/ 15449 h 17394"/>
              <a:gd name="connsiteX48-34793" fmla="*/ 10608 w 13816"/>
              <a:gd name="connsiteY48-34794" fmla="*/ 14870 h 17394"/>
              <a:gd name="connsiteX49-34795" fmla="*/ 10497 w 13816"/>
              <a:gd name="connsiteY49-34796" fmla="*/ 15401 h 17394"/>
              <a:gd name="connsiteX50-34797" fmla="*/ 10107 w 13816"/>
              <a:gd name="connsiteY50-34798" fmla="*/ 15775 h 17394"/>
              <a:gd name="connsiteX51-34799" fmla="*/ 10303 w 13816"/>
              <a:gd name="connsiteY51-34800" fmla="*/ 15076 h 17394"/>
              <a:gd name="connsiteX52-34801" fmla="*/ 10158 w 13816"/>
              <a:gd name="connsiteY52-34802" fmla="*/ 14496 h 17394"/>
              <a:gd name="connsiteX53-34803" fmla="*/ 10216 w 13816"/>
              <a:gd name="connsiteY53-34804" fmla="*/ 14890 h 17394"/>
              <a:gd name="connsiteX54-34805" fmla="*/ 10408 w 13816"/>
              <a:gd name="connsiteY54-34806" fmla="*/ 13974 h 17394"/>
              <a:gd name="connsiteX55-34807" fmla="*/ 10649 w 13816"/>
              <a:gd name="connsiteY55-34808" fmla="*/ 8335 h 17394"/>
              <a:gd name="connsiteX56-34809" fmla="*/ 10180 w 13816"/>
              <a:gd name="connsiteY56-34810" fmla="*/ 12175 h 17394"/>
              <a:gd name="connsiteX57-34811" fmla="*/ 9506 w 13816"/>
              <a:gd name="connsiteY57-34812" fmla="*/ 15374 h 17394"/>
              <a:gd name="connsiteX58-34813" fmla="*/ 9594 w 13816"/>
              <a:gd name="connsiteY58-34814" fmla="*/ 13462 h 17394"/>
              <a:gd name="connsiteX59-34815" fmla="*/ 9795 w 13816"/>
              <a:gd name="connsiteY59-34816" fmla="*/ 11851 h 17394"/>
              <a:gd name="connsiteX60-34817" fmla="*/ 8937 w 13816"/>
              <a:gd name="connsiteY60-34818" fmla="*/ 13356 h 17394"/>
              <a:gd name="connsiteX61-34819" fmla="*/ 9525 w 13816"/>
              <a:gd name="connsiteY61-34820" fmla="*/ 11442 h 17394"/>
              <a:gd name="connsiteX62-34821" fmla="*/ 9915 w 13816"/>
              <a:gd name="connsiteY62-34822" fmla="*/ 10099 h 17394"/>
              <a:gd name="connsiteX63-34823" fmla="*/ 10040 w 13816"/>
              <a:gd name="connsiteY63-34824" fmla="*/ 5442 h 17394"/>
              <a:gd name="connsiteX64-34825" fmla="*/ 9023 w 13816"/>
              <a:gd name="connsiteY64-34826" fmla="*/ 3604 h 17394"/>
              <a:gd name="connsiteX65-34827" fmla="*/ 8480 w 13816"/>
              <a:gd name="connsiteY65-34828" fmla="*/ 4284 h 17394"/>
              <a:gd name="connsiteX66-34829" fmla="*/ 7081 w 13816"/>
              <a:gd name="connsiteY66-34830" fmla="*/ 4898 h 17394"/>
              <a:gd name="connsiteX67-34831" fmla="*/ 6958 w 13816"/>
              <a:gd name="connsiteY67-34832" fmla="*/ 6450 h 17394"/>
              <a:gd name="connsiteX68-34833" fmla="*/ 6353 w 13816"/>
              <a:gd name="connsiteY68-34834" fmla="*/ 6132 h 17394"/>
              <a:gd name="connsiteX69-34835" fmla="*/ 6177 w 13816"/>
              <a:gd name="connsiteY69-34836" fmla="*/ 6663 h 17394"/>
              <a:gd name="connsiteX70-34837" fmla="*/ 5827 w 13816"/>
              <a:gd name="connsiteY70-34838" fmla="*/ 6935 h 17394"/>
              <a:gd name="connsiteX71-34839" fmla="*/ 5225 w 13816"/>
              <a:gd name="connsiteY71-34840" fmla="*/ 7260 h 17394"/>
              <a:gd name="connsiteX72-34841" fmla="*/ 5356 w 13816"/>
              <a:gd name="connsiteY72-34842" fmla="*/ 7171 h 17394"/>
              <a:gd name="connsiteX73-34843" fmla="*/ 5733 w 13816"/>
              <a:gd name="connsiteY73-34844" fmla="*/ 7016 h 17394"/>
              <a:gd name="connsiteX74-34845" fmla="*/ 5235 w 13816"/>
              <a:gd name="connsiteY74-34846" fmla="*/ 7287 h 17394"/>
              <a:gd name="connsiteX75-34847" fmla="*/ 4271 w 13816"/>
              <a:gd name="connsiteY75-34848" fmla="*/ 8017 h 17394"/>
              <a:gd name="connsiteX76-34849" fmla="*/ 3715 w 13816"/>
              <a:gd name="connsiteY76-34850" fmla="*/ 8372 h 17394"/>
              <a:gd name="connsiteX77-34851" fmla="*/ 2995 w 13816"/>
              <a:gd name="connsiteY77-34852" fmla="*/ 8683 h 17394"/>
              <a:gd name="connsiteX78-34853" fmla="*/ 1345 w 13816"/>
              <a:gd name="connsiteY78-34854" fmla="*/ 9330 h 17394"/>
              <a:gd name="connsiteX79-34855" fmla="*/ 308 w 13816"/>
              <a:gd name="connsiteY79-34856" fmla="*/ 9936 h 17394"/>
              <a:gd name="connsiteX80-34857" fmla="*/ 156 w 13816"/>
              <a:gd name="connsiteY80-34858" fmla="*/ 8790 h 17394"/>
              <a:gd name="connsiteX81" fmla="*/ 135 w 13816"/>
              <a:gd name="connsiteY81" fmla="*/ 6267 h 17394"/>
              <a:gd name="connsiteX0-34859" fmla="*/ 135 w 13816"/>
              <a:gd name="connsiteY0-34860" fmla="*/ 6267 h 17394"/>
              <a:gd name="connsiteX1-34861" fmla="*/ 779 w 13816"/>
              <a:gd name="connsiteY1-34862" fmla="*/ 5729 h 17394"/>
              <a:gd name="connsiteX2-34863" fmla="*/ 2207 w 13816"/>
              <a:gd name="connsiteY2-34864" fmla="*/ 5863 h 17394"/>
              <a:gd name="connsiteX3-34865" fmla="*/ 4002 w 13816"/>
              <a:gd name="connsiteY3-34866" fmla="*/ 5164 h 17394"/>
              <a:gd name="connsiteX4-34867" fmla="*/ 6333 w 13816"/>
              <a:gd name="connsiteY4-34868" fmla="*/ 3399 h 17394"/>
              <a:gd name="connsiteX5-34869" fmla="*/ 6905 w 13816"/>
              <a:gd name="connsiteY5-34870" fmla="*/ 2367 h 17394"/>
              <a:gd name="connsiteX6-34871" fmla="*/ 7079 w 13816"/>
              <a:gd name="connsiteY6-34872" fmla="*/ 2149 h 17394"/>
              <a:gd name="connsiteX7-34873" fmla="*/ 7300 w 13816"/>
              <a:gd name="connsiteY7-34874" fmla="*/ 826 h 17394"/>
              <a:gd name="connsiteX8-34875" fmla="*/ 7650 w 13816"/>
              <a:gd name="connsiteY8-34876" fmla="*/ 961 h 17394"/>
              <a:gd name="connsiteX9-34877" fmla="*/ 8006 w 13816"/>
              <a:gd name="connsiteY9-34878" fmla="*/ 1915 h 17394"/>
              <a:gd name="connsiteX10-34879" fmla="*/ 8738 w 13816"/>
              <a:gd name="connsiteY10-34880" fmla="*/ 752 h 17394"/>
              <a:gd name="connsiteX11-34881" fmla="*/ 8410 w 13816"/>
              <a:gd name="connsiteY11-34882" fmla="*/ 1546 h 17394"/>
              <a:gd name="connsiteX12-34883" fmla="*/ 9069 w 13816"/>
              <a:gd name="connsiteY12-34884" fmla="*/ 19 h 17394"/>
              <a:gd name="connsiteX13-34885" fmla="*/ 9555 w 13816"/>
              <a:gd name="connsiteY13-34886" fmla="*/ 14 h 17394"/>
              <a:gd name="connsiteX14-34887" fmla="*/ 9651 w 13816"/>
              <a:gd name="connsiteY14-34888" fmla="*/ 1200 h 17394"/>
              <a:gd name="connsiteX15-34889" fmla="*/ 11693 w 13816"/>
              <a:gd name="connsiteY15-34890" fmla="*/ 3664 h 17394"/>
              <a:gd name="connsiteX16-34891" fmla="*/ 12576 w 13816"/>
              <a:gd name="connsiteY16-34892" fmla="*/ 6051 h 17394"/>
              <a:gd name="connsiteX17-34893" fmla="*/ 13367 w 13816"/>
              <a:gd name="connsiteY17-34894" fmla="*/ 8807 h 17394"/>
              <a:gd name="connsiteX18-34895" fmla="*/ 13484 w 13816"/>
              <a:gd name="connsiteY18-34896" fmla="*/ 12081 h 17394"/>
              <a:gd name="connsiteX19-34897" fmla="*/ 13815 w 13816"/>
              <a:gd name="connsiteY19-34898" fmla="*/ 13260 h 17394"/>
              <a:gd name="connsiteX20-34899" fmla="*/ 13606 w 13816"/>
              <a:gd name="connsiteY20-34900" fmla="*/ 17062 h 17394"/>
              <a:gd name="connsiteX21-34901" fmla="*/ 13570 w 13816"/>
              <a:gd name="connsiteY21-34902" fmla="*/ 15178 h 17394"/>
              <a:gd name="connsiteX22-34903" fmla="*/ 13074 w 13816"/>
              <a:gd name="connsiteY22-34904" fmla="*/ 17053 h 17394"/>
              <a:gd name="connsiteX23-34905" fmla="*/ 13221 w 13816"/>
              <a:gd name="connsiteY23-34906" fmla="*/ 13248 h 17394"/>
              <a:gd name="connsiteX24-34907" fmla="*/ 12587 w 13816"/>
              <a:gd name="connsiteY24-34908" fmla="*/ 9413 h 17394"/>
              <a:gd name="connsiteX25-34909" fmla="*/ 12736 w 13816"/>
              <a:gd name="connsiteY25-34910" fmla="*/ 13350 h 17394"/>
              <a:gd name="connsiteX26-34911" fmla="*/ 12587 w 13816"/>
              <a:gd name="connsiteY26-34912" fmla="*/ 15135 h 17394"/>
              <a:gd name="connsiteX27-34913" fmla="*/ 12197 w 13816"/>
              <a:gd name="connsiteY27-34914" fmla="*/ 17220 h 17394"/>
              <a:gd name="connsiteX28-34915" fmla="*/ 12291 w 13816"/>
              <a:gd name="connsiteY28-34916" fmla="*/ 10366 h 17394"/>
              <a:gd name="connsiteX29-34917" fmla="*/ 11939 w 13816"/>
              <a:gd name="connsiteY29-34918" fmla="*/ 6415 h 17394"/>
              <a:gd name="connsiteX30-34919" fmla="*/ 11372 w 13816"/>
              <a:gd name="connsiteY30-34920" fmla="*/ 4727 h 17394"/>
              <a:gd name="connsiteX31-34921" fmla="*/ 11539 w 13816"/>
              <a:gd name="connsiteY31-34922" fmla="*/ 7113 h 17394"/>
              <a:gd name="connsiteX32-34923" fmla="*/ 11780 w 13816"/>
              <a:gd name="connsiteY32-34924" fmla="*/ 7984 h 17394"/>
              <a:gd name="connsiteX33-34925" fmla="*/ 12138 w 13816"/>
              <a:gd name="connsiteY33-34926" fmla="*/ 9938 h 17394"/>
              <a:gd name="connsiteX34-34927" fmla="*/ 11764 w 13816"/>
              <a:gd name="connsiteY34-34928" fmla="*/ 9257 h 17394"/>
              <a:gd name="connsiteX35-34929" fmla="*/ 12024 w 13816"/>
              <a:gd name="connsiteY35-34930" fmla="*/ 14201 h 17394"/>
              <a:gd name="connsiteX36-34931" fmla="*/ 11868 w 13816"/>
              <a:gd name="connsiteY36-34932" fmla="*/ 16611 h 17394"/>
              <a:gd name="connsiteX37-34933" fmla="*/ 11659 w 13816"/>
              <a:gd name="connsiteY37-34934" fmla="*/ 13325 h 17394"/>
              <a:gd name="connsiteX38-34935" fmla="*/ 11511 w 13816"/>
              <a:gd name="connsiteY38-34936" fmla="*/ 11252 h 17394"/>
              <a:gd name="connsiteX39-34937" fmla="*/ 10854 w 13816"/>
              <a:gd name="connsiteY39-34938" fmla="*/ 6212 h 17394"/>
              <a:gd name="connsiteX40-34939" fmla="*/ 11200 w 13816"/>
              <a:gd name="connsiteY40-34940" fmla="*/ 11757 h 17394"/>
              <a:gd name="connsiteX41-34941" fmla="*/ 11400 w 13816"/>
              <a:gd name="connsiteY41-34942" fmla="*/ 14285 h 17394"/>
              <a:gd name="connsiteX42-34943" fmla="*/ 11229 w 13816"/>
              <a:gd name="connsiteY42-34944" fmla="*/ 16746 h 17394"/>
              <a:gd name="connsiteX43-34945" fmla="*/ 11037 w 13816"/>
              <a:gd name="connsiteY43-34946" fmla="*/ 13822 h 17394"/>
              <a:gd name="connsiteX44-34947" fmla="*/ 10633 w 13816"/>
              <a:gd name="connsiteY44-34948" fmla="*/ 16705 h 17394"/>
              <a:gd name="connsiteX45-34949" fmla="*/ 10290 w 13816"/>
              <a:gd name="connsiteY45-34950" fmla="*/ 17020 h 17394"/>
              <a:gd name="connsiteX46-34951" fmla="*/ 10369 w 13816"/>
              <a:gd name="connsiteY46-34952" fmla="*/ 16578 h 17394"/>
              <a:gd name="connsiteX47-34953" fmla="*/ 10482 w 13816"/>
              <a:gd name="connsiteY47-34954" fmla="*/ 15449 h 17394"/>
              <a:gd name="connsiteX48-34955" fmla="*/ 10608 w 13816"/>
              <a:gd name="connsiteY48-34956" fmla="*/ 14870 h 17394"/>
              <a:gd name="connsiteX49-34957" fmla="*/ 10497 w 13816"/>
              <a:gd name="connsiteY49-34958" fmla="*/ 15401 h 17394"/>
              <a:gd name="connsiteX50-34959" fmla="*/ 10107 w 13816"/>
              <a:gd name="connsiteY50-34960" fmla="*/ 15775 h 17394"/>
              <a:gd name="connsiteX51-34961" fmla="*/ 10303 w 13816"/>
              <a:gd name="connsiteY51-34962" fmla="*/ 15076 h 17394"/>
              <a:gd name="connsiteX52-34963" fmla="*/ 10158 w 13816"/>
              <a:gd name="connsiteY52-34964" fmla="*/ 14496 h 17394"/>
              <a:gd name="connsiteX53-34965" fmla="*/ 10216 w 13816"/>
              <a:gd name="connsiteY53-34966" fmla="*/ 14890 h 17394"/>
              <a:gd name="connsiteX54-34967" fmla="*/ 10408 w 13816"/>
              <a:gd name="connsiteY54-34968" fmla="*/ 13974 h 17394"/>
              <a:gd name="connsiteX55-34969" fmla="*/ 10649 w 13816"/>
              <a:gd name="connsiteY55-34970" fmla="*/ 8335 h 17394"/>
              <a:gd name="connsiteX56-34971" fmla="*/ 10180 w 13816"/>
              <a:gd name="connsiteY56-34972" fmla="*/ 12175 h 17394"/>
              <a:gd name="connsiteX57-34973" fmla="*/ 9506 w 13816"/>
              <a:gd name="connsiteY57-34974" fmla="*/ 15374 h 17394"/>
              <a:gd name="connsiteX58-34975" fmla="*/ 9594 w 13816"/>
              <a:gd name="connsiteY58-34976" fmla="*/ 13462 h 17394"/>
              <a:gd name="connsiteX59-34977" fmla="*/ 9795 w 13816"/>
              <a:gd name="connsiteY59-34978" fmla="*/ 11851 h 17394"/>
              <a:gd name="connsiteX60-34979" fmla="*/ 8937 w 13816"/>
              <a:gd name="connsiteY60-34980" fmla="*/ 13356 h 17394"/>
              <a:gd name="connsiteX61-34981" fmla="*/ 9525 w 13816"/>
              <a:gd name="connsiteY61-34982" fmla="*/ 11442 h 17394"/>
              <a:gd name="connsiteX62-34983" fmla="*/ 9915 w 13816"/>
              <a:gd name="connsiteY62-34984" fmla="*/ 10099 h 17394"/>
              <a:gd name="connsiteX63-34985" fmla="*/ 10040 w 13816"/>
              <a:gd name="connsiteY63-34986" fmla="*/ 5442 h 17394"/>
              <a:gd name="connsiteX64-34987" fmla="*/ 9023 w 13816"/>
              <a:gd name="connsiteY64-34988" fmla="*/ 3604 h 17394"/>
              <a:gd name="connsiteX65-34989" fmla="*/ 8480 w 13816"/>
              <a:gd name="connsiteY65-34990" fmla="*/ 4284 h 17394"/>
              <a:gd name="connsiteX66-34991" fmla="*/ 7081 w 13816"/>
              <a:gd name="connsiteY66-34992" fmla="*/ 4898 h 17394"/>
              <a:gd name="connsiteX67-34993" fmla="*/ 6958 w 13816"/>
              <a:gd name="connsiteY67-34994" fmla="*/ 6450 h 17394"/>
              <a:gd name="connsiteX68-34995" fmla="*/ 6353 w 13816"/>
              <a:gd name="connsiteY68-34996" fmla="*/ 6132 h 17394"/>
              <a:gd name="connsiteX69-34997" fmla="*/ 6177 w 13816"/>
              <a:gd name="connsiteY69-34998" fmla="*/ 6663 h 17394"/>
              <a:gd name="connsiteX70-34999" fmla="*/ 5827 w 13816"/>
              <a:gd name="connsiteY70-35000" fmla="*/ 6935 h 17394"/>
              <a:gd name="connsiteX71-35001" fmla="*/ 5225 w 13816"/>
              <a:gd name="connsiteY71-35002" fmla="*/ 7260 h 17394"/>
              <a:gd name="connsiteX72-35003" fmla="*/ 5356 w 13816"/>
              <a:gd name="connsiteY72-35004" fmla="*/ 7171 h 17394"/>
              <a:gd name="connsiteX73-35005" fmla="*/ 5733 w 13816"/>
              <a:gd name="connsiteY73-35006" fmla="*/ 7016 h 17394"/>
              <a:gd name="connsiteX74-35007" fmla="*/ 5235 w 13816"/>
              <a:gd name="connsiteY74-35008" fmla="*/ 7287 h 17394"/>
              <a:gd name="connsiteX75-35009" fmla="*/ 4271 w 13816"/>
              <a:gd name="connsiteY75-35010" fmla="*/ 8017 h 17394"/>
              <a:gd name="connsiteX76-35011" fmla="*/ 3715 w 13816"/>
              <a:gd name="connsiteY76-35012" fmla="*/ 8372 h 17394"/>
              <a:gd name="connsiteX77-35013" fmla="*/ 2995 w 13816"/>
              <a:gd name="connsiteY77-35014" fmla="*/ 8683 h 17394"/>
              <a:gd name="connsiteX78-35015" fmla="*/ 1345 w 13816"/>
              <a:gd name="connsiteY78-35016" fmla="*/ 9330 h 17394"/>
              <a:gd name="connsiteX79-35017" fmla="*/ 308 w 13816"/>
              <a:gd name="connsiteY79-35018" fmla="*/ 9936 h 17394"/>
              <a:gd name="connsiteX80-35019" fmla="*/ 156 w 13816"/>
              <a:gd name="connsiteY80-35020" fmla="*/ 8790 h 17394"/>
              <a:gd name="connsiteX81-35021" fmla="*/ 135 w 13816"/>
              <a:gd name="connsiteY81-35022" fmla="*/ 6267 h 17394"/>
              <a:gd name="connsiteX0-35023" fmla="*/ 135 w 13816"/>
              <a:gd name="connsiteY0-35024" fmla="*/ 6267 h 17394"/>
              <a:gd name="connsiteX1-35025" fmla="*/ 779 w 13816"/>
              <a:gd name="connsiteY1-35026" fmla="*/ 5729 h 17394"/>
              <a:gd name="connsiteX2-35027" fmla="*/ 2207 w 13816"/>
              <a:gd name="connsiteY2-35028" fmla="*/ 5863 h 17394"/>
              <a:gd name="connsiteX3-35029" fmla="*/ 4002 w 13816"/>
              <a:gd name="connsiteY3-35030" fmla="*/ 5164 h 17394"/>
              <a:gd name="connsiteX4-35031" fmla="*/ 6333 w 13816"/>
              <a:gd name="connsiteY4-35032" fmla="*/ 3399 h 17394"/>
              <a:gd name="connsiteX5-35033" fmla="*/ 6905 w 13816"/>
              <a:gd name="connsiteY5-35034" fmla="*/ 2367 h 17394"/>
              <a:gd name="connsiteX6-35035" fmla="*/ 7079 w 13816"/>
              <a:gd name="connsiteY6-35036" fmla="*/ 2149 h 17394"/>
              <a:gd name="connsiteX7-35037" fmla="*/ 7300 w 13816"/>
              <a:gd name="connsiteY7-35038" fmla="*/ 826 h 17394"/>
              <a:gd name="connsiteX8-35039" fmla="*/ 7650 w 13816"/>
              <a:gd name="connsiteY8-35040" fmla="*/ 961 h 17394"/>
              <a:gd name="connsiteX9-35041" fmla="*/ 8006 w 13816"/>
              <a:gd name="connsiteY9-35042" fmla="*/ 1915 h 17394"/>
              <a:gd name="connsiteX10-35043" fmla="*/ 8738 w 13816"/>
              <a:gd name="connsiteY10-35044" fmla="*/ 752 h 17394"/>
              <a:gd name="connsiteX11-35045" fmla="*/ 8410 w 13816"/>
              <a:gd name="connsiteY11-35046" fmla="*/ 1546 h 17394"/>
              <a:gd name="connsiteX12-35047" fmla="*/ 9069 w 13816"/>
              <a:gd name="connsiteY12-35048" fmla="*/ 19 h 17394"/>
              <a:gd name="connsiteX13-35049" fmla="*/ 9555 w 13816"/>
              <a:gd name="connsiteY13-35050" fmla="*/ 14 h 17394"/>
              <a:gd name="connsiteX14-35051" fmla="*/ 9651 w 13816"/>
              <a:gd name="connsiteY14-35052" fmla="*/ 1200 h 17394"/>
              <a:gd name="connsiteX15-35053" fmla="*/ 11693 w 13816"/>
              <a:gd name="connsiteY15-35054" fmla="*/ 3664 h 17394"/>
              <a:gd name="connsiteX16-35055" fmla="*/ 12576 w 13816"/>
              <a:gd name="connsiteY16-35056" fmla="*/ 6051 h 17394"/>
              <a:gd name="connsiteX17-35057" fmla="*/ 13367 w 13816"/>
              <a:gd name="connsiteY17-35058" fmla="*/ 8807 h 17394"/>
              <a:gd name="connsiteX18-35059" fmla="*/ 13552 w 13816"/>
              <a:gd name="connsiteY18-35060" fmla="*/ 12107 h 17394"/>
              <a:gd name="connsiteX19-35061" fmla="*/ 13815 w 13816"/>
              <a:gd name="connsiteY19-35062" fmla="*/ 13260 h 17394"/>
              <a:gd name="connsiteX20-35063" fmla="*/ 13606 w 13816"/>
              <a:gd name="connsiteY20-35064" fmla="*/ 17062 h 17394"/>
              <a:gd name="connsiteX21-35065" fmla="*/ 13570 w 13816"/>
              <a:gd name="connsiteY21-35066" fmla="*/ 15178 h 17394"/>
              <a:gd name="connsiteX22-35067" fmla="*/ 13074 w 13816"/>
              <a:gd name="connsiteY22-35068" fmla="*/ 17053 h 17394"/>
              <a:gd name="connsiteX23-35069" fmla="*/ 13221 w 13816"/>
              <a:gd name="connsiteY23-35070" fmla="*/ 13248 h 17394"/>
              <a:gd name="connsiteX24-35071" fmla="*/ 12587 w 13816"/>
              <a:gd name="connsiteY24-35072" fmla="*/ 9413 h 17394"/>
              <a:gd name="connsiteX25-35073" fmla="*/ 12736 w 13816"/>
              <a:gd name="connsiteY25-35074" fmla="*/ 13350 h 17394"/>
              <a:gd name="connsiteX26-35075" fmla="*/ 12587 w 13816"/>
              <a:gd name="connsiteY26-35076" fmla="*/ 15135 h 17394"/>
              <a:gd name="connsiteX27-35077" fmla="*/ 12197 w 13816"/>
              <a:gd name="connsiteY27-35078" fmla="*/ 17220 h 17394"/>
              <a:gd name="connsiteX28-35079" fmla="*/ 12291 w 13816"/>
              <a:gd name="connsiteY28-35080" fmla="*/ 10366 h 17394"/>
              <a:gd name="connsiteX29-35081" fmla="*/ 11939 w 13816"/>
              <a:gd name="connsiteY29-35082" fmla="*/ 6415 h 17394"/>
              <a:gd name="connsiteX30-35083" fmla="*/ 11372 w 13816"/>
              <a:gd name="connsiteY30-35084" fmla="*/ 4727 h 17394"/>
              <a:gd name="connsiteX31-35085" fmla="*/ 11539 w 13816"/>
              <a:gd name="connsiteY31-35086" fmla="*/ 7113 h 17394"/>
              <a:gd name="connsiteX32-35087" fmla="*/ 11780 w 13816"/>
              <a:gd name="connsiteY32-35088" fmla="*/ 7984 h 17394"/>
              <a:gd name="connsiteX33-35089" fmla="*/ 12138 w 13816"/>
              <a:gd name="connsiteY33-35090" fmla="*/ 9938 h 17394"/>
              <a:gd name="connsiteX34-35091" fmla="*/ 11764 w 13816"/>
              <a:gd name="connsiteY34-35092" fmla="*/ 9257 h 17394"/>
              <a:gd name="connsiteX35-35093" fmla="*/ 12024 w 13816"/>
              <a:gd name="connsiteY35-35094" fmla="*/ 14201 h 17394"/>
              <a:gd name="connsiteX36-35095" fmla="*/ 11868 w 13816"/>
              <a:gd name="connsiteY36-35096" fmla="*/ 16611 h 17394"/>
              <a:gd name="connsiteX37-35097" fmla="*/ 11659 w 13816"/>
              <a:gd name="connsiteY37-35098" fmla="*/ 13325 h 17394"/>
              <a:gd name="connsiteX38-35099" fmla="*/ 11511 w 13816"/>
              <a:gd name="connsiteY38-35100" fmla="*/ 11252 h 17394"/>
              <a:gd name="connsiteX39-35101" fmla="*/ 10854 w 13816"/>
              <a:gd name="connsiteY39-35102" fmla="*/ 6212 h 17394"/>
              <a:gd name="connsiteX40-35103" fmla="*/ 11200 w 13816"/>
              <a:gd name="connsiteY40-35104" fmla="*/ 11757 h 17394"/>
              <a:gd name="connsiteX41-35105" fmla="*/ 11400 w 13816"/>
              <a:gd name="connsiteY41-35106" fmla="*/ 14285 h 17394"/>
              <a:gd name="connsiteX42-35107" fmla="*/ 11229 w 13816"/>
              <a:gd name="connsiteY42-35108" fmla="*/ 16746 h 17394"/>
              <a:gd name="connsiteX43-35109" fmla="*/ 11037 w 13816"/>
              <a:gd name="connsiteY43-35110" fmla="*/ 13822 h 17394"/>
              <a:gd name="connsiteX44-35111" fmla="*/ 10633 w 13816"/>
              <a:gd name="connsiteY44-35112" fmla="*/ 16705 h 17394"/>
              <a:gd name="connsiteX45-35113" fmla="*/ 10290 w 13816"/>
              <a:gd name="connsiteY45-35114" fmla="*/ 17020 h 17394"/>
              <a:gd name="connsiteX46-35115" fmla="*/ 10369 w 13816"/>
              <a:gd name="connsiteY46-35116" fmla="*/ 16578 h 17394"/>
              <a:gd name="connsiteX47-35117" fmla="*/ 10482 w 13816"/>
              <a:gd name="connsiteY47-35118" fmla="*/ 15449 h 17394"/>
              <a:gd name="connsiteX48-35119" fmla="*/ 10608 w 13816"/>
              <a:gd name="connsiteY48-35120" fmla="*/ 14870 h 17394"/>
              <a:gd name="connsiteX49-35121" fmla="*/ 10497 w 13816"/>
              <a:gd name="connsiteY49-35122" fmla="*/ 15401 h 17394"/>
              <a:gd name="connsiteX50-35123" fmla="*/ 10107 w 13816"/>
              <a:gd name="connsiteY50-35124" fmla="*/ 15775 h 17394"/>
              <a:gd name="connsiteX51-35125" fmla="*/ 10303 w 13816"/>
              <a:gd name="connsiteY51-35126" fmla="*/ 15076 h 17394"/>
              <a:gd name="connsiteX52-35127" fmla="*/ 10158 w 13816"/>
              <a:gd name="connsiteY52-35128" fmla="*/ 14496 h 17394"/>
              <a:gd name="connsiteX53-35129" fmla="*/ 10216 w 13816"/>
              <a:gd name="connsiteY53-35130" fmla="*/ 14890 h 17394"/>
              <a:gd name="connsiteX54-35131" fmla="*/ 10408 w 13816"/>
              <a:gd name="connsiteY54-35132" fmla="*/ 13974 h 17394"/>
              <a:gd name="connsiteX55-35133" fmla="*/ 10649 w 13816"/>
              <a:gd name="connsiteY55-35134" fmla="*/ 8335 h 17394"/>
              <a:gd name="connsiteX56-35135" fmla="*/ 10180 w 13816"/>
              <a:gd name="connsiteY56-35136" fmla="*/ 12175 h 17394"/>
              <a:gd name="connsiteX57-35137" fmla="*/ 9506 w 13816"/>
              <a:gd name="connsiteY57-35138" fmla="*/ 15374 h 17394"/>
              <a:gd name="connsiteX58-35139" fmla="*/ 9594 w 13816"/>
              <a:gd name="connsiteY58-35140" fmla="*/ 13462 h 17394"/>
              <a:gd name="connsiteX59-35141" fmla="*/ 9795 w 13816"/>
              <a:gd name="connsiteY59-35142" fmla="*/ 11851 h 17394"/>
              <a:gd name="connsiteX60-35143" fmla="*/ 8937 w 13816"/>
              <a:gd name="connsiteY60-35144" fmla="*/ 13356 h 17394"/>
              <a:gd name="connsiteX61-35145" fmla="*/ 9525 w 13816"/>
              <a:gd name="connsiteY61-35146" fmla="*/ 11442 h 17394"/>
              <a:gd name="connsiteX62-35147" fmla="*/ 9915 w 13816"/>
              <a:gd name="connsiteY62-35148" fmla="*/ 10099 h 17394"/>
              <a:gd name="connsiteX63-35149" fmla="*/ 10040 w 13816"/>
              <a:gd name="connsiteY63-35150" fmla="*/ 5442 h 17394"/>
              <a:gd name="connsiteX64-35151" fmla="*/ 9023 w 13816"/>
              <a:gd name="connsiteY64-35152" fmla="*/ 3604 h 17394"/>
              <a:gd name="connsiteX65-35153" fmla="*/ 8480 w 13816"/>
              <a:gd name="connsiteY65-35154" fmla="*/ 4284 h 17394"/>
              <a:gd name="connsiteX66-35155" fmla="*/ 7081 w 13816"/>
              <a:gd name="connsiteY66-35156" fmla="*/ 4898 h 17394"/>
              <a:gd name="connsiteX67-35157" fmla="*/ 6958 w 13816"/>
              <a:gd name="connsiteY67-35158" fmla="*/ 6450 h 17394"/>
              <a:gd name="connsiteX68-35159" fmla="*/ 6353 w 13816"/>
              <a:gd name="connsiteY68-35160" fmla="*/ 6132 h 17394"/>
              <a:gd name="connsiteX69-35161" fmla="*/ 6177 w 13816"/>
              <a:gd name="connsiteY69-35162" fmla="*/ 6663 h 17394"/>
              <a:gd name="connsiteX70-35163" fmla="*/ 5827 w 13816"/>
              <a:gd name="connsiteY70-35164" fmla="*/ 6935 h 17394"/>
              <a:gd name="connsiteX71-35165" fmla="*/ 5225 w 13816"/>
              <a:gd name="connsiteY71-35166" fmla="*/ 7260 h 17394"/>
              <a:gd name="connsiteX72-35167" fmla="*/ 5356 w 13816"/>
              <a:gd name="connsiteY72-35168" fmla="*/ 7171 h 17394"/>
              <a:gd name="connsiteX73-35169" fmla="*/ 5733 w 13816"/>
              <a:gd name="connsiteY73-35170" fmla="*/ 7016 h 17394"/>
              <a:gd name="connsiteX74-35171" fmla="*/ 5235 w 13816"/>
              <a:gd name="connsiteY74-35172" fmla="*/ 7287 h 17394"/>
              <a:gd name="connsiteX75-35173" fmla="*/ 4271 w 13816"/>
              <a:gd name="connsiteY75-35174" fmla="*/ 8017 h 17394"/>
              <a:gd name="connsiteX76-35175" fmla="*/ 3715 w 13816"/>
              <a:gd name="connsiteY76-35176" fmla="*/ 8372 h 17394"/>
              <a:gd name="connsiteX77-35177" fmla="*/ 2995 w 13816"/>
              <a:gd name="connsiteY77-35178" fmla="*/ 8683 h 17394"/>
              <a:gd name="connsiteX78-35179" fmla="*/ 1345 w 13816"/>
              <a:gd name="connsiteY78-35180" fmla="*/ 9330 h 17394"/>
              <a:gd name="connsiteX79-35181" fmla="*/ 308 w 13816"/>
              <a:gd name="connsiteY79-35182" fmla="*/ 9936 h 17394"/>
              <a:gd name="connsiteX80-35183" fmla="*/ 156 w 13816"/>
              <a:gd name="connsiteY80-35184" fmla="*/ 8790 h 17394"/>
              <a:gd name="connsiteX81-35185" fmla="*/ 135 w 13816"/>
              <a:gd name="connsiteY81-35186" fmla="*/ 6267 h 17394"/>
              <a:gd name="connsiteX0-35187" fmla="*/ 135 w 13816"/>
              <a:gd name="connsiteY0-35188" fmla="*/ 6267 h 17394"/>
              <a:gd name="connsiteX1-35189" fmla="*/ 779 w 13816"/>
              <a:gd name="connsiteY1-35190" fmla="*/ 5729 h 17394"/>
              <a:gd name="connsiteX2-35191" fmla="*/ 2207 w 13816"/>
              <a:gd name="connsiteY2-35192" fmla="*/ 5863 h 17394"/>
              <a:gd name="connsiteX3-35193" fmla="*/ 4002 w 13816"/>
              <a:gd name="connsiteY3-35194" fmla="*/ 5164 h 17394"/>
              <a:gd name="connsiteX4-35195" fmla="*/ 6333 w 13816"/>
              <a:gd name="connsiteY4-35196" fmla="*/ 3399 h 17394"/>
              <a:gd name="connsiteX5-35197" fmla="*/ 6905 w 13816"/>
              <a:gd name="connsiteY5-35198" fmla="*/ 2367 h 17394"/>
              <a:gd name="connsiteX6-35199" fmla="*/ 7079 w 13816"/>
              <a:gd name="connsiteY6-35200" fmla="*/ 2149 h 17394"/>
              <a:gd name="connsiteX7-35201" fmla="*/ 7300 w 13816"/>
              <a:gd name="connsiteY7-35202" fmla="*/ 826 h 17394"/>
              <a:gd name="connsiteX8-35203" fmla="*/ 7650 w 13816"/>
              <a:gd name="connsiteY8-35204" fmla="*/ 961 h 17394"/>
              <a:gd name="connsiteX9-35205" fmla="*/ 8006 w 13816"/>
              <a:gd name="connsiteY9-35206" fmla="*/ 1915 h 17394"/>
              <a:gd name="connsiteX10-35207" fmla="*/ 8738 w 13816"/>
              <a:gd name="connsiteY10-35208" fmla="*/ 752 h 17394"/>
              <a:gd name="connsiteX11-35209" fmla="*/ 8410 w 13816"/>
              <a:gd name="connsiteY11-35210" fmla="*/ 1546 h 17394"/>
              <a:gd name="connsiteX12-35211" fmla="*/ 9069 w 13816"/>
              <a:gd name="connsiteY12-35212" fmla="*/ 19 h 17394"/>
              <a:gd name="connsiteX13-35213" fmla="*/ 9555 w 13816"/>
              <a:gd name="connsiteY13-35214" fmla="*/ 14 h 17394"/>
              <a:gd name="connsiteX14-35215" fmla="*/ 9651 w 13816"/>
              <a:gd name="connsiteY14-35216" fmla="*/ 1200 h 17394"/>
              <a:gd name="connsiteX15-35217" fmla="*/ 11153 w 13816"/>
              <a:gd name="connsiteY15-35218" fmla="*/ 2983 h 17394"/>
              <a:gd name="connsiteX16-35219" fmla="*/ 11693 w 13816"/>
              <a:gd name="connsiteY16-35220" fmla="*/ 3664 h 17394"/>
              <a:gd name="connsiteX17-35221" fmla="*/ 12576 w 13816"/>
              <a:gd name="connsiteY17-35222" fmla="*/ 6051 h 17394"/>
              <a:gd name="connsiteX18-35223" fmla="*/ 13367 w 13816"/>
              <a:gd name="connsiteY18-35224" fmla="*/ 8807 h 17394"/>
              <a:gd name="connsiteX19-35225" fmla="*/ 13552 w 13816"/>
              <a:gd name="connsiteY19-35226" fmla="*/ 12107 h 17394"/>
              <a:gd name="connsiteX20-35227" fmla="*/ 13815 w 13816"/>
              <a:gd name="connsiteY20-35228" fmla="*/ 13260 h 17394"/>
              <a:gd name="connsiteX21-35229" fmla="*/ 13606 w 13816"/>
              <a:gd name="connsiteY21-35230" fmla="*/ 17062 h 17394"/>
              <a:gd name="connsiteX22-35231" fmla="*/ 13570 w 13816"/>
              <a:gd name="connsiteY22-35232" fmla="*/ 15178 h 17394"/>
              <a:gd name="connsiteX23-35233" fmla="*/ 13074 w 13816"/>
              <a:gd name="connsiteY23-35234" fmla="*/ 17053 h 17394"/>
              <a:gd name="connsiteX24-35235" fmla="*/ 13221 w 13816"/>
              <a:gd name="connsiteY24-35236" fmla="*/ 13248 h 17394"/>
              <a:gd name="connsiteX25-35237" fmla="*/ 12587 w 13816"/>
              <a:gd name="connsiteY25-35238" fmla="*/ 9413 h 17394"/>
              <a:gd name="connsiteX26-35239" fmla="*/ 12736 w 13816"/>
              <a:gd name="connsiteY26-35240" fmla="*/ 13350 h 17394"/>
              <a:gd name="connsiteX27-35241" fmla="*/ 12587 w 13816"/>
              <a:gd name="connsiteY27-35242" fmla="*/ 15135 h 17394"/>
              <a:gd name="connsiteX28-35243" fmla="*/ 12197 w 13816"/>
              <a:gd name="connsiteY28-35244" fmla="*/ 17220 h 17394"/>
              <a:gd name="connsiteX29-35245" fmla="*/ 12291 w 13816"/>
              <a:gd name="connsiteY29-35246" fmla="*/ 10366 h 17394"/>
              <a:gd name="connsiteX30-35247" fmla="*/ 11939 w 13816"/>
              <a:gd name="connsiteY30-35248" fmla="*/ 6415 h 17394"/>
              <a:gd name="connsiteX31-35249" fmla="*/ 11372 w 13816"/>
              <a:gd name="connsiteY31-35250" fmla="*/ 4727 h 17394"/>
              <a:gd name="connsiteX32-35251" fmla="*/ 11539 w 13816"/>
              <a:gd name="connsiteY32-35252" fmla="*/ 7113 h 17394"/>
              <a:gd name="connsiteX33-35253" fmla="*/ 11780 w 13816"/>
              <a:gd name="connsiteY33-35254" fmla="*/ 7984 h 17394"/>
              <a:gd name="connsiteX34-35255" fmla="*/ 12138 w 13816"/>
              <a:gd name="connsiteY34-35256" fmla="*/ 9938 h 17394"/>
              <a:gd name="connsiteX35-35257" fmla="*/ 11764 w 13816"/>
              <a:gd name="connsiteY35-35258" fmla="*/ 9257 h 17394"/>
              <a:gd name="connsiteX36-35259" fmla="*/ 12024 w 13816"/>
              <a:gd name="connsiteY36-35260" fmla="*/ 14201 h 17394"/>
              <a:gd name="connsiteX37-35261" fmla="*/ 11868 w 13816"/>
              <a:gd name="connsiteY37-35262" fmla="*/ 16611 h 17394"/>
              <a:gd name="connsiteX38-35263" fmla="*/ 11659 w 13816"/>
              <a:gd name="connsiteY38-35264" fmla="*/ 13325 h 17394"/>
              <a:gd name="connsiteX39-35265" fmla="*/ 11511 w 13816"/>
              <a:gd name="connsiteY39-35266" fmla="*/ 11252 h 17394"/>
              <a:gd name="connsiteX40-35267" fmla="*/ 10854 w 13816"/>
              <a:gd name="connsiteY40-35268" fmla="*/ 6212 h 17394"/>
              <a:gd name="connsiteX41-35269" fmla="*/ 11200 w 13816"/>
              <a:gd name="connsiteY41-35270" fmla="*/ 11757 h 17394"/>
              <a:gd name="connsiteX42-35271" fmla="*/ 11400 w 13816"/>
              <a:gd name="connsiteY42-35272" fmla="*/ 14285 h 17394"/>
              <a:gd name="connsiteX43-35273" fmla="*/ 11229 w 13816"/>
              <a:gd name="connsiteY43-35274" fmla="*/ 16746 h 17394"/>
              <a:gd name="connsiteX44-35275" fmla="*/ 11037 w 13816"/>
              <a:gd name="connsiteY44-35276" fmla="*/ 13822 h 17394"/>
              <a:gd name="connsiteX45-35277" fmla="*/ 10633 w 13816"/>
              <a:gd name="connsiteY45-35278" fmla="*/ 16705 h 17394"/>
              <a:gd name="connsiteX46-35279" fmla="*/ 10290 w 13816"/>
              <a:gd name="connsiteY46-35280" fmla="*/ 17020 h 17394"/>
              <a:gd name="connsiteX47-35281" fmla="*/ 10369 w 13816"/>
              <a:gd name="connsiteY47-35282" fmla="*/ 16578 h 17394"/>
              <a:gd name="connsiteX48-35283" fmla="*/ 10482 w 13816"/>
              <a:gd name="connsiteY48-35284" fmla="*/ 15449 h 17394"/>
              <a:gd name="connsiteX49-35285" fmla="*/ 10608 w 13816"/>
              <a:gd name="connsiteY49-35286" fmla="*/ 14870 h 17394"/>
              <a:gd name="connsiteX50-35287" fmla="*/ 10497 w 13816"/>
              <a:gd name="connsiteY50-35288" fmla="*/ 15401 h 17394"/>
              <a:gd name="connsiteX51-35289" fmla="*/ 10107 w 13816"/>
              <a:gd name="connsiteY51-35290" fmla="*/ 15775 h 17394"/>
              <a:gd name="connsiteX52-35291" fmla="*/ 10303 w 13816"/>
              <a:gd name="connsiteY52-35292" fmla="*/ 15076 h 17394"/>
              <a:gd name="connsiteX53-35293" fmla="*/ 10158 w 13816"/>
              <a:gd name="connsiteY53-35294" fmla="*/ 14496 h 17394"/>
              <a:gd name="connsiteX54-35295" fmla="*/ 10216 w 13816"/>
              <a:gd name="connsiteY54-35296" fmla="*/ 14890 h 17394"/>
              <a:gd name="connsiteX55-35297" fmla="*/ 10408 w 13816"/>
              <a:gd name="connsiteY55-35298" fmla="*/ 13974 h 17394"/>
              <a:gd name="connsiteX56-35299" fmla="*/ 10649 w 13816"/>
              <a:gd name="connsiteY56-35300" fmla="*/ 8335 h 17394"/>
              <a:gd name="connsiteX57-35301" fmla="*/ 10180 w 13816"/>
              <a:gd name="connsiteY57-35302" fmla="*/ 12175 h 17394"/>
              <a:gd name="connsiteX58-35303" fmla="*/ 9506 w 13816"/>
              <a:gd name="connsiteY58-35304" fmla="*/ 15374 h 17394"/>
              <a:gd name="connsiteX59-35305" fmla="*/ 9594 w 13816"/>
              <a:gd name="connsiteY59-35306" fmla="*/ 13462 h 17394"/>
              <a:gd name="connsiteX60-35307" fmla="*/ 9795 w 13816"/>
              <a:gd name="connsiteY60-35308" fmla="*/ 11851 h 17394"/>
              <a:gd name="connsiteX61-35309" fmla="*/ 8937 w 13816"/>
              <a:gd name="connsiteY61-35310" fmla="*/ 13356 h 17394"/>
              <a:gd name="connsiteX62-35311" fmla="*/ 9525 w 13816"/>
              <a:gd name="connsiteY62-35312" fmla="*/ 11442 h 17394"/>
              <a:gd name="connsiteX63-35313" fmla="*/ 9915 w 13816"/>
              <a:gd name="connsiteY63-35314" fmla="*/ 10099 h 17394"/>
              <a:gd name="connsiteX64-35315" fmla="*/ 10040 w 13816"/>
              <a:gd name="connsiteY64-35316" fmla="*/ 5442 h 17394"/>
              <a:gd name="connsiteX65-35317" fmla="*/ 9023 w 13816"/>
              <a:gd name="connsiteY65-35318" fmla="*/ 3604 h 17394"/>
              <a:gd name="connsiteX66-35319" fmla="*/ 8480 w 13816"/>
              <a:gd name="connsiteY66-35320" fmla="*/ 4284 h 17394"/>
              <a:gd name="connsiteX67-35321" fmla="*/ 7081 w 13816"/>
              <a:gd name="connsiteY67-35322" fmla="*/ 4898 h 17394"/>
              <a:gd name="connsiteX68-35323" fmla="*/ 6958 w 13816"/>
              <a:gd name="connsiteY68-35324" fmla="*/ 6450 h 17394"/>
              <a:gd name="connsiteX69-35325" fmla="*/ 6353 w 13816"/>
              <a:gd name="connsiteY69-35326" fmla="*/ 6132 h 17394"/>
              <a:gd name="connsiteX70-35327" fmla="*/ 6177 w 13816"/>
              <a:gd name="connsiteY70-35328" fmla="*/ 6663 h 17394"/>
              <a:gd name="connsiteX71-35329" fmla="*/ 5827 w 13816"/>
              <a:gd name="connsiteY71-35330" fmla="*/ 6935 h 17394"/>
              <a:gd name="connsiteX72-35331" fmla="*/ 5225 w 13816"/>
              <a:gd name="connsiteY72-35332" fmla="*/ 7260 h 17394"/>
              <a:gd name="connsiteX73-35333" fmla="*/ 5356 w 13816"/>
              <a:gd name="connsiteY73-35334" fmla="*/ 7171 h 17394"/>
              <a:gd name="connsiteX74-35335" fmla="*/ 5733 w 13816"/>
              <a:gd name="connsiteY74-35336" fmla="*/ 7016 h 17394"/>
              <a:gd name="connsiteX75-35337" fmla="*/ 5235 w 13816"/>
              <a:gd name="connsiteY75-35338" fmla="*/ 7287 h 17394"/>
              <a:gd name="connsiteX76-35339" fmla="*/ 4271 w 13816"/>
              <a:gd name="connsiteY76-35340" fmla="*/ 8017 h 17394"/>
              <a:gd name="connsiteX77-35341" fmla="*/ 3715 w 13816"/>
              <a:gd name="connsiteY77-35342" fmla="*/ 8372 h 17394"/>
              <a:gd name="connsiteX78-35343" fmla="*/ 2995 w 13816"/>
              <a:gd name="connsiteY78-35344" fmla="*/ 8683 h 17394"/>
              <a:gd name="connsiteX79-35345" fmla="*/ 1345 w 13816"/>
              <a:gd name="connsiteY79-35346" fmla="*/ 9330 h 17394"/>
              <a:gd name="connsiteX80-35347" fmla="*/ 308 w 13816"/>
              <a:gd name="connsiteY80-35348" fmla="*/ 9936 h 17394"/>
              <a:gd name="connsiteX81-35349" fmla="*/ 156 w 13816"/>
              <a:gd name="connsiteY81-35350" fmla="*/ 8790 h 17394"/>
              <a:gd name="connsiteX82" fmla="*/ 135 w 13816"/>
              <a:gd name="connsiteY82" fmla="*/ 6267 h 17394"/>
              <a:gd name="connsiteX0-35351" fmla="*/ 135 w 13816"/>
              <a:gd name="connsiteY0-35352" fmla="*/ 6267 h 17394"/>
              <a:gd name="connsiteX1-35353" fmla="*/ 779 w 13816"/>
              <a:gd name="connsiteY1-35354" fmla="*/ 5729 h 17394"/>
              <a:gd name="connsiteX2-35355" fmla="*/ 2207 w 13816"/>
              <a:gd name="connsiteY2-35356" fmla="*/ 5863 h 17394"/>
              <a:gd name="connsiteX3-35357" fmla="*/ 4002 w 13816"/>
              <a:gd name="connsiteY3-35358" fmla="*/ 5164 h 17394"/>
              <a:gd name="connsiteX4-35359" fmla="*/ 6333 w 13816"/>
              <a:gd name="connsiteY4-35360" fmla="*/ 3399 h 17394"/>
              <a:gd name="connsiteX5-35361" fmla="*/ 6905 w 13816"/>
              <a:gd name="connsiteY5-35362" fmla="*/ 2367 h 17394"/>
              <a:gd name="connsiteX6-35363" fmla="*/ 7079 w 13816"/>
              <a:gd name="connsiteY6-35364" fmla="*/ 2149 h 17394"/>
              <a:gd name="connsiteX7-35365" fmla="*/ 7300 w 13816"/>
              <a:gd name="connsiteY7-35366" fmla="*/ 826 h 17394"/>
              <a:gd name="connsiteX8-35367" fmla="*/ 7650 w 13816"/>
              <a:gd name="connsiteY8-35368" fmla="*/ 961 h 17394"/>
              <a:gd name="connsiteX9-35369" fmla="*/ 8006 w 13816"/>
              <a:gd name="connsiteY9-35370" fmla="*/ 1915 h 17394"/>
              <a:gd name="connsiteX10-35371" fmla="*/ 8738 w 13816"/>
              <a:gd name="connsiteY10-35372" fmla="*/ 752 h 17394"/>
              <a:gd name="connsiteX11-35373" fmla="*/ 8410 w 13816"/>
              <a:gd name="connsiteY11-35374" fmla="*/ 1546 h 17394"/>
              <a:gd name="connsiteX12-35375" fmla="*/ 9069 w 13816"/>
              <a:gd name="connsiteY12-35376" fmla="*/ 19 h 17394"/>
              <a:gd name="connsiteX13-35377" fmla="*/ 9555 w 13816"/>
              <a:gd name="connsiteY13-35378" fmla="*/ 14 h 17394"/>
              <a:gd name="connsiteX14-35379" fmla="*/ 9651 w 13816"/>
              <a:gd name="connsiteY14-35380" fmla="*/ 1200 h 17394"/>
              <a:gd name="connsiteX15-35381" fmla="*/ 11153 w 13816"/>
              <a:gd name="connsiteY15-35382" fmla="*/ 2983 h 17394"/>
              <a:gd name="connsiteX16-35383" fmla="*/ 11693 w 13816"/>
              <a:gd name="connsiteY16-35384" fmla="*/ 3664 h 17394"/>
              <a:gd name="connsiteX17-35385" fmla="*/ 12576 w 13816"/>
              <a:gd name="connsiteY17-35386" fmla="*/ 6051 h 17394"/>
              <a:gd name="connsiteX18-35387" fmla="*/ 13367 w 13816"/>
              <a:gd name="connsiteY18-35388" fmla="*/ 8807 h 17394"/>
              <a:gd name="connsiteX19-35389" fmla="*/ 13552 w 13816"/>
              <a:gd name="connsiteY19-35390" fmla="*/ 12107 h 17394"/>
              <a:gd name="connsiteX20-35391" fmla="*/ 13815 w 13816"/>
              <a:gd name="connsiteY20-35392" fmla="*/ 13260 h 17394"/>
              <a:gd name="connsiteX21-35393" fmla="*/ 13606 w 13816"/>
              <a:gd name="connsiteY21-35394" fmla="*/ 17062 h 17394"/>
              <a:gd name="connsiteX22-35395" fmla="*/ 13570 w 13816"/>
              <a:gd name="connsiteY22-35396" fmla="*/ 15178 h 17394"/>
              <a:gd name="connsiteX23-35397" fmla="*/ 13074 w 13816"/>
              <a:gd name="connsiteY23-35398" fmla="*/ 17053 h 17394"/>
              <a:gd name="connsiteX24-35399" fmla="*/ 13221 w 13816"/>
              <a:gd name="connsiteY24-35400" fmla="*/ 13248 h 17394"/>
              <a:gd name="connsiteX25-35401" fmla="*/ 12587 w 13816"/>
              <a:gd name="connsiteY25-35402" fmla="*/ 9413 h 17394"/>
              <a:gd name="connsiteX26-35403" fmla="*/ 12736 w 13816"/>
              <a:gd name="connsiteY26-35404" fmla="*/ 13350 h 17394"/>
              <a:gd name="connsiteX27-35405" fmla="*/ 12587 w 13816"/>
              <a:gd name="connsiteY27-35406" fmla="*/ 15135 h 17394"/>
              <a:gd name="connsiteX28-35407" fmla="*/ 12197 w 13816"/>
              <a:gd name="connsiteY28-35408" fmla="*/ 17220 h 17394"/>
              <a:gd name="connsiteX29-35409" fmla="*/ 12291 w 13816"/>
              <a:gd name="connsiteY29-35410" fmla="*/ 10366 h 17394"/>
              <a:gd name="connsiteX30-35411" fmla="*/ 11939 w 13816"/>
              <a:gd name="connsiteY30-35412" fmla="*/ 6415 h 17394"/>
              <a:gd name="connsiteX31-35413" fmla="*/ 11372 w 13816"/>
              <a:gd name="connsiteY31-35414" fmla="*/ 4727 h 17394"/>
              <a:gd name="connsiteX32-35415" fmla="*/ 11539 w 13816"/>
              <a:gd name="connsiteY32-35416" fmla="*/ 7113 h 17394"/>
              <a:gd name="connsiteX33-35417" fmla="*/ 11780 w 13816"/>
              <a:gd name="connsiteY33-35418" fmla="*/ 7984 h 17394"/>
              <a:gd name="connsiteX34-35419" fmla="*/ 12138 w 13816"/>
              <a:gd name="connsiteY34-35420" fmla="*/ 9938 h 17394"/>
              <a:gd name="connsiteX35-35421" fmla="*/ 11764 w 13816"/>
              <a:gd name="connsiteY35-35422" fmla="*/ 9257 h 17394"/>
              <a:gd name="connsiteX36-35423" fmla="*/ 12024 w 13816"/>
              <a:gd name="connsiteY36-35424" fmla="*/ 14201 h 17394"/>
              <a:gd name="connsiteX37-35425" fmla="*/ 11868 w 13816"/>
              <a:gd name="connsiteY37-35426" fmla="*/ 16611 h 17394"/>
              <a:gd name="connsiteX38-35427" fmla="*/ 11659 w 13816"/>
              <a:gd name="connsiteY38-35428" fmla="*/ 13325 h 17394"/>
              <a:gd name="connsiteX39-35429" fmla="*/ 11511 w 13816"/>
              <a:gd name="connsiteY39-35430" fmla="*/ 11252 h 17394"/>
              <a:gd name="connsiteX40-35431" fmla="*/ 10854 w 13816"/>
              <a:gd name="connsiteY40-35432" fmla="*/ 6212 h 17394"/>
              <a:gd name="connsiteX41-35433" fmla="*/ 11200 w 13816"/>
              <a:gd name="connsiteY41-35434" fmla="*/ 11757 h 17394"/>
              <a:gd name="connsiteX42-35435" fmla="*/ 11400 w 13816"/>
              <a:gd name="connsiteY42-35436" fmla="*/ 14285 h 17394"/>
              <a:gd name="connsiteX43-35437" fmla="*/ 11229 w 13816"/>
              <a:gd name="connsiteY43-35438" fmla="*/ 16746 h 17394"/>
              <a:gd name="connsiteX44-35439" fmla="*/ 11037 w 13816"/>
              <a:gd name="connsiteY44-35440" fmla="*/ 13822 h 17394"/>
              <a:gd name="connsiteX45-35441" fmla="*/ 10633 w 13816"/>
              <a:gd name="connsiteY45-35442" fmla="*/ 16705 h 17394"/>
              <a:gd name="connsiteX46-35443" fmla="*/ 10290 w 13816"/>
              <a:gd name="connsiteY46-35444" fmla="*/ 17020 h 17394"/>
              <a:gd name="connsiteX47-35445" fmla="*/ 10369 w 13816"/>
              <a:gd name="connsiteY47-35446" fmla="*/ 16578 h 17394"/>
              <a:gd name="connsiteX48-35447" fmla="*/ 10482 w 13816"/>
              <a:gd name="connsiteY48-35448" fmla="*/ 15449 h 17394"/>
              <a:gd name="connsiteX49-35449" fmla="*/ 10608 w 13816"/>
              <a:gd name="connsiteY49-35450" fmla="*/ 14870 h 17394"/>
              <a:gd name="connsiteX50-35451" fmla="*/ 10497 w 13816"/>
              <a:gd name="connsiteY50-35452" fmla="*/ 15401 h 17394"/>
              <a:gd name="connsiteX51-35453" fmla="*/ 10107 w 13816"/>
              <a:gd name="connsiteY51-35454" fmla="*/ 15775 h 17394"/>
              <a:gd name="connsiteX52-35455" fmla="*/ 10303 w 13816"/>
              <a:gd name="connsiteY52-35456" fmla="*/ 15076 h 17394"/>
              <a:gd name="connsiteX53-35457" fmla="*/ 10158 w 13816"/>
              <a:gd name="connsiteY53-35458" fmla="*/ 14496 h 17394"/>
              <a:gd name="connsiteX54-35459" fmla="*/ 10216 w 13816"/>
              <a:gd name="connsiteY54-35460" fmla="*/ 14890 h 17394"/>
              <a:gd name="connsiteX55-35461" fmla="*/ 10408 w 13816"/>
              <a:gd name="connsiteY55-35462" fmla="*/ 13974 h 17394"/>
              <a:gd name="connsiteX56-35463" fmla="*/ 10649 w 13816"/>
              <a:gd name="connsiteY56-35464" fmla="*/ 8335 h 17394"/>
              <a:gd name="connsiteX57-35465" fmla="*/ 10180 w 13816"/>
              <a:gd name="connsiteY57-35466" fmla="*/ 12175 h 17394"/>
              <a:gd name="connsiteX58-35467" fmla="*/ 9506 w 13816"/>
              <a:gd name="connsiteY58-35468" fmla="*/ 15374 h 17394"/>
              <a:gd name="connsiteX59-35469" fmla="*/ 9594 w 13816"/>
              <a:gd name="connsiteY59-35470" fmla="*/ 13462 h 17394"/>
              <a:gd name="connsiteX60-35471" fmla="*/ 9795 w 13816"/>
              <a:gd name="connsiteY60-35472" fmla="*/ 11851 h 17394"/>
              <a:gd name="connsiteX61-35473" fmla="*/ 8937 w 13816"/>
              <a:gd name="connsiteY61-35474" fmla="*/ 13356 h 17394"/>
              <a:gd name="connsiteX62-35475" fmla="*/ 9525 w 13816"/>
              <a:gd name="connsiteY62-35476" fmla="*/ 11442 h 17394"/>
              <a:gd name="connsiteX63-35477" fmla="*/ 9915 w 13816"/>
              <a:gd name="connsiteY63-35478" fmla="*/ 10099 h 17394"/>
              <a:gd name="connsiteX64-35479" fmla="*/ 10040 w 13816"/>
              <a:gd name="connsiteY64-35480" fmla="*/ 5442 h 17394"/>
              <a:gd name="connsiteX65-35481" fmla="*/ 9023 w 13816"/>
              <a:gd name="connsiteY65-35482" fmla="*/ 3604 h 17394"/>
              <a:gd name="connsiteX66-35483" fmla="*/ 8480 w 13816"/>
              <a:gd name="connsiteY66-35484" fmla="*/ 4284 h 17394"/>
              <a:gd name="connsiteX67-35485" fmla="*/ 7081 w 13816"/>
              <a:gd name="connsiteY67-35486" fmla="*/ 4898 h 17394"/>
              <a:gd name="connsiteX68-35487" fmla="*/ 6958 w 13816"/>
              <a:gd name="connsiteY68-35488" fmla="*/ 6450 h 17394"/>
              <a:gd name="connsiteX69-35489" fmla="*/ 6353 w 13816"/>
              <a:gd name="connsiteY69-35490" fmla="*/ 6132 h 17394"/>
              <a:gd name="connsiteX70-35491" fmla="*/ 6177 w 13816"/>
              <a:gd name="connsiteY70-35492" fmla="*/ 6663 h 17394"/>
              <a:gd name="connsiteX71-35493" fmla="*/ 5827 w 13816"/>
              <a:gd name="connsiteY71-35494" fmla="*/ 6935 h 17394"/>
              <a:gd name="connsiteX72-35495" fmla="*/ 5225 w 13816"/>
              <a:gd name="connsiteY72-35496" fmla="*/ 7260 h 17394"/>
              <a:gd name="connsiteX73-35497" fmla="*/ 5356 w 13816"/>
              <a:gd name="connsiteY73-35498" fmla="*/ 7171 h 17394"/>
              <a:gd name="connsiteX74-35499" fmla="*/ 5733 w 13816"/>
              <a:gd name="connsiteY74-35500" fmla="*/ 7016 h 17394"/>
              <a:gd name="connsiteX75-35501" fmla="*/ 5381 w 13816"/>
              <a:gd name="connsiteY75-35502" fmla="*/ 8413 h 17394"/>
              <a:gd name="connsiteX76-35503" fmla="*/ 4271 w 13816"/>
              <a:gd name="connsiteY76-35504" fmla="*/ 8017 h 17394"/>
              <a:gd name="connsiteX77-35505" fmla="*/ 3715 w 13816"/>
              <a:gd name="connsiteY77-35506" fmla="*/ 8372 h 17394"/>
              <a:gd name="connsiteX78-35507" fmla="*/ 2995 w 13816"/>
              <a:gd name="connsiteY78-35508" fmla="*/ 8683 h 17394"/>
              <a:gd name="connsiteX79-35509" fmla="*/ 1345 w 13816"/>
              <a:gd name="connsiteY79-35510" fmla="*/ 9330 h 17394"/>
              <a:gd name="connsiteX80-35511" fmla="*/ 308 w 13816"/>
              <a:gd name="connsiteY80-35512" fmla="*/ 9936 h 17394"/>
              <a:gd name="connsiteX81-35513" fmla="*/ 156 w 13816"/>
              <a:gd name="connsiteY81-35514" fmla="*/ 8790 h 17394"/>
              <a:gd name="connsiteX82-35515" fmla="*/ 135 w 13816"/>
              <a:gd name="connsiteY82-35516" fmla="*/ 6267 h 17394"/>
              <a:gd name="connsiteX0-35517" fmla="*/ 135 w 13816"/>
              <a:gd name="connsiteY0-35518" fmla="*/ 6267 h 17394"/>
              <a:gd name="connsiteX1-35519" fmla="*/ 779 w 13816"/>
              <a:gd name="connsiteY1-35520" fmla="*/ 5729 h 17394"/>
              <a:gd name="connsiteX2-35521" fmla="*/ 2207 w 13816"/>
              <a:gd name="connsiteY2-35522" fmla="*/ 5863 h 17394"/>
              <a:gd name="connsiteX3-35523" fmla="*/ 4002 w 13816"/>
              <a:gd name="connsiteY3-35524" fmla="*/ 5164 h 17394"/>
              <a:gd name="connsiteX4-35525" fmla="*/ 6333 w 13816"/>
              <a:gd name="connsiteY4-35526" fmla="*/ 3399 h 17394"/>
              <a:gd name="connsiteX5-35527" fmla="*/ 6905 w 13816"/>
              <a:gd name="connsiteY5-35528" fmla="*/ 2367 h 17394"/>
              <a:gd name="connsiteX6-35529" fmla="*/ 7079 w 13816"/>
              <a:gd name="connsiteY6-35530" fmla="*/ 2149 h 17394"/>
              <a:gd name="connsiteX7-35531" fmla="*/ 7300 w 13816"/>
              <a:gd name="connsiteY7-35532" fmla="*/ 826 h 17394"/>
              <a:gd name="connsiteX8-35533" fmla="*/ 7650 w 13816"/>
              <a:gd name="connsiteY8-35534" fmla="*/ 961 h 17394"/>
              <a:gd name="connsiteX9-35535" fmla="*/ 8006 w 13816"/>
              <a:gd name="connsiteY9-35536" fmla="*/ 1915 h 17394"/>
              <a:gd name="connsiteX10-35537" fmla="*/ 8738 w 13816"/>
              <a:gd name="connsiteY10-35538" fmla="*/ 752 h 17394"/>
              <a:gd name="connsiteX11-35539" fmla="*/ 8410 w 13816"/>
              <a:gd name="connsiteY11-35540" fmla="*/ 1546 h 17394"/>
              <a:gd name="connsiteX12-35541" fmla="*/ 9069 w 13816"/>
              <a:gd name="connsiteY12-35542" fmla="*/ 19 h 17394"/>
              <a:gd name="connsiteX13-35543" fmla="*/ 9555 w 13816"/>
              <a:gd name="connsiteY13-35544" fmla="*/ 14 h 17394"/>
              <a:gd name="connsiteX14-35545" fmla="*/ 9651 w 13816"/>
              <a:gd name="connsiteY14-35546" fmla="*/ 1200 h 17394"/>
              <a:gd name="connsiteX15-35547" fmla="*/ 11153 w 13816"/>
              <a:gd name="connsiteY15-35548" fmla="*/ 2983 h 17394"/>
              <a:gd name="connsiteX16-35549" fmla="*/ 11693 w 13816"/>
              <a:gd name="connsiteY16-35550" fmla="*/ 3664 h 17394"/>
              <a:gd name="connsiteX17-35551" fmla="*/ 12576 w 13816"/>
              <a:gd name="connsiteY17-35552" fmla="*/ 6051 h 17394"/>
              <a:gd name="connsiteX18-35553" fmla="*/ 13367 w 13816"/>
              <a:gd name="connsiteY18-35554" fmla="*/ 8807 h 17394"/>
              <a:gd name="connsiteX19-35555" fmla="*/ 13552 w 13816"/>
              <a:gd name="connsiteY19-35556" fmla="*/ 12107 h 17394"/>
              <a:gd name="connsiteX20-35557" fmla="*/ 13815 w 13816"/>
              <a:gd name="connsiteY20-35558" fmla="*/ 13260 h 17394"/>
              <a:gd name="connsiteX21-35559" fmla="*/ 13606 w 13816"/>
              <a:gd name="connsiteY21-35560" fmla="*/ 17062 h 17394"/>
              <a:gd name="connsiteX22-35561" fmla="*/ 13570 w 13816"/>
              <a:gd name="connsiteY22-35562" fmla="*/ 15178 h 17394"/>
              <a:gd name="connsiteX23-35563" fmla="*/ 13074 w 13816"/>
              <a:gd name="connsiteY23-35564" fmla="*/ 17053 h 17394"/>
              <a:gd name="connsiteX24-35565" fmla="*/ 13221 w 13816"/>
              <a:gd name="connsiteY24-35566" fmla="*/ 13248 h 17394"/>
              <a:gd name="connsiteX25-35567" fmla="*/ 12587 w 13816"/>
              <a:gd name="connsiteY25-35568" fmla="*/ 9413 h 17394"/>
              <a:gd name="connsiteX26-35569" fmla="*/ 12736 w 13816"/>
              <a:gd name="connsiteY26-35570" fmla="*/ 13350 h 17394"/>
              <a:gd name="connsiteX27-35571" fmla="*/ 12587 w 13816"/>
              <a:gd name="connsiteY27-35572" fmla="*/ 15135 h 17394"/>
              <a:gd name="connsiteX28-35573" fmla="*/ 12197 w 13816"/>
              <a:gd name="connsiteY28-35574" fmla="*/ 17220 h 17394"/>
              <a:gd name="connsiteX29-35575" fmla="*/ 12291 w 13816"/>
              <a:gd name="connsiteY29-35576" fmla="*/ 10366 h 17394"/>
              <a:gd name="connsiteX30-35577" fmla="*/ 11939 w 13816"/>
              <a:gd name="connsiteY30-35578" fmla="*/ 6415 h 17394"/>
              <a:gd name="connsiteX31-35579" fmla="*/ 11372 w 13816"/>
              <a:gd name="connsiteY31-35580" fmla="*/ 4727 h 17394"/>
              <a:gd name="connsiteX32-35581" fmla="*/ 11539 w 13816"/>
              <a:gd name="connsiteY32-35582" fmla="*/ 7113 h 17394"/>
              <a:gd name="connsiteX33-35583" fmla="*/ 11780 w 13816"/>
              <a:gd name="connsiteY33-35584" fmla="*/ 7984 h 17394"/>
              <a:gd name="connsiteX34-35585" fmla="*/ 12138 w 13816"/>
              <a:gd name="connsiteY34-35586" fmla="*/ 9938 h 17394"/>
              <a:gd name="connsiteX35-35587" fmla="*/ 11764 w 13816"/>
              <a:gd name="connsiteY35-35588" fmla="*/ 9257 h 17394"/>
              <a:gd name="connsiteX36-35589" fmla="*/ 12024 w 13816"/>
              <a:gd name="connsiteY36-35590" fmla="*/ 14201 h 17394"/>
              <a:gd name="connsiteX37-35591" fmla="*/ 11868 w 13816"/>
              <a:gd name="connsiteY37-35592" fmla="*/ 16611 h 17394"/>
              <a:gd name="connsiteX38-35593" fmla="*/ 11659 w 13816"/>
              <a:gd name="connsiteY38-35594" fmla="*/ 13325 h 17394"/>
              <a:gd name="connsiteX39-35595" fmla="*/ 11511 w 13816"/>
              <a:gd name="connsiteY39-35596" fmla="*/ 11252 h 17394"/>
              <a:gd name="connsiteX40-35597" fmla="*/ 10854 w 13816"/>
              <a:gd name="connsiteY40-35598" fmla="*/ 6212 h 17394"/>
              <a:gd name="connsiteX41-35599" fmla="*/ 11200 w 13816"/>
              <a:gd name="connsiteY41-35600" fmla="*/ 11757 h 17394"/>
              <a:gd name="connsiteX42-35601" fmla="*/ 11400 w 13816"/>
              <a:gd name="connsiteY42-35602" fmla="*/ 14285 h 17394"/>
              <a:gd name="connsiteX43-35603" fmla="*/ 11229 w 13816"/>
              <a:gd name="connsiteY43-35604" fmla="*/ 16746 h 17394"/>
              <a:gd name="connsiteX44-35605" fmla="*/ 11037 w 13816"/>
              <a:gd name="connsiteY44-35606" fmla="*/ 13822 h 17394"/>
              <a:gd name="connsiteX45-35607" fmla="*/ 10633 w 13816"/>
              <a:gd name="connsiteY45-35608" fmla="*/ 16705 h 17394"/>
              <a:gd name="connsiteX46-35609" fmla="*/ 10290 w 13816"/>
              <a:gd name="connsiteY46-35610" fmla="*/ 17020 h 17394"/>
              <a:gd name="connsiteX47-35611" fmla="*/ 10369 w 13816"/>
              <a:gd name="connsiteY47-35612" fmla="*/ 16578 h 17394"/>
              <a:gd name="connsiteX48-35613" fmla="*/ 10482 w 13816"/>
              <a:gd name="connsiteY48-35614" fmla="*/ 15449 h 17394"/>
              <a:gd name="connsiteX49-35615" fmla="*/ 10608 w 13816"/>
              <a:gd name="connsiteY49-35616" fmla="*/ 14870 h 17394"/>
              <a:gd name="connsiteX50-35617" fmla="*/ 10497 w 13816"/>
              <a:gd name="connsiteY50-35618" fmla="*/ 15401 h 17394"/>
              <a:gd name="connsiteX51-35619" fmla="*/ 10107 w 13816"/>
              <a:gd name="connsiteY51-35620" fmla="*/ 15775 h 17394"/>
              <a:gd name="connsiteX52-35621" fmla="*/ 10303 w 13816"/>
              <a:gd name="connsiteY52-35622" fmla="*/ 15076 h 17394"/>
              <a:gd name="connsiteX53-35623" fmla="*/ 10158 w 13816"/>
              <a:gd name="connsiteY53-35624" fmla="*/ 14496 h 17394"/>
              <a:gd name="connsiteX54-35625" fmla="*/ 10216 w 13816"/>
              <a:gd name="connsiteY54-35626" fmla="*/ 14890 h 17394"/>
              <a:gd name="connsiteX55-35627" fmla="*/ 10408 w 13816"/>
              <a:gd name="connsiteY55-35628" fmla="*/ 13974 h 17394"/>
              <a:gd name="connsiteX56-35629" fmla="*/ 10649 w 13816"/>
              <a:gd name="connsiteY56-35630" fmla="*/ 8335 h 17394"/>
              <a:gd name="connsiteX57-35631" fmla="*/ 10180 w 13816"/>
              <a:gd name="connsiteY57-35632" fmla="*/ 12175 h 17394"/>
              <a:gd name="connsiteX58-35633" fmla="*/ 9506 w 13816"/>
              <a:gd name="connsiteY58-35634" fmla="*/ 15374 h 17394"/>
              <a:gd name="connsiteX59-35635" fmla="*/ 9594 w 13816"/>
              <a:gd name="connsiteY59-35636" fmla="*/ 13462 h 17394"/>
              <a:gd name="connsiteX60-35637" fmla="*/ 9795 w 13816"/>
              <a:gd name="connsiteY60-35638" fmla="*/ 11851 h 17394"/>
              <a:gd name="connsiteX61-35639" fmla="*/ 8937 w 13816"/>
              <a:gd name="connsiteY61-35640" fmla="*/ 13356 h 17394"/>
              <a:gd name="connsiteX62-35641" fmla="*/ 9525 w 13816"/>
              <a:gd name="connsiteY62-35642" fmla="*/ 11442 h 17394"/>
              <a:gd name="connsiteX63-35643" fmla="*/ 9915 w 13816"/>
              <a:gd name="connsiteY63-35644" fmla="*/ 10099 h 17394"/>
              <a:gd name="connsiteX64-35645" fmla="*/ 10040 w 13816"/>
              <a:gd name="connsiteY64-35646" fmla="*/ 5442 h 17394"/>
              <a:gd name="connsiteX65-35647" fmla="*/ 9023 w 13816"/>
              <a:gd name="connsiteY65-35648" fmla="*/ 3604 h 17394"/>
              <a:gd name="connsiteX66-35649" fmla="*/ 8480 w 13816"/>
              <a:gd name="connsiteY66-35650" fmla="*/ 4284 h 17394"/>
              <a:gd name="connsiteX67-35651" fmla="*/ 7081 w 13816"/>
              <a:gd name="connsiteY67-35652" fmla="*/ 4898 h 17394"/>
              <a:gd name="connsiteX68-35653" fmla="*/ 6958 w 13816"/>
              <a:gd name="connsiteY68-35654" fmla="*/ 6450 h 17394"/>
              <a:gd name="connsiteX69-35655" fmla="*/ 6353 w 13816"/>
              <a:gd name="connsiteY69-35656" fmla="*/ 6132 h 17394"/>
              <a:gd name="connsiteX70-35657" fmla="*/ 6177 w 13816"/>
              <a:gd name="connsiteY70-35658" fmla="*/ 6663 h 17394"/>
              <a:gd name="connsiteX71-35659" fmla="*/ 5827 w 13816"/>
              <a:gd name="connsiteY71-35660" fmla="*/ 6935 h 17394"/>
              <a:gd name="connsiteX72-35661" fmla="*/ 5225 w 13816"/>
              <a:gd name="connsiteY72-35662" fmla="*/ 7260 h 17394"/>
              <a:gd name="connsiteX73-35663" fmla="*/ 5356 w 13816"/>
              <a:gd name="connsiteY73-35664" fmla="*/ 7171 h 17394"/>
              <a:gd name="connsiteX74-35665" fmla="*/ 5733 w 13816"/>
              <a:gd name="connsiteY74-35666" fmla="*/ 7016 h 17394"/>
              <a:gd name="connsiteX75-35667" fmla="*/ 5381 w 13816"/>
              <a:gd name="connsiteY75-35668" fmla="*/ 8413 h 17394"/>
              <a:gd name="connsiteX76-35669" fmla="*/ 4302 w 13816"/>
              <a:gd name="connsiteY76-35670" fmla="*/ 8344 h 17394"/>
              <a:gd name="connsiteX77-35671" fmla="*/ 3715 w 13816"/>
              <a:gd name="connsiteY77-35672" fmla="*/ 8372 h 17394"/>
              <a:gd name="connsiteX78-35673" fmla="*/ 2995 w 13816"/>
              <a:gd name="connsiteY78-35674" fmla="*/ 8683 h 17394"/>
              <a:gd name="connsiteX79-35675" fmla="*/ 1345 w 13816"/>
              <a:gd name="connsiteY79-35676" fmla="*/ 9330 h 17394"/>
              <a:gd name="connsiteX80-35677" fmla="*/ 308 w 13816"/>
              <a:gd name="connsiteY80-35678" fmla="*/ 9936 h 17394"/>
              <a:gd name="connsiteX81-35679" fmla="*/ 156 w 13816"/>
              <a:gd name="connsiteY81-35680" fmla="*/ 8790 h 17394"/>
              <a:gd name="connsiteX82-35681" fmla="*/ 135 w 13816"/>
              <a:gd name="connsiteY82-35682" fmla="*/ 6267 h 17394"/>
              <a:gd name="connsiteX0-35683" fmla="*/ 135 w 13816"/>
              <a:gd name="connsiteY0-35684" fmla="*/ 6267 h 17394"/>
              <a:gd name="connsiteX1-35685" fmla="*/ 779 w 13816"/>
              <a:gd name="connsiteY1-35686" fmla="*/ 5729 h 17394"/>
              <a:gd name="connsiteX2-35687" fmla="*/ 2207 w 13816"/>
              <a:gd name="connsiteY2-35688" fmla="*/ 5863 h 17394"/>
              <a:gd name="connsiteX3-35689" fmla="*/ 4002 w 13816"/>
              <a:gd name="connsiteY3-35690" fmla="*/ 5164 h 17394"/>
              <a:gd name="connsiteX4-35691" fmla="*/ 6333 w 13816"/>
              <a:gd name="connsiteY4-35692" fmla="*/ 3399 h 17394"/>
              <a:gd name="connsiteX5-35693" fmla="*/ 6905 w 13816"/>
              <a:gd name="connsiteY5-35694" fmla="*/ 2367 h 17394"/>
              <a:gd name="connsiteX6-35695" fmla="*/ 7079 w 13816"/>
              <a:gd name="connsiteY6-35696" fmla="*/ 2149 h 17394"/>
              <a:gd name="connsiteX7-35697" fmla="*/ 7300 w 13816"/>
              <a:gd name="connsiteY7-35698" fmla="*/ 826 h 17394"/>
              <a:gd name="connsiteX8-35699" fmla="*/ 7650 w 13816"/>
              <a:gd name="connsiteY8-35700" fmla="*/ 961 h 17394"/>
              <a:gd name="connsiteX9-35701" fmla="*/ 8006 w 13816"/>
              <a:gd name="connsiteY9-35702" fmla="*/ 1915 h 17394"/>
              <a:gd name="connsiteX10-35703" fmla="*/ 8738 w 13816"/>
              <a:gd name="connsiteY10-35704" fmla="*/ 752 h 17394"/>
              <a:gd name="connsiteX11-35705" fmla="*/ 8410 w 13816"/>
              <a:gd name="connsiteY11-35706" fmla="*/ 1546 h 17394"/>
              <a:gd name="connsiteX12-35707" fmla="*/ 9069 w 13816"/>
              <a:gd name="connsiteY12-35708" fmla="*/ 19 h 17394"/>
              <a:gd name="connsiteX13-35709" fmla="*/ 9555 w 13816"/>
              <a:gd name="connsiteY13-35710" fmla="*/ 14 h 17394"/>
              <a:gd name="connsiteX14-35711" fmla="*/ 9651 w 13816"/>
              <a:gd name="connsiteY14-35712" fmla="*/ 1200 h 17394"/>
              <a:gd name="connsiteX15-35713" fmla="*/ 11153 w 13816"/>
              <a:gd name="connsiteY15-35714" fmla="*/ 2983 h 17394"/>
              <a:gd name="connsiteX16-35715" fmla="*/ 11693 w 13816"/>
              <a:gd name="connsiteY16-35716" fmla="*/ 3664 h 17394"/>
              <a:gd name="connsiteX17-35717" fmla="*/ 12576 w 13816"/>
              <a:gd name="connsiteY17-35718" fmla="*/ 6051 h 17394"/>
              <a:gd name="connsiteX18-35719" fmla="*/ 13367 w 13816"/>
              <a:gd name="connsiteY18-35720" fmla="*/ 8807 h 17394"/>
              <a:gd name="connsiteX19-35721" fmla="*/ 13552 w 13816"/>
              <a:gd name="connsiteY19-35722" fmla="*/ 12107 h 17394"/>
              <a:gd name="connsiteX20-35723" fmla="*/ 13815 w 13816"/>
              <a:gd name="connsiteY20-35724" fmla="*/ 13260 h 17394"/>
              <a:gd name="connsiteX21-35725" fmla="*/ 13606 w 13816"/>
              <a:gd name="connsiteY21-35726" fmla="*/ 17062 h 17394"/>
              <a:gd name="connsiteX22-35727" fmla="*/ 13570 w 13816"/>
              <a:gd name="connsiteY22-35728" fmla="*/ 15178 h 17394"/>
              <a:gd name="connsiteX23-35729" fmla="*/ 13074 w 13816"/>
              <a:gd name="connsiteY23-35730" fmla="*/ 17053 h 17394"/>
              <a:gd name="connsiteX24-35731" fmla="*/ 13221 w 13816"/>
              <a:gd name="connsiteY24-35732" fmla="*/ 13248 h 17394"/>
              <a:gd name="connsiteX25-35733" fmla="*/ 12587 w 13816"/>
              <a:gd name="connsiteY25-35734" fmla="*/ 9413 h 17394"/>
              <a:gd name="connsiteX26-35735" fmla="*/ 12736 w 13816"/>
              <a:gd name="connsiteY26-35736" fmla="*/ 13350 h 17394"/>
              <a:gd name="connsiteX27-35737" fmla="*/ 12587 w 13816"/>
              <a:gd name="connsiteY27-35738" fmla="*/ 15135 h 17394"/>
              <a:gd name="connsiteX28-35739" fmla="*/ 12197 w 13816"/>
              <a:gd name="connsiteY28-35740" fmla="*/ 17220 h 17394"/>
              <a:gd name="connsiteX29-35741" fmla="*/ 12291 w 13816"/>
              <a:gd name="connsiteY29-35742" fmla="*/ 10366 h 17394"/>
              <a:gd name="connsiteX30-35743" fmla="*/ 11939 w 13816"/>
              <a:gd name="connsiteY30-35744" fmla="*/ 6415 h 17394"/>
              <a:gd name="connsiteX31-35745" fmla="*/ 11372 w 13816"/>
              <a:gd name="connsiteY31-35746" fmla="*/ 4727 h 17394"/>
              <a:gd name="connsiteX32-35747" fmla="*/ 11539 w 13816"/>
              <a:gd name="connsiteY32-35748" fmla="*/ 7113 h 17394"/>
              <a:gd name="connsiteX33-35749" fmla="*/ 11780 w 13816"/>
              <a:gd name="connsiteY33-35750" fmla="*/ 7984 h 17394"/>
              <a:gd name="connsiteX34-35751" fmla="*/ 12138 w 13816"/>
              <a:gd name="connsiteY34-35752" fmla="*/ 9938 h 17394"/>
              <a:gd name="connsiteX35-35753" fmla="*/ 11764 w 13816"/>
              <a:gd name="connsiteY35-35754" fmla="*/ 9257 h 17394"/>
              <a:gd name="connsiteX36-35755" fmla="*/ 12024 w 13816"/>
              <a:gd name="connsiteY36-35756" fmla="*/ 14201 h 17394"/>
              <a:gd name="connsiteX37-35757" fmla="*/ 11868 w 13816"/>
              <a:gd name="connsiteY37-35758" fmla="*/ 16611 h 17394"/>
              <a:gd name="connsiteX38-35759" fmla="*/ 11659 w 13816"/>
              <a:gd name="connsiteY38-35760" fmla="*/ 13325 h 17394"/>
              <a:gd name="connsiteX39-35761" fmla="*/ 11511 w 13816"/>
              <a:gd name="connsiteY39-35762" fmla="*/ 11252 h 17394"/>
              <a:gd name="connsiteX40-35763" fmla="*/ 10854 w 13816"/>
              <a:gd name="connsiteY40-35764" fmla="*/ 6212 h 17394"/>
              <a:gd name="connsiteX41-35765" fmla="*/ 11200 w 13816"/>
              <a:gd name="connsiteY41-35766" fmla="*/ 11757 h 17394"/>
              <a:gd name="connsiteX42-35767" fmla="*/ 11400 w 13816"/>
              <a:gd name="connsiteY42-35768" fmla="*/ 14285 h 17394"/>
              <a:gd name="connsiteX43-35769" fmla="*/ 11229 w 13816"/>
              <a:gd name="connsiteY43-35770" fmla="*/ 16746 h 17394"/>
              <a:gd name="connsiteX44-35771" fmla="*/ 11037 w 13816"/>
              <a:gd name="connsiteY44-35772" fmla="*/ 13822 h 17394"/>
              <a:gd name="connsiteX45-35773" fmla="*/ 10633 w 13816"/>
              <a:gd name="connsiteY45-35774" fmla="*/ 16705 h 17394"/>
              <a:gd name="connsiteX46-35775" fmla="*/ 10290 w 13816"/>
              <a:gd name="connsiteY46-35776" fmla="*/ 17020 h 17394"/>
              <a:gd name="connsiteX47-35777" fmla="*/ 10369 w 13816"/>
              <a:gd name="connsiteY47-35778" fmla="*/ 16578 h 17394"/>
              <a:gd name="connsiteX48-35779" fmla="*/ 10482 w 13816"/>
              <a:gd name="connsiteY48-35780" fmla="*/ 15449 h 17394"/>
              <a:gd name="connsiteX49-35781" fmla="*/ 10608 w 13816"/>
              <a:gd name="connsiteY49-35782" fmla="*/ 14870 h 17394"/>
              <a:gd name="connsiteX50-35783" fmla="*/ 10497 w 13816"/>
              <a:gd name="connsiteY50-35784" fmla="*/ 15401 h 17394"/>
              <a:gd name="connsiteX51-35785" fmla="*/ 10107 w 13816"/>
              <a:gd name="connsiteY51-35786" fmla="*/ 15775 h 17394"/>
              <a:gd name="connsiteX52-35787" fmla="*/ 10303 w 13816"/>
              <a:gd name="connsiteY52-35788" fmla="*/ 15076 h 17394"/>
              <a:gd name="connsiteX53-35789" fmla="*/ 10158 w 13816"/>
              <a:gd name="connsiteY53-35790" fmla="*/ 14496 h 17394"/>
              <a:gd name="connsiteX54-35791" fmla="*/ 10216 w 13816"/>
              <a:gd name="connsiteY54-35792" fmla="*/ 14890 h 17394"/>
              <a:gd name="connsiteX55-35793" fmla="*/ 10408 w 13816"/>
              <a:gd name="connsiteY55-35794" fmla="*/ 13974 h 17394"/>
              <a:gd name="connsiteX56-35795" fmla="*/ 10649 w 13816"/>
              <a:gd name="connsiteY56-35796" fmla="*/ 8335 h 17394"/>
              <a:gd name="connsiteX57-35797" fmla="*/ 10180 w 13816"/>
              <a:gd name="connsiteY57-35798" fmla="*/ 12175 h 17394"/>
              <a:gd name="connsiteX58-35799" fmla="*/ 9506 w 13816"/>
              <a:gd name="connsiteY58-35800" fmla="*/ 15374 h 17394"/>
              <a:gd name="connsiteX59-35801" fmla="*/ 9594 w 13816"/>
              <a:gd name="connsiteY59-35802" fmla="*/ 13462 h 17394"/>
              <a:gd name="connsiteX60-35803" fmla="*/ 9795 w 13816"/>
              <a:gd name="connsiteY60-35804" fmla="*/ 11851 h 17394"/>
              <a:gd name="connsiteX61-35805" fmla="*/ 8937 w 13816"/>
              <a:gd name="connsiteY61-35806" fmla="*/ 13356 h 17394"/>
              <a:gd name="connsiteX62-35807" fmla="*/ 9525 w 13816"/>
              <a:gd name="connsiteY62-35808" fmla="*/ 11442 h 17394"/>
              <a:gd name="connsiteX63-35809" fmla="*/ 9915 w 13816"/>
              <a:gd name="connsiteY63-35810" fmla="*/ 10099 h 17394"/>
              <a:gd name="connsiteX64-35811" fmla="*/ 10040 w 13816"/>
              <a:gd name="connsiteY64-35812" fmla="*/ 5442 h 17394"/>
              <a:gd name="connsiteX65-35813" fmla="*/ 9023 w 13816"/>
              <a:gd name="connsiteY65-35814" fmla="*/ 3604 h 17394"/>
              <a:gd name="connsiteX66-35815" fmla="*/ 8480 w 13816"/>
              <a:gd name="connsiteY66-35816" fmla="*/ 4284 h 17394"/>
              <a:gd name="connsiteX67-35817" fmla="*/ 7081 w 13816"/>
              <a:gd name="connsiteY67-35818" fmla="*/ 4898 h 17394"/>
              <a:gd name="connsiteX68-35819" fmla="*/ 6958 w 13816"/>
              <a:gd name="connsiteY68-35820" fmla="*/ 6450 h 17394"/>
              <a:gd name="connsiteX69-35821" fmla="*/ 6353 w 13816"/>
              <a:gd name="connsiteY69-35822" fmla="*/ 6132 h 17394"/>
              <a:gd name="connsiteX70-35823" fmla="*/ 6177 w 13816"/>
              <a:gd name="connsiteY70-35824" fmla="*/ 6663 h 17394"/>
              <a:gd name="connsiteX71-35825" fmla="*/ 5827 w 13816"/>
              <a:gd name="connsiteY71-35826" fmla="*/ 6935 h 17394"/>
              <a:gd name="connsiteX72-35827" fmla="*/ 5225 w 13816"/>
              <a:gd name="connsiteY72-35828" fmla="*/ 7260 h 17394"/>
              <a:gd name="connsiteX73-35829" fmla="*/ 5356 w 13816"/>
              <a:gd name="connsiteY73-35830" fmla="*/ 7171 h 17394"/>
              <a:gd name="connsiteX74-35831" fmla="*/ 5733 w 13816"/>
              <a:gd name="connsiteY74-35832" fmla="*/ 7016 h 17394"/>
              <a:gd name="connsiteX75-35833" fmla="*/ 5381 w 13816"/>
              <a:gd name="connsiteY75-35834" fmla="*/ 8413 h 17394"/>
              <a:gd name="connsiteX76-35835" fmla="*/ 4302 w 13816"/>
              <a:gd name="connsiteY76-35836" fmla="*/ 8344 h 17394"/>
              <a:gd name="connsiteX77-35837" fmla="*/ 3773 w 13816"/>
              <a:gd name="connsiteY77-35838" fmla="*/ 8772 h 17394"/>
              <a:gd name="connsiteX78-35839" fmla="*/ 2995 w 13816"/>
              <a:gd name="connsiteY78-35840" fmla="*/ 8683 h 17394"/>
              <a:gd name="connsiteX79-35841" fmla="*/ 1345 w 13816"/>
              <a:gd name="connsiteY79-35842" fmla="*/ 9330 h 17394"/>
              <a:gd name="connsiteX80-35843" fmla="*/ 308 w 13816"/>
              <a:gd name="connsiteY80-35844" fmla="*/ 9936 h 17394"/>
              <a:gd name="connsiteX81-35845" fmla="*/ 156 w 13816"/>
              <a:gd name="connsiteY81-35846" fmla="*/ 8790 h 17394"/>
              <a:gd name="connsiteX82-35847" fmla="*/ 135 w 13816"/>
              <a:gd name="connsiteY82-35848" fmla="*/ 6267 h 17394"/>
              <a:gd name="connsiteX0-35849" fmla="*/ 135 w 13816"/>
              <a:gd name="connsiteY0-35850" fmla="*/ 6267 h 17394"/>
              <a:gd name="connsiteX1-35851" fmla="*/ 779 w 13816"/>
              <a:gd name="connsiteY1-35852" fmla="*/ 5729 h 17394"/>
              <a:gd name="connsiteX2-35853" fmla="*/ 2207 w 13816"/>
              <a:gd name="connsiteY2-35854" fmla="*/ 5863 h 17394"/>
              <a:gd name="connsiteX3-35855" fmla="*/ 4002 w 13816"/>
              <a:gd name="connsiteY3-35856" fmla="*/ 5164 h 17394"/>
              <a:gd name="connsiteX4-35857" fmla="*/ 6333 w 13816"/>
              <a:gd name="connsiteY4-35858" fmla="*/ 3399 h 17394"/>
              <a:gd name="connsiteX5-35859" fmla="*/ 6905 w 13816"/>
              <a:gd name="connsiteY5-35860" fmla="*/ 2367 h 17394"/>
              <a:gd name="connsiteX6-35861" fmla="*/ 7079 w 13816"/>
              <a:gd name="connsiteY6-35862" fmla="*/ 2149 h 17394"/>
              <a:gd name="connsiteX7-35863" fmla="*/ 7300 w 13816"/>
              <a:gd name="connsiteY7-35864" fmla="*/ 826 h 17394"/>
              <a:gd name="connsiteX8-35865" fmla="*/ 7650 w 13816"/>
              <a:gd name="connsiteY8-35866" fmla="*/ 961 h 17394"/>
              <a:gd name="connsiteX9-35867" fmla="*/ 8006 w 13816"/>
              <a:gd name="connsiteY9-35868" fmla="*/ 1915 h 17394"/>
              <a:gd name="connsiteX10-35869" fmla="*/ 8738 w 13816"/>
              <a:gd name="connsiteY10-35870" fmla="*/ 752 h 17394"/>
              <a:gd name="connsiteX11-35871" fmla="*/ 8410 w 13816"/>
              <a:gd name="connsiteY11-35872" fmla="*/ 1546 h 17394"/>
              <a:gd name="connsiteX12-35873" fmla="*/ 9069 w 13816"/>
              <a:gd name="connsiteY12-35874" fmla="*/ 19 h 17394"/>
              <a:gd name="connsiteX13-35875" fmla="*/ 9555 w 13816"/>
              <a:gd name="connsiteY13-35876" fmla="*/ 14 h 17394"/>
              <a:gd name="connsiteX14-35877" fmla="*/ 9651 w 13816"/>
              <a:gd name="connsiteY14-35878" fmla="*/ 1200 h 17394"/>
              <a:gd name="connsiteX15-35879" fmla="*/ 11153 w 13816"/>
              <a:gd name="connsiteY15-35880" fmla="*/ 2983 h 17394"/>
              <a:gd name="connsiteX16-35881" fmla="*/ 11693 w 13816"/>
              <a:gd name="connsiteY16-35882" fmla="*/ 3664 h 17394"/>
              <a:gd name="connsiteX17-35883" fmla="*/ 12576 w 13816"/>
              <a:gd name="connsiteY17-35884" fmla="*/ 6051 h 17394"/>
              <a:gd name="connsiteX18-35885" fmla="*/ 13367 w 13816"/>
              <a:gd name="connsiteY18-35886" fmla="*/ 8807 h 17394"/>
              <a:gd name="connsiteX19-35887" fmla="*/ 13552 w 13816"/>
              <a:gd name="connsiteY19-35888" fmla="*/ 12107 h 17394"/>
              <a:gd name="connsiteX20-35889" fmla="*/ 13815 w 13816"/>
              <a:gd name="connsiteY20-35890" fmla="*/ 13260 h 17394"/>
              <a:gd name="connsiteX21-35891" fmla="*/ 13606 w 13816"/>
              <a:gd name="connsiteY21-35892" fmla="*/ 17062 h 17394"/>
              <a:gd name="connsiteX22-35893" fmla="*/ 13570 w 13816"/>
              <a:gd name="connsiteY22-35894" fmla="*/ 15178 h 17394"/>
              <a:gd name="connsiteX23-35895" fmla="*/ 13074 w 13816"/>
              <a:gd name="connsiteY23-35896" fmla="*/ 17053 h 17394"/>
              <a:gd name="connsiteX24-35897" fmla="*/ 13221 w 13816"/>
              <a:gd name="connsiteY24-35898" fmla="*/ 13248 h 17394"/>
              <a:gd name="connsiteX25-35899" fmla="*/ 12587 w 13816"/>
              <a:gd name="connsiteY25-35900" fmla="*/ 9413 h 17394"/>
              <a:gd name="connsiteX26-35901" fmla="*/ 12736 w 13816"/>
              <a:gd name="connsiteY26-35902" fmla="*/ 13350 h 17394"/>
              <a:gd name="connsiteX27-35903" fmla="*/ 12587 w 13816"/>
              <a:gd name="connsiteY27-35904" fmla="*/ 15135 h 17394"/>
              <a:gd name="connsiteX28-35905" fmla="*/ 12197 w 13816"/>
              <a:gd name="connsiteY28-35906" fmla="*/ 17220 h 17394"/>
              <a:gd name="connsiteX29-35907" fmla="*/ 12291 w 13816"/>
              <a:gd name="connsiteY29-35908" fmla="*/ 10366 h 17394"/>
              <a:gd name="connsiteX30-35909" fmla="*/ 11939 w 13816"/>
              <a:gd name="connsiteY30-35910" fmla="*/ 6415 h 17394"/>
              <a:gd name="connsiteX31-35911" fmla="*/ 11372 w 13816"/>
              <a:gd name="connsiteY31-35912" fmla="*/ 4727 h 17394"/>
              <a:gd name="connsiteX32-35913" fmla="*/ 11539 w 13816"/>
              <a:gd name="connsiteY32-35914" fmla="*/ 7113 h 17394"/>
              <a:gd name="connsiteX33-35915" fmla="*/ 11780 w 13816"/>
              <a:gd name="connsiteY33-35916" fmla="*/ 7984 h 17394"/>
              <a:gd name="connsiteX34-35917" fmla="*/ 12138 w 13816"/>
              <a:gd name="connsiteY34-35918" fmla="*/ 9938 h 17394"/>
              <a:gd name="connsiteX35-35919" fmla="*/ 11764 w 13816"/>
              <a:gd name="connsiteY35-35920" fmla="*/ 9257 h 17394"/>
              <a:gd name="connsiteX36-35921" fmla="*/ 12024 w 13816"/>
              <a:gd name="connsiteY36-35922" fmla="*/ 14201 h 17394"/>
              <a:gd name="connsiteX37-35923" fmla="*/ 11868 w 13816"/>
              <a:gd name="connsiteY37-35924" fmla="*/ 16611 h 17394"/>
              <a:gd name="connsiteX38-35925" fmla="*/ 11659 w 13816"/>
              <a:gd name="connsiteY38-35926" fmla="*/ 13325 h 17394"/>
              <a:gd name="connsiteX39-35927" fmla="*/ 11511 w 13816"/>
              <a:gd name="connsiteY39-35928" fmla="*/ 11252 h 17394"/>
              <a:gd name="connsiteX40-35929" fmla="*/ 10854 w 13816"/>
              <a:gd name="connsiteY40-35930" fmla="*/ 6212 h 17394"/>
              <a:gd name="connsiteX41-35931" fmla="*/ 11200 w 13816"/>
              <a:gd name="connsiteY41-35932" fmla="*/ 11757 h 17394"/>
              <a:gd name="connsiteX42-35933" fmla="*/ 11400 w 13816"/>
              <a:gd name="connsiteY42-35934" fmla="*/ 14285 h 17394"/>
              <a:gd name="connsiteX43-35935" fmla="*/ 11229 w 13816"/>
              <a:gd name="connsiteY43-35936" fmla="*/ 16746 h 17394"/>
              <a:gd name="connsiteX44-35937" fmla="*/ 11037 w 13816"/>
              <a:gd name="connsiteY44-35938" fmla="*/ 13822 h 17394"/>
              <a:gd name="connsiteX45-35939" fmla="*/ 10633 w 13816"/>
              <a:gd name="connsiteY45-35940" fmla="*/ 16705 h 17394"/>
              <a:gd name="connsiteX46-35941" fmla="*/ 10290 w 13816"/>
              <a:gd name="connsiteY46-35942" fmla="*/ 17020 h 17394"/>
              <a:gd name="connsiteX47-35943" fmla="*/ 10369 w 13816"/>
              <a:gd name="connsiteY47-35944" fmla="*/ 16578 h 17394"/>
              <a:gd name="connsiteX48-35945" fmla="*/ 10482 w 13816"/>
              <a:gd name="connsiteY48-35946" fmla="*/ 15449 h 17394"/>
              <a:gd name="connsiteX49-35947" fmla="*/ 10608 w 13816"/>
              <a:gd name="connsiteY49-35948" fmla="*/ 14870 h 17394"/>
              <a:gd name="connsiteX50-35949" fmla="*/ 10497 w 13816"/>
              <a:gd name="connsiteY50-35950" fmla="*/ 15401 h 17394"/>
              <a:gd name="connsiteX51-35951" fmla="*/ 10107 w 13816"/>
              <a:gd name="connsiteY51-35952" fmla="*/ 15775 h 17394"/>
              <a:gd name="connsiteX52-35953" fmla="*/ 10303 w 13816"/>
              <a:gd name="connsiteY52-35954" fmla="*/ 15076 h 17394"/>
              <a:gd name="connsiteX53-35955" fmla="*/ 10158 w 13816"/>
              <a:gd name="connsiteY53-35956" fmla="*/ 14496 h 17394"/>
              <a:gd name="connsiteX54-35957" fmla="*/ 10216 w 13816"/>
              <a:gd name="connsiteY54-35958" fmla="*/ 14890 h 17394"/>
              <a:gd name="connsiteX55-35959" fmla="*/ 10408 w 13816"/>
              <a:gd name="connsiteY55-35960" fmla="*/ 13974 h 17394"/>
              <a:gd name="connsiteX56-35961" fmla="*/ 10649 w 13816"/>
              <a:gd name="connsiteY56-35962" fmla="*/ 8335 h 17394"/>
              <a:gd name="connsiteX57-35963" fmla="*/ 10180 w 13816"/>
              <a:gd name="connsiteY57-35964" fmla="*/ 12175 h 17394"/>
              <a:gd name="connsiteX58-35965" fmla="*/ 9506 w 13816"/>
              <a:gd name="connsiteY58-35966" fmla="*/ 15374 h 17394"/>
              <a:gd name="connsiteX59-35967" fmla="*/ 9594 w 13816"/>
              <a:gd name="connsiteY59-35968" fmla="*/ 13462 h 17394"/>
              <a:gd name="connsiteX60-35969" fmla="*/ 9795 w 13816"/>
              <a:gd name="connsiteY60-35970" fmla="*/ 11851 h 17394"/>
              <a:gd name="connsiteX61-35971" fmla="*/ 8937 w 13816"/>
              <a:gd name="connsiteY61-35972" fmla="*/ 13356 h 17394"/>
              <a:gd name="connsiteX62-35973" fmla="*/ 9525 w 13816"/>
              <a:gd name="connsiteY62-35974" fmla="*/ 11442 h 17394"/>
              <a:gd name="connsiteX63-35975" fmla="*/ 9915 w 13816"/>
              <a:gd name="connsiteY63-35976" fmla="*/ 10099 h 17394"/>
              <a:gd name="connsiteX64-35977" fmla="*/ 10040 w 13816"/>
              <a:gd name="connsiteY64-35978" fmla="*/ 5442 h 17394"/>
              <a:gd name="connsiteX65-35979" fmla="*/ 9023 w 13816"/>
              <a:gd name="connsiteY65-35980" fmla="*/ 3604 h 17394"/>
              <a:gd name="connsiteX66-35981" fmla="*/ 8480 w 13816"/>
              <a:gd name="connsiteY66-35982" fmla="*/ 4284 h 17394"/>
              <a:gd name="connsiteX67-35983" fmla="*/ 7081 w 13816"/>
              <a:gd name="connsiteY67-35984" fmla="*/ 4898 h 17394"/>
              <a:gd name="connsiteX68-35985" fmla="*/ 6958 w 13816"/>
              <a:gd name="connsiteY68-35986" fmla="*/ 6450 h 17394"/>
              <a:gd name="connsiteX69-35987" fmla="*/ 6353 w 13816"/>
              <a:gd name="connsiteY69-35988" fmla="*/ 6132 h 17394"/>
              <a:gd name="connsiteX70-35989" fmla="*/ 6177 w 13816"/>
              <a:gd name="connsiteY70-35990" fmla="*/ 6663 h 17394"/>
              <a:gd name="connsiteX71-35991" fmla="*/ 5827 w 13816"/>
              <a:gd name="connsiteY71-35992" fmla="*/ 6935 h 17394"/>
              <a:gd name="connsiteX72-35993" fmla="*/ 5225 w 13816"/>
              <a:gd name="connsiteY72-35994" fmla="*/ 7260 h 17394"/>
              <a:gd name="connsiteX73-35995" fmla="*/ 5356 w 13816"/>
              <a:gd name="connsiteY73-35996" fmla="*/ 7171 h 17394"/>
              <a:gd name="connsiteX74-35997" fmla="*/ 5733 w 13816"/>
              <a:gd name="connsiteY74-35998" fmla="*/ 7016 h 17394"/>
              <a:gd name="connsiteX75-35999" fmla="*/ 5381 w 13816"/>
              <a:gd name="connsiteY75-36000" fmla="*/ 8413 h 17394"/>
              <a:gd name="connsiteX76-36001" fmla="*/ 4302 w 13816"/>
              <a:gd name="connsiteY76-36002" fmla="*/ 8344 h 17394"/>
              <a:gd name="connsiteX77-36003" fmla="*/ 3773 w 13816"/>
              <a:gd name="connsiteY77-36004" fmla="*/ 8772 h 17394"/>
              <a:gd name="connsiteX78-36005" fmla="*/ 3026 w 13816"/>
              <a:gd name="connsiteY78-36006" fmla="*/ 9010 h 17394"/>
              <a:gd name="connsiteX79-36007" fmla="*/ 1345 w 13816"/>
              <a:gd name="connsiteY79-36008" fmla="*/ 9330 h 17394"/>
              <a:gd name="connsiteX80-36009" fmla="*/ 308 w 13816"/>
              <a:gd name="connsiteY80-36010" fmla="*/ 9936 h 17394"/>
              <a:gd name="connsiteX81-36011" fmla="*/ 156 w 13816"/>
              <a:gd name="connsiteY81-36012" fmla="*/ 8790 h 17394"/>
              <a:gd name="connsiteX82-36013" fmla="*/ 135 w 13816"/>
              <a:gd name="connsiteY82-36014" fmla="*/ 6267 h 17394"/>
              <a:gd name="connsiteX0-36015" fmla="*/ 135 w 13816"/>
              <a:gd name="connsiteY0-36016" fmla="*/ 6267 h 17394"/>
              <a:gd name="connsiteX1-36017" fmla="*/ 779 w 13816"/>
              <a:gd name="connsiteY1-36018" fmla="*/ 5729 h 17394"/>
              <a:gd name="connsiteX2-36019" fmla="*/ 2207 w 13816"/>
              <a:gd name="connsiteY2-36020" fmla="*/ 5863 h 17394"/>
              <a:gd name="connsiteX3-36021" fmla="*/ 4002 w 13816"/>
              <a:gd name="connsiteY3-36022" fmla="*/ 5164 h 17394"/>
              <a:gd name="connsiteX4-36023" fmla="*/ 6333 w 13816"/>
              <a:gd name="connsiteY4-36024" fmla="*/ 3399 h 17394"/>
              <a:gd name="connsiteX5-36025" fmla="*/ 6905 w 13816"/>
              <a:gd name="connsiteY5-36026" fmla="*/ 2367 h 17394"/>
              <a:gd name="connsiteX6-36027" fmla="*/ 7079 w 13816"/>
              <a:gd name="connsiteY6-36028" fmla="*/ 2149 h 17394"/>
              <a:gd name="connsiteX7-36029" fmla="*/ 7300 w 13816"/>
              <a:gd name="connsiteY7-36030" fmla="*/ 826 h 17394"/>
              <a:gd name="connsiteX8-36031" fmla="*/ 7650 w 13816"/>
              <a:gd name="connsiteY8-36032" fmla="*/ 961 h 17394"/>
              <a:gd name="connsiteX9-36033" fmla="*/ 8006 w 13816"/>
              <a:gd name="connsiteY9-36034" fmla="*/ 1915 h 17394"/>
              <a:gd name="connsiteX10-36035" fmla="*/ 8738 w 13816"/>
              <a:gd name="connsiteY10-36036" fmla="*/ 752 h 17394"/>
              <a:gd name="connsiteX11-36037" fmla="*/ 8410 w 13816"/>
              <a:gd name="connsiteY11-36038" fmla="*/ 1546 h 17394"/>
              <a:gd name="connsiteX12-36039" fmla="*/ 9069 w 13816"/>
              <a:gd name="connsiteY12-36040" fmla="*/ 19 h 17394"/>
              <a:gd name="connsiteX13-36041" fmla="*/ 9555 w 13816"/>
              <a:gd name="connsiteY13-36042" fmla="*/ 14 h 17394"/>
              <a:gd name="connsiteX14-36043" fmla="*/ 9651 w 13816"/>
              <a:gd name="connsiteY14-36044" fmla="*/ 1200 h 17394"/>
              <a:gd name="connsiteX15-36045" fmla="*/ 11153 w 13816"/>
              <a:gd name="connsiteY15-36046" fmla="*/ 2983 h 17394"/>
              <a:gd name="connsiteX16-36047" fmla="*/ 11693 w 13816"/>
              <a:gd name="connsiteY16-36048" fmla="*/ 3664 h 17394"/>
              <a:gd name="connsiteX17-36049" fmla="*/ 12576 w 13816"/>
              <a:gd name="connsiteY17-36050" fmla="*/ 6051 h 17394"/>
              <a:gd name="connsiteX18-36051" fmla="*/ 13367 w 13816"/>
              <a:gd name="connsiteY18-36052" fmla="*/ 8807 h 17394"/>
              <a:gd name="connsiteX19-36053" fmla="*/ 13552 w 13816"/>
              <a:gd name="connsiteY19-36054" fmla="*/ 12107 h 17394"/>
              <a:gd name="connsiteX20-36055" fmla="*/ 13815 w 13816"/>
              <a:gd name="connsiteY20-36056" fmla="*/ 13260 h 17394"/>
              <a:gd name="connsiteX21-36057" fmla="*/ 13606 w 13816"/>
              <a:gd name="connsiteY21-36058" fmla="*/ 17062 h 17394"/>
              <a:gd name="connsiteX22-36059" fmla="*/ 13570 w 13816"/>
              <a:gd name="connsiteY22-36060" fmla="*/ 15178 h 17394"/>
              <a:gd name="connsiteX23-36061" fmla="*/ 13074 w 13816"/>
              <a:gd name="connsiteY23-36062" fmla="*/ 17053 h 17394"/>
              <a:gd name="connsiteX24-36063" fmla="*/ 13221 w 13816"/>
              <a:gd name="connsiteY24-36064" fmla="*/ 13248 h 17394"/>
              <a:gd name="connsiteX25-36065" fmla="*/ 12587 w 13816"/>
              <a:gd name="connsiteY25-36066" fmla="*/ 9413 h 17394"/>
              <a:gd name="connsiteX26-36067" fmla="*/ 12736 w 13816"/>
              <a:gd name="connsiteY26-36068" fmla="*/ 13350 h 17394"/>
              <a:gd name="connsiteX27-36069" fmla="*/ 12587 w 13816"/>
              <a:gd name="connsiteY27-36070" fmla="*/ 15135 h 17394"/>
              <a:gd name="connsiteX28-36071" fmla="*/ 12197 w 13816"/>
              <a:gd name="connsiteY28-36072" fmla="*/ 17220 h 17394"/>
              <a:gd name="connsiteX29-36073" fmla="*/ 12291 w 13816"/>
              <a:gd name="connsiteY29-36074" fmla="*/ 10366 h 17394"/>
              <a:gd name="connsiteX30-36075" fmla="*/ 11939 w 13816"/>
              <a:gd name="connsiteY30-36076" fmla="*/ 6415 h 17394"/>
              <a:gd name="connsiteX31-36077" fmla="*/ 11372 w 13816"/>
              <a:gd name="connsiteY31-36078" fmla="*/ 4727 h 17394"/>
              <a:gd name="connsiteX32-36079" fmla="*/ 11539 w 13816"/>
              <a:gd name="connsiteY32-36080" fmla="*/ 7113 h 17394"/>
              <a:gd name="connsiteX33-36081" fmla="*/ 11780 w 13816"/>
              <a:gd name="connsiteY33-36082" fmla="*/ 7984 h 17394"/>
              <a:gd name="connsiteX34-36083" fmla="*/ 12138 w 13816"/>
              <a:gd name="connsiteY34-36084" fmla="*/ 9938 h 17394"/>
              <a:gd name="connsiteX35-36085" fmla="*/ 11764 w 13816"/>
              <a:gd name="connsiteY35-36086" fmla="*/ 9257 h 17394"/>
              <a:gd name="connsiteX36-36087" fmla="*/ 12024 w 13816"/>
              <a:gd name="connsiteY36-36088" fmla="*/ 14201 h 17394"/>
              <a:gd name="connsiteX37-36089" fmla="*/ 11868 w 13816"/>
              <a:gd name="connsiteY37-36090" fmla="*/ 16611 h 17394"/>
              <a:gd name="connsiteX38-36091" fmla="*/ 11659 w 13816"/>
              <a:gd name="connsiteY38-36092" fmla="*/ 13325 h 17394"/>
              <a:gd name="connsiteX39-36093" fmla="*/ 11511 w 13816"/>
              <a:gd name="connsiteY39-36094" fmla="*/ 11252 h 17394"/>
              <a:gd name="connsiteX40-36095" fmla="*/ 10854 w 13816"/>
              <a:gd name="connsiteY40-36096" fmla="*/ 6212 h 17394"/>
              <a:gd name="connsiteX41-36097" fmla="*/ 11200 w 13816"/>
              <a:gd name="connsiteY41-36098" fmla="*/ 11757 h 17394"/>
              <a:gd name="connsiteX42-36099" fmla="*/ 11400 w 13816"/>
              <a:gd name="connsiteY42-36100" fmla="*/ 14285 h 17394"/>
              <a:gd name="connsiteX43-36101" fmla="*/ 11229 w 13816"/>
              <a:gd name="connsiteY43-36102" fmla="*/ 16746 h 17394"/>
              <a:gd name="connsiteX44-36103" fmla="*/ 11037 w 13816"/>
              <a:gd name="connsiteY44-36104" fmla="*/ 13822 h 17394"/>
              <a:gd name="connsiteX45-36105" fmla="*/ 10633 w 13816"/>
              <a:gd name="connsiteY45-36106" fmla="*/ 16705 h 17394"/>
              <a:gd name="connsiteX46-36107" fmla="*/ 10290 w 13816"/>
              <a:gd name="connsiteY46-36108" fmla="*/ 17020 h 17394"/>
              <a:gd name="connsiteX47-36109" fmla="*/ 10369 w 13816"/>
              <a:gd name="connsiteY47-36110" fmla="*/ 16578 h 17394"/>
              <a:gd name="connsiteX48-36111" fmla="*/ 10482 w 13816"/>
              <a:gd name="connsiteY48-36112" fmla="*/ 15449 h 17394"/>
              <a:gd name="connsiteX49-36113" fmla="*/ 10608 w 13816"/>
              <a:gd name="connsiteY49-36114" fmla="*/ 14870 h 17394"/>
              <a:gd name="connsiteX50-36115" fmla="*/ 10497 w 13816"/>
              <a:gd name="connsiteY50-36116" fmla="*/ 15401 h 17394"/>
              <a:gd name="connsiteX51-36117" fmla="*/ 10107 w 13816"/>
              <a:gd name="connsiteY51-36118" fmla="*/ 15775 h 17394"/>
              <a:gd name="connsiteX52-36119" fmla="*/ 10303 w 13816"/>
              <a:gd name="connsiteY52-36120" fmla="*/ 15076 h 17394"/>
              <a:gd name="connsiteX53-36121" fmla="*/ 10158 w 13816"/>
              <a:gd name="connsiteY53-36122" fmla="*/ 14496 h 17394"/>
              <a:gd name="connsiteX54-36123" fmla="*/ 10216 w 13816"/>
              <a:gd name="connsiteY54-36124" fmla="*/ 14890 h 17394"/>
              <a:gd name="connsiteX55-36125" fmla="*/ 10408 w 13816"/>
              <a:gd name="connsiteY55-36126" fmla="*/ 13974 h 17394"/>
              <a:gd name="connsiteX56-36127" fmla="*/ 10649 w 13816"/>
              <a:gd name="connsiteY56-36128" fmla="*/ 8335 h 17394"/>
              <a:gd name="connsiteX57-36129" fmla="*/ 10180 w 13816"/>
              <a:gd name="connsiteY57-36130" fmla="*/ 12175 h 17394"/>
              <a:gd name="connsiteX58-36131" fmla="*/ 9506 w 13816"/>
              <a:gd name="connsiteY58-36132" fmla="*/ 15374 h 17394"/>
              <a:gd name="connsiteX59-36133" fmla="*/ 9594 w 13816"/>
              <a:gd name="connsiteY59-36134" fmla="*/ 13462 h 17394"/>
              <a:gd name="connsiteX60-36135" fmla="*/ 9795 w 13816"/>
              <a:gd name="connsiteY60-36136" fmla="*/ 11851 h 17394"/>
              <a:gd name="connsiteX61-36137" fmla="*/ 8937 w 13816"/>
              <a:gd name="connsiteY61-36138" fmla="*/ 13356 h 17394"/>
              <a:gd name="connsiteX62-36139" fmla="*/ 9525 w 13816"/>
              <a:gd name="connsiteY62-36140" fmla="*/ 11442 h 17394"/>
              <a:gd name="connsiteX63-36141" fmla="*/ 9915 w 13816"/>
              <a:gd name="connsiteY63-36142" fmla="*/ 10099 h 17394"/>
              <a:gd name="connsiteX64-36143" fmla="*/ 10040 w 13816"/>
              <a:gd name="connsiteY64-36144" fmla="*/ 5442 h 17394"/>
              <a:gd name="connsiteX65-36145" fmla="*/ 9023 w 13816"/>
              <a:gd name="connsiteY65-36146" fmla="*/ 3604 h 17394"/>
              <a:gd name="connsiteX66-36147" fmla="*/ 8480 w 13816"/>
              <a:gd name="connsiteY66-36148" fmla="*/ 4284 h 17394"/>
              <a:gd name="connsiteX67-36149" fmla="*/ 7081 w 13816"/>
              <a:gd name="connsiteY67-36150" fmla="*/ 4898 h 17394"/>
              <a:gd name="connsiteX68-36151" fmla="*/ 6958 w 13816"/>
              <a:gd name="connsiteY68-36152" fmla="*/ 6450 h 17394"/>
              <a:gd name="connsiteX69-36153" fmla="*/ 6353 w 13816"/>
              <a:gd name="connsiteY69-36154" fmla="*/ 6132 h 17394"/>
              <a:gd name="connsiteX70-36155" fmla="*/ 6177 w 13816"/>
              <a:gd name="connsiteY70-36156" fmla="*/ 6663 h 17394"/>
              <a:gd name="connsiteX71-36157" fmla="*/ 5827 w 13816"/>
              <a:gd name="connsiteY71-36158" fmla="*/ 6935 h 17394"/>
              <a:gd name="connsiteX72-36159" fmla="*/ 5225 w 13816"/>
              <a:gd name="connsiteY72-36160" fmla="*/ 7260 h 17394"/>
              <a:gd name="connsiteX73-36161" fmla="*/ 5356 w 13816"/>
              <a:gd name="connsiteY73-36162" fmla="*/ 7171 h 17394"/>
              <a:gd name="connsiteX74-36163" fmla="*/ 5733 w 13816"/>
              <a:gd name="connsiteY74-36164" fmla="*/ 7016 h 17394"/>
              <a:gd name="connsiteX75-36165" fmla="*/ 5381 w 13816"/>
              <a:gd name="connsiteY75-36166" fmla="*/ 8413 h 17394"/>
              <a:gd name="connsiteX76-36167" fmla="*/ 4302 w 13816"/>
              <a:gd name="connsiteY76-36168" fmla="*/ 8344 h 17394"/>
              <a:gd name="connsiteX77-36169" fmla="*/ 3773 w 13816"/>
              <a:gd name="connsiteY77-36170" fmla="*/ 8772 h 17394"/>
              <a:gd name="connsiteX78-36171" fmla="*/ 3026 w 13816"/>
              <a:gd name="connsiteY78-36172" fmla="*/ 9010 h 17394"/>
              <a:gd name="connsiteX79-36173" fmla="*/ 1342 w 13816"/>
              <a:gd name="connsiteY79-36174" fmla="*/ 9643 h 17394"/>
              <a:gd name="connsiteX80-36175" fmla="*/ 308 w 13816"/>
              <a:gd name="connsiteY80-36176" fmla="*/ 9936 h 17394"/>
              <a:gd name="connsiteX81-36177" fmla="*/ 156 w 13816"/>
              <a:gd name="connsiteY81-36178" fmla="*/ 8790 h 17394"/>
              <a:gd name="connsiteX82-36179" fmla="*/ 135 w 13816"/>
              <a:gd name="connsiteY82-36180" fmla="*/ 6267 h 17394"/>
              <a:gd name="connsiteX0-36181" fmla="*/ 135 w 13816"/>
              <a:gd name="connsiteY0-36182" fmla="*/ 6267 h 17394"/>
              <a:gd name="connsiteX1-36183" fmla="*/ 779 w 13816"/>
              <a:gd name="connsiteY1-36184" fmla="*/ 5729 h 17394"/>
              <a:gd name="connsiteX2-36185" fmla="*/ 2207 w 13816"/>
              <a:gd name="connsiteY2-36186" fmla="*/ 5863 h 17394"/>
              <a:gd name="connsiteX3-36187" fmla="*/ 4002 w 13816"/>
              <a:gd name="connsiteY3-36188" fmla="*/ 5164 h 17394"/>
              <a:gd name="connsiteX4-36189" fmla="*/ 6333 w 13816"/>
              <a:gd name="connsiteY4-36190" fmla="*/ 3399 h 17394"/>
              <a:gd name="connsiteX5-36191" fmla="*/ 6905 w 13816"/>
              <a:gd name="connsiteY5-36192" fmla="*/ 2367 h 17394"/>
              <a:gd name="connsiteX6-36193" fmla="*/ 7079 w 13816"/>
              <a:gd name="connsiteY6-36194" fmla="*/ 2149 h 17394"/>
              <a:gd name="connsiteX7-36195" fmla="*/ 7300 w 13816"/>
              <a:gd name="connsiteY7-36196" fmla="*/ 826 h 17394"/>
              <a:gd name="connsiteX8-36197" fmla="*/ 7650 w 13816"/>
              <a:gd name="connsiteY8-36198" fmla="*/ 961 h 17394"/>
              <a:gd name="connsiteX9-36199" fmla="*/ 8006 w 13816"/>
              <a:gd name="connsiteY9-36200" fmla="*/ 1915 h 17394"/>
              <a:gd name="connsiteX10-36201" fmla="*/ 8738 w 13816"/>
              <a:gd name="connsiteY10-36202" fmla="*/ 752 h 17394"/>
              <a:gd name="connsiteX11-36203" fmla="*/ 8410 w 13816"/>
              <a:gd name="connsiteY11-36204" fmla="*/ 1546 h 17394"/>
              <a:gd name="connsiteX12-36205" fmla="*/ 9069 w 13816"/>
              <a:gd name="connsiteY12-36206" fmla="*/ 19 h 17394"/>
              <a:gd name="connsiteX13-36207" fmla="*/ 9555 w 13816"/>
              <a:gd name="connsiteY13-36208" fmla="*/ 14 h 17394"/>
              <a:gd name="connsiteX14-36209" fmla="*/ 9651 w 13816"/>
              <a:gd name="connsiteY14-36210" fmla="*/ 1200 h 17394"/>
              <a:gd name="connsiteX15-36211" fmla="*/ 11153 w 13816"/>
              <a:gd name="connsiteY15-36212" fmla="*/ 2983 h 17394"/>
              <a:gd name="connsiteX16-36213" fmla="*/ 11693 w 13816"/>
              <a:gd name="connsiteY16-36214" fmla="*/ 3664 h 17394"/>
              <a:gd name="connsiteX17-36215" fmla="*/ 12576 w 13816"/>
              <a:gd name="connsiteY17-36216" fmla="*/ 6051 h 17394"/>
              <a:gd name="connsiteX18-36217" fmla="*/ 13367 w 13816"/>
              <a:gd name="connsiteY18-36218" fmla="*/ 8807 h 17394"/>
              <a:gd name="connsiteX19-36219" fmla="*/ 13552 w 13816"/>
              <a:gd name="connsiteY19-36220" fmla="*/ 12107 h 17394"/>
              <a:gd name="connsiteX20-36221" fmla="*/ 13815 w 13816"/>
              <a:gd name="connsiteY20-36222" fmla="*/ 13260 h 17394"/>
              <a:gd name="connsiteX21-36223" fmla="*/ 13606 w 13816"/>
              <a:gd name="connsiteY21-36224" fmla="*/ 17062 h 17394"/>
              <a:gd name="connsiteX22-36225" fmla="*/ 13570 w 13816"/>
              <a:gd name="connsiteY22-36226" fmla="*/ 15178 h 17394"/>
              <a:gd name="connsiteX23-36227" fmla="*/ 13074 w 13816"/>
              <a:gd name="connsiteY23-36228" fmla="*/ 17053 h 17394"/>
              <a:gd name="connsiteX24-36229" fmla="*/ 13221 w 13816"/>
              <a:gd name="connsiteY24-36230" fmla="*/ 13248 h 17394"/>
              <a:gd name="connsiteX25-36231" fmla="*/ 12587 w 13816"/>
              <a:gd name="connsiteY25-36232" fmla="*/ 9413 h 17394"/>
              <a:gd name="connsiteX26-36233" fmla="*/ 12736 w 13816"/>
              <a:gd name="connsiteY26-36234" fmla="*/ 13350 h 17394"/>
              <a:gd name="connsiteX27-36235" fmla="*/ 12587 w 13816"/>
              <a:gd name="connsiteY27-36236" fmla="*/ 15135 h 17394"/>
              <a:gd name="connsiteX28-36237" fmla="*/ 12197 w 13816"/>
              <a:gd name="connsiteY28-36238" fmla="*/ 17220 h 17394"/>
              <a:gd name="connsiteX29-36239" fmla="*/ 12291 w 13816"/>
              <a:gd name="connsiteY29-36240" fmla="*/ 10366 h 17394"/>
              <a:gd name="connsiteX30-36241" fmla="*/ 11939 w 13816"/>
              <a:gd name="connsiteY30-36242" fmla="*/ 6415 h 17394"/>
              <a:gd name="connsiteX31-36243" fmla="*/ 11372 w 13816"/>
              <a:gd name="connsiteY31-36244" fmla="*/ 4727 h 17394"/>
              <a:gd name="connsiteX32-36245" fmla="*/ 11539 w 13816"/>
              <a:gd name="connsiteY32-36246" fmla="*/ 7113 h 17394"/>
              <a:gd name="connsiteX33-36247" fmla="*/ 11780 w 13816"/>
              <a:gd name="connsiteY33-36248" fmla="*/ 7984 h 17394"/>
              <a:gd name="connsiteX34-36249" fmla="*/ 12138 w 13816"/>
              <a:gd name="connsiteY34-36250" fmla="*/ 9938 h 17394"/>
              <a:gd name="connsiteX35-36251" fmla="*/ 11764 w 13816"/>
              <a:gd name="connsiteY35-36252" fmla="*/ 9257 h 17394"/>
              <a:gd name="connsiteX36-36253" fmla="*/ 12024 w 13816"/>
              <a:gd name="connsiteY36-36254" fmla="*/ 14201 h 17394"/>
              <a:gd name="connsiteX37-36255" fmla="*/ 11868 w 13816"/>
              <a:gd name="connsiteY37-36256" fmla="*/ 16611 h 17394"/>
              <a:gd name="connsiteX38-36257" fmla="*/ 11659 w 13816"/>
              <a:gd name="connsiteY38-36258" fmla="*/ 13325 h 17394"/>
              <a:gd name="connsiteX39-36259" fmla="*/ 11511 w 13816"/>
              <a:gd name="connsiteY39-36260" fmla="*/ 11252 h 17394"/>
              <a:gd name="connsiteX40-36261" fmla="*/ 10854 w 13816"/>
              <a:gd name="connsiteY40-36262" fmla="*/ 6212 h 17394"/>
              <a:gd name="connsiteX41-36263" fmla="*/ 11200 w 13816"/>
              <a:gd name="connsiteY41-36264" fmla="*/ 11757 h 17394"/>
              <a:gd name="connsiteX42-36265" fmla="*/ 11400 w 13816"/>
              <a:gd name="connsiteY42-36266" fmla="*/ 14285 h 17394"/>
              <a:gd name="connsiteX43-36267" fmla="*/ 11229 w 13816"/>
              <a:gd name="connsiteY43-36268" fmla="*/ 16746 h 17394"/>
              <a:gd name="connsiteX44-36269" fmla="*/ 11037 w 13816"/>
              <a:gd name="connsiteY44-36270" fmla="*/ 13822 h 17394"/>
              <a:gd name="connsiteX45-36271" fmla="*/ 10633 w 13816"/>
              <a:gd name="connsiteY45-36272" fmla="*/ 16705 h 17394"/>
              <a:gd name="connsiteX46-36273" fmla="*/ 10290 w 13816"/>
              <a:gd name="connsiteY46-36274" fmla="*/ 17020 h 17394"/>
              <a:gd name="connsiteX47-36275" fmla="*/ 10369 w 13816"/>
              <a:gd name="connsiteY47-36276" fmla="*/ 16578 h 17394"/>
              <a:gd name="connsiteX48-36277" fmla="*/ 10482 w 13816"/>
              <a:gd name="connsiteY48-36278" fmla="*/ 15449 h 17394"/>
              <a:gd name="connsiteX49-36279" fmla="*/ 10608 w 13816"/>
              <a:gd name="connsiteY49-36280" fmla="*/ 14870 h 17394"/>
              <a:gd name="connsiteX50-36281" fmla="*/ 10497 w 13816"/>
              <a:gd name="connsiteY50-36282" fmla="*/ 15401 h 17394"/>
              <a:gd name="connsiteX51-36283" fmla="*/ 10107 w 13816"/>
              <a:gd name="connsiteY51-36284" fmla="*/ 15775 h 17394"/>
              <a:gd name="connsiteX52-36285" fmla="*/ 10303 w 13816"/>
              <a:gd name="connsiteY52-36286" fmla="*/ 15076 h 17394"/>
              <a:gd name="connsiteX53-36287" fmla="*/ 10158 w 13816"/>
              <a:gd name="connsiteY53-36288" fmla="*/ 14496 h 17394"/>
              <a:gd name="connsiteX54-36289" fmla="*/ 10216 w 13816"/>
              <a:gd name="connsiteY54-36290" fmla="*/ 14890 h 17394"/>
              <a:gd name="connsiteX55-36291" fmla="*/ 10408 w 13816"/>
              <a:gd name="connsiteY55-36292" fmla="*/ 13974 h 17394"/>
              <a:gd name="connsiteX56-36293" fmla="*/ 10649 w 13816"/>
              <a:gd name="connsiteY56-36294" fmla="*/ 8335 h 17394"/>
              <a:gd name="connsiteX57-36295" fmla="*/ 10180 w 13816"/>
              <a:gd name="connsiteY57-36296" fmla="*/ 12175 h 17394"/>
              <a:gd name="connsiteX58-36297" fmla="*/ 9506 w 13816"/>
              <a:gd name="connsiteY58-36298" fmla="*/ 15374 h 17394"/>
              <a:gd name="connsiteX59-36299" fmla="*/ 9594 w 13816"/>
              <a:gd name="connsiteY59-36300" fmla="*/ 13462 h 17394"/>
              <a:gd name="connsiteX60-36301" fmla="*/ 9795 w 13816"/>
              <a:gd name="connsiteY60-36302" fmla="*/ 11851 h 17394"/>
              <a:gd name="connsiteX61-36303" fmla="*/ 8937 w 13816"/>
              <a:gd name="connsiteY61-36304" fmla="*/ 13356 h 17394"/>
              <a:gd name="connsiteX62-36305" fmla="*/ 9525 w 13816"/>
              <a:gd name="connsiteY62-36306" fmla="*/ 11442 h 17394"/>
              <a:gd name="connsiteX63-36307" fmla="*/ 9915 w 13816"/>
              <a:gd name="connsiteY63-36308" fmla="*/ 10099 h 17394"/>
              <a:gd name="connsiteX64-36309" fmla="*/ 10040 w 13816"/>
              <a:gd name="connsiteY64-36310" fmla="*/ 5442 h 17394"/>
              <a:gd name="connsiteX65-36311" fmla="*/ 9023 w 13816"/>
              <a:gd name="connsiteY65-36312" fmla="*/ 3604 h 17394"/>
              <a:gd name="connsiteX66-36313" fmla="*/ 8480 w 13816"/>
              <a:gd name="connsiteY66-36314" fmla="*/ 4284 h 17394"/>
              <a:gd name="connsiteX67-36315" fmla="*/ 7252 w 13816"/>
              <a:gd name="connsiteY67-36316" fmla="*/ 4964 h 17394"/>
              <a:gd name="connsiteX68-36317" fmla="*/ 6958 w 13816"/>
              <a:gd name="connsiteY68-36318" fmla="*/ 6450 h 17394"/>
              <a:gd name="connsiteX69-36319" fmla="*/ 6353 w 13816"/>
              <a:gd name="connsiteY69-36320" fmla="*/ 6132 h 17394"/>
              <a:gd name="connsiteX70-36321" fmla="*/ 6177 w 13816"/>
              <a:gd name="connsiteY70-36322" fmla="*/ 6663 h 17394"/>
              <a:gd name="connsiteX71-36323" fmla="*/ 5827 w 13816"/>
              <a:gd name="connsiteY71-36324" fmla="*/ 6935 h 17394"/>
              <a:gd name="connsiteX72-36325" fmla="*/ 5225 w 13816"/>
              <a:gd name="connsiteY72-36326" fmla="*/ 7260 h 17394"/>
              <a:gd name="connsiteX73-36327" fmla="*/ 5356 w 13816"/>
              <a:gd name="connsiteY73-36328" fmla="*/ 7171 h 17394"/>
              <a:gd name="connsiteX74-36329" fmla="*/ 5733 w 13816"/>
              <a:gd name="connsiteY74-36330" fmla="*/ 7016 h 17394"/>
              <a:gd name="connsiteX75-36331" fmla="*/ 5381 w 13816"/>
              <a:gd name="connsiteY75-36332" fmla="*/ 8413 h 17394"/>
              <a:gd name="connsiteX76-36333" fmla="*/ 4302 w 13816"/>
              <a:gd name="connsiteY76-36334" fmla="*/ 8344 h 17394"/>
              <a:gd name="connsiteX77-36335" fmla="*/ 3773 w 13816"/>
              <a:gd name="connsiteY77-36336" fmla="*/ 8772 h 17394"/>
              <a:gd name="connsiteX78-36337" fmla="*/ 3026 w 13816"/>
              <a:gd name="connsiteY78-36338" fmla="*/ 9010 h 17394"/>
              <a:gd name="connsiteX79-36339" fmla="*/ 1342 w 13816"/>
              <a:gd name="connsiteY79-36340" fmla="*/ 9643 h 17394"/>
              <a:gd name="connsiteX80-36341" fmla="*/ 308 w 13816"/>
              <a:gd name="connsiteY80-36342" fmla="*/ 9936 h 17394"/>
              <a:gd name="connsiteX81-36343" fmla="*/ 156 w 13816"/>
              <a:gd name="connsiteY81-36344" fmla="*/ 8790 h 17394"/>
              <a:gd name="connsiteX82-36345" fmla="*/ 135 w 13816"/>
              <a:gd name="connsiteY82-36346" fmla="*/ 6267 h 17394"/>
              <a:gd name="connsiteX0-36347" fmla="*/ 135 w 13816"/>
              <a:gd name="connsiteY0-36348" fmla="*/ 6267 h 17394"/>
              <a:gd name="connsiteX1-36349" fmla="*/ 779 w 13816"/>
              <a:gd name="connsiteY1-36350" fmla="*/ 5729 h 17394"/>
              <a:gd name="connsiteX2-36351" fmla="*/ 2207 w 13816"/>
              <a:gd name="connsiteY2-36352" fmla="*/ 5863 h 17394"/>
              <a:gd name="connsiteX3-36353" fmla="*/ 4002 w 13816"/>
              <a:gd name="connsiteY3-36354" fmla="*/ 5164 h 17394"/>
              <a:gd name="connsiteX4-36355" fmla="*/ 6333 w 13816"/>
              <a:gd name="connsiteY4-36356" fmla="*/ 3399 h 17394"/>
              <a:gd name="connsiteX5-36357" fmla="*/ 6905 w 13816"/>
              <a:gd name="connsiteY5-36358" fmla="*/ 2367 h 17394"/>
              <a:gd name="connsiteX6-36359" fmla="*/ 7079 w 13816"/>
              <a:gd name="connsiteY6-36360" fmla="*/ 2149 h 17394"/>
              <a:gd name="connsiteX7-36361" fmla="*/ 7300 w 13816"/>
              <a:gd name="connsiteY7-36362" fmla="*/ 826 h 17394"/>
              <a:gd name="connsiteX8-36363" fmla="*/ 7650 w 13816"/>
              <a:gd name="connsiteY8-36364" fmla="*/ 961 h 17394"/>
              <a:gd name="connsiteX9-36365" fmla="*/ 8006 w 13816"/>
              <a:gd name="connsiteY9-36366" fmla="*/ 1915 h 17394"/>
              <a:gd name="connsiteX10-36367" fmla="*/ 8738 w 13816"/>
              <a:gd name="connsiteY10-36368" fmla="*/ 752 h 17394"/>
              <a:gd name="connsiteX11-36369" fmla="*/ 8410 w 13816"/>
              <a:gd name="connsiteY11-36370" fmla="*/ 1546 h 17394"/>
              <a:gd name="connsiteX12-36371" fmla="*/ 9069 w 13816"/>
              <a:gd name="connsiteY12-36372" fmla="*/ 19 h 17394"/>
              <a:gd name="connsiteX13-36373" fmla="*/ 9555 w 13816"/>
              <a:gd name="connsiteY13-36374" fmla="*/ 14 h 17394"/>
              <a:gd name="connsiteX14-36375" fmla="*/ 9651 w 13816"/>
              <a:gd name="connsiteY14-36376" fmla="*/ 1200 h 17394"/>
              <a:gd name="connsiteX15-36377" fmla="*/ 11153 w 13816"/>
              <a:gd name="connsiteY15-36378" fmla="*/ 2983 h 17394"/>
              <a:gd name="connsiteX16-36379" fmla="*/ 11693 w 13816"/>
              <a:gd name="connsiteY16-36380" fmla="*/ 3664 h 17394"/>
              <a:gd name="connsiteX17-36381" fmla="*/ 12576 w 13816"/>
              <a:gd name="connsiteY17-36382" fmla="*/ 6051 h 17394"/>
              <a:gd name="connsiteX18-36383" fmla="*/ 13367 w 13816"/>
              <a:gd name="connsiteY18-36384" fmla="*/ 8807 h 17394"/>
              <a:gd name="connsiteX19-36385" fmla="*/ 13552 w 13816"/>
              <a:gd name="connsiteY19-36386" fmla="*/ 12107 h 17394"/>
              <a:gd name="connsiteX20-36387" fmla="*/ 13815 w 13816"/>
              <a:gd name="connsiteY20-36388" fmla="*/ 13260 h 17394"/>
              <a:gd name="connsiteX21-36389" fmla="*/ 13606 w 13816"/>
              <a:gd name="connsiteY21-36390" fmla="*/ 17062 h 17394"/>
              <a:gd name="connsiteX22-36391" fmla="*/ 13570 w 13816"/>
              <a:gd name="connsiteY22-36392" fmla="*/ 15178 h 17394"/>
              <a:gd name="connsiteX23-36393" fmla="*/ 13074 w 13816"/>
              <a:gd name="connsiteY23-36394" fmla="*/ 17053 h 17394"/>
              <a:gd name="connsiteX24-36395" fmla="*/ 13221 w 13816"/>
              <a:gd name="connsiteY24-36396" fmla="*/ 13248 h 17394"/>
              <a:gd name="connsiteX25-36397" fmla="*/ 12587 w 13816"/>
              <a:gd name="connsiteY25-36398" fmla="*/ 9413 h 17394"/>
              <a:gd name="connsiteX26-36399" fmla="*/ 12736 w 13816"/>
              <a:gd name="connsiteY26-36400" fmla="*/ 13350 h 17394"/>
              <a:gd name="connsiteX27-36401" fmla="*/ 12587 w 13816"/>
              <a:gd name="connsiteY27-36402" fmla="*/ 15135 h 17394"/>
              <a:gd name="connsiteX28-36403" fmla="*/ 12197 w 13816"/>
              <a:gd name="connsiteY28-36404" fmla="*/ 17220 h 17394"/>
              <a:gd name="connsiteX29-36405" fmla="*/ 12291 w 13816"/>
              <a:gd name="connsiteY29-36406" fmla="*/ 10366 h 17394"/>
              <a:gd name="connsiteX30-36407" fmla="*/ 11939 w 13816"/>
              <a:gd name="connsiteY30-36408" fmla="*/ 6415 h 17394"/>
              <a:gd name="connsiteX31-36409" fmla="*/ 11372 w 13816"/>
              <a:gd name="connsiteY31-36410" fmla="*/ 4727 h 17394"/>
              <a:gd name="connsiteX32-36411" fmla="*/ 11539 w 13816"/>
              <a:gd name="connsiteY32-36412" fmla="*/ 7113 h 17394"/>
              <a:gd name="connsiteX33-36413" fmla="*/ 11780 w 13816"/>
              <a:gd name="connsiteY33-36414" fmla="*/ 7984 h 17394"/>
              <a:gd name="connsiteX34-36415" fmla="*/ 12138 w 13816"/>
              <a:gd name="connsiteY34-36416" fmla="*/ 9938 h 17394"/>
              <a:gd name="connsiteX35-36417" fmla="*/ 11764 w 13816"/>
              <a:gd name="connsiteY35-36418" fmla="*/ 9257 h 17394"/>
              <a:gd name="connsiteX36-36419" fmla="*/ 12024 w 13816"/>
              <a:gd name="connsiteY36-36420" fmla="*/ 14201 h 17394"/>
              <a:gd name="connsiteX37-36421" fmla="*/ 11868 w 13816"/>
              <a:gd name="connsiteY37-36422" fmla="*/ 16611 h 17394"/>
              <a:gd name="connsiteX38-36423" fmla="*/ 11659 w 13816"/>
              <a:gd name="connsiteY38-36424" fmla="*/ 13325 h 17394"/>
              <a:gd name="connsiteX39-36425" fmla="*/ 11511 w 13816"/>
              <a:gd name="connsiteY39-36426" fmla="*/ 11252 h 17394"/>
              <a:gd name="connsiteX40-36427" fmla="*/ 10854 w 13816"/>
              <a:gd name="connsiteY40-36428" fmla="*/ 6212 h 17394"/>
              <a:gd name="connsiteX41-36429" fmla="*/ 11200 w 13816"/>
              <a:gd name="connsiteY41-36430" fmla="*/ 11757 h 17394"/>
              <a:gd name="connsiteX42-36431" fmla="*/ 11400 w 13816"/>
              <a:gd name="connsiteY42-36432" fmla="*/ 14285 h 17394"/>
              <a:gd name="connsiteX43-36433" fmla="*/ 11229 w 13816"/>
              <a:gd name="connsiteY43-36434" fmla="*/ 16746 h 17394"/>
              <a:gd name="connsiteX44-36435" fmla="*/ 11037 w 13816"/>
              <a:gd name="connsiteY44-36436" fmla="*/ 13822 h 17394"/>
              <a:gd name="connsiteX45-36437" fmla="*/ 10633 w 13816"/>
              <a:gd name="connsiteY45-36438" fmla="*/ 16705 h 17394"/>
              <a:gd name="connsiteX46-36439" fmla="*/ 10290 w 13816"/>
              <a:gd name="connsiteY46-36440" fmla="*/ 17020 h 17394"/>
              <a:gd name="connsiteX47-36441" fmla="*/ 10369 w 13816"/>
              <a:gd name="connsiteY47-36442" fmla="*/ 16578 h 17394"/>
              <a:gd name="connsiteX48-36443" fmla="*/ 10482 w 13816"/>
              <a:gd name="connsiteY48-36444" fmla="*/ 15449 h 17394"/>
              <a:gd name="connsiteX49-36445" fmla="*/ 10608 w 13816"/>
              <a:gd name="connsiteY49-36446" fmla="*/ 14870 h 17394"/>
              <a:gd name="connsiteX50-36447" fmla="*/ 10497 w 13816"/>
              <a:gd name="connsiteY50-36448" fmla="*/ 15401 h 17394"/>
              <a:gd name="connsiteX51-36449" fmla="*/ 10107 w 13816"/>
              <a:gd name="connsiteY51-36450" fmla="*/ 15775 h 17394"/>
              <a:gd name="connsiteX52-36451" fmla="*/ 10303 w 13816"/>
              <a:gd name="connsiteY52-36452" fmla="*/ 15076 h 17394"/>
              <a:gd name="connsiteX53-36453" fmla="*/ 10158 w 13816"/>
              <a:gd name="connsiteY53-36454" fmla="*/ 14496 h 17394"/>
              <a:gd name="connsiteX54-36455" fmla="*/ 10216 w 13816"/>
              <a:gd name="connsiteY54-36456" fmla="*/ 14890 h 17394"/>
              <a:gd name="connsiteX55-36457" fmla="*/ 10408 w 13816"/>
              <a:gd name="connsiteY55-36458" fmla="*/ 13974 h 17394"/>
              <a:gd name="connsiteX56-36459" fmla="*/ 10649 w 13816"/>
              <a:gd name="connsiteY56-36460" fmla="*/ 8335 h 17394"/>
              <a:gd name="connsiteX57-36461" fmla="*/ 10180 w 13816"/>
              <a:gd name="connsiteY57-36462" fmla="*/ 12175 h 17394"/>
              <a:gd name="connsiteX58-36463" fmla="*/ 9506 w 13816"/>
              <a:gd name="connsiteY58-36464" fmla="*/ 15374 h 17394"/>
              <a:gd name="connsiteX59-36465" fmla="*/ 9594 w 13816"/>
              <a:gd name="connsiteY59-36466" fmla="*/ 13462 h 17394"/>
              <a:gd name="connsiteX60-36467" fmla="*/ 9795 w 13816"/>
              <a:gd name="connsiteY60-36468" fmla="*/ 11851 h 17394"/>
              <a:gd name="connsiteX61-36469" fmla="*/ 8937 w 13816"/>
              <a:gd name="connsiteY61-36470" fmla="*/ 13356 h 17394"/>
              <a:gd name="connsiteX62-36471" fmla="*/ 9525 w 13816"/>
              <a:gd name="connsiteY62-36472" fmla="*/ 11442 h 17394"/>
              <a:gd name="connsiteX63-36473" fmla="*/ 9915 w 13816"/>
              <a:gd name="connsiteY63-36474" fmla="*/ 10099 h 17394"/>
              <a:gd name="connsiteX64-36475" fmla="*/ 10040 w 13816"/>
              <a:gd name="connsiteY64-36476" fmla="*/ 5442 h 17394"/>
              <a:gd name="connsiteX65-36477" fmla="*/ 9023 w 13816"/>
              <a:gd name="connsiteY65-36478" fmla="*/ 3604 h 17394"/>
              <a:gd name="connsiteX66-36479" fmla="*/ 8484 w 13816"/>
              <a:gd name="connsiteY66-36480" fmla="*/ 4537 h 17394"/>
              <a:gd name="connsiteX67-36481" fmla="*/ 7252 w 13816"/>
              <a:gd name="connsiteY67-36482" fmla="*/ 4964 h 17394"/>
              <a:gd name="connsiteX68-36483" fmla="*/ 6958 w 13816"/>
              <a:gd name="connsiteY68-36484" fmla="*/ 6450 h 17394"/>
              <a:gd name="connsiteX69-36485" fmla="*/ 6353 w 13816"/>
              <a:gd name="connsiteY69-36486" fmla="*/ 6132 h 17394"/>
              <a:gd name="connsiteX70-36487" fmla="*/ 6177 w 13816"/>
              <a:gd name="connsiteY70-36488" fmla="*/ 6663 h 17394"/>
              <a:gd name="connsiteX71-36489" fmla="*/ 5827 w 13816"/>
              <a:gd name="connsiteY71-36490" fmla="*/ 6935 h 17394"/>
              <a:gd name="connsiteX72-36491" fmla="*/ 5225 w 13816"/>
              <a:gd name="connsiteY72-36492" fmla="*/ 7260 h 17394"/>
              <a:gd name="connsiteX73-36493" fmla="*/ 5356 w 13816"/>
              <a:gd name="connsiteY73-36494" fmla="*/ 7171 h 17394"/>
              <a:gd name="connsiteX74-36495" fmla="*/ 5733 w 13816"/>
              <a:gd name="connsiteY74-36496" fmla="*/ 7016 h 17394"/>
              <a:gd name="connsiteX75-36497" fmla="*/ 5381 w 13816"/>
              <a:gd name="connsiteY75-36498" fmla="*/ 8413 h 17394"/>
              <a:gd name="connsiteX76-36499" fmla="*/ 4302 w 13816"/>
              <a:gd name="connsiteY76-36500" fmla="*/ 8344 h 17394"/>
              <a:gd name="connsiteX77-36501" fmla="*/ 3773 w 13816"/>
              <a:gd name="connsiteY77-36502" fmla="*/ 8772 h 17394"/>
              <a:gd name="connsiteX78-36503" fmla="*/ 3026 w 13816"/>
              <a:gd name="connsiteY78-36504" fmla="*/ 9010 h 17394"/>
              <a:gd name="connsiteX79-36505" fmla="*/ 1342 w 13816"/>
              <a:gd name="connsiteY79-36506" fmla="*/ 9643 h 17394"/>
              <a:gd name="connsiteX80-36507" fmla="*/ 308 w 13816"/>
              <a:gd name="connsiteY80-36508" fmla="*/ 9936 h 17394"/>
              <a:gd name="connsiteX81-36509" fmla="*/ 156 w 13816"/>
              <a:gd name="connsiteY81-36510" fmla="*/ 8790 h 17394"/>
              <a:gd name="connsiteX82-36511" fmla="*/ 135 w 13816"/>
              <a:gd name="connsiteY82-36512" fmla="*/ 6267 h 17394"/>
              <a:gd name="connsiteX0-36513" fmla="*/ 135 w 13816"/>
              <a:gd name="connsiteY0-36514" fmla="*/ 6267 h 17394"/>
              <a:gd name="connsiteX1-36515" fmla="*/ 779 w 13816"/>
              <a:gd name="connsiteY1-36516" fmla="*/ 5729 h 17394"/>
              <a:gd name="connsiteX2-36517" fmla="*/ 2207 w 13816"/>
              <a:gd name="connsiteY2-36518" fmla="*/ 5863 h 17394"/>
              <a:gd name="connsiteX3-36519" fmla="*/ 4002 w 13816"/>
              <a:gd name="connsiteY3-36520" fmla="*/ 5164 h 17394"/>
              <a:gd name="connsiteX4-36521" fmla="*/ 6333 w 13816"/>
              <a:gd name="connsiteY4-36522" fmla="*/ 3399 h 17394"/>
              <a:gd name="connsiteX5-36523" fmla="*/ 6905 w 13816"/>
              <a:gd name="connsiteY5-36524" fmla="*/ 2367 h 17394"/>
              <a:gd name="connsiteX6-36525" fmla="*/ 7079 w 13816"/>
              <a:gd name="connsiteY6-36526" fmla="*/ 2149 h 17394"/>
              <a:gd name="connsiteX7-36527" fmla="*/ 7300 w 13816"/>
              <a:gd name="connsiteY7-36528" fmla="*/ 826 h 17394"/>
              <a:gd name="connsiteX8-36529" fmla="*/ 7650 w 13816"/>
              <a:gd name="connsiteY8-36530" fmla="*/ 961 h 17394"/>
              <a:gd name="connsiteX9-36531" fmla="*/ 8006 w 13816"/>
              <a:gd name="connsiteY9-36532" fmla="*/ 1915 h 17394"/>
              <a:gd name="connsiteX10-36533" fmla="*/ 8738 w 13816"/>
              <a:gd name="connsiteY10-36534" fmla="*/ 752 h 17394"/>
              <a:gd name="connsiteX11-36535" fmla="*/ 8410 w 13816"/>
              <a:gd name="connsiteY11-36536" fmla="*/ 1546 h 17394"/>
              <a:gd name="connsiteX12-36537" fmla="*/ 9069 w 13816"/>
              <a:gd name="connsiteY12-36538" fmla="*/ 19 h 17394"/>
              <a:gd name="connsiteX13-36539" fmla="*/ 9555 w 13816"/>
              <a:gd name="connsiteY13-36540" fmla="*/ 14 h 17394"/>
              <a:gd name="connsiteX14-36541" fmla="*/ 9651 w 13816"/>
              <a:gd name="connsiteY14-36542" fmla="*/ 1200 h 17394"/>
              <a:gd name="connsiteX15-36543" fmla="*/ 11153 w 13816"/>
              <a:gd name="connsiteY15-36544" fmla="*/ 2983 h 17394"/>
              <a:gd name="connsiteX16-36545" fmla="*/ 11693 w 13816"/>
              <a:gd name="connsiteY16-36546" fmla="*/ 3664 h 17394"/>
              <a:gd name="connsiteX17-36547" fmla="*/ 12576 w 13816"/>
              <a:gd name="connsiteY17-36548" fmla="*/ 6051 h 17394"/>
              <a:gd name="connsiteX18-36549" fmla="*/ 13367 w 13816"/>
              <a:gd name="connsiteY18-36550" fmla="*/ 8807 h 17394"/>
              <a:gd name="connsiteX19-36551" fmla="*/ 13552 w 13816"/>
              <a:gd name="connsiteY19-36552" fmla="*/ 12107 h 17394"/>
              <a:gd name="connsiteX20-36553" fmla="*/ 13815 w 13816"/>
              <a:gd name="connsiteY20-36554" fmla="*/ 13260 h 17394"/>
              <a:gd name="connsiteX21-36555" fmla="*/ 13606 w 13816"/>
              <a:gd name="connsiteY21-36556" fmla="*/ 17062 h 17394"/>
              <a:gd name="connsiteX22-36557" fmla="*/ 13570 w 13816"/>
              <a:gd name="connsiteY22-36558" fmla="*/ 15178 h 17394"/>
              <a:gd name="connsiteX23-36559" fmla="*/ 13074 w 13816"/>
              <a:gd name="connsiteY23-36560" fmla="*/ 17053 h 17394"/>
              <a:gd name="connsiteX24-36561" fmla="*/ 13221 w 13816"/>
              <a:gd name="connsiteY24-36562" fmla="*/ 13248 h 17394"/>
              <a:gd name="connsiteX25-36563" fmla="*/ 12587 w 13816"/>
              <a:gd name="connsiteY25-36564" fmla="*/ 9413 h 17394"/>
              <a:gd name="connsiteX26-36565" fmla="*/ 12736 w 13816"/>
              <a:gd name="connsiteY26-36566" fmla="*/ 13350 h 17394"/>
              <a:gd name="connsiteX27-36567" fmla="*/ 12587 w 13816"/>
              <a:gd name="connsiteY27-36568" fmla="*/ 15135 h 17394"/>
              <a:gd name="connsiteX28-36569" fmla="*/ 12197 w 13816"/>
              <a:gd name="connsiteY28-36570" fmla="*/ 17220 h 17394"/>
              <a:gd name="connsiteX29-36571" fmla="*/ 12291 w 13816"/>
              <a:gd name="connsiteY29-36572" fmla="*/ 10366 h 17394"/>
              <a:gd name="connsiteX30-36573" fmla="*/ 11939 w 13816"/>
              <a:gd name="connsiteY30-36574" fmla="*/ 6415 h 17394"/>
              <a:gd name="connsiteX31-36575" fmla="*/ 11372 w 13816"/>
              <a:gd name="connsiteY31-36576" fmla="*/ 4727 h 17394"/>
              <a:gd name="connsiteX32-36577" fmla="*/ 11539 w 13816"/>
              <a:gd name="connsiteY32-36578" fmla="*/ 7113 h 17394"/>
              <a:gd name="connsiteX33-36579" fmla="*/ 11780 w 13816"/>
              <a:gd name="connsiteY33-36580" fmla="*/ 7984 h 17394"/>
              <a:gd name="connsiteX34-36581" fmla="*/ 12138 w 13816"/>
              <a:gd name="connsiteY34-36582" fmla="*/ 9938 h 17394"/>
              <a:gd name="connsiteX35-36583" fmla="*/ 11764 w 13816"/>
              <a:gd name="connsiteY35-36584" fmla="*/ 9257 h 17394"/>
              <a:gd name="connsiteX36-36585" fmla="*/ 12024 w 13816"/>
              <a:gd name="connsiteY36-36586" fmla="*/ 14201 h 17394"/>
              <a:gd name="connsiteX37-36587" fmla="*/ 11868 w 13816"/>
              <a:gd name="connsiteY37-36588" fmla="*/ 16611 h 17394"/>
              <a:gd name="connsiteX38-36589" fmla="*/ 11659 w 13816"/>
              <a:gd name="connsiteY38-36590" fmla="*/ 13325 h 17394"/>
              <a:gd name="connsiteX39-36591" fmla="*/ 11511 w 13816"/>
              <a:gd name="connsiteY39-36592" fmla="*/ 11252 h 17394"/>
              <a:gd name="connsiteX40-36593" fmla="*/ 10854 w 13816"/>
              <a:gd name="connsiteY40-36594" fmla="*/ 6212 h 17394"/>
              <a:gd name="connsiteX41-36595" fmla="*/ 11200 w 13816"/>
              <a:gd name="connsiteY41-36596" fmla="*/ 11757 h 17394"/>
              <a:gd name="connsiteX42-36597" fmla="*/ 11400 w 13816"/>
              <a:gd name="connsiteY42-36598" fmla="*/ 14285 h 17394"/>
              <a:gd name="connsiteX43-36599" fmla="*/ 11229 w 13816"/>
              <a:gd name="connsiteY43-36600" fmla="*/ 16746 h 17394"/>
              <a:gd name="connsiteX44-36601" fmla="*/ 11037 w 13816"/>
              <a:gd name="connsiteY44-36602" fmla="*/ 13822 h 17394"/>
              <a:gd name="connsiteX45-36603" fmla="*/ 10633 w 13816"/>
              <a:gd name="connsiteY45-36604" fmla="*/ 16705 h 17394"/>
              <a:gd name="connsiteX46-36605" fmla="*/ 10290 w 13816"/>
              <a:gd name="connsiteY46-36606" fmla="*/ 17020 h 17394"/>
              <a:gd name="connsiteX47-36607" fmla="*/ 10369 w 13816"/>
              <a:gd name="connsiteY47-36608" fmla="*/ 16578 h 17394"/>
              <a:gd name="connsiteX48-36609" fmla="*/ 10482 w 13816"/>
              <a:gd name="connsiteY48-36610" fmla="*/ 15449 h 17394"/>
              <a:gd name="connsiteX49-36611" fmla="*/ 10608 w 13816"/>
              <a:gd name="connsiteY49-36612" fmla="*/ 14870 h 17394"/>
              <a:gd name="connsiteX50-36613" fmla="*/ 10497 w 13816"/>
              <a:gd name="connsiteY50-36614" fmla="*/ 15401 h 17394"/>
              <a:gd name="connsiteX51-36615" fmla="*/ 10107 w 13816"/>
              <a:gd name="connsiteY51-36616" fmla="*/ 15775 h 17394"/>
              <a:gd name="connsiteX52-36617" fmla="*/ 10303 w 13816"/>
              <a:gd name="connsiteY52-36618" fmla="*/ 15076 h 17394"/>
              <a:gd name="connsiteX53-36619" fmla="*/ 10158 w 13816"/>
              <a:gd name="connsiteY53-36620" fmla="*/ 14496 h 17394"/>
              <a:gd name="connsiteX54-36621" fmla="*/ 10216 w 13816"/>
              <a:gd name="connsiteY54-36622" fmla="*/ 14890 h 17394"/>
              <a:gd name="connsiteX55-36623" fmla="*/ 10408 w 13816"/>
              <a:gd name="connsiteY55-36624" fmla="*/ 13974 h 17394"/>
              <a:gd name="connsiteX56-36625" fmla="*/ 10649 w 13816"/>
              <a:gd name="connsiteY56-36626" fmla="*/ 8335 h 17394"/>
              <a:gd name="connsiteX57-36627" fmla="*/ 10180 w 13816"/>
              <a:gd name="connsiteY57-36628" fmla="*/ 12175 h 17394"/>
              <a:gd name="connsiteX58-36629" fmla="*/ 9506 w 13816"/>
              <a:gd name="connsiteY58-36630" fmla="*/ 15374 h 17394"/>
              <a:gd name="connsiteX59-36631" fmla="*/ 9594 w 13816"/>
              <a:gd name="connsiteY59-36632" fmla="*/ 13462 h 17394"/>
              <a:gd name="connsiteX60-36633" fmla="*/ 9795 w 13816"/>
              <a:gd name="connsiteY60-36634" fmla="*/ 11851 h 17394"/>
              <a:gd name="connsiteX61-36635" fmla="*/ 8937 w 13816"/>
              <a:gd name="connsiteY61-36636" fmla="*/ 13356 h 17394"/>
              <a:gd name="connsiteX62-36637" fmla="*/ 9525 w 13816"/>
              <a:gd name="connsiteY62-36638" fmla="*/ 11442 h 17394"/>
              <a:gd name="connsiteX63-36639" fmla="*/ 9915 w 13816"/>
              <a:gd name="connsiteY63-36640" fmla="*/ 10099 h 17394"/>
              <a:gd name="connsiteX64-36641" fmla="*/ 10040 w 13816"/>
              <a:gd name="connsiteY64-36642" fmla="*/ 5442 h 17394"/>
              <a:gd name="connsiteX65-36643" fmla="*/ 8978 w 13816"/>
              <a:gd name="connsiteY65-36644" fmla="*/ 3964 h 17394"/>
              <a:gd name="connsiteX66-36645" fmla="*/ 8484 w 13816"/>
              <a:gd name="connsiteY66-36646" fmla="*/ 4537 h 17394"/>
              <a:gd name="connsiteX67-36647" fmla="*/ 7252 w 13816"/>
              <a:gd name="connsiteY67-36648" fmla="*/ 4964 h 17394"/>
              <a:gd name="connsiteX68-36649" fmla="*/ 6958 w 13816"/>
              <a:gd name="connsiteY68-36650" fmla="*/ 6450 h 17394"/>
              <a:gd name="connsiteX69-36651" fmla="*/ 6353 w 13816"/>
              <a:gd name="connsiteY69-36652" fmla="*/ 6132 h 17394"/>
              <a:gd name="connsiteX70-36653" fmla="*/ 6177 w 13816"/>
              <a:gd name="connsiteY70-36654" fmla="*/ 6663 h 17394"/>
              <a:gd name="connsiteX71-36655" fmla="*/ 5827 w 13816"/>
              <a:gd name="connsiteY71-36656" fmla="*/ 6935 h 17394"/>
              <a:gd name="connsiteX72-36657" fmla="*/ 5225 w 13816"/>
              <a:gd name="connsiteY72-36658" fmla="*/ 7260 h 17394"/>
              <a:gd name="connsiteX73-36659" fmla="*/ 5356 w 13816"/>
              <a:gd name="connsiteY73-36660" fmla="*/ 7171 h 17394"/>
              <a:gd name="connsiteX74-36661" fmla="*/ 5733 w 13816"/>
              <a:gd name="connsiteY74-36662" fmla="*/ 7016 h 17394"/>
              <a:gd name="connsiteX75-36663" fmla="*/ 5381 w 13816"/>
              <a:gd name="connsiteY75-36664" fmla="*/ 8413 h 17394"/>
              <a:gd name="connsiteX76-36665" fmla="*/ 4302 w 13816"/>
              <a:gd name="connsiteY76-36666" fmla="*/ 8344 h 17394"/>
              <a:gd name="connsiteX77-36667" fmla="*/ 3773 w 13816"/>
              <a:gd name="connsiteY77-36668" fmla="*/ 8772 h 17394"/>
              <a:gd name="connsiteX78-36669" fmla="*/ 3026 w 13816"/>
              <a:gd name="connsiteY78-36670" fmla="*/ 9010 h 17394"/>
              <a:gd name="connsiteX79-36671" fmla="*/ 1342 w 13816"/>
              <a:gd name="connsiteY79-36672" fmla="*/ 9643 h 17394"/>
              <a:gd name="connsiteX80-36673" fmla="*/ 308 w 13816"/>
              <a:gd name="connsiteY80-36674" fmla="*/ 9936 h 17394"/>
              <a:gd name="connsiteX81-36675" fmla="*/ 156 w 13816"/>
              <a:gd name="connsiteY81-36676" fmla="*/ 8790 h 17394"/>
              <a:gd name="connsiteX82-36677" fmla="*/ 135 w 13816"/>
              <a:gd name="connsiteY82-36678" fmla="*/ 6267 h 17394"/>
              <a:gd name="connsiteX0-36679" fmla="*/ 135 w 13816"/>
              <a:gd name="connsiteY0-36680" fmla="*/ 6267 h 17394"/>
              <a:gd name="connsiteX1-36681" fmla="*/ 779 w 13816"/>
              <a:gd name="connsiteY1-36682" fmla="*/ 5729 h 17394"/>
              <a:gd name="connsiteX2-36683" fmla="*/ 2207 w 13816"/>
              <a:gd name="connsiteY2-36684" fmla="*/ 5863 h 17394"/>
              <a:gd name="connsiteX3-36685" fmla="*/ 4002 w 13816"/>
              <a:gd name="connsiteY3-36686" fmla="*/ 5164 h 17394"/>
              <a:gd name="connsiteX4-36687" fmla="*/ 6333 w 13816"/>
              <a:gd name="connsiteY4-36688" fmla="*/ 3399 h 17394"/>
              <a:gd name="connsiteX5-36689" fmla="*/ 6905 w 13816"/>
              <a:gd name="connsiteY5-36690" fmla="*/ 2367 h 17394"/>
              <a:gd name="connsiteX6-36691" fmla="*/ 7079 w 13816"/>
              <a:gd name="connsiteY6-36692" fmla="*/ 2149 h 17394"/>
              <a:gd name="connsiteX7-36693" fmla="*/ 7300 w 13816"/>
              <a:gd name="connsiteY7-36694" fmla="*/ 826 h 17394"/>
              <a:gd name="connsiteX8-36695" fmla="*/ 7650 w 13816"/>
              <a:gd name="connsiteY8-36696" fmla="*/ 961 h 17394"/>
              <a:gd name="connsiteX9-36697" fmla="*/ 8006 w 13816"/>
              <a:gd name="connsiteY9-36698" fmla="*/ 1915 h 17394"/>
              <a:gd name="connsiteX10-36699" fmla="*/ 8738 w 13816"/>
              <a:gd name="connsiteY10-36700" fmla="*/ 752 h 17394"/>
              <a:gd name="connsiteX11-36701" fmla="*/ 8410 w 13816"/>
              <a:gd name="connsiteY11-36702" fmla="*/ 1546 h 17394"/>
              <a:gd name="connsiteX12-36703" fmla="*/ 9069 w 13816"/>
              <a:gd name="connsiteY12-36704" fmla="*/ 19 h 17394"/>
              <a:gd name="connsiteX13-36705" fmla="*/ 9555 w 13816"/>
              <a:gd name="connsiteY13-36706" fmla="*/ 14 h 17394"/>
              <a:gd name="connsiteX14-36707" fmla="*/ 9651 w 13816"/>
              <a:gd name="connsiteY14-36708" fmla="*/ 1200 h 17394"/>
              <a:gd name="connsiteX15-36709" fmla="*/ 11153 w 13816"/>
              <a:gd name="connsiteY15-36710" fmla="*/ 2983 h 17394"/>
              <a:gd name="connsiteX16-36711" fmla="*/ 11693 w 13816"/>
              <a:gd name="connsiteY16-36712" fmla="*/ 3664 h 17394"/>
              <a:gd name="connsiteX17-36713" fmla="*/ 12576 w 13816"/>
              <a:gd name="connsiteY17-36714" fmla="*/ 6051 h 17394"/>
              <a:gd name="connsiteX18-36715" fmla="*/ 13367 w 13816"/>
              <a:gd name="connsiteY18-36716" fmla="*/ 8807 h 17394"/>
              <a:gd name="connsiteX19-36717" fmla="*/ 13552 w 13816"/>
              <a:gd name="connsiteY19-36718" fmla="*/ 12107 h 17394"/>
              <a:gd name="connsiteX20-36719" fmla="*/ 13815 w 13816"/>
              <a:gd name="connsiteY20-36720" fmla="*/ 13260 h 17394"/>
              <a:gd name="connsiteX21-36721" fmla="*/ 13606 w 13816"/>
              <a:gd name="connsiteY21-36722" fmla="*/ 17062 h 17394"/>
              <a:gd name="connsiteX22-36723" fmla="*/ 13570 w 13816"/>
              <a:gd name="connsiteY22-36724" fmla="*/ 15178 h 17394"/>
              <a:gd name="connsiteX23-36725" fmla="*/ 13074 w 13816"/>
              <a:gd name="connsiteY23-36726" fmla="*/ 17053 h 17394"/>
              <a:gd name="connsiteX24-36727" fmla="*/ 13221 w 13816"/>
              <a:gd name="connsiteY24-36728" fmla="*/ 13248 h 17394"/>
              <a:gd name="connsiteX25-36729" fmla="*/ 12587 w 13816"/>
              <a:gd name="connsiteY25-36730" fmla="*/ 9413 h 17394"/>
              <a:gd name="connsiteX26-36731" fmla="*/ 12736 w 13816"/>
              <a:gd name="connsiteY26-36732" fmla="*/ 13350 h 17394"/>
              <a:gd name="connsiteX27-36733" fmla="*/ 12587 w 13816"/>
              <a:gd name="connsiteY27-36734" fmla="*/ 15135 h 17394"/>
              <a:gd name="connsiteX28-36735" fmla="*/ 12197 w 13816"/>
              <a:gd name="connsiteY28-36736" fmla="*/ 17220 h 17394"/>
              <a:gd name="connsiteX29-36737" fmla="*/ 12291 w 13816"/>
              <a:gd name="connsiteY29-36738" fmla="*/ 10366 h 17394"/>
              <a:gd name="connsiteX30-36739" fmla="*/ 11939 w 13816"/>
              <a:gd name="connsiteY30-36740" fmla="*/ 6415 h 17394"/>
              <a:gd name="connsiteX31-36741" fmla="*/ 11372 w 13816"/>
              <a:gd name="connsiteY31-36742" fmla="*/ 4727 h 17394"/>
              <a:gd name="connsiteX32-36743" fmla="*/ 11539 w 13816"/>
              <a:gd name="connsiteY32-36744" fmla="*/ 7113 h 17394"/>
              <a:gd name="connsiteX33-36745" fmla="*/ 11780 w 13816"/>
              <a:gd name="connsiteY33-36746" fmla="*/ 7984 h 17394"/>
              <a:gd name="connsiteX34-36747" fmla="*/ 12138 w 13816"/>
              <a:gd name="connsiteY34-36748" fmla="*/ 9938 h 17394"/>
              <a:gd name="connsiteX35-36749" fmla="*/ 11764 w 13816"/>
              <a:gd name="connsiteY35-36750" fmla="*/ 9257 h 17394"/>
              <a:gd name="connsiteX36-36751" fmla="*/ 12024 w 13816"/>
              <a:gd name="connsiteY36-36752" fmla="*/ 14201 h 17394"/>
              <a:gd name="connsiteX37-36753" fmla="*/ 11868 w 13816"/>
              <a:gd name="connsiteY37-36754" fmla="*/ 16611 h 17394"/>
              <a:gd name="connsiteX38-36755" fmla="*/ 11659 w 13816"/>
              <a:gd name="connsiteY38-36756" fmla="*/ 13325 h 17394"/>
              <a:gd name="connsiteX39-36757" fmla="*/ 11511 w 13816"/>
              <a:gd name="connsiteY39-36758" fmla="*/ 11252 h 17394"/>
              <a:gd name="connsiteX40-36759" fmla="*/ 10854 w 13816"/>
              <a:gd name="connsiteY40-36760" fmla="*/ 6212 h 17394"/>
              <a:gd name="connsiteX41-36761" fmla="*/ 11200 w 13816"/>
              <a:gd name="connsiteY41-36762" fmla="*/ 11757 h 17394"/>
              <a:gd name="connsiteX42-36763" fmla="*/ 11400 w 13816"/>
              <a:gd name="connsiteY42-36764" fmla="*/ 14285 h 17394"/>
              <a:gd name="connsiteX43-36765" fmla="*/ 11229 w 13816"/>
              <a:gd name="connsiteY43-36766" fmla="*/ 16746 h 17394"/>
              <a:gd name="connsiteX44-36767" fmla="*/ 11037 w 13816"/>
              <a:gd name="connsiteY44-36768" fmla="*/ 13822 h 17394"/>
              <a:gd name="connsiteX45-36769" fmla="*/ 10633 w 13816"/>
              <a:gd name="connsiteY45-36770" fmla="*/ 16705 h 17394"/>
              <a:gd name="connsiteX46-36771" fmla="*/ 10290 w 13816"/>
              <a:gd name="connsiteY46-36772" fmla="*/ 17020 h 17394"/>
              <a:gd name="connsiteX47-36773" fmla="*/ 10369 w 13816"/>
              <a:gd name="connsiteY47-36774" fmla="*/ 16578 h 17394"/>
              <a:gd name="connsiteX48-36775" fmla="*/ 10482 w 13816"/>
              <a:gd name="connsiteY48-36776" fmla="*/ 15449 h 17394"/>
              <a:gd name="connsiteX49-36777" fmla="*/ 10608 w 13816"/>
              <a:gd name="connsiteY49-36778" fmla="*/ 14870 h 17394"/>
              <a:gd name="connsiteX50-36779" fmla="*/ 10497 w 13816"/>
              <a:gd name="connsiteY50-36780" fmla="*/ 15401 h 17394"/>
              <a:gd name="connsiteX51-36781" fmla="*/ 10107 w 13816"/>
              <a:gd name="connsiteY51-36782" fmla="*/ 15775 h 17394"/>
              <a:gd name="connsiteX52-36783" fmla="*/ 10303 w 13816"/>
              <a:gd name="connsiteY52-36784" fmla="*/ 15076 h 17394"/>
              <a:gd name="connsiteX53-36785" fmla="*/ 10158 w 13816"/>
              <a:gd name="connsiteY53-36786" fmla="*/ 14496 h 17394"/>
              <a:gd name="connsiteX54-36787" fmla="*/ 10216 w 13816"/>
              <a:gd name="connsiteY54-36788" fmla="*/ 14890 h 17394"/>
              <a:gd name="connsiteX55-36789" fmla="*/ 10408 w 13816"/>
              <a:gd name="connsiteY55-36790" fmla="*/ 13974 h 17394"/>
              <a:gd name="connsiteX56-36791" fmla="*/ 10485 w 13816"/>
              <a:gd name="connsiteY56-36792" fmla="*/ 10024 h 17394"/>
              <a:gd name="connsiteX57-36793" fmla="*/ 10649 w 13816"/>
              <a:gd name="connsiteY57-36794" fmla="*/ 8335 h 17394"/>
              <a:gd name="connsiteX58-36795" fmla="*/ 10180 w 13816"/>
              <a:gd name="connsiteY58-36796" fmla="*/ 12175 h 17394"/>
              <a:gd name="connsiteX59-36797" fmla="*/ 9506 w 13816"/>
              <a:gd name="connsiteY59-36798" fmla="*/ 15374 h 17394"/>
              <a:gd name="connsiteX60-36799" fmla="*/ 9594 w 13816"/>
              <a:gd name="connsiteY60-36800" fmla="*/ 13462 h 17394"/>
              <a:gd name="connsiteX61-36801" fmla="*/ 9795 w 13816"/>
              <a:gd name="connsiteY61-36802" fmla="*/ 11851 h 17394"/>
              <a:gd name="connsiteX62-36803" fmla="*/ 8937 w 13816"/>
              <a:gd name="connsiteY62-36804" fmla="*/ 13356 h 17394"/>
              <a:gd name="connsiteX63-36805" fmla="*/ 9525 w 13816"/>
              <a:gd name="connsiteY63-36806" fmla="*/ 11442 h 17394"/>
              <a:gd name="connsiteX64-36807" fmla="*/ 9915 w 13816"/>
              <a:gd name="connsiteY64-36808" fmla="*/ 10099 h 17394"/>
              <a:gd name="connsiteX65-36809" fmla="*/ 10040 w 13816"/>
              <a:gd name="connsiteY65-36810" fmla="*/ 5442 h 17394"/>
              <a:gd name="connsiteX66-36811" fmla="*/ 8978 w 13816"/>
              <a:gd name="connsiteY66-36812" fmla="*/ 3964 h 17394"/>
              <a:gd name="connsiteX67-36813" fmla="*/ 8484 w 13816"/>
              <a:gd name="connsiteY67-36814" fmla="*/ 4537 h 17394"/>
              <a:gd name="connsiteX68-36815" fmla="*/ 7252 w 13816"/>
              <a:gd name="connsiteY68-36816" fmla="*/ 4964 h 17394"/>
              <a:gd name="connsiteX69-36817" fmla="*/ 6958 w 13816"/>
              <a:gd name="connsiteY69-36818" fmla="*/ 6450 h 17394"/>
              <a:gd name="connsiteX70-36819" fmla="*/ 6353 w 13816"/>
              <a:gd name="connsiteY70-36820" fmla="*/ 6132 h 17394"/>
              <a:gd name="connsiteX71-36821" fmla="*/ 6177 w 13816"/>
              <a:gd name="connsiteY71-36822" fmla="*/ 6663 h 17394"/>
              <a:gd name="connsiteX72-36823" fmla="*/ 5827 w 13816"/>
              <a:gd name="connsiteY72-36824" fmla="*/ 6935 h 17394"/>
              <a:gd name="connsiteX73-36825" fmla="*/ 5225 w 13816"/>
              <a:gd name="connsiteY73-36826" fmla="*/ 7260 h 17394"/>
              <a:gd name="connsiteX74-36827" fmla="*/ 5356 w 13816"/>
              <a:gd name="connsiteY74-36828" fmla="*/ 7171 h 17394"/>
              <a:gd name="connsiteX75-36829" fmla="*/ 5733 w 13816"/>
              <a:gd name="connsiteY75-36830" fmla="*/ 7016 h 17394"/>
              <a:gd name="connsiteX76-36831" fmla="*/ 5381 w 13816"/>
              <a:gd name="connsiteY76-36832" fmla="*/ 8413 h 17394"/>
              <a:gd name="connsiteX77-36833" fmla="*/ 4302 w 13816"/>
              <a:gd name="connsiteY77-36834" fmla="*/ 8344 h 17394"/>
              <a:gd name="connsiteX78-36835" fmla="*/ 3773 w 13816"/>
              <a:gd name="connsiteY78-36836" fmla="*/ 8772 h 17394"/>
              <a:gd name="connsiteX79-36837" fmla="*/ 3026 w 13816"/>
              <a:gd name="connsiteY79-36838" fmla="*/ 9010 h 17394"/>
              <a:gd name="connsiteX80-36839" fmla="*/ 1342 w 13816"/>
              <a:gd name="connsiteY80-36840" fmla="*/ 9643 h 17394"/>
              <a:gd name="connsiteX81-36841" fmla="*/ 308 w 13816"/>
              <a:gd name="connsiteY81-36842" fmla="*/ 9936 h 17394"/>
              <a:gd name="connsiteX82-36843" fmla="*/ 156 w 13816"/>
              <a:gd name="connsiteY82-36844" fmla="*/ 8790 h 17394"/>
              <a:gd name="connsiteX83" fmla="*/ 135 w 13816"/>
              <a:gd name="connsiteY83" fmla="*/ 6267 h 17394"/>
              <a:gd name="connsiteX0-36845" fmla="*/ 135 w 13816"/>
              <a:gd name="connsiteY0-36846" fmla="*/ 6267 h 17394"/>
              <a:gd name="connsiteX1-36847" fmla="*/ 779 w 13816"/>
              <a:gd name="connsiteY1-36848" fmla="*/ 5729 h 17394"/>
              <a:gd name="connsiteX2-36849" fmla="*/ 2207 w 13816"/>
              <a:gd name="connsiteY2-36850" fmla="*/ 5863 h 17394"/>
              <a:gd name="connsiteX3-36851" fmla="*/ 4002 w 13816"/>
              <a:gd name="connsiteY3-36852" fmla="*/ 5164 h 17394"/>
              <a:gd name="connsiteX4-36853" fmla="*/ 6333 w 13816"/>
              <a:gd name="connsiteY4-36854" fmla="*/ 3399 h 17394"/>
              <a:gd name="connsiteX5-36855" fmla="*/ 6905 w 13816"/>
              <a:gd name="connsiteY5-36856" fmla="*/ 2367 h 17394"/>
              <a:gd name="connsiteX6-36857" fmla="*/ 7079 w 13816"/>
              <a:gd name="connsiteY6-36858" fmla="*/ 2149 h 17394"/>
              <a:gd name="connsiteX7-36859" fmla="*/ 7300 w 13816"/>
              <a:gd name="connsiteY7-36860" fmla="*/ 826 h 17394"/>
              <a:gd name="connsiteX8-36861" fmla="*/ 7650 w 13816"/>
              <a:gd name="connsiteY8-36862" fmla="*/ 961 h 17394"/>
              <a:gd name="connsiteX9-36863" fmla="*/ 8006 w 13816"/>
              <a:gd name="connsiteY9-36864" fmla="*/ 1915 h 17394"/>
              <a:gd name="connsiteX10-36865" fmla="*/ 8738 w 13816"/>
              <a:gd name="connsiteY10-36866" fmla="*/ 752 h 17394"/>
              <a:gd name="connsiteX11-36867" fmla="*/ 8410 w 13816"/>
              <a:gd name="connsiteY11-36868" fmla="*/ 1546 h 17394"/>
              <a:gd name="connsiteX12-36869" fmla="*/ 9069 w 13816"/>
              <a:gd name="connsiteY12-36870" fmla="*/ 19 h 17394"/>
              <a:gd name="connsiteX13-36871" fmla="*/ 9555 w 13816"/>
              <a:gd name="connsiteY13-36872" fmla="*/ 14 h 17394"/>
              <a:gd name="connsiteX14-36873" fmla="*/ 9651 w 13816"/>
              <a:gd name="connsiteY14-36874" fmla="*/ 1200 h 17394"/>
              <a:gd name="connsiteX15-36875" fmla="*/ 11153 w 13816"/>
              <a:gd name="connsiteY15-36876" fmla="*/ 2983 h 17394"/>
              <a:gd name="connsiteX16-36877" fmla="*/ 11693 w 13816"/>
              <a:gd name="connsiteY16-36878" fmla="*/ 3664 h 17394"/>
              <a:gd name="connsiteX17-36879" fmla="*/ 12576 w 13816"/>
              <a:gd name="connsiteY17-36880" fmla="*/ 6051 h 17394"/>
              <a:gd name="connsiteX18-36881" fmla="*/ 13367 w 13816"/>
              <a:gd name="connsiteY18-36882" fmla="*/ 8807 h 17394"/>
              <a:gd name="connsiteX19-36883" fmla="*/ 13552 w 13816"/>
              <a:gd name="connsiteY19-36884" fmla="*/ 12107 h 17394"/>
              <a:gd name="connsiteX20-36885" fmla="*/ 13815 w 13816"/>
              <a:gd name="connsiteY20-36886" fmla="*/ 13260 h 17394"/>
              <a:gd name="connsiteX21-36887" fmla="*/ 13606 w 13816"/>
              <a:gd name="connsiteY21-36888" fmla="*/ 17062 h 17394"/>
              <a:gd name="connsiteX22-36889" fmla="*/ 13570 w 13816"/>
              <a:gd name="connsiteY22-36890" fmla="*/ 15178 h 17394"/>
              <a:gd name="connsiteX23-36891" fmla="*/ 13074 w 13816"/>
              <a:gd name="connsiteY23-36892" fmla="*/ 17053 h 17394"/>
              <a:gd name="connsiteX24-36893" fmla="*/ 13221 w 13816"/>
              <a:gd name="connsiteY24-36894" fmla="*/ 13248 h 17394"/>
              <a:gd name="connsiteX25-36895" fmla="*/ 12587 w 13816"/>
              <a:gd name="connsiteY25-36896" fmla="*/ 9413 h 17394"/>
              <a:gd name="connsiteX26-36897" fmla="*/ 12736 w 13816"/>
              <a:gd name="connsiteY26-36898" fmla="*/ 13350 h 17394"/>
              <a:gd name="connsiteX27-36899" fmla="*/ 12587 w 13816"/>
              <a:gd name="connsiteY27-36900" fmla="*/ 15135 h 17394"/>
              <a:gd name="connsiteX28-36901" fmla="*/ 12197 w 13816"/>
              <a:gd name="connsiteY28-36902" fmla="*/ 17220 h 17394"/>
              <a:gd name="connsiteX29-36903" fmla="*/ 12291 w 13816"/>
              <a:gd name="connsiteY29-36904" fmla="*/ 10366 h 17394"/>
              <a:gd name="connsiteX30-36905" fmla="*/ 11939 w 13816"/>
              <a:gd name="connsiteY30-36906" fmla="*/ 6415 h 17394"/>
              <a:gd name="connsiteX31-36907" fmla="*/ 11372 w 13816"/>
              <a:gd name="connsiteY31-36908" fmla="*/ 4727 h 17394"/>
              <a:gd name="connsiteX32-36909" fmla="*/ 11539 w 13816"/>
              <a:gd name="connsiteY32-36910" fmla="*/ 7113 h 17394"/>
              <a:gd name="connsiteX33-36911" fmla="*/ 11780 w 13816"/>
              <a:gd name="connsiteY33-36912" fmla="*/ 7984 h 17394"/>
              <a:gd name="connsiteX34-36913" fmla="*/ 12138 w 13816"/>
              <a:gd name="connsiteY34-36914" fmla="*/ 9938 h 17394"/>
              <a:gd name="connsiteX35-36915" fmla="*/ 11764 w 13816"/>
              <a:gd name="connsiteY35-36916" fmla="*/ 9257 h 17394"/>
              <a:gd name="connsiteX36-36917" fmla="*/ 12107 w 13816"/>
              <a:gd name="connsiteY36-36918" fmla="*/ 11970 h 17394"/>
              <a:gd name="connsiteX37-36919" fmla="*/ 12024 w 13816"/>
              <a:gd name="connsiteY37-36920" fmla="*/ 14201 h 17394"/>
              <a:gd name="connsiteX38-36921" fmla="*/ 11868 w 13816"/>
              <a:gd name="connsiteY38-36922" fmla="*/ 16611 h 17394"/>
              <a:gd name="connsiteX39-36923" fmla="*/ 11659 w 13816"/>
              <a:gd name="connsiteY39-36924" fmla="*/ 13325 h 17394"/>
              <a:gd name="connsiteX40-36925" fmla="*/ 11511 w 13816"/>
              <a:gd name="connsiteY40-36926" fmla="*/ 11252 h 17394"/>
              <a:gd name="connsiteX41-36927" fmla="*/ 10854 w 13816"/>
              <a:gd name="connsiteY41-36928" fmla="*/ 6212 h 17394"/>
              <a:gd name="connsiteX42-36929" fmla="*/ 11200 w 13816"/>
              <a:gd name="connsiteY42-36930" fmla="*/ 11757 h 17394"/>
              <a:gd name="connsiteX43-36931" fmla="*/ 11400 w 13816"/>
              <a:gd name="connsiteY43-36932" fmla="*/ 14285 h 17394"/>
              <a:gd name="connsiteX44-36933" fmla="*/ 11229 w 13816"/>
              <a:gd name="connsiteY44-36934" fmla="*/ 16746 h 17394"/>
              <a:gd name="connsiteX45-36935" fmla="*/ 11037 w 13816"/>
              <a:gd name="connsiteY45-36936" fmla="*/ 13822 h 17394"/>
              <a:gd name="connsiteX46-36937" fmla="*/ 10633 w 13816"/>
              <a:gd name="connsiteY46-36938" fmla="*/ 16705 h 17394"/>
              <a:gd name="connsiteX47-36939" fmla="*/ 10290 w 13816"/>
              <a:gd name="connsiteY47-36940" fmla="*/ 17020 h 17394"/>
              <a:gd name="connsiteX48-36941" fmla="*/ 10369 w 13816"/>
              <a:gd name="connsiteY48-36942" fmla="*/ 16578 h 17394"/>
              <a:gd name="connsiteX49-36943" fmla="*/ 10482 w 13816"/>
              <a:gd name="connsiteY49-36944" fmla="*/ 15449 h 17394"/>
              <a:gd name="connsiteX50-36945" fmla="*/ 10608 w 13816"/>
              <a:gd name="connsiteY50-36946" fmla="*/ 14870 h 17394"/>
              <a:gd name="connsiteX51-36947" fmla="*/ 10497 w 13816"/>
              <a:gd name="connsiteY51-36948" fmla="*/ 15401 h 17394"/>
              <a:gd name="connsiteX52-36949" fmla="*/ 10107 w 13816"/>
              <a:gd name="connsiteY52-36950" fmla="*/ 15775 h 17394"/>
              <a:gd name="connsiteX53-36951" fmla="*/ 10303 w 13816"/>
              <a:gd name="connsiteY53-36952" fmla="*/ 15076 h 17394"/>
              <a:gd name="connsiteX54-36953" fmla="*/ 10158 w 13816"/>
              <a:gd name="connsiteY54-36954" fmla="*/ 14496 h 17394"/>
              <a:gd name="connsiteX55-36955" fmla="*/ 10216 w 13816"/>
              <a:gd name="connsiteY55-36956" fmla="*/ 14890 h 17394"/>
              <a:gd name="connsiteX56-36957" fmla="*/ 10408 w 13816"/>
              <a:gd name="connsiteY56-36958" fmla="*/ 13974 h 17394"/>
              <a:gd name="connsiteX57-36959" fmla="*/ 10485 w 13816"/>
              <a:gd name="connsiteY57-36960" fmla="*/ 10024 h 17394"/>
              <a:gd name="connsiteX58-36961" fmla="*/ 10649 w 13816"/>
              <a:gd name="connsiteY58-36962" fmla="*/ 8335 h 17394"/>
              <a:gd name="connsiteX59-36963" fmla="*/ 10180 w 13816"/>
              <a:gd name="connsiteY59-36964" fmla="*/ 12175 h 17394"/>
              <a:gd name="connsiteX60-36965" fmla="*/ 9506 w 13816"/>
              <a:gd name="connsiteY60-36966" fmla="*/ 15374 h 17394"/>
              <a:gd name="connsiteX61-36967" fmla="*/ 9594 w 13816"/>
              <a:gd name="connsiteY61-36968" fmla="*/ 13462 h 17394"/>
              <a:gd name="connsiteX62-36969" fmla="*/ 9795 w 13816"/>
              <a:gd name="connsiteY62-36970" fmla="*/ 11851 h 17394"/>
              <a:gd name="connsiteX63-36971" fmla="*/ 8937 w 13816"/>
              <a:gd name="connsiteY63-36972" fmla="*/ 13356 h 17394"/>
              <a:gd name="connsiteX64-36973" fmla="*/ 9525 w 13816"/>
              <a:gd name="connsiteY64-36974" fmla="*/ 11442 h 17394"/>
              <a:gd name="connsiteX65-36975" fmla="*/ 9915 w 13816"/>
              <a:gd name="connsiteY65-36976" fmla="*/ 10099 h 17394"/>
              <a:gd name="connsiteX66-36977" fmla="*/ 10040 w 13816"/>
              <a:gd name="connsiteY66-36978" fmla="*/ 5442 h 17394"/>
              <a:gd name="connsiteX67-36979" fmla="*/ 8978 w 13816"/>
              <a:gd name="connsiteY67-36980" fmla="*/ 3964 h 17394"/>
              <a:gd name="connsiteX68-36981" fmla="*/ 8484 w 13816"/>
              <a:gd name="connsiteY68-36982" fmla="*/ 4537 h 17394"/>
              <a:gd name="connsiteX69-36983" fmla="*/ 7252 w 13816"/>
              <a:gd name="connsiteY69-36984" fmla="*/ 4964 h 17394"/>
              <a:gd name="connsiteX70-36985" fmla="*/ 6958 w 13816"/>
              <a:gd name="connsiteY70-36986" fmla="*/ 6450 h 17394"/>
              <a:gd name="connsiteX71-36987" fmla="*/ 6353 w 13816"/>
              <a:gd name="connsiteY71-36988" fmla="*/ 6132 h 17394"/>
              <a:gd name="connsiteX72-36989" fmla="*/ 6177 w 13816"/>
              <a:gd name="connsiteY72-36990" fmla="*/ 6663 h 17394"/>
              <a:gd name="connsiteX73-36991" fmla="*/ 5827 w 13816"/>
              <a:gd name="connsiteY73-36992" fmla="*/ 6935 h 17394"/>
              <a:gd name="connsiteX74-36993" fmla="*/ 5225 w 13816"/>
              <a:gd name="connsiteY74-36994" fmla="*/ 7260 h 17394"/>
              <a:gd name="connsiteX75-36995" fmla="*/ 5356 w 13816"/>
              <a:gd name="connsiteY75-36996" fmla="*/ 7171 h 17394"/>
              <a:gd name="connsiteX76-36997" fmla="*/ 5733 w 13816"/>
              <a:gd name="connsiteY76-36998" fmla="*/ 7016 h 17394"/>
              <a:gd name="connsiteX77-36999" fmla="*/ 5381 w 13816"/>
              <a:gd name="connsiteY77-37000" fmla="*/ 8413 h 17394"/>
              <a:gd name="connsiteX78-37001" fmla="*/ 4302 w 13816"/>
              <a:gd name="connsiteY78-37002" fmla="*/ 8344 h 17394"/>
              <a:gd name="connsiteX79-37003" fmla="*/ 3773 w 13816"/>
              <a:gd name="connsiteY79-37004" fmla="*/ 8772 h 17394"/>
              <a:gd name="connsiteX80-37005" fmla="*/ 3026 w 13816"/>
              <a:gd name="connsiteY80-37006" fmla="*/ 9010 h 17394"/>
              <a:gd name="connsiteX81-37007" fmla="*/ 1342 w 13816"/>
              <a:gd name="connsiteY81-37008" fmla="*/ 9643 h 17394"/>
              <a:gd name="connsiteX82-37009" fmla="*/ 308 w 13816"/>
              <a:gd name="connsiteY82-37010" fmla="*/ 9936 h 17394"/>
              <a:gd name="connsiteX83-37011" fmla="*/ 156 w 13816"/>
              <a:gd name="connsiteY83-37012" fmla="*/ 8790 h 17394"/>
              <a:gd name="connsiteX84" fmla="*/ 135 w 13816"/>
              <a:gd name="connsiteY84" fmla="*/ 6267 h 17394"/>
              <a:gd name="connsiteX0-37013" fmla="*/ 135 w 13816"/>
              <a:gd name="connsiteY0-37014" fmla="*/ 6267 h 17394"/>
              <a:gd name="connsiteX1-37015" fmla="*/ 779 w 13816"/>
              <a:gd name="connsiteY1-37016" fmla="*/ 5729 h 17394"/>
              <a:gd name="connsiteX2-37017" fmla="*/ 2207 w 13816"/>
              <a:gd name="connsiteY2-37018" fmla="*/ 5863 h 17394"/>
              <a:gd name="connsiteX3-37019" fmla="*/ 4002 w 13816"/>
              <a:gd name="connsiteY3-37020" fmla="*/ 5164 h 17394"/>
              <a:gd name="connsiteX4-37021" fmla="*/ 6333 w 13816"/>
              <a:gd name="connsiteY4-37022" fmla="*/ 3399 h 17394"/>
              <a:gd name="connsiteX5-37023" fmla="*/ 6905 w 13816"/>
              <a:gd name="connsiteY5-37024" fmla="*/ 2367 h 17394"/>
              <a:gd name="connsiteX6-37025" fmla="*/ 7079 w 13816"/>
              <a:gd name="connsiteY6-37026" fmla="*/ 2149 h 17394"/>
              <a:gd name="connsiteX7-37027" fmla="*/ 7300 w 13816"/>
              <a:gd name="connsiteY7-37028" fmla="*/ 826 h 17394"/>
              <a:gd name="connsiteX8-37029" fmla="*/ 7650 w 13816"/>
              <a:gd name="connsiteY8-37030" fmla="*/ 961 h 17394"/>
              <a:gd name="connsiteX9-37031" fmla="*/ 8006 w 13816"/>
              <a:gd name="connsiteY9-37032" fmla="*/ 1915 h 17394"/>
              <a:gd name="connsiteX10-37033" fmla="*/ 8738 w 13816"/>
              <a:gd name="connsiteY10-37034" fmla="*/ 752 h 17394"/>
              <a:gd name="connsiteX11-37035" fmla="*/ 8410 w 13816"/>
              <a:gd name="connsiteY11-37036" fmla="*/ 1546 h 17394"/>
              <a:gd name="connsiteX12-37037" fmla="*/ 9069 w 13816"/>
              <a:gd name="connsiteY12-37038" fmla="*/ 19 h 17394"/>
              <a:gd name="connsiteX13-37039" fmla="*/ 9555 w 13816"/>
              <a:gd name="connsiteY13-37040" fmla="*/ 14 h 17394"/>
              <a:gd name="connsiteX14-37041" fmla="*/ 9651 w 13816"/>
              <a:gd name="connsiteY14-37042" fmla="*/ 1200 h 17394"/>
              <a:gd name="connsiteX15-37043" fmla="*/ 11153 w 13816"/>
              <a:gd name="connsiteY15-37044" fmla="*/ 2983 h 17394"/>
              <a:gd name="connsiteX16-37045" fmla="*/ 11693 w 13816"/>
              <a:gd name="connsiteY16-37046" fmla="*/ 3664 h 17394"/>
              <a:gd name="connsiteX17-37047" fmla="*/ 12576 w 13816"/>
              <a:gd name="connsiteY17-37048" fmla="*/ 6051 h 17394"/>
              <a:gd name="connsiteX18-37049" fmla="*/ 13367 w 13816"/>
              <a:gd name="connsiteY18-37050" fmla="*/ 8807 h 17394"/>
              <a:gd name="connsiteX19-37051" fmla="*/ 13552 w 13816"/>
              <a:gd name="connsiteY19-37052" fmla="*/ 12107 h 17394"/>
              <a:gd name="connsiteX20-37053" fmla="*/ 13815 w 13816"/>
              <a:gd name="connsiteY20-37054" fmla="*/ 13260 h 17394"/>
              <a:gd name="connsiteX21-37055" fmla="*/ 13606 w 13816"/>
              <a:gd name="connsiteY21-37056" fmla="*/ 17062 h 17394"/>
              <a:gd name="connsiteX22-37057" fmla="*/ 13570 w 13816"/>
              <a:gd name="connsiteY22-37058" fmla="*/ 15178 h 17394"/>
              <a:gd name="connsiteX23-37059" fmla="*/ 13074 w 13816"/>
              <a:gd name="connsiteY23-37060" fmla="*/ 17053 h 17394"/>
              <a:gd name="connsiteX24-37061" fmla="*/ 13214 w 13816"/>
              <a:gd name="connsiteY24-37062" fmla="*/ 13308 h 17394"/>
              <a:gd name="connsiteX25-37063" fmla="*/ 12587 w 13816"/>
              <a:gd name="connsiteY25-37064" fmla="*/ 9413 h 17394"/>
              <a:gd name="connsiteX26-37065" fmla="*/ 12736 w 13816"/>
              <a:gd name="connsiteY26-37066" fmla="*/ 13350 h 17394"/>
              <a:gd name="connsiteX27-37067" fmla="*/ 12587 w 13816"/>
              <a:gd name="connsiteY27-37068" fmla="*/ 15135 h 17394"/>
              <a:gd name="connsiteX28-37069" fmla="*/ 12197 w 13816"/>
              <a:gd name="connsiteY28-37070" fmla="*/ 17220 h 17394"/>
              <a:gd name="connsiteX29-37071" fmla="*/ 12291 w 13816"/>
              <a:gd name="connsiteY29-37072" fmla="*/ 10366 h 17394"/>
              <a:gd name="connsiteX30-37073" fmla="*/ 11939 w 13816"/>
              <a:gd name="connsiteY30-37074" fmla="*/ 6415 h 17394"/>
              <a:gd name="connsiteX31-37075" fmla="*/ 11372 w 13816"/>
              <a:gd name="connsiteY31-37076" fmla="*/ 4727 h 17394"/>
              <a:gd name="connsiteX32-37077" fmla="*/ 11539 w 13816"/>
              <a:gd name="connsiteY32-37078" fmla="*/ 7113 h 17394"/>
              <a:gd name="connsiteX33-37079" fmla="*/ 11780 w 13816"/>
              <a:gd name="connsiteY33-37080" fmla="*/ 7984 h 17394"/>
              <a:gd name="connsiteX34-37081" fmla="*/ 12138 w 13816"/>
              <a:gd name="connsiteY34-37082" fmla="*/ 9938 h 17394"/>
              <a:gd name="connsiteX35-37083" fmla="*/ 11764 w 13816"/>
              <a:gd name="connsiteY35-37084" fmla="*/ 9257 h 17394"/>
              <a:gd name="connsiteX36-37085" fmla="*/ 12107 w 13816"/>
              <a:gd name="connsiteY36-37086" fmla="*/ 11970 h 17394"/>
              <a:gd name="connsiteX37-37087" fmla="*/ 12024 w 13816"/>
              <a:gd name="connsiteY37-37088" fmla="*/ 14201 h 17394"/>
              <a:gd name="connsiteX38-37089" fmla="*/ 11868 w 13816"/>
              <a:gd name="connsiteY38-37090" fmla="*/ 16611 h 17394"/>
              <a:gd name="connsiteX39-37091" fmla="*/ 11659 w 13816"/>
              <a:gd name="connsiteY39-37092" fmla="*/ 13325 h 17394"/>
              <a:gd name="connsiteX40-37093" fmla="*/ 11511 w 13816"/>
              <a:gd name="connsiteY40-37094" fmla="*/ 11252 h 17394"/>
              <a:gd name="connsiteX41-37095" fmla="*/ 10854 w 13816"/>
              <a:gd name="connsiteY41-37096" fmla="*/ 6212 h 17394"/>
              <a:gd name="connsiteX42-37097" fmla="*/ 11200 w 13816"/>
              <a:gd name="connsiteY42-37098" fmla="*/ 11757 h 17394"/>
              <a:gd name="connsiteX43-37099" fmla="*/ 11400 w 13816"/>
              <a:gd name="connsiteY43-37100" fmla="*/ 14285 h 17394"/>
              <a:gd name="connsiteX44-37101" fmla="*/ 11229 w 13816"/>
              <a:gd name="connsiteY44-37102" fmla="*/ 16746 h 17394"/>
              <a:gd name="connsiteX45-37103" fmla="*/ 11037 w 13816"/>
              <a:gd name="connsiteY45-37104" fmla="*/ 13822 h 17394"/>
              <a:gd name="connsiteX46-37105" fmla="*/ 10633 w 13816"/>
              <a:gd name="connsiteY46-37106" fmla="*/ 16705 h 17394"/>
              <a:gd name="connsiteX47-37107" fmla="*/ 10290 w 13816"/>
              <a:gd name="connsiteY47-37108" fmla="*/ 17020 h 17394"/>
              <a:gd name="connsiteX48-37109" fmla="*/ 10369 w 13816"/>
              <a:gd name="connsiteY48-37110" fmla="*/ 16578 h 17394"/>
              <a:gd name="connsiteX49-37111" fmla="*/ 10482 w 13816"/>
              <a:gd name="connsiteY49-37112" fmla="*/ 15449 h 17394"/>
              <a:gd name="connsiteX50-37113" fmla="*/ 10608 w 13816"/>
              <a:gd name="connsiteY50-37114" fmla="*/ 14870 h 17394"/>
              <a:gd name="connsiteX51-37115" fmla="*/ 10497 w 13816"/>
              <a:gd name="connsiteY51-37116" fmla="*/ 15401 h 17394"/>
              <a:gd name="connsiteX52-37117" fmla="*/ 10107 w 13816"/>
              <a:gd name="connsiteY52-37118" fmla="*/ 15775 h 17394"/>
              <a:gd name="connsiteX53-37119" fmla="*/ 10303 w 13816"/>
              <a:gd name="connsiteY53-37120" fmla="*/ 15076 h 17394"/>
              <a:gd name="connsiteX54-37121" fmla="*/ 10158 w 13816"/>
              <a:gd name="connsiteY54-37122" fmla="*/ 14496 h 17394"/>
              <a:gd name="connsiteX55-37123" fmla="*/ 10216 w 13816"/>
              <a:gd name="connsiteY55-37124" fmla="*/ 14890 h 17394"/>
              <a:gd name="connsiteX56-37125" fmla="*/ 10408 w 13816"/>
              <a:gd name="connsiteY56-37126" fmla="*/ 13974 h 17394"/>
              <a:gd name="connsiteX57-37127" fmla="*/ 10485 w 13816"/>
              <a:gd name="connsiteY57-37128" fmla="*/ 10024 h 17394"/>
              <a:gd name="connsiteX58-37129" fmla="*/ 10649 w 13816"/>
              <a:gd name="connsiteY58-37130" fmla="*/ 8335 h 17394"/>
              <a:gd name="connsiteX59-37131" fmla="*/ 10180 w 13816"/>
              <a:gd name="connsiteY59-37132" fmla="*/ 12175 h 17394"/>
              <a:gd name="connsiteX60-37133" fmla="*/ 9506 w 13816"/>
              <a:gd name="connsiteY60-37134" fmla="*/ 15374 h 17394"/>
              <a:gd name="connsiteX61-37135" fmla="*/ 9594 w 13816"/>
              <a:gd name="connsiteY61-37136" fmla="*/ 13462 h 17394"/>
              <a:gd name="connsiteX62-37137" fmla="*/ 9795 w 13816"/>
              <a:gd name="connsiteY62-37138" fmla="*/ 11851 h 17394"/>
              <a:gd name="connsiteX63-37139" fmla="*/ 8937 w 13816"/>
              <a:gd name="connsiteY63-37140" fmla="*/ 13356 h 17394"/>
              <a:gd name="connsiteX64-37141" fmla="*/ 9525 w 13816"/>
              <a:gd name="connsiteY64-37142" fmla="*/ 11442 h 17394"/>
              <a:gd name="connsiteX65-37143" fmla="*/ 9915 w 13816"/>
              <a:gd name="connsiteY65-37144" fmla="*/ 10099 h 17394"/>
              <a:gd name="connsiteX66-37145" fmla="*/ 10040 w 13816"/>
              <a:gd name="connsiteY66-37146" fmla="*/ 5442 h 17394"/>
              <a:gd name="connsiteX67-37147" fmla="*/ 8978 w 13816"/>
              <a:gd name="connsiteY67-37148" fmla="*/ 3964 h 17394"/>
              <a:gd name="connsiteX68-37149" fmla="*/ 8484 w 13816"/>
              <a:gd name="connsiteY68-37150" fmla="*/ 4537 h 17394"/>
              <a:gd name="connsiteX69-37151" fmla="*/ 7252 w 13816"/>
              <a:gd name="connsiteY69-37152" fmla="*/ 4964 h 17394"/>
              <a:gd name="connsiteX70-37153" fmla="*/ 6958 w 13816"/>
              <a:gd name="connsiteY70-37154" fmla="*/ 6450 h 17394"/>
              <a:gd name="connsiteX71-37155" fmla="*/ 6353 w 13816"/>
              <a:gd name="connsiteY71-37156" fmla="*/ 6132 h 17394"/>
              <a:gd name="connsiteX72-37157" fmla="*/ 6177 w 13816"/>
              <a:gd name="connsiteY72-37158" fmla="*/ 6663 h 17394"/>
              <a:gd name="connsiteX73-37159" fmla="*/ 5827 w 13816"/>
              <a:gd name="connsiteY73-37160" fmla="*/ 6935 h 17394"/>
              <a:gd name="connsiteX74-37161" fmla="*/ 5225 w 13816"/>
              <a:gd name="connsiteY74-37162" fmla="*/ 7260 h 17394"/>
              <a:gd name="connsiteX75-37163" fmla="*/ 5356 w 13816"/>
              <a:gd name="connsiteY75-37164" fmla="*/ 7171 h 17394"/>
              <a:gd name="connsiteX76-37165" fmla="*/ 5733 w 13816"/>
              <a:gd name="connsiteY76-37166" fmla="*/ 7016 h 17394"/>
              <a:gd name="connsiteX77-37167" fmla="*/ 5381 w 13816"/>
              <a:gd name="connsiteY77-37168" fmla="*/ 8413 h 17394"/>
              <a:gd name="connsiteX78-37169" fmla="*/ 4302 w 13816"/>
              <a:gd name="connsiteY78-37170" fmla="*/ 8344 h 17394"/>
              <a:gd name="connsiteX79-37171" fmla="*/ 3773 w 13816"/>
              <a:gd name="connsiteY79-37172" fmla="*/ 8772 h 17394"/>
              <a:gd name="connsiteX80-37173" fmla="*/ 3026 w 13816"/>
              <a:gd name="connsiteY80-37174" fmla="*/ 9010 h 17394"/>
              <a:gd name="connsiteX81-37175" fmla="*/ 1342 w 13816"/>
              <a:gd name="connsiteY81-37176" fmla="*/ 9643 h 17394"/>
              <a:gd name="connsiteX82-37177" fmla="*/ 308 w 13816"/>
              <a:gd name="connsiteY82-37178" fmla="*/ 9936 h 17394"/>
              <a:gd name="connsiteX83-37179" fmla="*/ 156 w 13816"/>
              <a:gd name="connsiteY83-37180" fmla="*/ 8790 h 17394"/>
              <a:gd name="connsiteX84-37181" fmla="*/ 135 w 13816"/>
              <a:gd name="connsiteY84-37182" fmla="*/ 6267 h 17394"/>
              <a:gd name="connsiteX0-37183" fmla="*/ 135 w 13816"/>
              <a:gd name="connsiteY0-37184" fmla="*/ 6267 h 17394"/>
              <a:gd name="connsiteX1-37185" fmla="*/ 779 w 13816"/>
              <a:gd name="connsiteY1-37186" fmla="*/ 5729 h 17394"/>
              <a:gd name="connsiteX2-37187" fmla="*/ 2207 w 13816"/>
              <a:gd name="connsiteY2-37188" fmla="*/ 5863 h 17394"/>
              <a:gd name="connsiteX3-37189" fmla="*/ 4002 w 13816"/>
              <a:gd name="connsiteY3-37190" fmla="*/ 5164 h 17394"/>
              <a:gd name="connsiteX4-37191" fmla="*/ 6333 w 13816"/>
              <a:gd name="connsiteY4-37192" fmla="*/ 3399 h 17394"/>
              <a:gd name="connsiteX5-37193" fmla="*/ 6905 w 13816"/>
              <a:gd name="connsiteY5-37194" fmla="*/ 2367 h 17394"/>
              <a:gd name="connsiteX6-37195" fmla="*/ 7079 w 13816"/>
              <a:gd name="connsiteY6-37196" fmla="*/ 2149 h 17394"/>
              <a:gd name="connsiteX7-37197" fmla="*/ 7300 w 13816"/>
              <a:gd name="connsiteY7-37198" fmla="*/ 826 h 17394"/>
              <a:gd name="connsiteX8-37199" fmla="*/ 7650 w 13816"/>
              <a:gd name="connsiteY8-37200" fmla="*/ 961 h 17394"/>
              <a:gd name="connsiteX9-37201" fmla="*/ 8006 w 13816"/>
              <a:gd name="connsiteY9-37202" fmla="*/ 1915 h 17394"/>
              <a:gd name="connsiteX10-37203" fmla="*/ 8738 w 13816"/>
              <a:gd name="connsiteY10-37204" fmla="*/ 752 h 17394"/>
              <a:gd name="connsiteX11-37205" fmla="*/ 8410 w 13816"/>
              <a:gd name="connsiteY11-37206" fmla="*/ 1546 h 17394"/>
              <a:gd name="connsiteX12-37207" fmla="*/ 9069 w 13816"/>
              <a:gd name="connsiteY12-37208" fmla="*/ 19 h 17394"/>
              <a:gd name="connsiteX13-37209" fmla="*/ 9555 w 13816"/>
              <a:gd name="connsiteY13-37210" fmla="*/ 14 h 17394"/>
              <a:gd name="connsiteX14-37211" fmla="*/ 9651 w 13816"/>
              <a:gd name="connsiteY14-37212" fmla="*/ 1200 h 17394"/>
              <a:gd name="connsiteX15-37213" fmla="*/ 11153 w 13816"/>
              <a:gd name="connsiteY15-37214" fmla="*/ 2983 h 17394"/>
              <a:gd name="connsiteX16-37215" fmla="*/ 11693 w 13816"/>
              <a:gd name="connsiteY16-37216" fmla="*/ 3664 h 17394"/>
              <a:gd name="connsiteX17-37217" fmla="*/ 12576 w 13816"/>
              <a:gd name="connsiteY17-37218" fmla="*/ 6051 h 17394"/>
              <a:gd name="connsiteX18-37219" fmla="*/ 13367 w 13816"/>
              <a:gd name="connsiteY18-37220" fmla="*/ 8807 h 17394"/>
              <a:gd name="connsiteX19-37221" fmla="*/ 13696 w 13816"/>
              <a:gd name="connsiteY19-37222" fmla="*/ 12100 h 17394"/>
              <a:gd name="connsiteX20-37223" fmla="*/ 13815 w 13816"/>
              <a:gd name="connsiteY20-37224" fmla="*/ 13260 h 17394"/>
              <a:gd name="connsiteX21-37225" fmla="*/ 13606 w 13816"/>
              <a:gd name="connsiteY21-37226" fmla="*/ 17062 h 17394"/>
              <a:gd name="connsiteX22-37227" fmla="*/ 13570 w 13816"/>
              <a:gd name="connsiteY22-37228" fmla="*/ 15178 h 17394"/>
              <a:gd name="connsiteX23-37229" fmla="*/ 13074 w 13816"/>
              <a:gd name="connsiteY23-37230" fmla="*/ 17053 h 17394"/>
              <a:gd name="connsiteX24-37231" fmla="*/ 13214 w 13816"/>
              <a:gd name="connsiteY24-37232" fmla="*/ 13308 h 17394"/>
              <a:gd name="connsiteX25-37233" fmla="*/ 12587 w 13816"/>
              <a:gd name="connsiteY25-37234" fmla="*/ 9413 h 17394"/>
              <a:gd name="connsiteX26-37235" fmla="*/ 12736 w 13816"/>
              <a:gd name="connsiteY26-37236" fmla="*/ 13350 h 17394"/>
              <a:gd name="connsiteX27-37237" fmla="*/ 12587 w 13816"/>
              <a:gd name="connsiteY27-37238" fmla="*/ 15135 h 17394"/>
              <a:gd name="connsiteX28-37239" fmla="*/ 12197 w 13816"/>
              <a:gd name="connsiteY28-37240" fmla="*/ 17220 h 17394"/>
              <a:gd name="connsiteX29-37241" fmla="*/ 12291 w 13816"/>
              <a:gd name="connsiteY29-37242" fmla="*/ 10366 h 17394"/>
              <a:gd name="connsiteX30-37243" fmla="*/ 11939 w 13816"/>
              <a:gd name="connsiteY30-37244" fmla="*/ 6415 h 17394"/>
              <a:gd name="connsiteX31-37245" fmla="*/ 11372 w 13816"/>
              <a:gd name="connsiteY31-37246" fmla="*/ 4727 h 17394"/>
              <a:gd name="connsiteX32-37247" fmla="*/ 11539 w 13816"/>
              <a:gd name="connsiteY32-37248" fmla="*/ 7113 h 17394"/>
              <a:gd name="connsiteX33-37249" fmla="*/ 11780 w 13816"/>
              <a:gd name="connsiteY33-37250" fmla="*/ 7984 h 17394"/>
              <a:gd name="connsiteX34-37251" fmla="*/ 12138 w 13816"/>
              <a:gd name="connsiteY34-37252" fmla="*/ 9938 h 17394"/>
              <a:gd name="connsiteX35-37253" fmla="*/ 11764 w 13816"/>
              <a:gd name="connsiteY35-37254" fmla="*/ 9257 h 17394"/>
              <a:gd name="connsiteX36-37255" fmla="*/ 12107 w 13816"/>
              <a:gd name="connsiteY36-37256" fmla="*/ 11970 h 17394"/>
              <a:gd name="connsiteX37-37257" fmla="*/ 12024 w 13816"/>
              <a:gd name="connsiteY37-37258" fmla="*/ 14201 h 17394"/>
              <a:gd name="connsiteX38-37259" fmla="*/ 11868 w 13816"/>
              <a:gd name="connsiteY38-37260" fmla="*/ 16611 h 17394"/>
              <a:gd name="connsiteX39-37261" fmla="*/ 11659 w 13816"/>
              <a:gd name="connsiteY39-37262" fmla="*/ 13325 h 17394"/>
              <a:gd name="connsiteX40-37263" fmla="*/ 11511 w 13816"/>
              <a:gd name="connsiteY40-37264" fmla="*/ 11252 h 17394"/>
              <a:gd name="connsiteX41-37265" fmla="*/ 10854 w 13816"/>
              <a:gd name="connsiteY41-37266" fmla="*/ 6212 h 17394"/>
              <a:gd name="connsiteX42-37267" fmla="*/ 11200 w 13816"/>
              <a:gd name="connsiteY42-37268" fmla="*/ 11757 h 17394"/>
              <a:gd name="connsiteX43-37269" fmla="*/ 11400 w 13816"/>
              <a:gd name="connsiteY43-37270" fmla="*/ 14285 h 17394"/>
              <a:gd name="connsiteX44-37271" fmla="*/ 11229 w 13816"/>
              <a:gd name="connsiteY44-37272" fmla="*/ 16746 h 17394"/>
              <a:gd name="connsiteX45-37273" fmla="*/ 11037 w 13816"/>
              <a:gd name="connsiteY45-37274" fmla="*/ 13822 h 17394"/>
              <a:gd name="connsiteX46-37275" fmla="*/ 10633 w 13816"/>
              <a:gd name="connsiteY46-37276" fmla="*/ 16705 h 17394"/>
              <a:gd name="connsiteX47-37277" fmla="*/ 10290 w 13816"/>
              <a:gd name="connsiteY47-37278" fmla="*/ 17020 h 17394"/>
              <a:gd name="connsiteX48-37279" fmla="*/ 10369 w 13816"/>
              <a:gd name="connsiteY48-37280" fmla="*/ 16578 h 17394"/>
              <a:gd name="connsiteX49-37281" fmla="*/ 10482 w 13816"/>
              <a:gd name="connsiteY49-37282" fmla="*/ 15449 h 17394"/>
              <a:gd name="connsiteX50-37283" fmla="*/ 10608 w 13816"/>
              <a:gd name="connsiteY50-37284" fmla="*/ 14870 h 17394"/>
              <a:gd name="connsiteX51-37285" fmla="*/ 10497 w 13816"/>
              <a:gd name="connsiteY51-37286" fmla="*/ 15401 h 17394"/>
              <a:gd name="connsiteX52-37287" fmla="*/ 10107 w 13816"/>
              <a:gd name="connsiteY52-37288" fmla="*/ 15775 h 17394"/>
              <a:gd name="connsiteX53-37289" fmla="*/ 10303 w 13816"/>
              <a:gd name="connsiteY53-37290" fmla="*/ 15076 h 17394"/>
              <a:gd name="connsiteX54-37291" fmla="*/ 10158 w 13816"/>
              <a:gd name="connsiteY54-37292" fmla="*/ 14496 h 17394"/>
              <a:gd name="connsiteX55-37293" fmla="*/ 10216 w 13816"/>
              <a:gd name="connsiteY55-37294" fmla="*/ 14890 h 17394"/>
              <a:gd name="connsiteX56-37295" fmla="*/ 10408 w 13816"/>
              <a:gd name="connsiteY56-37296" fmla="*/ 13974 h 17394"/>
              <a:gd name="connsiteX57-37297" fmla="*/ 10485 w 13816"/>
              <a:gd name="connsiteY57-37298" fmla="*/ 10024 h 17394"/>
              <a:gd name="connsiteX58-37299" fmla="*/ 10649 w 13816"/>
              <a:gd name="connsiteY58-37300" fmla="*/ 8335 h 17394"/>
              <a:gd name="connsiteX59-37301" fmla="*/ 10180 w 13816"/>
              <a:gd name="connsiteY59-37302" fmla="*/ 12175 h 17394"/>
              <a:gd name="connsiteX60-37303" fmla="*/ 9506 w 13816"/>
              <a:gd name="connsiteY60-37304" fmla="*/ 15374 h 17394"/>
              <a:gd name="connsiteX61-37305" fmla="*/ 9594 w 13816"/>
              <a:gd name="connsiteY61-37306" fmla="*/ 13462 h 17394"/>
              <a:gd name="connsiteX62-37307" fmla="*/ 9795 w 13816"/>
              <a:gd name="connsiteY62-37308" fmla="*/ 11851 h 17394"/>
              <a:gd name="connsiteX63-37309" fmla="*/ 8937 w 13816"/>
              <a:gd name="connsiteY63-37310" fmla="*/ 13356 h 17394"/>
              <a:gd name="connsiteX64-37311" fmla="*/ 9525 w 13816"/>
              <a:gd name="connsiteY64-37312" fmla="*/ 11442 h 17394"/>
              <a:gd name="connsiteX65-37313" fmla="*/ 9915 w 13816"/>
              <a:gd name="connsiteY65-37314" fmla="*/ 10099 h 17394"/>
              <a:gd name="connsiteX66-37315" fmla="*/ 10040 w 13816"/>
              <a:gd name="connsiteY66-37316" fmla="*/ 5442 h 17394"/>
              <a:gd name="connsiteX67-37317" fmla="*/ 8978 w 13816"/>
              <a:gd name="connsiteY67-37318" fmla="*/ 3964 h 17394"/>
              <a:gd name="connsiteX68-37319" fmla="*/ 8484 w 13816"/>
              <a:gd name="connsiteY68-37320" fmla="*/ 4537 h 17394"/>
              <a:gd name="connsiteX69-37321" fmla="*/ 7252 w 13816"/>
              <a:gd name="connsiteY69-37322" fmla="*/ 4964 h 17394"/>
              <a:gd name="connsiteX70-37323" fmla="*/ 6958 w 13816"/>
              <a:gd name="connsiteY70-37324" fmla="*/ 6450 h 17394"/>
              <a:gd name="connsiteX71-37325" fmla="*/ 6353 w 13816"/>
              <a:gd name="connsiteY71-37326" fmla="*/ 6132 h 17394"/>
              <a:gd name="connsiteX72-37327" fmla="*/ 6177 w 13816"/>
              <a:gd name="connsiteY72-37328" fmla="*/ 6663 h 17394"/>
              <a:gd name="connsiteX73-37329" fmla="*/ 5827 w 13816"/>
              <a:gd name="connsiteY73-37330" fmla="*/ 6935 h 17394"/>
              <a:gd name="connsiteX74-37331" fmla="*/ 5225 w 13816"/>
              <a:gd name="connsiteY74-37332" fmla="*/ 7260 h 17394"/>
              <a:gd name="connsiteX75-37333" fmla="*/ 5356 w 13816"/>
              <a:gd name="connsiteY75-37334" fmla="*/ 7171 h 17394"/>
              <a:gd name="connsiteX76-37335" fmla="*/ 5733 w 13816"/>
              <a:gd name="connsiteY76-37336" fmla="*/ 7016 h 17394"/>
              <a:gd name="connsiteX77-37337" fmla="*/ 5381 w 13816"/>
              <a:gd name="connsiteY77-37338" fmla="*/ 8413 h 17394"/>
              <a:gd name="connsiteX78-37339" fmla="*/ 4302 w 13816"/>
              <a:gd name="connsiteY78-37340" fmla="*/ 8344 h 17394"/>
              <a:gd name="connsiteX79-37341" fmla="*/ 3773 w 13816"/>
              <a:gd name="connsiteY79-37342" fmla="*/ 8772 h 17394"/>
              <a:gd name="connsiteX80-37343" fmla="*/ 3026 w 13816"/>
              <a:gd name="connsiteY80-37344" fmla="*/ 9010 h 17394"/>
              <a:gd name="connsiteX81-37345" fmla="*/ 1342 w 13816"/>
              <a:gd name="connsiteY81-37346" fmla="*/ 9643 h 17394"/>
              <a:gd name="connsiteX82-37347" fmla="*/ 308 w 13816"/>
              <a:gd name="connsiteY82-37348" fmla="*/ 9936 h 17394"/>
              <a:gd name="connsiteX83-37349" fmla="*/ 156 w 13816"/>
              <a:gd name="connsiteY83-37350" fmla="*/ 8790 h 17394"/>
              <a:gd name="connsiteX84-37351" fmla="*/ 135 w 13816"/>
              <a:gd name="connsiteY84-37352" fmla="*/ 6267 h 17394"/>
              <a:gd name="connsiteX0-37353" fmla="*/ 135 w 13816"/>
              <a:gd name="connsiteY0-37354" fmla="*/ 6267 h 17382"/>
              <a:gd name="connsiteX1-37355" fmla="*/ 779 w 13816"/>
              <a:gd name="connsiteY1-37356" fmla="*/ 5729 h 17382"/>
              <a:gd name="connsiteX2-37357" fmla="*/ 2207 w 13816"/>
              <a:gd name="connsiteY2-37358" fmla="*/ 5863 h 17382"/>
              <a:gd name="connsiteX3-37359" fmla="*/ 4002 w 13816"/>
              <a:gd name="connsiteY3-37360" fmla="*/ 5164 h 17382"/>
              <a:gd name="connsiteX4-37361" fmla="*/ 6333 w 13816"/>
              <a:gd name="connsiteY4-37362" fmla="*/ 3399 h 17382"/>
              <a:gd name="connsiteX5-37363" fmla="*/ 6905 w 13816"/>
              <a:gd name="connsiteY5-37364" fmla="*/ 2367 h 17382"/>
              <a:gd name="connsiteX6-37365" fmla="*/ 7079 w 13816"/>
              <a:gd name="connsiteY6-37366" fmla="*/ 2149 h 17382"/>
              <a:gd name="connsiteX7-37367" fmla="*/ 7300 w 13816"/>
              <a:gd name="connsiteY7-37368" fmla="*/ 826 h 17382"/>
              <a:gd name="connsiteX8-37369" fmla="*/ 7650 w 13816"/>
              <a:gd name="connsiteY8-37370" fmla="*/ 961 h 17382"/>
              <a:gd name="connsiteX9-37371" fmla="*/ 8006 w 13816"/>
              <a:gd name="connsiteY9-37372" fmla="*/ 1915 h 17382"/>
              <a:gd name="connsiteX10-37373" fmla="*/ 8738 w 13816"/>
              <a:gd name="connsiteY10-37374" fmla="*/ 752 h 17382"/>
              <a:gd name="connsiteX11-37375" fmla="*/ 8410 w 13816"/>
              <a:gd name="connsiteY11-37376" fmla="*/ 1546 h 17382"/>
              <a:gd name="connsiteX12-37377" fmla="*/ 9069 w 13816"/>
              <a:gd name="connsiteY12-37378" fmla="*/ 19 h 17382"/>
              <a:gd name="connsiteX13-37379" fmla="*/ 9555 w 13816"/>
              <a:gd name="connsiteY13-37380" fmla="*/ 14 h 17382"/>
              <a:gd name="connsiteX14-37381" fmla="*/ 9651 w 13816"/>
              <a:gd name="connsiteY14-37382" fmla="*/ 1200 h 17382"/>
              <a:gd name="connsiteX15-37383" fmla="*/ 11153 w 13816"/>
              <a:gd name="connsiteY15-37384" fmla="*/ 2983 h 17382"/>
              <a:gd name="connsiteX16-37385" fmla="*/ 11693 w 13816"/>
              <a:gd name="connsiteY16-37386" fmla="*/ 3664 h 17382"/>
              <a:gd name="connsiteX17-37387" fmla="*/ 12576 w 13816"/>
              <a:gd name="connsiteY17-37388" fmla="*/ 6051 h 17382"/>
              <a:gd name="connsiteX18-37389" fmla="*/ 13367 w 13816"/>
              <a:gd name="connsiteY18-37390" fmla="*/ 8807 h 17382"/>
              <a:gd name="connsiteX19-37391" fmla="*/ 13696 w 13816"/>
              <a:gd name="connsiteY19-37392" fmla="*/ 12100 h 17382"/>
              <a:gd name="connsiteX20-37393" fmla="*/ 13815 w 13816"/>
              <a:gd name="connsiteY20-37394" fmla="*/ 13260 h 17382"/>
              <a:gd name="connsiteX21-37395" fmla="*/ 13606 w 13816"/>
              <a:gd name="connsiteY21-37396" fmla="*/ 17062 h 17382"/>
              <a:gd name="connsiteX22-37397" fmla="*/ 13570 w 13816"/>
              <a:gd name="connsiteY22-37398" fmla="*/ 15178 h 17382"/>
              <a:gd name="connsiteX23-37399" fmla="*/ 13074 w 13816"/>
              <a:gd name="connsiteY23-37400" fmla="*/ 17053 h 17382"/>
              <a:gd name="connsiteX24-37401" fmla="*/ 13214 w 13816"/>
              <a:gd name="connsiteY24-37402" fmla="*/ 13308 h 17382"/>
              <a:gd name="connsiteX25-37403" fmla="*/ 12587 w 13816"/>
              <a:gd name="connsiteY25-37404" fmla="*/ 9413 h 17382"/>
              <a:gd name="connsiteX26-37405" fmla="*/ 12736 w 13816"/>
              <a:gd name="connsiteY26-37406" fmla="*/ 13350 h 17382"/>
              <a:gd name="connsiteX27-37407" fmla="*/ 12796 w 13816"/>
              <a:gd name="connsiteY27-37408" fmla="*/ 14900 h 17382"/>
              <a:gd name="connsiteX28-37409" fmla="*/ 12197 w 13816"/>
              <a:gd name="connsiteY28-37410" fmla="*/ 17220 h 17382"/>
              <a:gd name="connsiteX29-37411" fmla="*/ 12291 w 13816"/>
              <a:gd name="connsiteY29-37412" fmla="*/ 10366 h 17382"/>
              <a:gd name="connsiteX30-37413" fmla="*/ 11939 w 13816"/>
              <a:gd name="connsiteY30-37414" fmla="*/ 6415 h 17382"/>
              <a:gd name="connsiteX31-37415" fmla="*/ 11372 w 13816"/>
              <a:gd name="connsiteY31-37416" fmla="*/ 4727 h 17382"/>
              <a:gd name="connsiteX32-37417" fmla="*/ 11539 w 13816"/>
              <a:gd name="connsiteY32-37418" fmla="*/ 7113 h 17382"/>
              <a:gd name="connsiteX33-37419" fmla="*/ 11780 w 13816"/>
              <a:gd name="connsiteY33-37420" fmla="*/ 7984 h 17382"/>
              <a:gd name="connsiteX34-37421" fmla="*/ 12138 w 13816"/>
              <a:gd name="connsiteY34-37422" fmla="*/ 9938 h 17382"/>
              <a:gd name="connsiteX35-37423" fmla="*/ 11764 w 13816"/>
              <a:gd name="connsiteY35-37424" fmla="*/ 9257 h 17382"/>
              <a:gd name="connsiteX36-37425" fmla="*/ 12107 w 13816"/>
              <a:gd name="connsiteY36-37426" fmla="*/ 11970 h 17382"/>
              <a:gd name="connsiteX37-37427" fmla="*/ 12024 w 13816"/>
              <a:gd name="connsiteY37-37428" fmla="*/ 14201 h 17382"/>
              <a:gd name="connsiteX38-37429" fmla="*/ 11868 w 13816"/>
              <a:gd name="connsiteY38-37430" fmla="*/ 16611 h 17382"/>
              <a:gd name="connsiteX39-37431" fmla="*/ 11659 w 13816"/>
              <a:gd name="connsiteY39-37432" fmla="*/ 13325 h 17382"/>
              <a:gd name="connsiteX40-37433" fmla="*/ 11511 w 13816"/>
              <a:gd name="connsiteY40-37434" fmla="*/ 11252 h 17382"/>
              <a:gd name="connsiteX41-37435" fmla="*/ 10854 w 13816"/>
              <a:gd name="connsiteY41-37436" fmla="*/ 6212 h 17382"/>
              <a:gd name="connsiteX42-37437" fmla="*/ 11200 w 13816"/>
              <a:gd name="connsiteY42-37438" fmla="*/ 11757 h 17382"/>
              <a:gd name="connsiteX43-37439" fmla="*/ 11400 w 13816"/>
              <a:gd name="connsiteY43-37440" fmla="*/ 14285 h 17382"/>
              <a:gd name="connsiteX44-37441" fmla="*/ 11229 w 13816"/>
              <a:gd name="connsiteY44-37442" fmla="*/ 16746 h 17382"/>
              <a:gd name="connsiteX45-37443" fmla="*/ 11037 w 13816"/>
              <a:gd name="connsiteY45-37444" fmla="*/ 13822 h 17382"/>
              <a:gd name="connsiteX46-37445" fmla="*/ 10633 w 13816"/>
              <a:gd name="connsiteY46-37446" fmla="*/ 16705 h 17382"/>
              <a:gd name="connsiteX47-37447" fmla="*/ 10290 w 13816"/>
              <a:gd name="connsiteY47-37448" fmla="*/ 17020 h 17382"/>
              <a:gd name="connsiteX48-37449" fmla="*/ 10369 w 13816"/>
              <a:gd name="connsiteY48-37450" fmla="*/ 16578 h 17382"/>
              <a:gd name="connsiteX49-37451" fmla="*/ 10482 w 13816"/>
              <a:gd name="connsiteY49-37452" fmla="*/ 15449 h 17382"/>
              <a:gd name="connsiteX50-37453" fmla="*/ 10608 w 13816"/>
              <a:gd name="connsiteY50-37454" fmla="*/ 14870 h 17382"/>
              <a:gd name="connsiteX51-37455" fmla="*/ 10497 w 13816"/>
              <a:gd name="connsiteY51-37456" fmla="*/ 15401 h 17382"/>
              <a:gd name="connsiteX52-37457" fmla="*/ 10107 w 13816"/>
              <a:gd name="connsiteY52-37458" fmla="*/ 15775 h 17382"/>
              <a:gd name="connsiteX53-37459" fmla="*/ 10303 w 13816"/>
              <a:gd name="connsiteY53-37460" fmla="*/ 15076 h 17382"/>
              <a:gd name="connsiteX54-37461" fmla="*/ 10158 w 13816"/>
              <a:gd name="connsiteY54-37462" fmla="*/ 14496 h 17382"/>
              <a:gd name="connsiteX55-37463" fmla="*/ 10216 w 13816"/>
              <a:gd name="connsiteY55-37464" fmla="*/ 14890 h 17382"/>
              <a:gd name="connsiteX56-37465" fmla="*/ 10408 w 13816"/>
              <a:gd name="connsiteY56-37466" fmla="*/ 13974 h 17382"/>
              <a:gd name="connsiteX57-37467" fmla="*/ 10485 w 13816"/>
              <a:gd name="connsiteY57-37468" fmla="*/ 10024 h 17382"/>
              <a:gd name="connsiteX58-37469" fmla="*/ 10649 w 13816"/>
              <a:gd name="connsiteY58-37470" fmla="*/ 8335 h 17382"/>
              <a:gd name="connsiteX59-37471" fmla="*/ 10180 w 13816"/>
              <a:gd name="connsiteY59-37472" fmla="*/ 12175 h 17382"/>
              <a:gd name="connsiteX60-37473" fmla="*/ 9506 w 13816"/>
              <a:gd name="connsiteY60-37474" fmla="*/ 15374 h 17382"/>
              <a:gd name="connsiteX61-37475" fmla="*/ 9594 w 13816"/>
              <a:gd name="connsiteY61-37476" fmla="*/ 13462 h 17382"/>
              <a:gd name="connsiteX62-37477" fmla="*/ 9795 w 13816"/>
              <a:gd name="connsiteY62-37478" fmla="*/ 11851 h 17382"/>
              <a:gd name="connsiteX63-37479" fmla="*/ 8937 w 13816"/>
              <a:gd name="connsiteY63-37480" fmla="*/ 13356 h 17382"/>
              <a:gd name="connsiteX64-37481" fmla="*/ 9525 w 13816"/>
              <a:gd name="connsiteY64-37482" fmla="*/ 11442 h 17382"/>
              <a:gd name="connsiteX65-37483" fmla="*/ 9915 w 13816"/>
              <a:gd name="connsiteY65-37484" fmla="*/ 10099 h 17382"/>
              <a:gd name="connsiteX66-37485" fmla="*/ 10040 w 13816"/>
              <a:gd name="connsiteY66-37486" fmla="*/ 5442 h 17382"/>
              <a:gd name="connsiteX67-37487" fmla="*/ 8978 w 13816"/>
              <a:gd name="connsiteY67-37488" fmla="*/ 3964 h 17382"/>
              <a:gd name="connsiteX68-37489" fmla="*/ 8484 w 13816"/>
              <a:gd name="connsiteY68-37490" fmla="*/ 4537 h 17382"/>
              <a:gd name="connsiteX69-37491" fmla="*/ 7252 w 13816"/>
              <a:gd name="connsiteY69-37492" fmla="*/ 4964 h 17382"/>
              <a:gd name="connsiteX70-37493" fmla="*/ 6958 w 13816"/>
              <a:gd name="connsiteY70-37494" fmla="*/ 6450 h 17382"/>
              <a:gd name="connsiteX71-37495" fmla="*/ 6353 w 13816"/>
              <a:gd name="connsiteY71-37496" fmla="*/ 6132 h 17382"/>
              <a:gd name="connsiteX72-37497" fmla="*/ 6177 w 13816"/>
              <a:gd name="connsiteY72-37498" fmla="*/ 6663 h 17382"/>
              <a:gd name="connsiteX73-37499" fmla="*/ 5827 w 13816"/>
              <a:gd name="connsiteY73-37500" fmla="*/ 6935 h 17382"/>
              <a:gd name="connsiteX74-37501" fmla="*/ 5225 w 13816"/>
              <a:gd name="connsiteY74-37502" fmla="*/ 7260 h 17382"/>
              <a:gd name="connsiteX75-37503" fmla="*/ 5356 w 13816"/>
              <a:gd name="connsiteY75-37504" fmla="*/ 7171 h 17382"/>
              <a:gd name="connsiteX76-37505" fmla="*/ 5733 w 13816"/>
              <a:gd name="connsiteY76-37506" fmla="*/ 7016 h 17382"/>
              <a:gd name="connsiteX77-37507" fmla="*/ 5381 w 13816"/>
              <a:gd name="connsiteY77-37508" fmla="*/ 8413 h 17382"/>
              <a:gd name="connsiteX78-37509" fmla="*/ 4302 w 13816"/>
              <a:gd name="connsiteY78-37510" fmla="*/ 8344 h 17382"/>
              <a:gd name="connsiteX79-37511" fmla="*/ 3773 w 13816"/>
              <a:gd name="connsiteY79-37512" fmla="*/ 8772 h 17382"/>
              <a:gd name="connsiteX80-37513" fmla="*/ 3026 w 13816"/>
              <a:gd name="connsiteY80-37514" fmla="*/ 9010 h 17382"/>
              <a:gd name="connsiteX81-37515" fmla="*/ 1342 w 13816"/>
              <a:gd name="connsiteY81-37516" fmla="*/ 9643 h 17382"/>
              <a:gd name="connsiteX82-37517" fmla="*/ 308 w 13816"/>
              <a:gd name="connsiteY82-37518" fmla="*/ 9936 h 17382"/>
              <a:gd name="connsiteX83-37519" fmla="*/ 156 w 13816"/>
              <a:gd name="connsiteY83-37520" fmla="*/ 8790 h 17382"/>
              <a:gd name="connsiteX84-37521" fmla="*/ 135 w 13816"/>
              <a:gd name="connsiteY84-37522" fmla="*/ 6267 h 17382"/>
              <a:gd name="connsiteX0-37523" fmla="*/ 135 w 13816"/>
              <a:gd name="connsiteY0-37524" fmla="*/ 6267 h 17382"/>
              <a:gd name="connsiteX1-37525" fmla="*/ 779 w 13816"/>
              <a:gd name="connsiteY1-37526" fmla="*/ 5729 h 17382"/>
              <a:gd name="connsiteX2-37527" fmla="*/ 2207 w 13816"/>
              <a:gd name="connsiteY2-37528" fmla="*/ 5863 h 17382"/>
              <a:gd name="connsiteX3-37529" fmla="*/ 4002 w 13816"/>
              <a:gd name="connsiteY3-37530" fmla="*/ 5164 h 17382"/>
              <a:gd name="connsiteX4-37531" fmla="*/ 6333 w 13816"/>
              <a:gd name="connsiteY4-37532" fmla="*/ 3399 h 17382"/>
              <a:gd name="connsiteX5-37533" fmla="*/ 6905 w 13816"/>
              <a:gd name="connsiteY5-37534" fmla="*/ 2367 h 17382"/>
              <a:gd name="connsiteX6-37535" fmla="*/ 7079 w 13816"/>
              <a:gd name="connsiteY6-37536" fmla="*/ 2149 h 17382"/>
              <a:gd name="connsiteX7-37537" fmla="*/ 7300 w 13816"/>
              <a:gd name="connsiteY7-37538" fmla="*/ 826 h 17382"/>
              <a:gd name="connsiteX8-37539" fmla="*/ 7650 w 13816"/>
              <a:gd name="connsiteY8-37540" fmla="*/ 961 h 17382"/>
              <a:gd name="connsiteX9-37541" fmla="*/ 8006 w 13816"/>
              <a:gd name="connsiteY9-37542" fmla="*/ 1915 h 17382"/>
              <a:gd name="connsiteX10-37543" fmla="*/ 8738 w 13816"/>
              <a:gd name="connsiteY10-37544" fmla="*/ 752 h 17382"/>
              <a:gd name="connsiteX11-37545" fmla="*/ 8410 w 13816"/>
              <a:gd name="connsiteY11-37546" fmla="*/ 1546 h 17382"/>
              <a:gd name="connsiteX12-37547" fmla="*/ 9069 w 13816"/>
              <a:gd name="connsiteY12-37548" fmla="*/ 19 h 17382"/>
              <a:gd name="connsiteX13-37549" fmla="*/ 9555 w 13816"/>
              <a:gd name="connsiteY13-37550" fmla="*/ 14 h 17382"/>
              <a:gd name="connsiteX14-37551" fmla="*/ 9651 w 13816"/>
              <a:gd name="connsiteY14-37552" fmla="*/ 1200 h 17382"/>
              <a:gd name="connsiteX15-37553" fmla="*/ 11153 w 13816"/>
              <a:gd name="connsiteY15-37554" fmla="*/ 2983 h 17382"/>
              <a:gd name="connsiteX16-37555" fmla="*/ 11693 w 13816"/>
              <a:gd name="connsiteY16-37556" fmla="*/ 3664 h 17382"/>
              <a:gd name="connsiteX17-37557" fmla="*/ 12576 w 13816"/>
              <a:gd name="connsiteY17-37558" fmla="*/ 6051 h 17382"/>
              <a:gd name="connsiteX18-37559" fmla="*/ 13367 w 13816"/>
              <a:gd name="connsiteY18-37560" fmla="*/ 8807 h 17382"/>
              <a:gd name="connsiteX19-37561" fmla="*/ 13696 w 13816"/>
              <a:gd name="connsiteY19-37562" fmla="*/ 12100 h 17382"/>
              <a:gd name="connsiteX20-37563" fmla="*/ 13815 w 13816"/>
              <a:gd name="connsiteY20-37564" fmla="*/ 13260 h 17382"/>
              <a:gd name="connsiteX21-37565" fmla="*/ 13606 w 13816"/>
              <a:gd name="connsiteY21-37566" fmla="*/ 17062 h 17382"/>
              <a:gd name="connsiteX22-37567" fmla="*/ 13570 w 13816"/>
              <a:gd name="connsiteY22-37568" fmla="*/ 15178 h 17382"/>
              <a:gd name="connsiteX23-37569" fmla="*/ 13074 w 13816"/>
              <a:gd name="connsiteY23-37570" fmla="*/ 17053 h 17382"/>
              <a:gd name="connsiteX24-37571" fmla="*/ 13214 w 13816"/>
              <a:gd name="connsiteY24-37572" fmla="*/ 13308 h 17382"/>
              <a:gd name="connsiteX25-37573" fmla="*/ 12587 w 13816"/>
              <a:gd name="connsiteY25-37574" fmla="*/ 9413 h 17382"/>
              <a:gd name="connsiteX26-37575" fmla="*/ 12736 w 13816"/>
              <a:gd name="connsiteY26-37576" fmla="*/ 13350 h 17382"/>
              <a:gd name="connsiteX27-37577" fmla="*/ 12796 w 13816"/>
              <a:gd name="connsiteY27-37578" fmla="*/ 14900 h 17382"/>
              <a:gd name="connsiteX28-37579" fmla="*/ 12197 w 13816"/>
              <a:gd name="connsiteY28-37580" fmla="*/ 17220 h 17382"/>
              <a:gd name="connsiteX29-37581" fmla="*/ 12291 w 13816"/>
              <a:gd name="connsiteY29-37582" fmla="*/ 10366 h 17382"/>
              <a:gd name="connsiteX30-37583" fmla="*/ 11939 w 13816"/>
              <a:gd name="connsiteY30-37584" fmla="*/ 6415 h 17382"/>
              <a:gd name="connsiteX31-37585" fmla="*/ 11372 w 13816"/>
              <a:gd name="connsiteY31-37586" fmla="*/ 4727 h 17382"/>
              <a:gd name="connsiteX32-37587" fmla="*/ 11539 w 13816"/>
              <a:gd name="connsiteY32-37588" fmla="*/ 7113 h 17382"/>
              <a:gd name="connsiteX33-37589" fmla="*/ 11780 w 13816"/>
              <a:gd name="connsiteY33-37590" fmla="*/ 7984 h 17382"/>
              <a:gd name="connsiteX34-37591" fmla="*/ 12138 w 13816"/>
              <a:gd name="connsiteY34-37592" fmla="*/ 9938 h 17382"/>
              <a:gd name="connsiteX35-37593" fmla="*/ 11764 w 13816"/>
              <a:gd name="connsiteY35-37594" fmla="*/ 9257 h 17382"/>
              <a:gd name="connsiteX36-37595" fmla="*/ 12107 w 13816"/>
              <a:gd name="connsiteY36-37596" fmla="*/ 11970 h 17382"/>
              <a:gd name="connsiteX37-37597" fmla="*/ 12024 w 13816"/>
              <a:gd name="connsiteY37-37598" fmla="*/ 14201 h 17382"/>
              <a:gd name="connsiteX38-37599" fmla="*/ 11868 w 13816"/>
              <a:gd name="connsiteY38-37600" fmla="*/ 16611 h 17382"/>
              <a:gd name="connsiteX39-37601" fmla="*/ 11878 w 13816"/>
              <a:gd name="connsiteY39-37602" fmla="*/ 15532 h 17382"/>
              <a:gd name="connsiteX40-37603" fmla="*/ 11659 w 13816"/>
              <a:gd name="connsiteY40-37604" fmla="*/ 13325 h 17382"/>
              <a:gd name="connsiteX41-37605" fmla="*/ 11511 w 13816"/>
              <a:gd name="connsiteY41-37606" fmla="*/ 11252 h 17382"/>
              <a:gd name="connsiteX42-37607" fmla="*/ 10854 w 13816"/>
              <a:gd name="connsiteY42-37608" fmla="*/ 6212 h 17382"/>
              <a:gd name="connsiteX43-37609" fmla="*/ 11200 w 13816"/>
              <a:gd name="connsiteY43-37610" fmla="*/ 11757 h 17382"/>
              <a:gd name="connsiteX44-37611" fmla="*/ 11400 w 13816"/>
              <a:gd name="connsiteY44-37612" fmla="*/ 14285 h 17382"/>
              <a:gd name="connsiteX45-37613" fmla="*/ 11229 w 13816"/>
              <a:gd name="connsiteY45-37614" fmla="*/ 16746 h 17382"/>
              <a:gd name="connsiteX46-37615" fmla="*/ 11037 w 13816"/>
              <a:gd name="connsiteY46-37616" fmla="*/ 13822 h 17382"/>
              <a:gd name="connsiteX47-37617" fmla="*/ 10633 w 13816"/>
              <a:gd name="connsiteY47-37618" fmla="*/ 16705 h 17382"/>
              <a:gd name="connsiteX48-37619" fmla="*/ 10290 w 13816"/>
              <a:gd name="connsiteY48-37620" fmla="*/ 17020 h 17382"/>
              <a:gd name="connsiteX49-37621" fmla="*/ 10369 w 13816"/>
              <a:gd name="connsiteY49-37622" fmla="*/ 16578 h 17382"/>
              <a:gd name="connsiteX50-37623" fmla="*/ 10482 w 13816"/>
              <a:gd name="connsiteY50-37624" fmla="*/ 15449 h 17382"/>
              <a:gd name="connsiteX51-37625" fmla="*/ 10608 w 13816"/>
              <a:gd name="connsiteY51-37626" fmla="*/ 14870 h 17382"/>
              <a:gd name="connsiteX52-37627" fmla="*/ 10497 w 13816"/>
              <a:gd name="connsiteY52-37628" fmla="*/ 15401 h 17382"/>
              <a:gd name="connsiteX53-37629" fmla="*/ 10107 w 13816"/>
              <a:gd name="connsiteY53-37630" fmla="*/ 15775 h 17382"/>
              <a:gd name="connsiteX54-37631" fmla="*/ 10303 w 13816"/>
              <a:gd name="connsiteY54-37632" fmla="*/ 15076 h 17382"/>
              <a:gd name="connsiteX55-37633" fmla="*/ 10158 w 13816"/>
              <a:gd name="connsiteY55-37634" fmla="*/ 14496 h 17382"/>
              <a:gd name="connsiteX56-37635" fmla="*/ 10216 w 13816"/>
              <a:gd name="connsiteY56-37636" fmla="*/ 14890 h 17382"/>
              <a:gd name="connsiteX57-37637" fmla="*/ 10408 w 13816"/>
              <a:gd name="connsiteY57-37638" fmla="*/ 13974 h 17382"/>
              <a:gd name="connsiteX58-37639" fmla="*/ 10485 w 13816"/>
              <a:gd name="connsiteY58-37640" fmla="*/ 10024 h 17382"/>
              <a:gd name="connsiteX59-37641" fmla="*/ 10649 w 13816"/>
              <a:gd name="connsiteY59-37642" fmla="*/ 8335 h 17382"/>
              <a:gd name="connsiteX60-37643" fmla="*/ 10180 w 13816"/>
              <a:gd name="connsiteY60-37644" fmla="*/ 12175 h 17382"/>
              <a:gd name="connsiteX61-37645" fmla="*/ 9506 w 13816"/>
              <a:gd name="connsiteY61-37646" fmla="*/ 15374 h 17382"/>
              <a:gd name="connsiteX62-37647" fmla="*/ 9594 w 13816"/>
              <a:gd name="connsiteY62-37648" fmla="*/ 13462 h 17382"/>
              <a:gd name="connsiteX63-37649" fmla="*/ 9795 w 13816"/>
              <a:gd name="connsiteY63-37650" fmla="*/ 11851 h 17382"/>
              <a:gd name="connsiteX64-37651" fmla="*/ 8937 w 13816"/>
              <a:gd name="connsiteY64-37652" fmla="*/ 13356 h 17382"/>
              <a:gd name="connsiteX65-37653" fmla="*/ 9525 w 13816"/>
              <a:gd name="connsiteY65-37654" fmla="*/ 11442 h 17382"/>
              <a:gd name="connsiteX66-37655" fmla="*/ 9915 w 13816"/>
              <a:gd name="connsiteY66-37656" fmla="*/ 10099 h 17382"/>
              <a:gd name="connsiteX67-37657" fmla="*/ 10040 w 13816"/>
              <a:gd name="connsiteY67-37658" fmla="*/ 5442 h 17382"/>
              <a:gd name="connsiteX68-37659" fmla="*/ 8978 w 13816"/>
              <a:gd name="connsiteY68-37660" fmla="*/ 3964 h 17382"/>
              <a:gd name="connsiteX69-37661" fmla="*/ 8484 w 13816"/>
              <a:gd name="connsiteY69-37662" fmla="*/ 4537 h 17382"/>
              <a:gd name="connsiteX70-37663" fmla="*/ 7252 w 13816"/>
              <a:gd name="connsiteY70-37664" fmla="*/ 4964 h 17382"/>
              <a:gd name="connsiteX71-37665" fmla="*/ 6958 w 13816"/>
              <a:gd name="connsiteY71-37666" fmla="*/ 6450 h 17382"/>
              <a:gd name="connsiteX72-37667" fmla="*/ 6353 w 13816"/>
              <a:gd name="connsiteY72-37668" fmla="*/ 6132 h 17382"/>
              <a:gd name="connsiteX73-37669" fmla="*/ 6177 w 13816"/>
              <a:gd name="connsiteY73-37670" fmla="*/ 6663 h 17382"/>
              <a:gd name="connsiteX74-37671" fmla="*/ 5827 w 13816"/>
              <a:gd name="connsiteY74-37672" fmla="*/ 6935 h 17382"/>
              <a:gd name="connsiteX75-37673" fmla="*/ 5225 w 13816"/>
              <a:gd name="connsiteY75-37674" fmla="*/ 7260 h 17382"/>
              <a:gd name="connsiteX76-37675" fmla="*/ 5356 w 13816"/>
              <a:gd name="connsiteY76-37676" fmla="*/ 7171 h 17382"/>
              <a:gd name="connsiteX77-37677" fmla="*/ 5733 w 13816"/>
              <a:gd name="connsiteY77-37678" fmla="*/ 7016 h 17382"/>
              <a:gd name="connsiteX78-37679" fmla="*/ 5381 w 13816"/>
              <a:gd name="connsiteY78-37680" fmla="*/ 8413 h 17382"/>
              <a:gd name="connsiteX79-37681" fmla="*/ 4302 w 13816"/>
              <a:gd name="connsiteY79-37682" fmla="*/ 8344 h 17382"/>
              <a:gd name="connsiteX80-37683" fmla="*/ 3773 w 13816"/>
              <a:gd name="connsiteY80-37684" fmla="*/ 8772 h 17382"/>
              <a:gd name="connsiteX81-37685" fmla="*/ 3026 w 13816"/>
              <a:gd name="connsiteY81-37686" fmla="*/ 9010 h 17382"/>
              <a:gd name="connsiteX82-37687" fmla="*/ 1342 w 13816"/>
              <a:gd name="connsiteY82-37688" fmla="*/ 9643 h 17382"/>
              <a:gd name="connsiteX83-37689" fmla="*/ 308 w 13816"/>
              <a:gd name="connsiteY83-37690" fmla="*/ 9936 h 17382"/>
              <a:gd name="connsiteX84-37691" fmla="*/ 156 w 13816"/>
              <a:gd name="connsiteY84-37692" fmla="*/ 8790 h 17382"/>
              <a:gd name="connsiteX85" fmla="*/ 135 w 13816"/>
              <a:gd name="connsiteY85" fmla="*/ 6267 h 17382"/>
              <a:gd name="connsiteX0-37693" fmla="*/ 135 w 13816"/>
              <a:gd name="connsiteY0-37694" fmla="*/ 6267 h 17382"/>
              <a:gd name="connsiteX1-37695" fmla="*/ 779 w 13816"/>
              <a:gd name="connsiteY1-37696" fmla="*/ 5729 h 17382"/>
              <a:gd name="connsiteX2-37697" fmla="*/ 2207 w 13816"/>
              <a:gd name="connsiteY2-37698" fmla="*/ 5863 h 17382"/>
              <a:gd name="connsiteX3-37699" fmla="*/ 4002 w 13816"/>
              <a:gd name="connsiteY3-37700" fmla="*/ 5164 h 17382"/>
              <a:gd name="connsiteX4-37701" fmla="*/ 6333 w 13816"/>
              <a:gd name="connsiteY4-37702" fmla="*/ 3399 h 17382"/>
              <a:gd name="connsiteX5-37703" fmla="*/ 6905 w 13816"/>
              <a:gd name="connsiteY5-37704" fmla="*/ 2367 h 17382"/>
              <a:gd name="connsiteX6-37705" fmla="*/ 7079 w 13816"/>
              <a:gd name="connsiteY6-37706" fmla="*/ 2149 h 17382"/>
              <a:gd name="connsiteX7-37707" fmla="*/ 7300 w 13816"/>
              <a:gd name="connsiteY7-37708" fmla="*/ 826 h 17382"/>
              <a:gd name="connsiteX8-37709" fmla="*/ 7650 w 13816"/>
              <a:gd name="connsiteY8-37710" fmla="*/ 961 h 17382"/>
              <a:gd name="connsiteX9-37711" fmla="*/ 8006 w 13816"/>
              <a:gd name="connsiteY9-37712" fmla="*/ 1915 h 17382"/>
              <a:gd name="connsiteX10-37713" fmla="*/ 8738 w 13816"/>
              <a:gd name="connsiteY10-37714" fmla="*/ 752 h 17382"/>
              <a:gd name="connsiteX11-37715" fmla="*/ 8410 w 13816"/>
              <a:gd name="connsiteY11-37716" fmla="*/ 1546 h 17382"/>
              <a:gd name="connsiteX12-37717" fmla="*/ 9069 w 13816"/>
              <a:gd name="connsiteY12-37718" fmla="*/ 19 h 17382"/>
              <a:gd name="connsiteX13-37719" fmla="*/ 9555 w 13816"/>
              <a:gd name="connsiteY13-37720" fmla="*/ 14 h 17382"/>
              <a:gd name="connsiteX14-37721" fmla="*/ 9651 w 13816"/>
              <a:gd name="connsiteY14-37722" fmla="*/ 1200 h 17382"/>
              <a:gd name="connsiteX15-37723" fmla="*/ 11153 w 13816"/>
              <a:gd name="connsiteY15-37724" fmla="*/ 2983 h 17382"/>
              <a:gd name="connsiteX16-37725" fmla="*/ 11693 w 13816"/>
              <a:gd name="connsiteY16-37726" fmla="*/ 3664 h 17382"/>
              <a:gd name="connsiteX17-37727" fmla="*/ 12576 w 13816"/>
              <a:gd name="connsiteY17-37728" fmla="*/ 6051 h 17382"/>
              <a:gd name="connsiteX18-37729" fmla="*/ 13367 w 13816"/>
              <a:gd name="connsiteY18-37730" fmla="*/ 8807 h 17382"/>
              <a:gd name="connsiteX19-37731" fmla="*/ 13696 w 13816"/>
              <a:gd name="connsiteY19-37732" fmla="*/ 12100 h 17382"/>
              <a:gd name="connsiteX20-37733" fmla="*/ 13815 w 13816"/>
              <a:gd name="connsiteY20-37734" fmla="*/ 13260 h 17382"/>
              <a:gd name="connsiteX21-37735" fmla="*/ 13606 w 13816"/>
              <a:gd name="connsiteY21-37736" fmla="*/ 17062 h 17382"/>
              <a:gd name="connsiteX22-37737" fmla="*/ 13570 w 13816"/>
              <a:gd name="connsiteY22-37738" fmla="*/ 15178 h 17382"/>
              <a:gd name="connsiteX23-37739" fmla="*/ 13074 w 13816"/>
              <a:gd name="connsiteY23-37740" fmla="*/ 17053 h 17382"/>
              <a:gd name="connsiteX24-37741" fmla="*/ 13214 w 13816"/>
              <a:gd name="connsiteY24-37742" fmla="*/ 13308 h 17382"/>
              <a:gd name="connsiteX25-37743" fmla="*/ 12587 w 13816"/>
              <a:gd name="connsiteY25-37744" fmla="*/ 9413 h 17382"/>
              <a:gd name="connsiteX26-37745" fmla="*/ 12736 w 13816"/>
              <a:gd name="connsiteY26-37746" fmla="*/ 13350 h 17382"/>
              <a:gd name="connsiteX27-37747" fmla="*/ 12796 w 13816"/>
              <a:gd name="connsiteY27-37748" fmla="*/ 14900 h 17382"/>
              <a:gd name="connsiteX28-37749" fmla="*/ 12197 w 13816"/>
              <a:gd name="connsiteY28-37750" fmla="*/ 17220 h 17382"/>
              <a:gd name="connsiteX29-37751" fmla="*/ 12291 w 13816"/>
              <a:gd name="connsiteY29-37752" fmla="*/ 10366 h 17382"/>
              <a:gd name="connsiteX30-37753" fmla="*/ 11939 w 13816"/>
              <a:gd name="connsiteY30-37754" fmla="*/ 6415 h 17382"/>
              <a:gd name="connsiteX31-37755" fmla="*/ 11372 w 13816"/>
              <a:gd name="connsiteY31-37756" fmla="*/ 4727 h 17382"/>
              <a:gd name="connsiteX32-37757" fmla="*/ 11539 w 13816"/>
              <a:gd name="connsiteY32-37758" fmla="*/ 7113 h 17382"/>
              <a:gd name="connsiteX33-37759" fmla="*/ 11780 w 13816"/>
              <a:gd name="connsiteY33-37760" fmla="*/ 7984 h 17382"/>
              <a:gd name="connsiteX34-37761" fmla="*/ 12138 w 13816"/>
              <a:gd name="connsiteY34-37762" fmla="*/ 9938 h 17382"/>
              <a:gd name="connsiteX35-37763" fmla="*/ 11764 w 13816"/>
              <a:gd name="connsiteY35-37764" fmla="*/ 9257 h 17382"/>
              <a:gd name="connsiteX36-37765" fmla="*/ 12107 w 13816"/>
              <a:gd name="connsiteY36-37766" fmla="*/ 11970 h 17382"/>
              <a:gd name="connsiteX37-37767" fmla="*/ 12024 w 13816"/>
              <a:gd name="connsiteY37-37768" fmla="*/ 14201 h 17382"/>
              <a:gd name="connsiteX38-37769" fmla="*/ 11868 w 13816"/>
              <a:gd name="connsiteY38-37770" fmla="*/ 16611 h 17382"/>
              <a:gd name="connsiteX39-37771" fmla="*/ 11878 w 13816"/>
              <a:gd name="connsiteY39-37772" fmla="*/ 15532 h 17382"/>
              <a:gd name="connsiteX40-37773" fmla="*/ 11659 w 13816"/>
              <a:gd name="connsiteY40-37774" fmla="*/ 13325 h 17382"/>
              <a:gd name="connsiteX41-37775" fmla="*/ 11511 w 13816"/>
              <a:gd name="connsiteY41-37776" fmla="*/ 11252 h 17382"/>
              <a:gd name="connsiteX42-37777" fmla="*/ 10854 w 13816"/>
              <a:gd name="connsiteY42-37778" fmla="*/ 6212 h 17382"/>
              <a:gd name="connsiteX43-37779" fmla="*/ 11200 w 13816"/>
              <a:gd name="connsiteY43-37780" fmla="*/ 11757 h 17382"/>
              <a:gd name="connsiteX44-37781" fmla="*/ 11400 w 13816"/>
              <a:gd name="connsiteY44-37782" fmla="*/ 14285 h 17382"/>
              <a:gd name="connsiteX45-37783" fmla="*/ 11229 w 13816"/>
              <a:gd name="connsiteY45-37784" fmla="*/ 16746 h 17382"/>
              <a:gd name="connsiteX46-37785" fmla="*/ 11037 w 13816"/>
              <a:gd name="connsiteY46-37786" fmla="*/ 13822 h 17382"/>
              <a:gd name="connsiteX47-37787" fmla="*/ 10633 w 13816"/>
              <a:gd name="connsiteY47-37788" fmla="*/ 16705 h 17382"/>
              <a:gd name="connsiteX48-37789" fmla="*/ 10290 w 13816"/>
              <a:gd name="connsiteY48-37790" fmla="*/ 17020 h 17382"/>
              <a:gd name="connsiteX49-37791" fmla="*/ 10369 w 13816"/>
              <a:gd name="connsiteY49-37792" fmla="*/ 16578 h 17382"/>
              <a:gd name="connsiteX50-37793" fmla="*/ 10482 w 13816"/>
              <a:gd name="connsiteY50-37794" fmla="*/ 15449 h 17382"/>
              <a:gd name="connsiteX51-37795" fmla="*/ 10608 w 13816"/>
              <a:gd name="connsiteY51-37796" fmla="*/ 14870 h 17382"/>
              <a:gd name="connsiteX52-37797" fmla="*/ 10497 w 13816"/>
              <a:gd name="connsiteY52-37798" fmla="*/ 15401 h 17382"/>
              <a:gd name="connsiteX53-37799" fmla="*/ 10107 w 13816"/>
              <a:gd name="connsiteY53-37800" fmla="*/ 15775 h 17382"/>
              <a:gd name="connsiteX54-37801" fmla="*/ 10303 w 13816"/>
              <a:gd name="connsiteY54-37802" fmla="*/ 15076 h 17382"/>
              <a:gd name="connsiteX55-37803" fmla="*/ 10158 w 13816"/>
              <a:gd name="connsiteY55-37804" fmla="*/ 14496 h 17382"/>
              <a:gd name="connsiteX56-37805" fmla="*/ 10429 w 13816"/>
              <a:gd name="connsiteY56-37806" fmla="*/ 14909 h 17382"/>
              <a:gd name="connsiteX57-37807" fmla="*/ 10408 w 13816"/>
              <a:gd name="connsiteY57-37808" fmla="*/ 13974 h 17382"/>
              <a:gd name="connsiteX58-37809" fmla="*/ 10485 w 13816"/>
              <a:gd name="connsiteY58-37810" fmla="*/ 10024 h 17382"/>
              <a:gd name="connsiteX59-37811" fmla="*/ 10649 w 13816"/>
              <a:gd name="connsiteY59-37812" fmla="*/ 8335 h 17382"/>
              <a:gd name="connsiteX60-37813" fmla="*/ 10180 w 13816"/>
              <a:gd name="connsiteY60-37814" fmla="*/ 12175 h 17382"/>
              <a:gd name="connsiteX61-37815" fmla="*/ 9506 w 13816"/>
              <a:gd name="connsiteY61-37816" fmla="*/ 15374 h 17382"/>
              <a:gd name="connsiteX62-37817" fmla="*/ 9594 w 13816"/>
              <a:gd name="connsiteY62-37818" fmla="*/ 13462 h 17382"/>
              <a:gd name="connsiteX63-37819" fmla="*/ 9795 w 13816"/>
              <a:gd name="connsiteY63-37820" fmla="*/ 11851 h 17382"/>
              <a:gd name="connsiteX64-37821" fmla="*/ 8937 w 13816"/>
              <a:gd name="connsiteY64-37822" fmla="*/ 13356 h 17382"/>
              <a:gd name="connsiteX65-37823" fmla="*/ 9525 w 13816"/>
              <a:gd name="connsiteY65-37824" fmla="*/ 11442 h 17382"/>
              <a:gd name="connsiteX66-37825" fmla="*/ 9915 w 13816"/>
              <a:gd name="connsiteY66-37826" fmla="*/ 10099 h 17382"/>
              <a:gd name="connsiteX67-37827" fmla="*/ 10040 w 13816"/>
              <a:gd name="connsiteY67-37828" fmla="*/ 5442 h 17382"/>
              <a:gd name="connsiteX68-37829" fmla="*/ 8978 w 13816"/>
              <a:gd name="connsiteY68-37830" fmla="*/ 3964 h 17382"/>
              <a:gd name="connsiteX69-37831" fmla="*/ 8484 w 13816"/>
              <a:gd name="connsiteY69-37832" fmla="*/ 4537 h 17382"/>
              <a:gd name="connsiteX70-37833" fmla="*/ 7252 w 13816"/>
              <a:gd name="connsiteY70-37834" fmla="*/ 4964 h 17382"/>
              <a:gd name="connsiteX71-37835" fmla="*/ 6958 w 13816"/>
              <a:gd name="connsiteY71-37836" fmla="*/ 6450 h 17382"/>
              <a:gd name="connsiteX72-37837" fmla="*/ 6353 w 13816"/>
              <a:gd name="connsiteY72-37838" fmla="*/ 6132 h 17382"/>
              <a:gd name="connsiteX73-37839" fmla="*/ 6177 w 13816"/>
              <a:gd name="connsiteY73-37840" fmla="*/ 6663 h 17382"/>
              <a:gd name="connsiteX74-37841" fmla="*/ 5827 w 13816"/>
              <a:gd name="connsiteY74-37842" fmla="*/ 6935 h 17382"/>
              <a:gd name="connsiteX75-37843" fmla="*/ 5225 w 13816"/>
              <a:gd name="connsiteY75-37844" fmla="*/ 7260 h 17382"/>
              <a:gd name="connsiteX76-37845" fmla="*/ 5356 w 13816"/>
              <a:gd name="connsiteY76-37846" fmla="*/ 7171 h 17382"/>
              <a:gd name="connsiteX77-37847" fmla="*/ 5733 w 13816"/>
              <a:gd name="connsiteY77-37848" fmla="*/ 7016 h 17382"/>
              <a:gd name="connsiteX78-37849" fmla="*/ 5381 w 13816"/>
              <a:gd name="connsiteY78-37850" fmla="*/ 8413 h 17382"/>
              <a:gd name="connsiteX79-37851" fmla="*/ 4302 w 13816"/>
              <a:gd name="connsiteY79-37852" fmla="*/ 8344 h 17382"/>
              <a:gd name="connsiteX80-37853" fmla="*/ 3773 w 13816"/>
              <a:gd name="connsiteY80-37854" fmla="*/ 8772 h 17382"/>
              <a:gd name="connsiteX81-37855" fmla="*/ 3026 w 13816"/>
              <a:gd name="connsiteY81-37856" fmla="*/ 9010 h 17382"/>
              <a:gd name="connsiteX82-37857" fmla="*/ 1342 w 13816"/>
              <a:gd name="connsiteY82-37858" fmla="*/ 9643 h 17382"/>
              <a:gd name="connsiteX83-37859" fmla="*/ 308 w 13816"/>
              <a:gd name="connsiteY83-37860" fmla="*/ 9936 h 17382"/>
              <a:gd name="connsiteX84-37861" fmla="*/ 156 w 13816"/>
              <a:gd name="connsiteY84-37862" fmla="*/ 8790 h 17382"/>
              <a:gd name="connsiteX85-37863" fmla="*/ 135 w 13816"/>
              <a:gd name="connsiteY85-37864" fmla="*/ 6267 h 17382"/>
              <a:gd name="connsiteX0-37865" fmla="*/ 135 w 13816"/>
              <a:gd name="connsiteY0-37866" fmla="*/ 6267 h 17382"/>
              <a:gd name="connsiteX1-37867" fmla="*/ 779 w 13816"/>
              <a:gd name="connsiteY1-37868" fmla="*/ 5729 h 17382"/>
              <a:gd name="connsiteX2-37869" fmla="*/ 2207 w 13816"/>
              <a:gd name="connsiteY2-37870" fmla="*/ 5863 h 17382"/>
              <a:gd name="connsiteX3-37871" fmla="*/ 4002 w 13816"/>
              <a:gd name="connsiteY3-37872" fmla="*/ 5164 h 17382"/>
              <a:gd name="connsiteX4-37873" fmla="*/ 6333 w 13816"/>
              <a:gd name="connsiteY4-37874" fmla="*/ 3399 h 17382"/>
              <a:gd name="connsiteX5-37875" fmla="*/ 6905 w 13816"/>
              <a:gd name="connsiteY5-37876" fmla="*/ 2367 h 17382"/>
              <a:gd name="connsiteX6-37877" fmla="*/ 7079 w 13816"/>
              <a:gd name="connsiteY6-37878" fmla="*/ 2149 h 17382"/>
              <a:gd name="connsiteX7-37879" fmla="*/ 7300 w 13816"/>
              <a:gd name="connsiteY7-37880" fmla="*/ 826 h 17382"/>
              <a:gd name="connsiteX8-37881" fmla="*/ 7650 w 13816"/>
              <a:gd name="connsiteY8-37882" fmla="*/ 961 h 17382"/>
              <a:gd name="connsiteX9-37883" fmla="*/ 8006 w 13816"/>
              <a:gd name="connsiteY9-37884" fmla="*/ 1915 h 17382"/>
              <a:gd name="connsiteX10-37885" fmla="*/ 8738 w 13816"/>
              <a:gd name="connsiteY10-37886" fmla="*/ 752 h 17382"/>
              <a:gd name="connsiteX11-37887" fmla="*/ 8410 w 13816"/>
              <a:gd name="connsiteY11-37888" fmla="*/ 1546 h 17382"/>
              <a:gd name="connsiteX12-37889" fmla="*/ 9069 w 13816"/>
              <a:gd name="connsiteY12-37890" fmla="*/ 19 h 17382"/>
              <a:gd name="connsiteX13-37891" fmla="*/ 9555 w 13816"/>
              <a:gd name="connsiteY13-37892" fmla="*/ 14 h 17382"/>
              <a:gd name="connsiteX14-37893" fmla="*/ 9651 w 13816"/>
              <a:gd name="connsiteY14-37894" fmla="*/ 1200 h 17382"/>
              <a:gd name="connsiteX15-37895" fmla="*/ 11153 w 13816"/>
              <a:gd name="connsiteY15-37896" fmla="*/ 2983 h 17382"/>
              <a:gd name="connsiteX16-37897" fmla="*/ 11693 w 13816"/>
              <a:gd name="connsiteY16-37898" fmla="*/ 3664 h 17382"/>
              <a:gd name="connsiteX17-37899" fmla="*/ 12576 w 13816"/>
              <a:gd name="connsiteY17-37900" fmla="*/ 6051 h 17382"/>
              <a:gd name="connsiteX18-37901" fmla="*/ 13367 w 13816"/>
              <a:gd name="connsiteY18-37902" fmla="*/ 8807 h 17382"/>
              <a:gd name="connsiteX19-37903" fmla="*/ 13696 w 13816"/>
              <a:gd name="connsiteY19-37904" fmla="*/ 12100 h 17382"/>
              <a:gd name="connsiteX20-37905" fmla="*/ 13815 w 13816"/>
              <a:gd name="connsiteY20-37906" fmla="*/ 13260 h 17382"/>
              <a:gd name="connsiteX21-37907" fmla="*/ 13606 w 13816"/>
              <a:gd name="connsiteY21-37908" fmla="*/ 17062 h 17382"/>
              <a:gd name="connsiteX22-37909" fmla="*/ 13570 w 13816"/>
              <a:gd name="connsiteY22-37910" fmla="*/ 15178 h 17382"/>
              <a:gd name="connsiteX23-37911" fmla="*/ 13074 w 13816"/>
              <a:gd name="connsiteY23-37912" fmla="*/ 17053 h 17382"/>
              <a:gd name="connsiteX24-37913" fmla="*/ 13214 w 13816"/>
              <a:gd name="connsiteY24-37914" fmla="*/ 13308 h 17382"/>
              <a:gd name="connsiteX25-37915" fmla="*/ 12587 w 13816"/>
              <a:gd name="connsiteY25-37916" fmla="*/ 9413 h 17382"/>
              <a:gd name="connsiteX26-37917" fmla="*/ 12736 w 13816"/>
              <a:gd name="connsiteY26-37918" fmla="*/ 13350 h 17382"/>
              <a:gd name="connsiteX27-37919" fmla="*/ 12796 w 13816"/>
              <a:gd name="connsiteY27-37920" fmla="*/ 14900 h 17382"/>
              <a:gd name="connsiteX28-37921" fmla="*/ 12197 w 13816"/>
              <a:gd name="connsiteY28-37922" fmla="*/ 17220 h 17382"/>
              <a:gd name="connsiteX29-37923" fmla="*/ 12291 w 13816"/>
              <a:gd name="connsiteY29-37924" fmla="*/ 10366 h 17382"/>
              <a:gd name="connsiteX30-37925" fmla="*/ 11939 w 13816"/>
              <a:gd name="connsiteY30-37926" fmla="*/ 6415 h 17382"/>
              <a:gd name="connsiteX31-37927" fmla="*/ 11315 w 13816"/>
              <a:gd name="connsiteY31-37928" fmla="*/ 4894 h 17382"/>
              <a:gd name="connsiteX32-37929" fmla="*/ 11539 w 13816"/>
              <a:gd name="connsiteY32-37930" fmla="*/ 7113 h 17382"/>
              <a:gd name="connsiteX33-37931" fmla="*/ 11780 w 13816"/>
              <a:gd name="connsiteY33-37932" fmla="*/ 7984 h 17382"/>
              <a:gd name="connsiteX34-37933" fmla="*/ 12138 w 13816"/>
              <a:gd name="connsiteY34-37934" fmla="*/ 9938 h 17382"/>
              <a:gd name="connsiteX35-37935" fmla="*/ 11764 w 13816"/>
              <a:gd name="connsiteY35-37936" fmla="*/ 9257 h 17382"/>
              <a:gd name="connsiteX36-37937" fmla="*/ 12107 w 13816"/>
              <a:gd name="connsiteY36-37938" fmla="*/ 11970 h 17382"/>
              <a:gd name="connsiteX37-37939" fmla="*/ 12024 w 13816"/>
              <a:gd name="connsiteY37-37940" fmla="*/ 14201 h 17382"/>
              <a:gd name="connsiteX38-37941" fmla="*/ 11868 w 13816"/>
              <a:gd name="connsiteY38-37942" fmla="*/ 16611 h 17382"/>
              <a:gd name="connsiteX39-37943" fmla="*/ 11878 w 13816"/>
              <a:gd name="connsiteY39-37944" fmla="*/ 15532 h 17382"/>
              <a:gd name="connsiteX40-37945" fmla="*/ 11659 w 13816"/>
              <a:gd name="connsiteY40-37946" fmla="*/ 13325 h 17382"/>
              <a:gd name="connsiteX41-37947" fmla="*/ 11511 w 13816"/>
              <a:gd name="connsiteY41-37948" fmla="*/ 11252 h 17382"/>
              <a:gd name="connsiteX42-37949" fmla="*/ 10854 w 13816"/>
              <a:gd name="connsiteY42-37950" fmla="*/ 6212 h 17382"/>
              <a:gd name="connsiteX43-37951" fmla="*/ 11200 w 13816"/>
              <a:gd name="connsiteY43-37952" fmla="*/ 11757 h 17382"/>
              <a:gd name="connsiteX44-37953" fmla="*/ 11400 w 13816"/>
              <a:gd name="connsiteY44-37954" fmla="*/ 14285 h 17382"/>
              <a:gd name="connsiteX45-37955" fmla="*/ 11229 w 13816"/>
              <a:gd name="connsiteY45-37956" fmla="*/ 16746 h 17382"/>
              <a:gd name="connsiteX46-37957" fmla="*/ 11037 w 13816"/>
              <a:gd name="connsiteY46-37958" fmla="*/ 13822 h 17382"/>
              <a:gd name="connsiteX47-37959" fmla="*/ 10633 w 13816"/>
              <a:gd name="connsiteY47-37960" fmla="*/ 16705 h 17382"/>
              <a:gd name="connsiteX48-37961" fmla="*/ 10290 w 13816"/>
              <a:gd name="connsiteY48-37962" fmla="*/ 17020 h 17382"/>
              <a:gd name="connsiteX49-37963" fmla="*/ 10369 w 13816"/>
              <a:gd name="connsiteY49-37964" fmla="*/ 16578 h 17382"/>
              <a:gd name="connsiteX50-37965" fmla="*/ 10482 w 13816"/>
              <a:gd name="connsiteY50-37966" fmla="*/ 15449 h 17382"/>
              <a:gd name="connsiteX51-37967" fmla="*/ 10608 w 13816"/>
              <a:gd name="connsiteY51-37968" fmla="*/ 14870 h 17382"/>
              <a:gd name="connsiteX52-37969" fmla="*/ 10497 w 13816"/>
              <a:gd name="connsiteY52-37970" fmla="*/ 15401 h 17382"/>
              <a:gd name="connsiteX53-37971" fmla="*/ 10107 w 13816"/>
              <a:gd name="connsiteY53-37972" fmla="*/ 15775 h 17382"/>
              <a:gd name="connsiteX54-37973" fmla="*/ 10303 w 13816"/>
              <a:gd name="connsiteY54-37974" fmla="*/ 15076 h 17382"/>
              <a:gd name="connsiteX55-37975" fmla="*/ 10158 w 13816"/>
              <a:gd name="connsiteY55-37976" fmla="*/ 14496 h 17382"/>
              <a:gd name="connsiteX56-37977" fmla="*/ 10429 w 13816"/>
              <a:gd name="connsiteY56-37978" fmla="*/ 14909 h 17382"/>
              <a:gd name="connsiteX57-37979" fmla="*/ 10408 w 13816"/>
              <a:gd name="connsiteY57-37980" fmla="*/ 13974 h 17382"/>
              <a:gd name="connsiteX58-37981" fmla="*/ 10485 w 13816"/>
              <a:gd name="connsiteY58-37982" fmla="*/ 10024 h 17382"/>
              <a:gd name="connsiteX59-37983" fmla="*/ 10649 w 13816"/>
              <a:gd name="connsiteY59-37984" fmla="*/ 8335 h 17382"/>
              <a:gd name="connsiteX60-37985" fmla="*/ 10180 w 13816"/>
              <a:gd name="connsiteY60-37986" fmla="*/ 12175 h 17382"/>
              <a:gd name="connsiteX61-37987" fmla="*/ 9506 w 13816"/>
              <a:gd name="connsiteY61-37988" fmla="*/ 15374 h 17382"/>
              <a:gd name="connsiteX62-37989" fmla="*/ 9594 w 13816"/>
              <a:gd name="connsiteY62-37990" fmla="*/ 13462 h 17382"/>
              <a:gd name="connsiteX63-37991" fmla="*/ 9795 w 13816"/>
              <a:gd name="connsiteY63-37992" fmla="*/ 11851 h 17382"/>
              <a:gd name="connsiteX64-37993" fmla="*/ 8937 w 13816"/>
              <a:gd name="connsiteY64-37994" fmla="*/ 13356 h 17382"/>
              <a:gd name="connsiteX65-37995" fmla="*/ 9525 w 13816"/>
              <a:gd name="connsiteY65-37996" fmla="*/ 11442 h 17382"/>
              <a:gd name="connsiteX66-37997" fmla="*/ 9915 w 13816"/>
              <a:gd name="connsiteY66-37998" fmla="*/ 10099 h 17382"/>
              <a:gd name="connsiteX67-37999" fmla="*/ 10040 w 13816"/>
              <a:gd name="connsiteY67-38000" fmla="*/ 5442 h 17382"/>
              <a:gd name="connsiteX68-38001" fmla="*/ 8978 w 13816"/>
              <a:gd name="connsiteY68-38002" fmla="*/ 3964 h 17382"/>
              <a:gd name="connsiteX69-38003" fmla="*/ 8484 w 13816"/>
              <a:gd name="connsiteY69-38004" fmla="*/ 4537 h 17382"/>
              <a:gd name="connsiteX70-38005" fmla="*/ 7252 w 13816"/>
              <a:gd name="connsiteY70-38006" fmla="*/ 4964 h 17382"/>
              <a:gd name="connsiteX71-38007" fmla="*/ 6958 w 13816"/>
              <a:gd name="connsiteY71-38008" fmla="*/ 6450 h 17382"/>
              <a:gd name="connsiteX72-38009" fmla="*/ 6353 w 13816"/>
              <a:gd name="connsiteY72-38010" fmla="*/ 6132 h 17382"/>
              <a:gd name="connsiteX73-38011" fmla="*/ 6177 w 13816"/>
              <a:gd name="connsiteY73-38012" fmla="*/ 6663 h 17382"/>
              <a:gd name="connsiteX74-38013" fmla="*/ 5827 w 13816"/>
              <a:gd name="connsiteY74-38014" fmla="*/ 6935 h 17382"/>
              <a:gd name="connsiteX75-38015" fmla="*/ 5225 w 13816"/>
              <a:gd name="connsiteY75-38016" fmla="*/ 7260 h 17382"/>
              <a:gd name="connsiteX76-38017" fmla="*/ 5356 w 13816"/>
              <a:gd name="connsiteY76-38018" fmla="*/ 7171 h 17382"/>
              <a:gd name="connsiteX77-38019" fmla="*/ 5733 w 13816"/>
              <a:gd name="connsiteY77-38020" fmla="*/ 7016 h 17382"/>
              <a:gd name="connsiteX78-38021" fmla="*/ 5381 w 13816"/>
              <a:gd name="connsiteY78-38022" fmla="*/ 8413 h 17382"/>
              <a:gd name="connsiteX79-38023" fmla="*/ 4302 w 13816"/>
              <a:gd name="connsiteY79-38024" fmla="*/ 8344 h 17382"/>
              <a:gd name="connsiteX80-38025" fmla="*/ 3773 w 13816"/>
              <a:gd name="connsiteY80-38026" fmla="*/ 8772 h 17382"/>
              <a:gd name="connsiteX81-38027" fmla="*/ 3026 w 13816"/>
              <a:gd name="connsiteY81-38028" fmla="*/ 9010 h 17382"/>
              <a:gd name="connsiteX82-38029" fmla="*/ 1342 w 13816"/>
              <a:gd name="connsiteY82-38030" fmla="*/ 9643 h 17382"/>
              <a:gd name="connsiteX83-38031" fmla="*/ 308 w 13816"/>
              <a:gd name="connsiteY83-38032" fmla="*/ 9936 h 17382"/>
              <a:gd name="connsiteX84-38033" fmla="*/ 156 w 13816"/>
              <a:gd name="connsiteY84-38034" fmla="*/ 8790 h 17382"/>
              <a:gd name="connsiteX85-38035" fmla="*/ 135 w 13816"/>
              <a:gd name="connsiteY85-38036" fmla="*/ 6267 h 17382"/>
              <a:gd name="connsiteX0-38037" fmla="*/ 135 w 13816"/>
              <a:gd name="connsiteY0-38038" fmla="*/ 6267 h 17382"/>
              <a:gd name="connsiteX1-38039" fmla="*/ 779 w 13816"/>
              <a:gd name="connsiteY1-38040" fmla="*/ 5729 h 17382"/>
              <a:gd name="connsiteX2-38041" fmla="*/ 2207 w 13816"/>
              <a:gd name="connsiteY2-38042" fmla="*/ 5863 h 17382"/>
              <a:gd name="connsiteX3-38043" fmla="*/ 4002 w 13816"/>
              <a:gd name="connsiteY3-38044" fmla="*/ 5164 h 17382"/>
              <a:gd name="connsiteX4-38045" fmla="*/ 6333 w 13816"/>
              <a:gd name="connsiteY4-38046" fmla="*/ 3399 h 17382"/>
              <a:gd name="connsiteX5-38047" fmla="*/ 6905 w 13816"/>
              <a:gd name="connsiteY5-38048" fmla="*/ 2367 h 17382"/>
              <a:gd name="connsiteX6-38049" fmla="*/ 7079 w 13816"/>
              <a:gd name="connsiteY6-38050" fmla="*/ 2149 h 17382"/>
              <a:gd name="connsiteX7-38051" fmla="*/ 7300 w 13816"/>
              <a:gd name="connsiteY7-38052" fmla="*/ 826 h 17382"/>
              <a:gd name="connsiteX8-38053" fmla="*/ 7650 w 13816"/>
              <a:gd name="connsiteY8-38054" fmla="*/ 961 h 17382"/>
              <a:gd name="connsiteX9-38055" fmla="*/ 8006 w 13816"/>
              <a:gd name="connsiteY9-38056" fmla="*/ 1915 h 17382"/>
              <a:gd name="connsiteX10-38057" fmla="*/ 8738 w 13816"/>
              <a:gd name="connsiteY10-38058" fmla="*/ 752 h 17382"/>
              <a:gd name="connsiteX11-38059" fmla="*/ 8410 w 13816"/>
              <a:gd name="connsiteY11-38060" fmla="*/ 1546 h 17382"/>
              <a:gd name="connsiteX12-38061" fmla="*/ 9069 w 13816"/>
              <a:gd name="connsiteY12-38062" fmla="*/ 19 h 17382"/>
              <a:gd name="connsiteX13-38063" fmla="*/ 9555 w 13816"/>
              <a:gd name="connsiteY13-38064" fmla="*/ 14 h 17382"/>
              <a:gd name="connsiteX14-38065" fmla="*/ 9651 w 13816"/>
              <a:gd name="connsiteY14-38066" fmla="*/ 1200 h 17382"/>
              <a:gd name="connsiteX15-38067" fmla="*/ 11153 w 13816"/>
              <a:gd name="connsiteY15-38068" fmla="*/ 2983 h 17382"/>
              <a:gd name="connsiteX16-38069" fmla="*/ 11693 w 13816"/>
              <a:gd name="connsiteY16-38070" fmla="*/ 3664 h 17382"/>
              <a:gd name="connsiteX17-38071" fmla="*/ 12576 w 13816"/>
              <a:gd name="connsiteY17-38072" fmla="*/ 6051 h 17382"/>
              <a:gd name="connsiteX18-38073" fmla="*/ 13367 w 13816"/>
              <a:gd name="connsiteY18-38074" fmla="*/ 8807 h 17382"/>
              <a:gd name="connsiteX19-38075" fmla="*/ 13696 w 13816"/>
              <a:gd name="connsiteY19-38076" fmla="*/ 12100 h 17382"/>
              <a:gd name="connsiteX20-38077" fmla="*/ 13815 w 13816"/>
              <a:gd name="connsiteY20-38078" fmla="*/ 13260 h 17382"/>
              <a:gd name="connsiteX21-38079" fmla="*/ 13606 w 13816"/>
              <a:gd name="connsiteY21-38080" fmla="*/ 17062 h 17382"/>
              <a:gd name="connsiteX22-38081" fmla="*/ 13570 w 13816"/>
              <a:gd name="connsiteY22-38082" fmla="*/ 15178 h 17382"/>
              <a:gd name="connsiteX23-38083" fmla="*/ 13074 w 13816"/>
              <a:gd name="connsiteY23-38084" fmla="*/ 17053 h 17382"/>
              <a:gd name="connsiteX24-38085" fmla="*/ 13214 w 13816"/>
              <a:gd name="connsiteY24-38086" fmla="*/ 13308 h 17382"/>
              <a:gd name="connsiteX25-38087" fmla="*/ 12587 w 13816"/>
              <a:gd name="connsiteY25-38088" fmla="*/ 9413 h 17382"/>
              <a:gd name="connsiteX26-38089" fmla="*/ 12736 w 13816"/>
              <a:gd name="connsiteY26-38090" fmla="*/ 13350 h 17382"/>
              <a:gd name="connsiteX27-38091" fmla="*/ 12796 w 13816"/>
              <a:gd name="connsiteY27-38092" fmla="*/ 14900 h 17382"/>
              <a:gd name="connsiteX28-38093" fmla="*/ 12197 w 13816"/>
              <a:gd name="connsiteY28-38094" fmla="*/ 17220 h 17382"/>
              <a:gd name="connsiteX29-38095" fmla="*/ 12291 w 13816"/>
              <a:gd name="connsiteY29-38096" fmla="*/ 10366 h 17382"/>
              <a:gd name="connsiteX30-38097" fmla="*/ 11939 w 13816"/>
              <a:gd name="connsiteY30-38098" fmla="*/ 6415 h 17382"/>
              <a:gd name="connsiteX31-38099" fmla="*/ 11217 w 13816"/>
              <a:gd name="connsiteY31-38100" fmla="*/ 5108 h 17382"/>
              <a:gd name="connsiteX32-38101" fmla="*/ 11539 w 13816"/>
              <a:gd name="connsiteY32-38102" fmla="*/ 7113 h 17382"/>
              <a:gd name="connsiteX33-38103" fmla="*/ 11780 w 13816"/>
              <a:gd name="connsiteY33-38104" fmla="*/ 7984 h 17382"/>
              <a:gd name="connsiteX34-38105" fmla="*/ 12138 w 13816"/>
              <a:gd name="connsiteY34-38106" fmla="*/ 9938 h 17382"/>
              <a:gd name="connsiteX35-38107" fmla="*/ 11764 w 13816"/>
              <a:gd name="connsiteY35-38108" fmla="*/ 9257 h 17382"/>
              <a:gd name="connsiteX36-38109" fmla="*/ 12107 w 13816"/>
              <a:gd name="connsiteY36-38110" fmla="*/ 11970 h 17382"/>
              <a:gd name="connsiteX37-38111" fmla="*/ 12024 w 13816"/>
              <a:gd name="connsiteY37-38112" fmla="*/ 14201 h 17382"/>
              <a:gd name="connsiteX38-38113" fmla="*/ 11868 w 13816"/>
              <a:gd name="connsiteY38-38114" fmla="*/ 16611 h 17382"/>
              <a:gd name="connsiteX39-38115" fmla="*/ 11878 w 13816"/>
              <a:gd name="connsiteY39-38116" fmla="*/ 15532 h 17382"/>
              <a:gd name="connsiteX40-38117" fmla="*/ 11659 w 13816"/>
              <a:gd name="connsiteY40-38118" fmla="*/ 13325 h 17382"/>
              <a:gd name="connsiteX41-38119" fmla="*/ 11511 w 13816"/>
              <a:gd name="connsiteY41-38120" fmla="*/ 11252 h 17382"/>
              <a:gd name="connsiteX42-38121" fmla="*/ 10854 w 13816"/>
              <a:gd name="connsiteY42-38122" fmla="*/ 6212 h 17382"/>
              <a:gd name="connsiteX43-38123" fmla="*/ 11200 w 13816"/>
              <a:gd name="connsiteY43-38124" fmla="*/ 11757 h 17382"/>
              <a:gd name="connsiteX44-38125" fmla="*/ 11400 w 13816"/>
              <a:gd name="connsiteY44-38126" fmla="*/ 14285 h 17382"/>
              <a:gd name="connsiteX45-38127" fmla="*/ 11229 w 13816"/>
              <a:gd name="connsiteY45-38128" fmla="*/ 16746 h 17382"/>
              <a:gd name="connsiteX46-38129" fmla="*/ 11037 w 13816"/>
              <a:gd name="connsiteY46-38130" fmla="*/ 13822 h 17382"/>
              <a:gd name="connsiteX47-38131" fmla="*/ 10633 w 13816"/>
              <a:gd name="connsiteY47-38132" fmla="*/ 16705 h 17382"/>
              <a:gd name="connsiteX48-38133" fmla="*/ 10290 w 13816"/>
              <a:gd name="connsiteY48-38134" fmla="*/ 17020 h 17382"/>
              <a:gd name="connsiteX49-38135" fmla="*/ 10369 w 13816"/>
              <a:gd name="connsiteY49-38136" fmla="*/ 16578 h 17382"/>
              <a:gd name="connsiteX50-38137" fmla="*/ 10482 w 13816"/>
              <a:gd name="connsiteY50-38138" fmla="*/ 15449 h 17382"/>
              <a:gd name="connsiteX51-38139" fmla="*/ 10608 w 13816"/>
              <a:gd name="connsiteY51-38140" fmla="*/ 14870 h 17382"/>
              <a:gd name="connsiteX52-38141" fmla="*/ 10497 w 13816"/>
              <a:gd name="connsiteY52-38142" fmla="*/ 15401 h 17382"/>
              <a:gd name="connsiteX53-38143" fmla="*/ 10107 w 13816"/>
              <a:gd name="connsiteY53-38144" fmla="*/ 15775 h 17382"/>
              <a:gd name="connsiteX54-38145" fmla="*/ 10303 w 13816"/>
              <a:gd name="connsiteY54-38146" fmla="*/ 15076 h 17382"/>
              <a:gd name="connsiteX55-38147" fmla="*/ 10158 w 13816"/>
              <a:gd name="connsiteY55-38148" fmla="*/ 14496 h 17382"/>
              <a:gd name="connsiteX56-38149" fmla="*/ 10429 w 13816"/>
              <a:gd name="connsiteY56-38150" fmla="*/ 14909 h 17382"/>
              <a:gd name="connsiteX57-38151" fmla="*/ 10408 w 13816"/>
              <a:gd name="connsiteY57-38152" fmla="*/ 13974 h 17382"/>
              <a:gd name="connsiteX58-38153" fmla="*/ 10485 w 13816"/>
              <a:gd name="connsiteY58-38154" fmla="*/ 10024 h 17382"/>
              <a:gd name="connsiteX59-38155" fmla="*/ 10649 w 13816"/>
              <a:gd name="connsiteY59-38156" fmla="*/ 8335 h 17382"/>
              <a:gd name="connsiteX60-38157" fmla="*/ 10180 w 13816"/>
              <a:gd name="connsiteY60-38158" fmla="*/ 12175 h 17382"/>
              <a:gd name="connsiteX61-38159" fmla="*/ 9506 w 13816"/>
              <a:gd name="connsiteY61-38160" fmla="*/ 15374 h 17382"/>
              <a:gd name="connsiteX62-38161" fmla="*/ 9594 w 13816"/>
              <a:gd name="connsiteY62-38162" fmla="*/ 13462 h 17382"/>
              <a:gd name="connsiteX63-38163" fmla="*/ 9795 w 13816"/>
              <a:gd name="connsiteY63-38164" fmla="*/ 11851 h 17382"/>
              <a:gd name="connsiteX64-38165" fmla="*/ 8937 w 13816"/>
              <a:gd name="connsiteY64-38166" fmla="*/ 13356 h 17382"/>
              <a:gd name="connsiteX65-38167" fmla="*/ 9525 w 13816"/>
              <a:gd name="connsiteY65-38168" fmla="*/ 11442 h 17382"/>
              <a:gd name="connsiteX66-38169" fmla="*/ 9915 w 13816"/>
              <a:gd name="connsiteY66-38170" fmla="*/ 10099 h 17382"/>
              <a:gd name="connsiteX67-38171" fmla="*/ 10040 w 13816"/>
              <a:gd name="connsiteY67-38172" fmla="*/ 5442 h 17382"/>
              <a:gd name="connsiteX68-38173" fmla="*/ 8978 w 13816"/>
              <a:gd name="connsiteY68-38174" fmla="*/ 3964 h 17382"/>
              <a:gd name="connsiteX69-38175" fmla="*/ 8484 w 13816"/>
              <a:gd name="connsiteY69-38176" fmla="*/ 4537 h 17382"/>
              <a:gd name="connsiteX70-38177" fmla="*/ 7252 w 13816"/>
              <a:gd name="connsiteY70-38178" fmla="*/ 4964 h 17382"/>
              <a:gd name="connsiteX71-38179" fmla="*/ 6958 w 13816"/>
              <a:gd name="connsiteY71-38180" fmla="*/ 6450 h 17382"/>
              <a:gd name="connsiteX72-38181" fmla="*/ 6353 w 13816"/>
              <a:gd name="connsiteY72-38182" fmla="*/ 6132 h 17382"/>
              <a:gd name="connsiteX73-38183" fmla="*/ 6177 w 13816"/>
              <a:gd name="connsiteY73-38184" fmla="*/ 6663 h 17382"/>
              <a:gd name="connsiteX74-38185" fmla="*/ 5827 w 13816"/>
              <a:gd name="connsiteY74-38186" fmla="*/ 6935 h 17382"/>
              <a:gd name="connsiteX75-38187" fmla="*/ 5225 w 13816"/>
              <a:gd name="connsiteY75-38188" fmla="*/ 7260 h 17382"/>
              <a:gd name="connsiteX76-38189" fmla="*/ 5356 w 13816"/>
              <a:gd name="connsiteY76-38190" fmla="*/ 7171 h 17382"/>
              <a:gd name="connsiteX77-38191" fmla="*/ 5733 w 13816"/>
              <a:gd name="connsiteY77-38192" fmla="*/ 7016 h 17382"/>
              <a:gd name="connsiteX78-38193" fmla="*/ 5381 w 13816"/>
              <a:gd name="connsiteY78-38194" fmla="*/ 8413 h 17382"/>
              <a:gd name="connsiteX79-38195" fmla="*/ 4302 w 13816"/>
              <a:gd name="connsiteY79-38196" fmla="*/ 8344 h 17382"/>
              <a:gd name="connsiteX80-38197" fmla="*/ 3773 w 13816"/>
              <a:gd name="connsiteY80-38198" fmla="*/ 8772 h 17382"/>
              <a:gd name="connsiteX81-38199" fmla="*/ 3026 w 13816"/>
              <a:gd name="connsiteY81-38200" fmla="*/ 9010 h 17382"/>
              <a:gd name="connsiteX82-38201" fmla="*/ 1342 w 13816"/>
              <a:gd name="connsiteY82-38202" fmla="*/ 9643 h 17382"/>
              <a:gd name="connsiteX83-38203" fmla="*/ 308 w 13816"/>
              <a:gd name="connsiteY83-38204" fmla="*/ 9936 h 17382"/>
              <a:gd name="connsiteX84-38205" fmla="*/ 156 w 13816"/>
              <a:gd name="connsiteY84-38206" fmla="*/ 8790 h 17382"/>
              <a:gd name="connsiteX85-38207" fmla="*/ 135 w 13816"/>
              <a:gd name="connsiteY85-38208" fmla="*/ 6267 h 17382"/>
              <a:gd name="connsiteX0-38209" fmla="*/ 135 w 13816"/>
              <a:gd name="connsiteY0-38210" fmla="*/ 6267 h 17382"/>
              <a:gd name="connsiteX1-38211" fmla="*/ 779 w 13816"/>
              <a:gd name="connsiteY1-38212" fmla="*/ 5729 h 17382"/>
              <a:gd name="connsiteX2-38213" fmla="*/ 2207 w 13816"/>
              <a:gd name="connsiteY2-38214" fmla="*/ 5863 h 17382"/>
              <a:gd name="connsiteX3-38215" fmla="*/ 4002 w 13816"/>
              <a:gd name="connsiteY3-38216" fmla="*/ 5164 h 17382"/>
              <a:gd name="connsiteX4-38217" fmla="*/ 6333 w 13816"/>
              <a:gd name="connsiteY4-38218" fmla="*/ 3399 h 17382"/>
              <a:gd name="connsiteX5-38219" fmla="*/ 6905 w 13816"/>
              <a:gd name="connsiteY5-38220" fmla="*/ 2367 h 17382"/>
              <a:gd name="connsiteX6-38221" fmla="*/ 7079 w 13816"/>
              <a:gd name="connsiteY6-38222" fmla="*/ 2149 h 17382"/>
              <a:gd name="connsiteX7-38223" fmla="*/ 7300 w 13816"/>
              <a:gd name="connsiteY7-38224" fmla="*/ 826 h 17382"/>
              <a:gd name="connsiteX8-38225" fmla="*/ 7650 w 13816"/>
              <a:gd name="connsiteY8-38226" fmla="*/ 961 h 17382"/>
              <a:gd name="connsiteX9-38227" fmla="*/ 8006 w 13816"/>
              <a:gd name="connsiteY9-38228" fmla="*/ 1915 h 17382"/>
              <a:gd name="connsiteX10-38229" fmla="*/ 8738 w 13816"/>
              <a:gd name="connsiteY10-38230" fmla="*/ 752 h 17382"/>
              <a:gd name="connsiteX11-38231" fmla="*/ 8410 w 13816"/>
              <a:gd name="connsiteY11-38232" fmla="*/ 1546 h 17382"/>
              <a:gd name="connsiteX12-38233" fmla="*/ 9069 w 13816"/>
              <a:gd name="connsiteY12-38234" fmla="*/ 19 h 17382"/>
              <a:gd name="connsiteX13-38235" fmla="*/ 9555 w 13816"/>
              <a:gd name="connsiteY13-38236" fmla="*/ 14 h 17382"/>
              <a:gd name="connsiteX14-38237" fmla="*/ 9651 w 13816"/>
              <a:gd name="connsiteY14-38238" fmla="*/ 1200 h 17382"/>
              <a:gd name="connsiteX15-38239" fmla="*/ 11153 w 13816"/>
              <a:gd name="connsiteY15-38240" fmla="*/ 2983 h 17382"/>
              <a:gd name="connsiteX16-38241" fmla="*/ 11693 w 13816"/>
              <a:gd name="connsiteY16-38242" fmla="*/ 3664 h 17382"/>
              <a:gd name="connsiteX17-38243" fmla="*/ 12576 w 13816"/>
              <a:gd name="connsiteY17-38244" fmla="*/ 6051 h 17382"/>
              <a:gd name="connsiteX18-38245" fmla="*/ 13367 w 13816"/>
              <a:gd name="connsiteY18-38246" fmla="*/ 8807 h 17382"/>
              <a:gd name="connsiteX19-38247" fmla="*/ 13696 w 13816"/>
              <a:gd name="connsiteY19-38248" fmla="*/ 12100 h 17382"/>
              <a:gd name="connsiteX20-38249" fmla="*/ 13815 w 13816"/>
              <a:gd name="connsiteY20-38250" fmla="*/ 13260 h 17382"/>
              <a:gd name="connsiteX21-38251" fmla="*/ 13606 w 13816"/>
              <a:gd name="connsiteY21-38252" fmla="*/ 17062 h 17382"/>
              <a:gd name="connsiteX22-38253" fmla="*/ 13570 w 13816"/>
              <a:gd name="connsiteY22-38254" fmla="*/ 15178 h 17382"/>
              <a:gd name="connsiteX23-38255" fmla="*/ 13074 w 13816"/>
              <a:gd name="connsiteY23-38256" fmla="*/ 17053 h 17382"/>
              <a:gd name="connsiteX24-38257" fmla="*/ 13214 w 13816"/>
              <a:gd name="connsiteY24-38258" fmla="*/ 13308 h 17382"/>
              <a:gd name="connsiteX25-38259" fmla="*/ 12587 w 13816"/>
              <a:gd name="connsiteY25-38260" fmla="*/ 9413 h 17382"/>
              <a:gd name="connsiteX26-38261" fmla="*/ 12736 w 13816"/>
              <a:gd name="connsiteY26-38262" fmla="*/ 13350 h 17382"/>
              <a:gd name="connsiteX27-38263" fmla="*/ 12796 w 13816"/>
              <a:gd name="connsiteY27-38264" fmla="*/ 14900 h 17382"/>
              <a:gd name="connsiteX28-38265" fmla="*/ 12197 w 13816"/>
              <a:gd name="connsiteY28-38266" fmla="*/ 17220 h 17382"/>
              <a:gd name="connsiteX29-38267" fmla="*/ 12291 w 13816"/>
              <a:gd name="connsiteY29-38268" fmla="*/ 10366 h 17382"/>
              <a:gd name="connsiteX30-38269" fmla="*/ 11939 w 13816"/>
              <a:gd name="connsiteY30-38270" fmla="*/ 6415 h 17382"/>
              <a:gd name="connsiteX31-38271" fmla="*/ 11217 w 13816"/>
              <a:gd name="connsiteY31-38272" fmla="*/ 5108 h 17382"/>
              <a:gd name="connsiteX32-38273" fmla="*/ 11539 w 13816"/>
              <a:gd name="connsiteY32-38274" fmla="*/ 7113 h 17382"/>
              <a:gd name="connsiteX33-38275" fmla="*/ 11780 w 13816"/>
              <a:gd name="connsiteY33-38276" fmla="*/ 7984 h 17382"/>
              <a:gd name="connsiteX34-38277" fmla="*/ 12138 w 13816"/>
              <a:gd name="connsiteY34-38278" fmla="*/ 9938 h 17382"/>
              <a:gd name="connsiteX35-38279" fmla="*/ 11764 w 13816"/>
              <a:gd name="connsiteY35-38280" fmla="*/ 9257 h 17382"/>
              <a:gd name="connsiteX36-38281" fmla="*/ 12107 w 13816"/>
              <a:gd name="connsiteY36-38282" fmla="*/ 11970 h 17382"/>
              <a:gd name="connsiteX37-38283" fmla="*/ 12024 w 13816"/>
              <a:gd name="connsiteY37-38284" fmla="*/ 14201 h 17382"/>
              <a:gd name="connsiteX38-38285" fmla="*/ 11868 w 13816"/>
              <a:gd name="connsiteY38-38286" fmla="*/ 16611 h 17382"/>
              <a:gd name="connsiteX39-38287" fmla="*/ 11878 w 13816"/>
              <a:gd name="connsiteY39-38288" fmla="*/ 15532 h 17382"/>
              <a:gd name="connsiteX40-38289" fmla="*/ 11659 w 13816"/>
              <a:gd name="connsiteY40-38290" fmla="*/ 13325 h 17382"/>
              <a:gd name="connsiteX41-38291" fmla="*/ 11511 w 13816"/>
              <a:gd name="connsiteY41-38292" fmla="*/ 11252 h 17382"/>
              <a:gd name="connsiteX42-38293" fmla="*/ 10854 w 13816"/>
              <a:gd name="connsiteY42-38294" fmla="*/ 6212 h 17382"/>
              <a:gd name="connsiteX43-38295" fmla="*/ 11200 w 13816"/>
              <a:gd name="connsiteY43-38296" fmla="*/ 11757 h 17382"/>
              <a:gd name="connsiteX44-38297" fmla="*/ 11400 w 13816"/>
              <a:gd name="connsiteY44-38298" fmla="*/ 14285 h 17382"/>
              <a:gd name="connsiteX45-38299" fmla="*/ 11229 w 13816"/>
              <a:gd name="connsiteY45-38300" fmla="*/ 16746 h 17382"/>
              <a:gd name="connsiteX46-38301" fmla="*/ 11037 w 13816"/>
              <a:gd name="connsiteY46-38302" fmla="*/ 13822 h 17382"/>
              <a:gd name="connsiteX47-38303" fmla="*/ 10633 w 13816"/>
              <a:gd name="connsiteY47-38304" fmla="*/ 16705 h 17382"/>
              <a:gd name="connsiteX48-38305" fmla="*/ 10290 w 13816"/>
              <a:gd name="connsiteY48-38306" fmla="*/ 17020 h 17382"/>
              <a:gd name="connsiteX49-38307" fmla="*/ 10369 w 13816"/>
              <a:gd name="connsiteY49-38308" fmla="*/ 16578 h 17382"/>
              <a:gd name="connsiteX50-38309" fmla="*/ 10482 w 13816"/>
              <a:gd name="connsiteY50-38310" fmla="*/ 15449 h 17382"/>
              <a:gd name="connsiteX51-38311" fmla="*/ 10608 w 13816"/>
              <a:gd name="connsiteY51-38312" fmla="*/ 14870 h 17382"/>
              <a:gd name="connsiteX52-38313" fmla="*/ 10497 w 13816"/>
              <a:gd name="connsiteY52-38314" fmla="*/ 15401 h 17382"/>
              <a:gd name="connsiteX53-38315" fmla="*/ 10107 w 13816"/>
              <a:gd name="connsiteY53-38316" fmla="*/ 15775 h 17382"/>
              <a:gd name="connsiteX54-38317" fmla="*/ 10303 w 13816"/>
              <a:gd name="connsiteY54-38318" fmla="*/ 15076 h 17382"/>
              <a:gd name="connsiteX55-38319" fmla="*/ 10158 w 13816"/>
              <a:gd name="connsiteY55-38320" fmla="*/ 14496 h 17382"/>
              <a:gd name="connsiteX56-38321" fmla="*/ 10429 w 13816"/>
              <a:gd name="connsiteY56-38322" fmla="*/ 14909 h 17382"/>
              <a:gd name="connsiteX57-38323" fmla="*/ 10408 w 13816"/>
              <a:gd name="connsiteY57-38324" fmla="*/ 13974 h 17382"/>
              <a:gd name="connsiteX58-38325" fmla="*/ 10485 w 13816"/>
              <a:gd name="connsiteY58-38326" fmla="*/ 10024 h 17382"/>
              <a:gd name="connsiteX59-38327" fmla="*/ 10649 w 13816"/>
              <a:gd name="connsiteY59-38328" fmla="*/ 8335 h 17382"/>
              <a:gd name="connsiteX60-38329" fmla="*/ 10180 w 13816"/>
              <a:gd name="connsiteY60-38330" fmla="*/ 12175 h 17382"/>
              <a:gd name="connsiteX61-38331" fmla="*/ 9506 w 13816"/>
              <a:gd name="connsiteY61-38332" fmla="*/ 15374 h 17382"/>
              <a:gd name="connsiteX62-38333" fmla="*/ 9594 w 13816"/>
              <a:gd name="connsiteY62-38334" fmla="*/ 13462 h 17382"/>
              <a:gd name="connsiteX63-38335" fmla="*/ 9795 w 13816"/>
              <a:gd name="connsiteY63-38336" fmla="*/ 11851 h 17382"/>
              <a:gd name="connsiteX64-38337" fmla="*/ 8937 w 13816"/>
              <a:gd name="connsiteY64-38338" fmla="*/ 13356 h 17382"/>
              <a:gd name="connsiteX65-38339" fmla="*/ 9525 w 13816"/>
              <a:gd name="connsiteY65-38340" fmla="*/ 11442 h 17382"/>
              <a:gd name="connsiteX66-38341" fmla="*/ 9915 w 13816"/>
              <a:gd name="connsiteY66-38342" fmla="*/ 10099 h 17382"/>
              <a:gd name="connsiteX67-38343" fmla="*/ 10040 w 13816"/>
              <a:gd name="connsiteY67-38344" fmla="*/ 5442 h 17382"/>
              <a:gd name="connsiteX68-38345" fmla="*/ 8978 w 13816"/>
              <a:gd name="connsiteY68-38346" fmla="*/ 3964 h 17382"/>
              <a:gd name="connsiteX69-38347" fmla="*/ 8484 w 13816"/>
              <a:gd name="connsiteY69-38348" fmla="*/ 4537 h 17382"/>
              <a:gd name="connsiteX70-38349" fmla="*/ 7252 w 13816"/>
              <a:gd name="connsiteY70-38350" fmla="*/ 4964 h 17382"/>
              <a:gd name="connsiteX71-38351" fmla="*/ 6958 w 13816"/>
              <a:gd name="connsiteY71-38352" fmla="*/ 6450 h 17382"/>
              <a:gd name="connsiteX72-38353" fmla="*/ 6353 w 13816"/>
              <a:gd name="connsiteY72-38354" fmla="*/ 6132 h 17382"/>
              <a:gd name="connsiteX73-38355" fmla="*/ 6177 w 13816"/>
              <a:gd name="connsiteY73-38356" fmla="*/ 6663 h 17382"/>
              <a:gd name="connsiteX74-38357" fmla="*/ 5827 w 13816"/>
              <a:gd name="connsiteY74-38358" fmla="*/ 6935 h 17382"/>
              <a:gd name="connsiteX75-38359" fmla="*/ 5225 w 13816"/>
              <a:gd name="connsiteY75-38360" fmla="*/ 7260 h 17382"/>
              <a:gd name="connsiteX76-38361" fmla="*/ 5356 w 13816"/>
              <a:gd name="connsiteY76-38362" fmla="*/ 7171 h 17382"/>
              <a:gd name="connsiteX77-38363" fmla="*/ 5733 w 13816"/>
              <a:gd name="connsiteY77-38364" fmla="*/ 7016 h 17382"/>
              <a:gd name="connsiteX78-38365" fmla="*/ 5381 w 13816"/>
              <a:gd name="connsiteY78-38366" fmla="*/ 8413 h 17382"/>
              <a:gd name="connsiteX79-38367" fmla="*/ 4302 w 13816"/>
              <a:gd name="connsiteY79-38368" fmla="*/ 8344 h 17382"/>
              <a:gd name="connsiteX80-38369" fmla="*/ 3773 w 13816"/>
              <a:gd name="connsiteY80-38370" fmla="*/ 8772 h 17382"/>
              <a:gd name="connsiteX81-38371" fmla="*/ 3026 w 13816"/>
              <a:gd name="connsiteY81-38372" fmla="*/ 9010 h 17382"/>
              <a:gd name="connsiteX82-38373" fmla="*/ 1342 w 13816"/>
              <a:gd name="connsiteY82-38374" fmla="*/ 9643 h 17382"/>
              <a:gd name="connsiteX83-38375" fmla="*/ 308 w 13816"/>
              <a:gd name="connsiteY83-38376" fmla="*/ 9936 h 17382"/>
              <a:gd name="connsiteX84-38377" fmla="*/ 156 w 13816"/>
              <a:gd name="connsiteY84-38378" fmla="*/ 8790 h 17382"/>
              <a:gd name="connsiteX85-38379" fmla="*/ 135 w 13816"/>
              <a:gd name="connsiteY85-38380" fmla="*/ 6267 h 17382"/>
              <a:gd name="connsiteX0-38381" fmla="*/ 135 w 13816"/>
              <a:gd name="connsiteY0-38382" fmla="*/ 6267 h 17382"/>
              <a:gd name="connsiteX1-38383" fmla="*/ 779 w 13816"/>
              <a:gd name="connsiteY1-38384" fmla="*/ 5729 h 17382"/>
              <a:gd name="connsiteX2-38385" fmla="*/ 2207 w 13816"/>
              <a:gd name="connsiteY2-38386" fmla="*/ 5863 h 17382"/>
              <a:gd name="connsiteX3-38387" fmla="*/ 4002 w 13816"/>
              <a:gd name="connsiteY3-38388" fmla="*/ 5164 h 17382"/>
              <a:gd name="connsiteX4-38389" fmla="*/ 6333 w 13816"/>
              <a:gd name="connsiteY4-38390" fmla="*/ 3399 h 17382"/>
              <a:gd name="connsiteX5-38391" fmla="*/ 6905 w 13816"/>
              <a:gd name="connsiteY5-38392" fmla="*/ 2367 h 17382"/>
              <a:gd name="connsiteX6-38393" fmla="*/ 7079 w 13816"/>
              <a:gd name="connsiteY6-38394" fmla="*/ 2149 h 17382"/>
              <a:gd name="connsiteX7-38395" fmla="*/ 7300 w 13816"/>
              <a:gd name="connsiteY7-38396" fmla="*/ 826 h 17382"/>
              <a:gd name="connsiteX8-38397" fmla="*/ 7650 w 13816"/>
              <a:gd name="connsiteY8-38398" fmla="*/ 961 h 17382"/>
              <a:gd name="connsiteX9-38399" fmla="*/ 8006 w 13816"/>
              <a:gd name="connsiteY9-38400" fmla="*/ 1915 h 17382"/>
              <a:gd name="connsiteX10-38401" fmla="*/ 8738 w 13816"/>
              <a:gd name="connsiteY10-38402" fmla="*/ 752 h 17382"/>
              <a:gd name="connsiteX11-38403" fmla="*/ 8410 w 13816"/>
              <a:gd name="connsiteY11-38404" fmla="*/ 1546 h 17382"/>
              <a:gd name="connsiteX12-38405" fmla="*/ 9069 w 13816"/>
              <a:gd name="connsiteY12-38406" fmla="*/ 19 h 17382"/>
              <a:gd name="connsiteX13-38407" fmla="*/ 9555 w 13816"/>
              <a:gd name="connsiteY13-38408" fmla="*/ 14 h 17382"/>
              <a:gd name="connsiteX14-38409" fmla="*/ 9651 w 13816"/>
              <a:gd name="connsiteY14-38410" fmla="*/ 1200 h 17382"/>
              <a:gd name="connsiteX15-38411" fmla="*/ 11153 w 13816"/>
              <a:gd name="connsiteY15-38412" fmla="*/ 2983 h 17382"/>
              <a:gd name="connsiteX16-38413" fmla="*/ 11693 w 13816"/>
              <a:gd name="connsiteY16-38414" fmla="*/ 3664 h 17382"/>
              <a:gd name="connsiteX17-38415" fmla="*/ 12576 w 13816"/>
              <a:gd name="connsiteY17-38416" fmla="*/ 6051 h 17382"/>
              <a:gd name="connsiteX18-38417" fmla="*/ 13367 w 13816"/>
              <a:gd name="connsiteY18-38418" fmla="*/ 8807 h 17382"/>
              <a:gd name="connsiteX19-38419" fmla="*/ 13696 w 13816"/>
              <a:gd name="connsiteY19-38420" fmla="*/ 12100 h 17382"/>
              <a:gd name="connsiteX20-38421" fmla="*/ 13815 w 13816"/>
              <a:gd name="connsiteY20-38422" fmla="*/ 13260 h 17382"/>
              <a:gd name="connsiteX21-38423" fmla="*/ 13606 w 13816"/>
              <a:gd name="connsiteY21-38424" fmla="*/ 17062 h 17382"/>
              <a:gd name="connsiteX22-38425" fmla="*/ 13570 w 13816"/>
              <a:gd name="connsiteY22-38426" fmla="*/ 15178 h 17382"/>
              <a:gd name="connsiteX23-38427" fmla="*/ 13074 w 13816"/>
              <a:gd name="connsiteY23-38428" fmla="*/ 17053 h 17382"/>
              <a:gd name="connsiteX24-38429" fmla="*/ 13214 w 13816"/>
              <a:gd name="connsiteY24-38430" fmla="*/ 13308 h 17382"/>
              <a:gd name="connsiteX25-38431" fmla="*/ 12587 w 13816"/>
              <a:gd name="connsiteY25-38432" fmla="*/ 9413 h 17382"/>
              <a:gd name="connsiteX26-38433" fmla="*/ 12736 w 13816"/>
              <a:gd name="connsiteY26-38434" fmla="*/ 13350 h 17382"/>
              <a:gd name="connsiteX27-38435" fmla="*/ 12796 w 13816"/>
              <a:gd name="connsiteY27-38436" fmla="*/ 14900 h 17382"/>
              <a:gd name="connsiteX28-38437" fmla="*/ 12197 w 13816"/>
              <a:gd name="connsiteY28-38438" fmla="*/ 17220 h 17382"/>
              <a:gd name="connsiteX29-38439" fmla="*/ 12291 w 13816"/>
              <a:gd name="connsiteY29-38440" fmla="*/ 10366 h 17382"/>
              <a:gd name="connsiteX30-38441" fmla="*/ 11939 w 13816"/>
              <a:gd name="connsiteY30-38442" fmla="*/ 6415 h 17382"/>
              <a:gd name="connsiteX31-38443" fmla="*/ 11217 w 13816"/>
              <a:gd name="connsiteY31-38444" fmla="*/ 5108 h 17382"/>
              <a:gd name="connsiteX32-38445" fmla="*/ 11539 w 13816"/>
              <a:gd name="connsiteY32-38446" fmla="*/ 7113 h 17382"/>
              <a:gd name="connsiteX33-38447" fmla="*/ 11780 w 13816"/>
              <a:gd name="connsiteY33-38448" fmla="*/ 7984 h 17382"/>
              <a:gd name="connsiteX34-38449" fmla="*/ 12138 w 13816"/>
              <a:gd name="connsiteY34-38450" fmla="*/ 9938 h 17382"/>
              <a:gd name="connsiteX35-38451" fmla="*/ 11764 w 13816"/>
              <a:gd name="connsiteY35-38452" fmla="*/ 9257 h 17382"/>
              <a:gd name="connsiteX36-38453" fmla="*/ 12107 w 13816"/>
              <a:gd name="connsiteY36-38454" fmla="*/ 11970 h 17382"/>
              <a:gd name="connsiteX37-38455" fmla="*/ 12024 w 13816"/>
              <a:gd name="connsiteY37-38456" fmla="*/ 14201 h 17382"/>
              <a:gd name="connsiteX38-38457" fmla="*/ 11868 w 13816"/>
              <a:gd name="connsiteY38-38458" fmla="*/ 16611 h 17382"/>
              <a:gd name="connsiteX39-38459" fmla="*/ 11878 w 13816"/>
              <a:gd name="connsiteY39-38460" fmla="*/ 15532 h 17382"/>
              <a:gd name="connsiteX40-38461" fmla="*/ 11659 w 13816"/>
              <a:gd name="connsiteY40-38462" fmla="*/ 13325 h 17382"/>
              <a:gd name="connsiteX41-38463" fmla="*/ 11511 w 13816"/>
              <a:gd name="connsiteY41-38464" fmla="*/ 11252 h 17382"/>
              <a:gd name="connsiteX42-38465" fmla="*/ 10854 w 13816"/>
              <a:gd name="connsiteY42-38466" fmla="*/ 6212 h 17382"/>
              <a:gd name="connsiteX43-38467" fmla="*/ 11200 w 13816"/>
              <a:gd name="connsiteY43-38468" fmla="*/ 11757 h 17382"/>
              <a:gd name="connsiteX44-38469" fmla="*/ 11400 w 13816"/>
              <a:gd name="connsiteY44-38470" fmla="*/ 14285 h 17382"/>
              <a:gd name="connsiteX45-38471" fmla="*/ 11229 w 13816"/>
              <a:gd name="connsiteY45-38472" fmla="*/ 16746 h 17382"/>
              <a:gd name="connsiteX46-38473" fmla="*/ 11037 w 13816"/>
              <a:gd name="connsiteY46-38474" fmla="*/ 13822 h 17382"/>
              <a:gd name="connsiteX47-38475" fmla="*/ 10633 w 13816"/>
              <a:gd name="connsiteY47-38476" fmla="*/ 16705 h 17382"/>
              <a:gd name="connsiteX48-38477" fmla="*/ 10290 w 13816"/>
              <a:gd name="connsiteY48-38478" fmla="*/ 17020 h 17382"/>
              <a:gd name="connsiteX49-38479" fmla="*/ 10369 w 13816"/>
              <a:gd name="connsiteY49-38480" fmla="*/ 16578 h 17382"/>
              <a:gd name="connsiteX50-38481" fmla="*/ 10482 w 13816"/>
              <a:gd name="connsiteY50-38482" fmla="*/ 15449 h 17382"/>
              <a:gd name="connsiteX51-38483" fmla="*/ 10608 w 13816"/>
              <a:gd name="connsiteY51-38484" fmla="*/ 14870 h 17382"/>
              <a:gd name="connsiteX52-38485" fmla="*/ 10497 w 13816"/>
              <a:gd name="connsiteY52-38486" fmla="*/ 15401 h 17382"/>
              <a:gd name="connsiteX53-38487" fmla="*/ 10107 w 13816"/>
              <a:gd name="connsiteY53-38488" fmla="*/ 15775 h 17382"/>
              <a:gd name="connsiteX54-38489" fmla="*/ 10303 w 13816"/>
              <a:gd name="connsiteY54-38490" fmla="*/ 15076 h 17382"/>
              <a:gd name="connsiteX55-38491" fmla="*/ 10158 w 13816"/>
              <a:gd name="connsiteY55-38492" fmla="*/ 14496 h 17382"/>
              <a:gd name="connsiteX56-38493" fmla="*/ 10429 w 13816"/>
              <a:gd name="connsiteY56-38494" fmla="*/ 14909 h 17382"/>
              <a:gd name="connsiteX57-38495" fmla="*/ 10408 w 13816"/>
              <a:gd name="connsiteY57-38496" fmla="*/ 13974 h 17382"/>
              <a:gd name="connsiteX58-38497" fmla="*/ 10485 w 13816"/>
              <a:gd name="connsiteY58-38498" fmla="*/ 10024 h 17382"/>
              <a:gd name="connsiteX59-38499" fmla="*/ 10649 w 13816"/>
              <a:gd name="connsiteY59-38500" fmla="*/ 8335 h 17382"/>
              <a:gd name="connsiteX60-38501" fmla="*/ 10180 w 13816"/>
              <a:gd name="connsiteY60-38502" fmla="*/ 12175 h 17382"/>
              <a:gd name="connsiteX61-38503" fmla="*/ 9419 w 13816"/>
              <a:gd name="connsiteY61-38504" fmla="*/ 16070 h 17382"/>
              <a:gd name="connsiteX62-38505" fmla="*/ 9594 w 13816"/>
              <a:gd name="connsiteY62-38506" fmla="*/ 13462 h 17382"/>
              <a:gd name="connsiteX63-38507" fmla="*/ 9795 w 13816"/>
              <a:gd name="connsiteY63-38508" fmla="*/ 11851 h 17382"/>
              <a:gd name="connsiteX64-38509" fmla="*/ 8937 w 13816"/>
              <a:gd name="connsiteY64-38510" fmla="*/ 13356 h 17382"/>
              <a:gd name="connsiteX65-38511" fmla="*/ 9525 w 13816"/>
              <a:gd name="connsiteY65-38512" fmla="*/ 11442 h 17382"/>
              <a:gd name="connsiteX66-38513" fmla="*/ 9915 w 13816"/>
              <a:gd name="connsiteY66-38514" fmla="*/ 10099 h 17382"/>
              <a:gd name="connsiteX67-38515" fmla="*/ 10040 w 13816"/>
              <a:gd name="connsiteY67-38516" fmla="*/ 5442 h 17382"/>
              <a:gd name="connsiteX68-38517" fmla="*/ 8978 w 13816"/>
              <a:gd name="connsiteY68-38518" fmla="*/ 3964 h 17382"/>
              <a:gd name="connsiteX69-38519" fmla="*/ 8484 w 13816"/>
              <a:gd name="connsiteY69-38520" fmla="*/ 4537 h 17382"/>
              <a:gd name="connsiteX70-38521" fmla="*/ 7252 w 13816"/>
              <a:gd name="connsiteY70-38522" fmla="*/ 4964 h 17382"/>
              <a:gd name="connsiteX71-38523" fmla="*/ 6958 w 13816"/>
              <a:gd name="connsiteY71-38524" fmla="*/ 6450 h 17382"/>
              <a:gd name="connsiteX72-38525" fmla="*/ 6353 w 13816"/>
              <a:gd name="connsiteY72-38526" fmla="*/ 6132 h 17382"/>
              <a:gd name="connsiteX73-38527" fmla="*/ 6177 w 13816"/>
              <a:gd name="connsiteY73-38528" fmla="*/ 6663 h 17382"/>
              <a:gd name="connsiteX74-38529" fmla="*/ 5827 w 13816"/>
              <a:gd name="connsiteY74-38530" fmla="*/ 6935 h 17382"/>
              <a:gd name="connsiteX75-38531" fmla="*/ 5225 w 13816"/>
              <a:gd name="connsiteY75-38532" fmla="*/ 7260 h 17382"/>
              <a:gd name="connsiteX76-38533" fmla="*/ 5356 w 13816"/>
              <a:gd name="connsiteY76-38534" fmla="*/ 7171 h 17382"/>
              <a:gd name="connsiteX77-38535" fmla="*/ 5733 w 13816"/>
              <a:gd name="connsiteY77-38536" fmla="*/ 7016 h 17382"/>
              <a:gd name="connsiteX78-38537" fmla="*/ 5381 w 13816"/>
              <a:gd name="connsiteY78-38538" fmla="*/ 8413 h 17382"/>
              <a:gd name="connsiteX79-38539" fmla="*/ 4302 w 13816"/>
              <a:gd name="connsiteY79-38540" fmla="*/ 8344 h 17382"/>
              <a:gd name="connsiteX80-38541" fmla="*/ 3773 w 13816"/>
              <a:gd name="connsiteY80-38542" fmla="*/ 8772 h 17382"/>
              <a:gd name="connsiteX81-38543" fmla="*/ 3026 w 13816"/>
              <a:gd name="connsiteY81-38544" fmla="*/ 9010 h 17382"/>
              <a:gd name="connsiteX82-38545" fmla="*/ 1342 w 13816"/>
              <a:gd name="connsiteY82-38546" fmla="*/ 9643 h 17382"/>
              <a:gd name="connsiteX83-38547" fmla="*/ 308 w 13816"/>
              <a:gd name="connsiteY83-38548" fmla="*/ 9936 h 17382"/>
              <a:gd name="connsiteX84-38549" fmla="*/ 156 w 13816"/>
              <a:gd name="connsiteY84-38550" fmla="*/ 8790 h 17382"/>
              <a:gd name="connsiteX85-38551" fmla="*/ 135 w 13816"/>
              <a:gd name="connsiteY85-38552" fmla="*/ 6267 h 17382"/>
              <a:gd name="connsiteX0-38553" fmla="*/ 135 w 13816"/>
              <a:gd name="connsiteY0-38554" fmla="*/ 6267 h 17382"/>
              <a:gd name="connsiteX1-38555" fmla="*/ 779 w 13816"/>
              <a:gd name="connsiteY1-38556" fmla="*/ 5729 h 17382"/>
              <a:gd name="connsiteX2-38557" fmla="*/ 2207 w 13816"/>
              <a:gd name="connsiteY2-38558" fmla="*/ 5863 h 17382"/>
              <a:gd name="connsiteX3-38559" fmla="*/ 4002 w 13816"/>
              <a:gd name="connsiteY3-38560" fmla="*/ 5164 h 17382"/>
              <a:gd name="connsiteX4-38561" fmla="*/ 6333 w 13816"/>
              <a:gd name="connsiteY4-38562" fmla="*/ 3399 h 17382"/>
              <a:gd name="connsiteX5-38563" fmla="*/ 6905 w 13816"/>
              <a:gd name="connsiteY5-38564" fmla="*/ 2367 h 17382"/>
              <a:gd name="connsiteX6-38565" fmla="*/ 7079 w 13816"/>
              <a:gd name="connsiteY6-38566" fmla="*/ 2149 h 17382"/>
              <a:gd name="connsiteX7-38567" fmla="*/ 7300 w 13816"/>
              <a:gd name="connsiteY7-38568" fmla="*/ 826 h 17382"/>
              <a:gd name="connsiteX8-38569" fmla="*/ 7650 w 13816"/>
              <a:gd name="connsiteY8-38570" fmla="*/ 961 h 17382"/>
              <a:gd name="connsiteX9-38571" fmla="*/ 8006 w 13816"/>
              <a:gd name="connsiteY9-38572" fmla="*/ 1915 h 17382"/>
              <a:gd name="connsiteX10-38573" fmla="*/ 8738 w 13816"/>
              <a:gd name="connsiteY10-38574" fmla="*/ 752 h 17382"/>
              <a:gd name="connsiteX11-38575" fmla="*/ 8410 w 13816"/>
              <a:gd name="connsiteY11-38576" fmla="*/ 1546 h 17382"/>
              <a:gd name="connsiteX12-38577" fmla="*/ 9069 w 13816"/>
              <a:gd name="connsiteY12-38578" fmla="*/ 19 h 17382"/>
              <a:gd name="connsiteX13-38579" fmla="*/ 9555 w 13816"/>
              <a:gd name="connsiteY13-38580" fmla="*/ 14 h 17382"/>
              <a:gd name="connsiteX14-38581" fmla="*/ 9651 w 13816"/>
              <a:gd name="connsiteY14-38582" fmla="*/ 1200 h 17382"/>
              <a:gd name="connsiteX15-38583" fmla="*/ 11153 w 13816"/>
              <a:gd name="connsiteY15-38584" fmla="*/ 2983 h 17382"/>
              <a:gd name="connsiteX16-38585" fmla="*/ 11693 w 13816"/>
              <a:gd name="connsiteY16-38586" fmla="*/ 3664 h 17382"/>
              <a:gd name="connsiteX17-38587" fmla="*/ 12576 w 13816"/>
              <a:gd name="connsiteY17-38588" fmla="*/ 6051 h 17382"/>
              <a:gd name="connsiteX18-38589" fmla="*/ 13367 w 13816"/>
              <a:gd name="connsiteY18-38590" fmla="*/ 8807 h 17382"/>
              <a:gd name="connsiteX19-38591" fmla="*/ 13696 w 13816"/>
              <a:gd name="connsiteY19-38592" fmla="*/ 12100 h 17382"/>
              <a:gd name="connsiteX20-38593" fmla="*/ 13815 w 13816"/>
              <a:gd name="connsiteY20-38594" fmla="*/ 13260 h 17382"/>
              <a:gd name="connsiteX21-38595" fmla="*/ 13606 w 13816"/>
              <a:gd name="connsiteY21-38596" fmla="*/ 17062 h 17382"/>
              <a:gd name="connsiteX22-38597" fmla="*/ 13570 w 13816"/>
              <a:gd name="connsiteY22-38598" fmla="*/ 15178 h 17382"/>
              <a:gd name="connsiteX23-38599" fmla="*/ 13074 w 13816"/>
              <a:gd name="connsiteY23-38600" fmla="*/ 17053 h 17382"/>
              <a:gd name="connsiteX24-38601" fmla="*/ 13214 w 13816"/>
              <a:gd name="connsiteY24-38602" fmla="*/ 13308 h 17382"/>
              <a:gd name="connsiteX25-38603" fmla="*/ 12587 w 13816"/>
              <a:gd name="connsiteY25-38604" fmla="*/ 9413 h 17382"/>
              <a:gd name="connsiteX26-38605" fmla="*/ 12736 w 13816"/>
              <a:gd name="connsiteY26-38606" fmla="*/ 13350 h 17382"/>
              <a:gd name="connsiteX27-38607" fmla="*/ 12796 w 13816"/>
              <a:gd name="connsiteY27-38608" fmla="*/ 14900 h 17382"/>
              <a:gd name="connsiteX28-38609" fmla="*/ 12197 w 13816"/>
              <a:gd name="connsiteY28-38610" fmla="*/ 17220 h 17382"/>
              <a:gd name="connsiteX29-38611" fmla="*/ 12291 w 13816"/>
              <a:gd name="connsiteY29-38612" fmla="*/ 10366 h 17382"/>
              <a:gd name="connsiteX30-38613" fmla="*/ 11939 w 13816"/>
              <a:gd name="connsiteY30-38614" fmla="*/ 6415 h 17382"/>
              <a:gd name="connsiteX31-38615" fmla="*/ 11217 w 13816"/>
              <a:gd name="connsiteY31-38616" fmla="*/ 5108 h 17382"/>
              <a:gd name="connsiteX32-38617" fmla="*/ 11539 w 13816"/>
              <a:gd name="connsiteY32-38618" fmla="*/ 7113 h 17382"/>
              <a:gd name="connsiteX33-38619" fmla="*/ 11780 w 13816"/>
              <a:gd name="connsiteY33-38620" fmla="*/ 7984 h 17382"/>
              <a:gd name="connsiteX34-38621" fmla="*/ 12138 w 13816"/>
              <a:gd name="connsiteY34-38622" fmla="*/ 9938 h 17382"/>
              <a:gd name="connsiteX35-38623" fmla="*/ 11764 w 13816"/>
              <a:gd name="connsiteY35-38624" fmla="*/ 9257 h 17382"/>
              <a:gd name="connsiteX36-38625" fmla="*/ 12107 w 13816"/>
              <a:gd name="connsiteY36-38626" fmla="*/ 11970 h 17382"/>
              <a:gd name="connsiteX37-38627" fmla="*/ 12024 w 13816"/>
              <a:gd name="connsiteY37-38628" fmla="*/ 14201 h 17382"/>
              <a:gd name="connsiteX38-38629" fmla="*/ 11868 w 13816"/>
              <a:gd name="connsiteY38-38630" fmla="*/ 16611 h 17382"/>
              <a:gd name="connsiteX39-38631" fmla="*/ 11878 w 13816"/>
              <a:gd name="connsiteY39-38632" fmla="*/ 15532 h 17382"/>
              <a:gd name="connsiteX40-38633" fmla="*/ 11659 w 13816"/>
              <a:gd name="connsiteY40-38634" fmla="*/ 13325 h 17382"/>
              <a:gd name="connsiteX41-38635" fmla="*/ 11511 w 13816"/>
              <a:gd name="connsiteY41-38636" fmla="*/ 11252 h 17382"/>
              <a:gd name="connsiteX42-38637" fmla="*/ 10854 w 13816"/>
              <a:gd name="connsiteY42-38638" fmla="*/ 6212 h 17382"/>
              <a:gd name="connsiteX43-38639" fmla="*/ 11200 w 13816"/>
              <a:gd name="connsiteY43-38640" fmla="*/ 11757 h 17382"/>
              <a:gd name="connsiteX44-38641" fmla="*/ 11400 w 13816"/>
              <a:gd name="connsiteY44-38642" fmla="*/ 14285 h 17382"/>
              <a:gd name="connsiteX45-38643" fmla="*/ 11229 w 13816"/>
              <a:gd name="connsiteY45-38644" fmla="*/ 16746 h 17382"/>
              <a:gd name="connsiteX46-38645" fmla="*/ 11037 w 13816"/>
              <a:gd name="connsiteY46-38646" fmla="*/ 13822 h 17382"/>
              <a:gd name="connsiteX47-38647" fmla="*/ 10633 w 13816"/>
              <a:gd name="connsiteY47-38648" fmla="*/ 16705 h 17382"/>
              <a:gd name="connsiteX48-38649" fmla="*/ 10290 w 13816"/>
              <a:gd name="connsiteY48-38650" fmla="*/ 17020 h 17382"/>
              <a:gd name="connsiteX49-38651" fmla="*/ 10369 w 13816"/>
              <a:gd name="connsiteY49-38652" fmla="*/ 16578 h 17382"/>
              <a:gd name="connsiteX50-38653" fmla="*/ 10482 w 13816"/>
              <a:gd name="connsiteY50-38654" fmla="*/ 15449 h 17382"/>
              <a:gd name="connsiteX51-38655" fmla="*/ 10608 w 13816"/>
              <a:gd name="connsiteY51-38656" fmla="*/ 14870 h 17382"/>
              <a:gd name="connsiteX52-38657" fmla="*/ 10497 w 13816"/>
              <a:gd name="connsiteY52-38658" fmla="*/ 15401 h 17382"/>
              <a:gd name="connsiteX53-38659" fmla="*/ 10107 w 13816"/>
              <a:gd name="connsiteY53-38660" fmla="*/ 15775 h 17382"/>
              <a:gd name="connsiteX54-38661" fmla="*/ 10303 w 13816"/>
              <a:gd name="connsiteY54-38662" fmla="*/ 15076 h 17382"/>
              <a:gd name="connsiteX55-38663" fmla="*/ 10158 w 13816"/>
              <a:gd name="connsiteY55-38664" fmla="*/ 14496 h 17382"/>
              <a:gd name="connsiteX56-38665" fmla="*/ 10429 w 13816"/>
              <a:gd name="connsiteY56-38666" fmla="*/ 14909 h 17382"/>
              <a:gd name="connsiteX57-38667" fmla="*/ 10408 w 13816"/>
              <a:gd name="connsiteY57-38668" fmla="*/ 13974 h 17382"/>
              <a:gd name="connsiteX58-38669" fmla="*/ 10485 w 13816"/>
              <a:gd name="connsiteY58-38670" fmla="*/ 10024 h 17382"/>
              <a:gd name="connsiteX59-38671" fmla="*/ 10649 w 13816"/>
              <a:gd name="connsiteY59-38672" fmla="*/ 8335 h 17382"/>
              <a:gd name="connsiteX60-38673" fmla="*/ 10180 w 13816"/>
              <a:gd name="connsiteY60-38674" fmla="*/ 12175 h 17382"/>
              <a:gd name="connsiteX61-38675" fmla="*/ 9419 w 13816"/>
              <a:gd name="connsiteY61-38676" fmla="*/ 16070 h 17382"/>
              <a:gd name="connsiteX62-38677" fmla="*/ 9343 w 13816"/>
              <a:gd name="connsiteY62-38678" fmla="*/ 14629 h 17382"/>
              <a:gd name="connsiteX63-38679" fmla="*/ 9594 w 13816"/>
              <a:gd name="connsiteY63-38680" fmla="*/ 13462 h 17382"/>
              <a:gd name="connsiteX64-38681" fmla="*/ 9795 w 13816"/>
              <a:gd name="connsiteY64-38682" fmla="*/ 11851 h 17382"/>
              <a:gd name="connsiteX65-38683" fmla="*/ 8937 w 13816"/>
              <a:gd name="connsiteY65-38684" fmla="*/ 13356 h 17382"/>
              <a:gd name="connsiteX66-38685" fmla="*/ 9525 w 13816"/>
              <a:gd name="connsiteY66-38686" fmla="*/ 11442 h 17382"/>
              <a:gd name="connsiteX67-38687" fmla="*/ 9915 w 13816"/>
              <a:gd name="connsiteY67-38688" fmla="*/ 10099 h 17382"/>
              <a:gd name="connsiteX68-38689" fmla="*/ 10040 w 13816"/>
              <a:gd name="connsiteY68-38690" fmla="*/ 5442 h 17382"/>
              <a:gd name="connsiteX69-38691" fmla="*/ 8978 w 13816"/>
              <a:gd name="connsiteY69-38692" fmla="*/ 3964 h 17382"/>
              <a:gd name="connsiteX70-38693" fmla="*/ 8484 w 13816"/>
              <a:gd name="connsiteY70-38694" fmla="*/ 4537 h 17382"/>
              <a:gd name="connsiteX71-38695" fmla="*/ 7252 w 13816"/>
              <a:gd name="connsiteY71-38696" fmla="*/ 4964 h 17382"/>
              <a:gd name="connsiteX72-38697" fmla="*/ 6958 w 13816"/>
              <a:gd name="connsiteY72-38698" fmla="*/ 6450 h 17382"/>
              <a:gd name="connsiteX73-38699" fmla="*/ 6353 w 13816"/>
              <a:gd name="connsiteY73-38700" fmla="*/ 6132 h 17382"/>
              <a:gd name="connsiteX74-38701" fmla="*/ 6177 w 13816"/>
              <a:gd name="connsiteY74-38702" fmla="*/ 6663 h 17382"/>
              <a:gd name="connsiteX75-38703" fmla="*/ 5827 w 13816"/>
              <a:gd name="connsiteY75-38704" fmla="*/ 6935 h 17382"/>
              <a:gd name="connsiteX76-38705" fmla="*/ 5225 w 13816"/>
              <a:gd name="connsiteY76-38706" fmla="*/ 7260 h 17382"/>
              <a:gd name="connsiteX77-38707" fmla="*/ 5356 w 13816"/>
              <a:gd name="connsiteY77-38708" fmla="*/ 7171 h 17382"/>
              <a:gd name="connsiteX78-38709" fmla="*/ 5733 w 13816"/>
              <a:gd name="connsiteY78-38710" fmla="*/ 7016 h 17382"/>
              <a:gd name="connsiteX79-38711" fmla="*/ 5381 w 13816"/>
              <a:gd name="connsiteY79-38712" fmla="*/ 8413 h 17382"/>
              <a:gd name="connsiteX80-38713" fmla="*/ 4302 w 13816"/>
              <a:gd name="connsiteY80-38714" fmla="*/ 8344 h 17382"/>
              <a:gd name="connsiteX81-38715" fmla="*/ 3773 w 13816"/>
              <a:gd name="connsiteY81-38716" fmla="*/ 8772 h 17382"/>
              <a:gd name="connsiteX82-38717" fmla="*/ 3026 w 13816"/>
              <a:gd name="connsiteY82-38718" fmla="*/ 9010 h 17382"/>
              <a:gd name="connsiteX83-38719" fmla="*/ 1342 w 13816"/>
              <a:gd name="connsiteY83-38720" fmla="*/ 9643 h 17382"/>
              <a:gd name="connsiteX84-38721" fmla="*/ 308 w 13816"/>
              <a:gd name="connsiteY84-38722" fmla="*/ 9936 h 17382"/>
              <a:gd name="connsiteX85-38723" fmla="*/ 156 w 13816"/>
              <a:gd name="connsiteY85-38724" fmla="*/ 8790 h 17382"/>
              <a:gd name="connsiteX86" fmla="*/ 135 w 13816"/>
              <a:gd name="connsiteY86" fmla="*/ 6267 h 17382"/>
              <a:gd name="connsiteX0-38725" fmla="*/ 135 w 13816"/>
              <a:gd name="connsiteY0-38726" fmla="*/ 6267 h 17382"/>
              <a:gd name="connsiteX1-38727" fmla="*/ 779 w 13816"/>
              <a:gd name="connsiteY1-38728" fmla="*/ 5729 h 17382"/>
              <a:gd name="connsiteX2-38729" fmla="*/ 2207 w 13816"/>
              <a:gd name="connsiteY2-38730" fmla="*/ 5863 h 17382"/>
              <a:gd name="connsiteX3-38731" fmla="*/ 4002 w 13816"/>
              <a:gd name="connsiteY3-38732" fmla="*/ 5164 h 17382"/>
              <a:gd name="connsiteX4-38733" fmla="*/ 6333 w 13816"/>
              <a:gd name="connsiteY4-38734" fmla="*/ 3399 h 17382"/>
              <a:gd name="connsiteX5-38735" fmla="*/ 6905 w 13816"/>
              <a:gd name="connsiteY5-38736" fmla="*/ 2367 h 17382"/>
              <a:gd name="connsiteX6-38737" fmla="*/ 7079 w 13816"/>
              <a:gd name="connsiteY6-38738" fmla="*/ 2149 h 17382"/>
              <a:gd name="connsiteX7-38739" fmla="*/ 7300 w 13816"/>
              <a:gd name="connsiteY7-38740" fmla="*/ 826 h 17382"/>
              <a:gd name="connsiteX8-38741" fmla="*/ 7650 w 13816"/>
              <a:gd name="connsiteY8-38742" fmla="*/ 961 h 17382"/>
              <a:gd name="connsiteX9-38743" fmla="*/ 8006 w 13816"/>
              <a:gd name="connsiteY9-38744" fmla="*/ 1915 h 17382"/>
              <a:gd name="connsiteX10-38745" fmla="*/ 8738 w 13816"/>
              <a:gd name="connsiteY10-38746" fmla="*/ 752 h 17382"/>
              <a:gd name="connsiteX11-38747" fmla="*/ 8410 w 13816"/>
              <a:gd name="connsiteY11-38748" fmla="*/ 1546 h 17382"/>
              <a:gd name="connsiteX12-38749" fmla="*/ 9069 w 13816"/>
              <a:gd name="connsiteY12-38750" fmla="*/ 19 h 17382"/>
              <a:gd name="connsiteX13-38751" fmla="*/ 9555 w 13816"/>
              <a:gd name="connsiteY13-38752" fmla="*/ 14 h 17382"/>
              <a:gd name="connsiteX14-38753" fmla="*/ 9651 w 13816"/>
              <a:gd name="connsiteY14-38754" fmla="*/ 1200 h 17382"/>
              <a:gd name="connsiteX15-38755" fmla="*/ 11153 w 13816"/>
              <a:gd name="connsiteY15-38756" fmla="*/ 2983 h 17382"/>
              <a:gd name="connsiteX16-38757" fmla="*/ 11693 w 13816"/>
              <a:gd name="connsiteY16-38758" fmla="*/ 3664 h 17382"/>
              <a:gd name="connsiteX17-38759" fmla="*/ 12576 w 13816"/>
              <a:gd name="connsiteY17-38760" fmla="*/ 6051 h 17382"/>
              <a:gd name="connsiteX18-38761" fmla="*/ 13367 w 13816"/>
              <a:gd name="connsiteY18-38762" fmla="*/ 8807 h 17382"/>
              <a:gd name="connsiteX19-38763" fmla="*/ 13696 w 13816"/>
              <a:gd name="connsiteY19-38764" fmla="*/ 12100 h 17382"/>
              <a:gd name="connsiteX20-38765" fmla="*/ 13815 w 13816"/>
              <a:gd name="connsiteY20-38766" fmla="*/ 13260 h 17382"/>
              <a:gd name="connsiteX21-38767" fmla="*/ 13606 w 13816"/>
              <a:gd name="connsiteY21-38768" fmla="*/ 17062 h 17382"/>
              <a:gd name="connsiteX22-38769" fmla="*/ 13570 w 13816"/>
              <a:gd name="connsiteY22-38770" fmla="*/ 15178 h 17382"/>
              <a:gd name="connsiteX23-38771" fmla="*/ 13074 w 13816"/>
              <a:gd name="connsiteY23-38772" fmla="*/ 17053 h 17382"/>
              <a:gd name="connsiteX24-38773" fmla="*/ 13214 w 13816"/>
              <a:gd name="connsiteY24-38774" fmla="*/ 13308 h 17382"/>
              <a:gd name="connsiteX25-38775" fmla="*/ 12587 w 13816"/>
              <a:gd name="connsiteY25-38776" fmla="*/ 9413 h 17382"/>
              <a:gd name="connsiteX26-38777" fmla="*/ 12736 w 13816"/>
              <a:gd name="connsiteY26-38778" fmla="*/ 13350 h 17382"/>
              <a:gd name="connsiteX27-38779" fmla="*/ 12796 w 13816"/>
              <a:gd name="connsiteY27-38780" fmla="*/ 14900 h 17382"/>
              <a:gd name="connsiteX28-38781" fmla="*/ 12197 w 13816"/>
              <a:gd name="connsiteY28-38782" fmla="*/ 17220 h 17382"/>
              <a:gd name="connsiteX29-38783" fmla="*/ 12291 w 13816"/>
              <a:gd name="connsiteY29-38784" fmla="*/ 10366 h 17382"/>
              <a:gd name="connsiteX30-38785" fmla="*/ 11939 w 13816"/>
              <a:gd name="connsiteY30-38786" fmla="*/ 6415 h 17382"/>
              <a:gd name="connsiteX31-38787" fmla="*/ 11217 w 13816"/>
              <a:gd name="connsiteY31-38788" fmla="*/ 5108 h 17382"/>
              <a:gd name="connsiteX32-38789" fmla="*/ 11539 w 13816"/>
              <a:gd name="connsiteY32-38790" fmla="*/ 7113 h 17382"/>
              <a:gd name="connsiteX33-38791" fmla="*/ 11780 w 13816"/>
              <a:gd name="connsiteY33-38792" fmla="*/ 7984 h 17382"/>
              <a:gd name="connsiteX34-38793" fmla="*/ 12138 w 13816"/>
              <a:gd name="connsiteY34-38794" fmla="*/ 9938 h 17382"/>
              <a:gd name="connsiteX35-38795" fmla="*/ 11764 w 13816"/>
              <a:gd name="connsiteY35-38796" fmla="*/ 9257 h 17382"/>
              <a:gd name="connsiteX36-38797" fmla="*/ 12107 w 13816"/>
              <a:gd name="connsiteY36-38798" fmla="*/ 11970 h 17382"/>
              <a:gd name="connsiteX37-38799" fmla="*/ 12024 w 13816"/>
              <a:gd name="connsiteY37-38800" fmla="*/ 14201 h 17382"/>
              <a:gd name="connsiteX38-38801" fmla="*/ 11868 w 13816"/>
              <a:gd name="connsiteY38-38802" fmla="*/ 16611 h 17382"/>
              <a:gd name="connsiteX39-38803" fmla="*/ 11878 w 13816"/>
              <a:gd name="connsiteY39-38804" fmla="*/ 15532 h 17382"/>
              <a:gd name="connsiteX40-38805" fmla="*/ 11659 w 13816"/>
              <a:gd name="connsiteY40-38806" fmla="*/ 13325 h 17382"/>
              <a:gd name="connsiteX41-38807" fmla="*/ 11511 w 13816"/>
              <a:gd name="connsiteY41-38808" fmla="*/ 11252 h 17382"/>
              <a:gd name="connsiteX42-38809" fmla="*/ 10854 w 13816"/>
              <a:gd name="connsiteY42-38810" fmla="*/ 6212 h 17382"/>
              <a:gd name="connsiteX43-38811" fmla="*/ 11200 w 13816"/>
              <a:gd name="connsiteY43-38812" fmla="*/ 11757 h 17382"/>
              <a:gd name="connsiteX44-38813" fmla="*/ 11400 w 13816"/>
              <a:gd name="connsiteY44-38814" fmla="*/ 14285 h 17382"/>
              <a:gd name="connsiteX45-38815" fmla="*/ 11229 w 13816"/>
              <a:gd name="connsiteY45-38816" fmla="*/ 16746 h 17382"/>
              <a:gd name="connsiteX46-38817" fmla="*/ 11037 w 13816"/>
              <a:gd name="connsiteY46-38818" fmla="*/ 13822 h 17382"/>
              <a:gd name="connsiteX47-38819" fmla="*/ 10633 w 13816"/>
              <a:gd name="connsiteY47-38820" fmla="*/ 16705 h 17382"/>
              <a:gd name="connsiteX48-38821" fmla="*/ 10290 w 13816"/>
              <a:gd name="connsiteY48-38822" fmla="*/ 17020 h 17382"/>
              <a:gd name="connsiteX49-38823" fmla="*/ 10369 w 13816"/>
              <a:gd name="connsiteY49-38824" fmla="*/ 16578 h 17382"/>
              <a:gd name="connsiteX50-38825" fmla="*/ 10482 w 13816"/>
              <a:gd name="connsiteY50-38826" fmla="*/ 15449 h 17382"/>
              <a:gd name="connsiteX51-38827" fmla="*/ 10608 w 13816"/>
              <a:gd name="connsiteY51-38828" fmla="*/ 14870 h 17382"/>
              <a:gd name="connsiteX52-38829" fmla="*/ 10497 w 13816"/>
              <a:gd name="connsiteY52-38830" fmla="*/ 15401 h 17382"/>
              <a:gd name="connsiteX53-38831" fmla="*/ 10107 w 13816"/>
              <a:gd name="connsiteY53-38832" fmla="*/ 15775 h 17382"/>
              <a:gd name="connsiteX54-38833" fmla="*/ 10303 w 13816"/>
              <a:gd name="connsiteY54-38834" fmla="*/ 15076 h 17382"/>
              <a:gd name="connsiteX55-38835" fmla="*/ 10158 w 13816"/>
              <a:gd name="connsiteY55-38836" fmla="*/ 14496 h 17382"/>
              <a:gd name="connsiteX56-38837" fmla="*/ 10341 w 13816"/>
              <a:gd name="connsiteY56-38838" fmla="*/ 15058 h 17382"/>
              <a:gd name="connsiteX57-38839" fmla="*/ 10408 w 13816"/>
              <a:gd name="connsiteY57-38840" fmla="*/ 13974 h 17382"/>
              <a:gd name="connsiteX58-38841" fmla="*/ 10485 w 13816"/>
              <a:gd name="connsiteY58-38842" fmla="*/ 10024 h 17382"/>
              <a:gd name="connsiteX59-38843" fmla="*/ 10649 w 13816"/>
              <a:gd name="connsiteY59-38844" fmla="*/ 8335 h 17382"/>
              <a:gd name="connsiteX60-38845" fmla="*/ 10180 w 13816"/>
              <a:gd name="connsiteY60-38846" fmla="*/ 12175 h 17382"/>
              <a:gd name="connsiteX61-38847" fmla="*/ 9419 w 13816"/>
              <a:gd name="connsiteY61-38848" fmla="*/ 16070 h 17382"/>
              <a:gd name="connsiteX62-38849" fmla="*/ 9343 w 13816"/>
              <a:gd name="connsiteY62-38850" fmla="*/ 14629 h 17382"/>
              <a:gd name="connsiteX63-38851" fmla="*/ 9594 w 13816"/>
              <a:gd name="connsiteY63-38852" fmla="*/ 13462 h 17382"/>
              <a:gd name="connsiteX64-38853" fmla="*/ 9795 w 13816"/>
              <a:gd name="connsiteY64-38854" fmla="*/ 11851 h 17382"/>
              <a:gd name="connsiteX65-38855" fmla="*/ 8937 w 13816"/>
              <a:gd name="connsiteY65-38856" fmla="*/ 13356 h 17382"/>
              <a:gd name="connsiteX66-38857" fmla="*/ 9525 w 13816"/>
              <a:gd name="connsiteY66-38858" fmla="*/ 11442 h 17382"/>
              <a:gd name="connsiteX67-38859" fmla="*/ 9915 w 13816"/>
              <a:gd name="connsiteY67-38860" fmla="*/ 10099 h 17382"/>
              <a:gd name="connsiteX68-38861" fmla="*/ 10040 w 13816"/>
              <a:gd name="connsiteY68-38862" fmla="*/ 5442 h 17382"/>
              <a:gd name="connsiteX69-38863" fmla="*/ 8978 w 13816"/>
              <a:gd name="connsiteY69-38864" fmla="*/ 3964 h 17382"/>
              <a:gd name="connsiteX70-38865" fmla="*/ 8484 w 13816"/>
              <a:gd name="connsiteY70-38866" fmla="*/ 4537 h 17382"/>
              <a:gd name="connsiteX71-38867" fmla="*/ 7252 w 13816"/>
              <a:gd name="connsiteY71-38868" fmla="*/ 4964 h 17382"/>
              <a:gd name="connsiteX72-38869" fmla="*/ 6958 w 13816"/>
              <a:gd name="connsiteY72-38870" fmla="*/ 6450 h 17382"/>
              <a:gd name="connsiteX73-38871" fmla="*/ 6353 w 13816"/>
              <a:gd name="connsiteY73-38872" fmla="*/ 6132 h 17382"/>
              <a:gd name="connsiteX74-38873" fmla="*/ 6177 w 13816"/>
              <a:gd name="connsiteY74-38874" fmla="*/ 6663 h 17382"/>
              <a:gd name="connsiteX75-38875" fmla="*/ 5827 w 13816"/>
              <a:gd name="connsiteY75-38876" fmla="*/ 6935 h 17382"/>
              <a:gd name="connsiteX76-38877" fmla="*/ 5225 w 13816"/>
              <a:gd name="connsiteY76-38878" fmla="*/ 7260 h 17382"/>
              <a:gd name="connsiteX77-38879" fmla="*/ 5356 w 13816"/>
              <a:gd name="connsiteY77-38880" fmla="*/ 7171 h 17382"/>
              <a:gd name="connsiteX78-38881" fmla="*/ 5733 w 13816"/>
              <a:gd name="connsiteY78-38882" fmla="*/ 7016 h 17382"/>
              <a:gd name="connsiteX79-38883" fmla="*/ 5381 w 13816"/>
              <a:gd name="connsiteY79-38884" fmla="*/ 8413 h 17382"/>
              <a:gd name="connsiteX80-38885" fmla="*/ 4302 w 13816"/>
              <a:gd name="connsiteY80-38886" fmla="*/ 8344 h 17382"/>
              <a:gd name="connsiteX81-38887" fmla="*/ 3773 w 13816"/>
              <a:gd name="connsiteY81-38888" fmla="*/ 8772 h 17382"/>
              <a:gd name="connsiteX82-38889" fmla="*/ 3026 w 13816"/>
              <a:gd name="connsiteY82-38890" fmla="*/ 9010 h 17382"/>
              <a:gd name="connsiteX83-38891" fmla="*/ 1342 w 13816"/>
              <a:gd name="connsiteY83-38892" fmla="*/ 9643 h 17382"/>
              <a:gd name="connsiteX84-38893" fmla="*/ 308 w 13816"/>
              <a:gd name="connsiteY84-38894" fmla="*/ 9936 h 17382"/>
              <a:gd name="connsiteX85-38895" fmla="*/ 156 w 13816"/>
              <a:gd name="connsiteY85-38896" fmla="*/ 8790 h 17382"/>
              <a:gd name="connsiteX86-38897" fmla="*/ 135 w 13816"/>
              <a:gd name="connsiteY86-38898" fmla="*/ 6267 h 17382"/>
              <a:gd name="connsiteX0-38899" fmla="*/ 135 w 13816"/>
              <a:gd name="connsiteY0-38900" fmla="*/ 6267 h 17382"/>
              <a:gd name="connsiteX1-38901" fmla="*/ 779 w 13816"/>
              <a:gd name="connsiteY1-38902" fmla="*/ 5729 h 17382"/>
              <a:gd name="connsiteX2-38903" fmla="*/ 2207 w 13816"/>
              <a:gd name="connsiteY2-38904" fmla="*/ 5863 h 17382"/>
              <a:gd name="connsiteX3-38905" fmla="*/ 4002 w 13816"/>
              <a:gd name="connsiteY3-38906" fmla="*/ 5164 h 17382"/>
              <a:gd name="connsiteX4-38907" fmla="*/ 6333 w 13816"/>
              <a:gd name="connsiteY4-38908" fmla="*/ 3399 h 17382"/>
              <a:gd name="connsiteX5-38909" fmla="*/ 6905 w 13816"/>
              <a:gd name="connsiteY5-38910" fmla="*/ 2367 h 17382"/>
              <a:gd name="connsiteX6-38911" fmla="*/ 7079 w 13816"/>
              <a:gd name="connsiteY6-38912" fmla="*/ 2149 h 17382"/>
              <a:gd name="connsiteX7-38913" fmla="*/ 7300 w 13816"/>
              <a:gd name="connsiteY7-38914" fmla="*/ 826 h 17382"/>
              <a:gd name="connsiteX8-38915" fmla="*/ 7650 w 13816"/>
              <a:gd name="connsiteY8-38916" fmla="*/ 961 h 17382"/>
              <a:gd name="connsiteX9-38917" fmla="*/ 8006 w 13816"/>
              <a:gd name="connsiteY9-38918" fmla="*/ 1915 h 17382"/>
              <a:gd name="connsiteX10-38919" fmla="*/ 8738 w 13816"/>
              <a:gd name="connsiteY10-38920" fmla="*/ 752 h 17382"/>
              <a:gd name="connsiteX11-38921" fmla="*/ 8410 w 13816"/>
              <a:gd name="connsiteY11-38922" fmla="*/ 1546 h 17382"/>
              <a:gd name="connsiteX12-38923" fmla="*/ 9069 w 13816"/>
              <a:gd name="connsiteY12-38924" fmla="*/ 19 h 17382"/>
              <a:gd name="connsiteX13-38925" fmla="*/ 9555 w 13816"/>
              <a:gd name="connsiteY13-38926" fmla="*/ 14 h 17382"/>
              <a:gd name="connsiteX14-38927" fmla="*/ 9651 w 13816"/>
              <a:gd name="connsiteY14-38928" fmla="*/ 1200 h 17382"/>
              <a:gd name="connsiteX15-38929" fmla="*/ 11153 w 13816"/>
              <a:gd name="connsiteY15-38930" fmla="*/ 2983 h 17382"/>
              <a:gd name="connsiteX16-38931" fmla="*/ 11693 w 13816"/>
              <a:gd name="connsiteY16-38932" fmla="*/ 3664 h 17382"/>
              <a:gd name="connsiteX17-38933" fmla="*/ 12576 w 13816"/>
              <a:gd name="connsiteY17-38934" fmla="*/ 6051 h 17382"/>
              <a:gd name="connsiteX18-38935" fmla="*/ 13367 w 13816"/>
              <a:gd name="connsiteY18-38936" fmla="*/ 8807 h 17382"/>
              <a:gd name="connsiteX19-38937" fmla="*/ 13696 w 13816"/>
              <a:gd name="connsiteY19-38938" fmla="*/ 12100 h 17382"/>
              <a:gd name="connsiteX20-38939" fmla="*/ 13815 w 13816"/>
              <a:gd name="connsiteY20-38940" fmla="*/ 13260 h 17382"/>
              <a:gd name="connsiteX21-38941" fmla="*/ 13606 w 13816"/>
              <a:gd name="connsiteY21-38942" fmla="*/ 17062 h 17382"/>
              <a:gd name="connsiteX22-38943" fmla="*/ 13702 w 13816"/>
              <a:gd name="connsiteY22-38944" fmla="*/ 15229 h 17382"/>
              <a:gd name="connsiteX23-38945" fmla="*/ 13074 w 13816"/>
              <a:gd name="connsiteY23-38946" fmla="*/ 17053 h 17382"/>
              <a:gd name="connsiteX24-38947" fmla="*/ 13214 w 13816"/>
              <a:gd name="connsiteY24-38948" fmla="*/ 13308 h 17382"/>
              <a:gd name="connsiteX25-38949" fmla="*/ 12587 w 13816"/>
              <a:gd name="connsiteY25-38950" fmla="*/ 9413 h 17382"/>
              <a:gd name="connsiteX26-38951" fmla="*/ 12736 w 13816"/>
              <a:gd name="connsiteY26-38952" fmla="*/ 13350 h 17382"/>
              <a:gd name="connsiteX27-38953" fmla="*/ 12796 w 13816"/>
              <a:gd name="connsiteY27-38954" fmla="*/ 14900 h 17382"/>
              <a:gd name="connsiteX28-38955" fmla="*/ 12197 w 13816"/>
              <a:gd name="connsiteY28-38956" fmla="*/ 17220 h 17382"/>
              <a:gd name="connsiteX29-38957" fmla="*/ 12291 w 13816"/>
              <a:gd name="connsiteY29-38958" fmla="*/ 10366 h 17382"/>
              <a:gd name="connsiteX30-38959" fmla="*/ 11939 w 13816"/>
              <a:gd name="connsiteY30-38960" fmla="*/ 6415 h 17382"/>
              <a:gd name="connsiteX31-38961" fmla="*/ 11217 w 13816"/>
              <a:gd name="connsiteY31-38962" fmla="*/ 5108 h 17382"/>
              <a:gd name="connsiteX32-38963" fmla="*/ 11539 w 13816"/>
              <a:gd name="connsiteY32-38964" fmla="*/ 7113 h 17382"/>
              <a:gd name="connsiteX33-38965" fmla="*/ 11780 w 13816"/>
              <a:gd name="connsiteY33-38966" fmla="*/ 7984 h 17382"/>
              <a:gd name="connsiteX34-38967" fmla="*/ 12138 w 13816"/>
              <a:gd name="connsiteY34-38968" fmla="*/ 9938 h 17382"/>
              <a:gd name="connsiteX35-38969" fmla="*/ 11764 w 13816"/>
              <a:gd name="connsiteY35-38970" fmla="*/ 9257 h 17382"/>
              <a:gd name="connsiteX36-38971" fmla="*/ 12107 w 13816"/>
              <a:gd name="connsiteY36-38972" fmla="*/ 11970 h 17382"/>
              <a:gd name="connsiteX37-38973" fmla="*/ 12024 w 13816"/>
              <a:gd name="connsiteY37-38974" fmla="*/ 14201 h 17382"/>
              <a:gd name="connsiteX38-38975" fmla="*/ 11868 w 13816"/>
              <a:gd name="connsiteY38-38976" fmla="*/ 16611 h 17382"/>
              <a:gd name="connsiteX39-38977" fmla="*/ 11878 w 13816"/>
              <a:gd name="connsiteY39-38978" fmla="*/ 15532 h 17382"/>
              <a:gd name="connsiteX40-38979" fmla="*/ 11659 w 13816"/>
              <a:gd name="connsiteY40-38980" fmla="*/ 13325 h 17382"/>
              <a:gd name="connsiteX41-38981" fmla="*/ 11511 w 13816"/>
              <a:gd name="connsiteY41-38982" fmla="*/ 11252 h 17382"/>
              <a:gd name="connsiteX42-38983" fmla="*/ 10854 w 13816"/>
              <a:gd name="connsiteY42-38984" fmla="*/ 6212 h 17382"/>
              <a:gd name="connsiteX43-38985" fmla="*/ 11200 w 13816"/>
              <a:gd name="connsiteY43-38986" fmla="*/ 11757 h 17382"/>
              <a:gd name="connsiteX44-38987" fmla="*/ 11400 w 13816"/>
              <a:gd name="connsiteY44-38988" fmla="*/ 14285 h 17382"/>
              <a:gd name="connsiteX45-38989" fmla="*/ 11229 w 13816"/>
              <a:gd name="connsiteY45-38990" fmla="*/ 16746 h 17382"/>
              <a:gd name="connsiteX46-38991" fmla="*/ 11037 w 13816"/>
              <a:gd name="connsiteY46-38992" fmla="*/ 13822 h 17382"/>
              <a:gd name="connsiteX47-38993" fmla="*/ 10633 w 13816"/>
              <a:gd name="connsiteY47-38994" fmla="*/ 16705 h 17382"/>
              <a:gd name="connsiteX48-38995" fmla="*/ 10290 w 13816"/>
              <a:gd name="connsiteY48-38996" fmla="*/ 17020 h 17382"/>
              <a:gd name="connsiteX49-38997" fmla="*/ 10369 w 13816"/>
              <a:gd name="connsiteY49-38998" fmla="*/ 16578 h 17382"/>
              <a:gd name="connsiteX50-38999" fmla="*/ 10482 w 13816"/>
              <a:gd name="connsiteY50-39000" fmla="*/ 15449 h 17382"/>
              <a:gd name="connsiteX51-39001" fmla="*/ 10608 w 13816"/>
              <a:gd name="connsiteY51-39002" fmla="*/ 14870 h 17382"/>
              <a:gd name="connsiteX52-39003" fmla="*/ 10497 w 13816"/>
              <a:gd name="connsiteY52-39004" fmla="*/ 15401 h 17382"/>
              <a:gd name="connsiteX53-39005" fmla="*/ 10107 w 13816"/>
              <a:gd name="connsiteY53-39006" fmla="*/ 15775 h 17382"/>
              <a:gd name="connsiteX54-39007" fmla="*/ 10303 w 13816"/>
              <a:gd name="connsiteY54-39008" fmla="*/ 15076 h 17382"/>
              <a:gd name="connsiteX55-39009" fmla="*/ 10158 w 13816"/>
              <a:gd name="connsiteY55-39010" fmla="*/ 14496 h 17382"/>
              <a:gd name="connsiteX56-39011" fmla="*/ 10341 w 13816"/>
              <a:gd name="connsiteY56-39012" fmla="*/ 15058 h 17382"/>
              <a:gd name="connsiteX57-39013" fmla="*/ 10408 w 13816"/>
              <a:gd name="connsiteY57-39014" fmla="*/ 13974 h 17382"/>
              <a:gd name="connsiteX58-39015" fmla="*/ 10485 w 13816"/>
              <a:gd name="connsiteY58-39016" fmla="*/ 10024 h 17382"/>
              <a:gd name="connsiteX59-39017" fmla="*/ 10649 w 13816"/>
              <a:gd name="connsiteY59-39018" fmla="*/ 8335 h 17382"/>
              <a:gd name="connsiteX60-39019" fmla="*/ 10180 w 13816"/>
              <a:gd name="connsiteY60-39020" fmla="*/ 12175 h 17382"/>
              <a:gd name="connsiteX61-39021" fmla="*/ 9419 w 13816"/>
              <a:gd name="connsiteY61-39022" fmla="*/ 16070 h 17382"/>
              <a:gd name="connsiteX62-39023" fmla="*/ 9343 w 13816"/>
              <a:gd name="connsiteY62-39024" fmla="*/ 14629 h 17382"/>
              <a:gd name="connsiteX63-39025" fmla="*/ 9594 w 13816"/>
              <a:gd name="connsiteY63-39026" fmla="*/ 13462 h 17382"/>
              <a:gd name="connsiteX64-39027" fmla="*/ 9795 w 13816"/>
              <a:gd name="connsiteY64-39028" fmla="*/ 11851 h 17382"/>
              <a:gd name="connsiteX65-39029" fmla="*/ 8937 w 13816"/>
              <a:gd name="connsiteY65-39030" fmla="*/ 13356 h 17382"/>
              <a:gd name="connsiteX66-39031" fmla="*/ 9525 w 13816"/>
              <a:gd name="connsiteY66-39032" fmla="*/ 11442 h 17382"/>
              <a:gd name="connsiteX67-39033" fmla="*/ 9915 w 13816"/>
              <a:gd name="connsiteY67-39034" fmla="*/ 10099 h 17382"/>
              <a:gd name="connsiteX68-39035" fmla="*/ 10040 w 13816"/>
              <a:gd name="connsiteY68-39036" fmla="*/ 5442 h 17382"/>
              <a:gd name="connsiteX69-39037" fmla="*/ 8978 w 13816"/>
              <a:gd name="connsiteY69-39038" fmla="*/ 3964 h 17382"/>
              <a:gd name="connsiteX70-39039" fmla="*/ 8484 w 13816"/>
              <a:gd name="connsiteY70-39040" fmla="*/ 4537 h 17382"/>
              <a:gd name="connsiteX71-39041" fmla="*/ 7252 w 13816"/>
              <a:gd name="connsiteY71-39042" fmla="*/ 4964 h 17382"/>
              <a:gd name="connsiteX72-39043" fmla="*/ 6958 w 13816"/>
              <a:gd name="connsiteY72-39044" fmla="*/ 6450 h 17382"/>
              <a:gd name="connsiteX73-39045" fmla="*/ 6353 w 13816"/>
              <a:gd name="connsiteY73-39046" fmla="*/ 6132 h 17382"/>
              <a:gd name="connsiteX74-39047" fmla="*/ 6177 w 13816"/>
              <a:gd name="connsiteY74-39048" fmla="*/ 6663 h 17382"/>
              <a:gd name="connsiteX75-39049" fmla="*/ 5827 w 13816"/>
              <a:gd name="connsiteY75-39050" fmla="*/ 6935 h 17382"/>
              <a:gd name="connsiteX76-39051" fmla="*/ 5225 w 13816"/>
              <a:gd name="connsiteY76-39052" fmla="*/ 7260 h 17382"/>
              <a:gd name="connsiteX77-39053" fmla="*/ 5356 w 13816"/>
              <a:gd name="connsiteY77-39054" fmla="*/ 7171 h 17382"/>
              <a:gd name="connsiteX78-39055" fmla="*/ 5733 w 13816"/>
              <a:gd name="connsiteY78-39056" fmla="*/ 7016 h 17382"/>
              <a:gd name="connsiteX79-39057" fmla="*/ 5381 w 13816"/>
              <a:gd name="connsiteY79-39058" fmla="*/ 8413 h 17382"/>
              <a:gd name="connsiteX80-39059" fmla="*/ 4302 w 13816"/>
              <a:gd name="connsiteY80-39060" fmla="*/ 8344 h 17382"/>
              <a:gd name="connsiteX81-39061" fmla="*/ 3773 w 13816"/>
              <a:gd name="connsiteY81-39062" fmla="*/ 8772 h 17382"/>
              <a:gd name="connsiteX82-39063" fmla="*/ 3026 w 13816"/>
              <a:gd name="connsiteY82-39064" fmla="*/ 9010 h 17382"/>
              <a:gd name="connsiteX83-39065" fmla="*/ 1342 w 13816"/>
              <a:gd name="connsiteY83-39066" fmla="*/ 9643 h 17382"/>
              <a:gd name="connsiteX84-39067" fmla="*/ 308 w 13816"/>
              <a:gd name="connsiteY84-39068" fmla="*/ 9936 h 17382"/>
              <a:gd name="connsiteX85-39069" fmla="*/ 156 w 13816"/>
              <a:gd name="connsiteY85-39070" fmla="*/ 8790 h 17382"/>
              <a:gd name="connsiteX86-39071" fmla="*/ 135 w 13816"/>
              <a:gd name="connsiteY86-39072" fmla="*/ 6267 h 17382"/>
              <a:gd name="connsiteX0-39073" fmla="*/ 135 w 13918"/>
              <a:gd name="connsiteY0-39074" fmla="*/ 6267 h 17382"/>
              <a:gd name="connsiteX1-39075" fmla="*/ 779 w 13918"/>
              <a:gd name="connsiteY1-39076" fmla="*/ 5729 h 17382"/>
              <a:gd name="connsiteX2-39077" fmla="*/ 2207 w 13918"/>
              <a:gd name="connsiteY2-39078" fmla="*/ 5863 h 17382"/>
              <a:gd name="connsiteX3-39079" fmla="*/ 4002 w 13918"/>
              <a:gd name="connsiteY3-39080" fmla="*/ 5164 h 17382"/>
              <a:gd name="connsiteX4-39081" fmla="*/ 6333 w 13918"/>
              <a:gd name="connsiteY4-39082" fmla="*/ 3399 h 17382"/>
              <a:gd name="connsiteX5-39083" fmla="*/ 6905 w 13918"/>
              <a:gd name="connsiteY5-39084" fmla="*/ 2367 h 17382"/>
              <a:gd name="connsiteX6-39085" fmla="*/ 7079 w 13918"/>
              <a:gd name="connsiteY6-39086" fmla="*/ 2149 h 17382"/>
              <a:gd name="connsiteX7-39087" fmla="*/ 7300 w 13918"/>
              <a:gd name="connsiteY7-39088" fmla="*/ 826 h 17382"/>
              <a:gd name="connsiteX8-39089" fmla="*/ 7650 w 13918"/>
              <a:gd name="connsiteY8-39090" fmla="*/ 961 h 17382"/>
              <a:gd name="connsiteX9-39091" fmla="*/ 8006 w 13918"/>
              <a:gd name="connsiteY9-39092" fmla="*/ 1915 h 17382"/>
              <a:gd name="connsiteX10-39093" fmla="*/ 8738 w 13918"/>
              <a:gd name="connsiteY10-39094" fmla="*/ 752 h 17382"/>
              <a:gd name="connsiteX11-39095" fmla="*/ 8410 w 13918"/>
              <a:gd name="connsiteY11-39096" fmla="*/ 1546 h 17382"/>
              <a:gd name="connsiteX12-39097" fmla="*/ 9069 w 13918"/>
              <a:gd name="connsiteY12-39098" fmla="*/ 19 h 17382"/>
              <a:gd name="connsiteX13-39099" fmla="*/ 9555 w 13918"/>
              <a:gd name="connsiteY13-39100" fmla="*/ 14 h 17382"/>
              <a:gd name="connsiteX14-39101" fmla="*/ 9651 w 13918"/>
              <a:gd name="connsiteY14-39102" fmla="*/ 1200 h 17382"/>
              <a:gd name="connsiteX15-39103" fmla="*/ 11153 w 13918"/>
              <a:gd name="connsiteY15-39104" fmla="*/ 2983 h 17382"/>
              <a:gd name="connsiteX16-39105" fmla="*/ 11693 w 13918"/>
              <a:gd name="connsiteY16-39106" fmla="*/ 3664 h 17382"/>
              <a:gd name="connsiteX17-39107" fmla="*/ 12576 w 13918"/>
              <a:gd name="connsiteY17-39108" fmla="*/ 6051 h 17382"/>
              <a:gd name="connsiteX18-39109" fmla="*/ 13367 w 13918"/>
              <a:gd name="connsiteY18-39110" fmla="*/ 8807 h 17382"/>
              <a:gd name="connsiteX19-39111" fmla="*/ 13696 w 13918"/>
              <a:gd name="connsiteY19-39112" fmla="*/ 12100 h 17382"/>
              <a:gd name="connsiteX20-39113" fmla="*/ 13815 w 13918"/>
              <a:gd name="connsiteY20-39114" fmla="*/ 13260 h 17382"/>
              <a:gd name="connsiteX21-39115" fmla="*/ 13606 w 13918"/>
              <a:gd name="connsiteY21-39116" fmla="*/ 17062 h 17382"/>
              <a:gd name="connsiteX22-39117" fmla="*/ 13908 w 13918"/>
              <a:gd name="connsiteY22-39118" fmla="*/ 15247 h 17382"/>
              <a:gd name="connsiteX23-39119" fmla="*/ 13074 w 13918"/>
              <a:gd name="connsiteY23-39120" fmla="*/ 17053 h 17382"/>
              <a:gd name="connsiteX24-39121" fmla="*/ 13214 w 13918"/>
              <a:gd name="connsiteY24-39122" fmla="*/ 13308 h 17382"/>
              <a:gd name="connsiteX25-39123" fmla="*/ 12587 w 13918"/>
              <a:gd name="connsiteY25-39124" fmla="*/ 9413 h 17382"/>
              <a:gd name="connsiteX26-39125" fmla="*/ 12736 w 13918"/>
              <a:gd name="connsiteY26-39126" fmla="*/ 13350 h 17382"/>
              <a:gd name="connsiteX27-39127" fmla="*/ 12796 w 13918"/>
              <a:gd name="connsiteY27-39128" fmla="*/ 14900 h 17382"/>
              <a:gd name="connsiteX28-39129" fmla="*/ 12197 w 13918"/>
              <a:gd name="connsiteY28-39130" fmla="*/ 17220 h 17382"/>
              <a:gd name="connsiteX29-39131" fmla="*/ 12291 w 13918"/>
              <a:gd name="connsiteY29-39132" fmla="*/ 10366 h 17382"/>
              <a:gd name="connsiteX30-39133" fmla="*/ 11939 w 13918"/>
              <a:gd name="connsiteY30-39134" fmla="*/ 6415 h 17382"/>
              <a:gd name="connsiteX31-39135" fmla="*/ 11217 w 13918"/>
              <a:gd name="connsiteY31-39136" fmla="*/ 5108 h 17382"/>
              <a:gd name="connsiteX32-39137" fmla="*/ 11539 w 13918"/>
              <a:gd name="connsiteY32-39138" fmla="*/ 7113 h 17382"/>
              <a:gd name="connsiteX33-39139" fmla="*/ 11780 w 13918"/>
              <a:gd name="connsiteY33-39140" fmla="*/ 7984 h 17382"/>
              <a:gd name="connsiteX34-39141" fmla="*/ 12138 w 13918"/>
              <a:gd name="connsiteY34-39142" fmla="*/ 9938 h 17382"/>
              <a:gd name="connsiteX35-39143" fmla="*/ 11764 w 13918"/>
              <a:gd name="connsiteY35-39144" fmla="*/ 9257 h 17382"/>
              <a:gd name="connsiteX36-39145" fmla="*/ 12107 w 13918"/>
              <a:gd name="connsiteY36-39146" fmla="*/ 11970 h 17382"/>
              <a:gd name="connsiteX37-39147" fmla="*/ 12024 w 13918"/>
              <a:gd name="connsiteY37-39148" fmla="*/ 14201 h 17382"/>
              <a:gd name="connsiteX38-39149" fmla="*/ 11868 w 13918"/>
              <a:gd name="connsiteY38-39150" fmla="*/ 16611 h 17382"/>
              <a:gd name="connsiteX39-39151" fmla="*/ 11878 w 13918"/>
              <a:gd name="connsiteY39-39152" fmla="*/ 15532 h 17382"/>
              <a:gd name="connsiteX40-39153" fmla="*/ 11659 w 13918"/>
              <a:gd name="connsiteY40-39154" fmla="*/ 13325 h 17382"/>
              <a:gd name="connsiteX41-39155" fmla="*/ 11511 w 13918"/>
              <a:gd name="connsiteY41-39156" fmla="*/ 11252 h 17382"/>
              <a:gd name="connsiteX42-39157" fmla="*/ 10854 w 13918"/>
              <a:gd name="connsiteY42-39158" fmla="*/ 6212 h 17382"/>
              <a:gd name="connsiteX43-39159" fmla="*/ 11200 w 13918"/>
              <a:gd name="connsiteY43-39160" fmla="*/ 11757 h 17382"/>
              <a:gd name="connsiteX44-39161" fmla="*/ 11400 w 13918"/>
              <a:gd name="connsiteY44-39162" fmla="*/ 14285 h 17382"/>
              <a:gd name="connsiteX45-39163" fmla="*/ 11229 w 13918"/>
              <a:gd name="connsiteY45-39164" fmla="*/ 16746 h 17382"/>
              <a:gd name="connsiteX46-39165" fmla="*/ 11037 w 13918"/>
              <a:gd name="connsiteY46-39166" fmla="*/ 13822 h 17382"/>
              <a:gd name="connsiteX47-39167" fmla="*/ 10633 w 13918"/>
              <a:gd name="connsiteY47-39168" fmla="*/ 16705 h 17382"/>
              <a:gd name="connsiteX48-39169" fmla="*/ 10290 w 13918"/>
              <a:gd name="connsiteY48-39170" fmla="*/ 17020 h 17382"/>
              <a:gd name="connsiteX49-39171" fmla="*/ 10369 w 13918"/>
              <a:gd name="connsiteY49-39172" fmla="*/ 16578 h 17382"/>
              <a:gd name="connsiteX50-39173" fmla="*/ 10482 w 13918"/>
              <a:gd name="connsiteY50-39174" fmla="*/ 15449 h 17382"/>
              <a:gd name="connsiteX51-39175" fmla="*/ 10608 w 13918"/>
              <a:gd name="connsiteY51-39176" fmla="*/ 14870 h 17382"/>
              <a:gd name="connsiteX52-39177" fmla="*/ 10497 w 13918"/>
              <a:gd name="connsiteY52-39178" fmla="*/ 15401 h 17382"/>
              <a:gd name="connsiteX53-39179" fmla="*/ 10107 w 13918"/>
              <a:gd name="connsiteY53-39180" fmla="*/ 15775 h 17382"/>
              <a:gd name="connsiteX54-39181" fmla="*/ 10303 w 13918"/>
              <a:gd name="connsiteY54-39182" fmla="*/ 15076 h 17382"/>
              <a:gd name="connsiteX55-39183" fmla="*/ 10158 w 13918"/>
              <a:gd name="connsiteY55-39184" fmla="*/ 14496 h 17382"/>
              <a:gd name="connsiteX56-39185" fmla="*/ 10341 w 13918"/>
              <a:gd name="connsiteY56-39186" fmla="*/ 15058 h 17382"/>
              <a:gd name="connsiteX57-39187" fmla="*/ 10408 w 13918"/>
              <a:gd name="connsiteY57-39188" fmla="*/ 13974 h 17382"/>
              <a:gd name="connsiteX58-39189" fmla="*/ 10485 w 13918"/>
              <a:gd name="connsiteY58-39190" fmla="*/ 10024 h 17382"/>
              <a:gd name="connsiteX59-39191" fmla="*/ 10649 w 13918"/>
              <a:gd name="connsiteY59-39192" fmla="*/ 8335 h 17382"/>
              <a:gd name="connsiteX60-39193" fmla="*/ 10180 w 13918"/>
              <a:gd name="connsiteY60-39194" fmla="*/ 12175 h 17382"/>
              <a:gd name="connsiteX61-39195" fmla="*/ 9419 w 13918"/>
              <a:gd name="connsiteY61-39196" fmla="*/ 16070 h 17382"/>
              <a:gd name="connsiteX62-39197" fmla="*/ 9343 w 13918"/>
              <a:gd name="connsiteY62-39198" fmla="*/ 14629 h 17382"/>
              <a:gd name="connsiteX63-39199" fmla="*/ 9594 w 13918"/>
              <a:gd name="connsiteY63-39200" fmla="*/ 13462 h 17382"/>
              <a:gd name="connsiteX64-39201" fmla="*/ 9795 w 13918"/>
              <a:gd name="connsiteY64-39202" fmla="*/ 11851 h 17382"/>
              <a:gd name="connsiteX65-39203" fmla="*/ 8937 w 13918"/>
              <a:gd name="connsiteY65-39204" fmla="*/ 13356 h 17382"/>
              <a:gd name="connsiteX66-39205" fmla="*/ 9525 w 13918"/>
              <a:gd name="connsiteY66-39206" fmla="*/ 11442 h 17382"/>
              <a:gd name="connsiteX67-39207" fmla="*/ 9915 w 13918"/>
              <a:gd name="connsiteY67-39208" fmla="*/ 10099 h 17382"/>
              <a:gd name="connsiteX68-39209" fmla="*/ 10040 w 13918"/>
              <a:gd name="connsiteY68-39210" fmla="*/ 5442 h 17382"/>
              <a:gd name="connsiteX69-39211" fmla="*/ 8978 w 13918"/>
              <a:gd name="connsiteY69-39212" fmla="*/ 3964 h 17382"/>
              <a:gd name="connsiteX70-39213" fmla="*/ 8484 w 13918"/>
              <a:gd name="connsiteY70-39214" fmla="*/ 4537 h 17382"/>
              <a:gd name="connsiteX71-39215" fmla="*/ 7252 w 13918"/>
              <a:gd name="connsiteY71-39216" fmla="*/ 4964 h 17382"/>
              <a:gd name="connsiteX72-39217" fmla="*/ 6958 w 13918"/>
              <a:gd name="connsiteY72-39218" fmla="*/ 6450 h 17382"/>
              <a:gd name="connsiteX73-39219" fmla="*/ 6353 w 13918"/>
              <a:gd name="connsiteY73-39220" fmla="*/ 6132 h 17382"/>
              <a:gd name="connsiteX74-39221" fmla="*/ 6177 w 13918"/>
              <a:gd name="connsiteY74-39222" fmla="*/ 6663 h 17382"/>
              <a:gd name="connsiteX75-39223" fmla="*/ 5827 w 13918"/>
              <a:gd name="connsiteY75-39224" fmla="*/ 6935 h 17382"/>
              <a:gd name="connsiteX76-39225" fmla="*/ 5225 w 13918"/>
              <a:gd name="connsiteY76-39226" fmla="*/ 7260 h 17382"/>
              <a:gd name="connsiteX77-39227" fmla="*/ 5356 w 13918"/>
              <a:gd name="connsiteY77-39228" fmla="*/ 7171 h 17382"/>
              <a:gd name="connsiteX78-39229" fmla="*/ 5733 w 13918"/>
              <a:gd name="connsiteY78-39230" fmla="*/ 7016 h 17382"/>
              <a:gd name="connsiteX79-39231" fmla="*/ 5381 w 13918"/>
              <a:gd name="connsiteY79-39232" fmla="*/ 8413 h 17382"/>
              <a:gd name="connsiteX80-39233" fmla="*/ 4302 w 13918"/>
              <a:gd name="connsiteY80-39234" fmla="*/ 8344 h 17382"/>
              <a:gd name="connsiteX81-39235" fmla="*/ 3773 w 13918"/>
              <a:gd name="connsiteY81-39236" fmla="*/ 8772 h 17382"/>
              <a:gd name="connsiteX82-39237" fmla="*/ 3026 w 13918"/>
              <a:gd name="connsiteY82-39238" fmla="*/ 9010 h 17382"/>
              <a:gd name="connsiteX83-39239" fmla="*/ 1342 w 13918"/>
              <a:gd name="connsiteY83-39240" fmla="*/ 9643 h 17382"/>
              <a:gd name="connsiteX84-39241" fmla="*/ 308 w 13918"/>
              <a:gd name="connsiteY84-39242" fmla="*/ 9936 h 17382"/>
              <a:gd name="connsiteX85-39243" fmla="*/ 156 w 13918"/>
              <a:gd name="connsiteY85-39244" fmla="*/ 8790 h 17382"/>
              <a:gd name="connsiteX86-39245" fmla="*/ 135 w 13918"/>
              <a:gd name="connsiteY86-39246" fmla="*/ 6267 h 17382"/>
              <a:gd name="connsiteX0-39247" fmla="*/ 135 w 13962"/>
              <a:gd name="connsiteY0-39248" fmla="*/ 6267 h 17382"/>
              <a:gd name="connsiteX1-39249" fmla="*/ 779 w 13962"/>
              <a:gd name="connsiteY1-39250" fmla="*/ 5729 h 17382"/>
              <a:gd name="connsiteX2-39251" fmla="*/ 2207 w 13962"/>
              <a:gd name="connsiteY2-39252" fmla="*/ 5863 h 17382"/>
              <a:gd name="connsiteX3-39253" fmla="*/ 4002 w 13962"/>
              <a:gd name="connsiteY3-39254" fmla="*/ 5164 h 17382"/>
              <a:gd name="connsiteX4-39255" fmla="*/ 6333 w 13962"/>
              <a:gd name="connsiteY4-39256" fmla="*/ 3399 h 17382"/>
              <a:gd name="connsiteX5-39257" fmla="*/ 6905 w 13962"/>
              <a:gd name="connsiteY5-39258" fmla="*/ 2367 h 17382"/>
              <a:gd name="connsiteX6-39259" fmla="*/ 7079 w 13962"/>
              <a:gd name="connsiteY6-39260" fmla="*/ 2149 h 17382"/>
              <a:gd name="connsiteX7-39261" fmla="*/ 7300 w 13962"/>
              <a:gd name="connsiteY7-39262" fmla="*/ 826 h 17382"/>
              <a:gd name="connsiteX8-39263" fmla="*/ 7650 w 13962"/>
              <a:gd name="connsiteY8-39264" fmla="*/ 961 h 17382"/>
              <a:gd name="connsiteX9-39265" fmla="*/ 8006 w 13962"/>
              <a:gd name="connsiteY9-39266" fmla="*/ 1915 h 17382"/>
              <a:gd name="connsiteX10-39267" fmla="*/ 8738 w 13962"/>
              <a:gd name="connsiteY10-39268" fmla="*/ 752 h 17382"/>
              <a:gd name="connsiteX11-39269" fmla="*/ 8410 w 13962"/>
              <a:gd name="connsiteY11-39270" fmla="*/ 1546 h 17382"/>
              <a:gd name="connsiteX12-39271" fmla="*/ 9069 w 13962"/>
              <a:gd name="connsiteY12-39272" fmla="*/ 19 h 17382"/>
              <a:gd name="connsiteX13-39273" fmla="*/ 9555 w 13962"/>
              <a:gd name="connsiteY13-39274" fmla="*/ 14 h 17382"/>
              <a:gd name="connsiteX14-39275" fmla="*/ 9651 w 13962"/>
              <a:gd name="connsiteY14-39276" fmla="*/ 1200 h 17382"/>
              <a:gd name="connsiteX15-39277" fmla="*/ 11153 w 13962"/>
              <a:gd name="connsiteY15-39278" fmla="*/ 2983 h 17382"/>
              <a:gd name="connsiteX16-39279" fmla="*/ 11693 w 13962"/>
              <a:gd name="connsiteY16-39280" fmla="*/ 3664 h 17382"/>
              <a:gd name="connsiteX17-39281" fmla="*/ 12576 w 13962"/>
              <a:gd name="connsiteY17-39282" fmla="*/ 6051 h 17382"/>
              <a:gd name="connsiteX18-39283" fmla="*/ 13367 w 13962"/>
              <a:gd name="connsiteY18-39284" fmla="*/ 8807 h 17382"/>
              <a:gd name="connsiteX19-39285" fmla="*/ 13696 w 13962"/>
              <a:gd name="connsiteY19-39286" fmla="*/ 12100 h 17382"/>
              <a:gd name="connsiteX20-39287" fmla="*/ 13815 w 13962"/>
              <a:gd name="connsiteY20-39288" fmla="*/ 13260 h 17382"/>
              <a:gd name="connsiteX21-39289" fmla="*/ 13606 w 13962"/>
              <a:gd name="connsiteY21-39290" fmla="*/ 17062 h 17382"/>
              <a:gd name="connsiteX22-39291" fmla="*/ 13908 w 13962"/>
              <a:gd name="connsiteY22-39292" fmla="*/ 15247 h 17382"/>
              <a:gd name="connsiteX23-39293" fmla="*/ 13074 w 13962"/>
              <a:gd name="connsiteY23-39294" fmla="*/ 17053 h 17382"/>
              <a:gd name="connsiteX24-39295" fmla="*/ 13214 w 13962"/>
              <a:gd name="connsiteY24-39296" fmla="*/ 13308 h 17382"/>
              <a:gd name="connsiteX25-39297" fmla="*/ 12587 w 13962"/>
              <a:gd name="connsiteY25-39298" fmla="*/ 9413 h 17382"/>
              <a:gd name="connsiteX26-39299" fmla="*/ 12736 w 13962"/>
              <a:gd name="connsiteY26-39300" fmla="*/ 13350 h 17382"/>
              <a:gd name="connsiteX27-39301" fmla="*/ 12796 w 13962"/>
              <a:gd name="connsiteY27-39302" fmla="*/ 14900 h 17382"/>
              <a:gd name="connsiteX28-39303" fmla="*/ 12197 w 13962"/>
              <a:gd name="connsiteY28-39304" fmla="*/ 17220 h 17382"/>
              <a:gd name="connsiteX29-39305" fmla="*/ 12291 w 13962"/>
              <a:gd name="connsiteY29-39306" fmla="*/ 10366 h 17382"/>
              <a:gd name="connsiteX30-39307" fmla="*/ 11939 w 13962"/>
              <a:gd name="connsiteY30-39308" fmla="*/ 6415 h 17382"/>
              <a:gd name="connsiteX31-39309" fmla="*/ 11217 w 13962"/>
              <a:gd name="connsiteY31-39310" fmla="*/ 5108 h 17382"/>
              <a:gd name="connsiteX32-39311" fmla="*/ 11539 w 13962"/>
              <a:gd name="connsiteY32-39312" fmla="*/ 7113 h 17382"/>
              <a:gd name="connsiteX33-39313" fmla="*/ 11780 w 13962"/>
              <a:gd name="connsiteY33-39314" fmla="*/ 7984 h 17382"/>
              <a:gd name="connsiteX34-39315" fmla="*/ 12138 w 13962"/>
              <a:gd name="connsiteY34-39316" fmla="*/ 9938 h 17382"/>
              <a:gd name="connsiteX35-39317" fmla="*/ 11764 w 13962"/>
              <a:gd name="connsiteY35-39318" fmla="*/ 9257 h 17382"/>
              <a:gd name="connsiteX36-39319" fmla="*/ 12107 w 13962"/>
              <a:gd name="connsiteY36-39320" fmla="*/ 11970 h 17382"/>
              <a:gd name="connsiteX37-39321" fmla="*/ 12024 w 13962"/>
              <a:gd name="connsiteY37-39322" fmla="*/ 14201 h 17382"/>
              <a:gd name="connsiteX38-39323" fmla="*/ 11868 w 13962"/>
              <a:gd name="connsiteY38-39324" fmla="*/ 16611 h 17382"/>
              <a:gd name="connsiteX39-39325" fmla="*/ 11878 w 13962"/>
              <a:gd name="connsiteY39-39326" fmla="*/ 15532 h 17382"/>
              <a:gd name="connsiteX40-39327" fmla="*/ 11659 w 13962"/>
              <a:gd name="connsiteY40-39328" fmla="*/ 13325 h 17382"/>
              <a:gd name="connsiteX41-39329" fmla="*/ 11511 w 13962"/>
              <a:gd name="connsiteY41-39330" fmla="*/ 11252 h 17382"/>
              <a:gd name="connsiteX42-39331" fmla="*/ 10854 w 13962"/>
              <a:gd name="connsiteY42-39332" fmla="*/ 6212 h 17382"/>
              <a:gd name="connsiteX43-39333" fmla="*/ 11200 w 13962"/>
              <a:gd name="connsiteY43-39334" fmla="*/ 11757 h 17382"/>
              <a:gd name="connsiteX44-39335" fmla="*/ 11400 w 13962"/>
              <a:gd name="connsiteY44-39336" fmla="*/ 14285 h 17382"/>
              <a:gd name="connsiteX45-39337" fmla="*/ 11229 w 13962"/>
              <a:gd name="connsiteY45-39338" fmla="*/ 16746 h 17382"/>
              <a:gd name="connsiteX46-39339" fmla="*/ 11037 w 13962"/>
              <a:gd name="connsiteY46-39340" fmla="*/ 13822 h 17382"/>
              <a:gd name="connsiteX47-39341" fmla="*/ 10633 w 13962"/>
              <a:gd name="connsiteY47-39342" fmla="*/ 16705 h 17382"/>
              <a:gd name="connsiteX48-39343" fmla="*/ 10290 w 13962"/>
              <a:gd name="connsiteY48-39344" fmla="*/ 17020 h 17382"/>
              <a:gd name="connsiteX49-39345" fmla="*/ 10369 w 13962"/>
              <a:gd name="connsiteY49-39346" fmla="*/ 16578 h 17382"/>
              <a:gd name="connsiteX50-39347" fmla="*/ 10482 w 13962"/>
              <a:gd name="connsiteY50-39348" fmla="*/ 15449 h 17382"/>
              <a:gd name="connsiteX51-39349" fmla="*/ 10608 w 13962"/>
              <a:gd name="connsiteY51-39350" fmla="*/ 14870 h 17382"/>
              <a:gd name="connsiteX52-39351" fmla="*/ 10497 w 13962"/>
              <a:gd name="connsiteY52-39352" fmla="*/ 15401 h 17382"/>
              <a:gd name="connsiteX53-39353" fmla="*/ 10107 w 13962"/>
              <a:gd name="connsiteY53-39354" fmla="*/ 15775 h 17382"/>
              <a:gd name="connsiteX54-39355" fmla="*/ 10303 w 13962"/>
              <a:gd name="connsiteY54-39356" fmla="*/ 15076 h 17382"/>
              <a:gd name="connsiteX55-39357" fmla="*/ 10158 w 13962"/>
              <a:gd name="connsiteY55-39358" fmla="*/ 14496 h 17382"/>
              <a:gd name="connsiteX56-39359" fmla="*/ 10341 w 13962"/>
              <a:gd name="connsiteY56-39360" fmla="*/ 15058 h 17382"/>
              <a:gd name="connsiteX57-39361" fmla="*/ 10408 w 13962"/>
              <a:gd name="connsiteY57-39362" fmla="*/ 13974 h 17382"/>
              <a:gd name="connsiteX58-39363" fmla="*/ 10485 w 13962"/>
              <a:gd name="connsiteY58-39364" fmla="*/ 10024 h 17382"/>
              <a:gd name="connsiteX59-39365" fmla="*/ 10649 w 13962"/>
              <a:gd name="connsiteY59-39366" fmla="*/ 8335 h 17382"/>
              <a:gd name="connsiteX60-39367" fmla="*/ 10180 w 13962"/>
              <a:gd name="connsiteY60-39368" fmla="*/ 12175 h 17382"/>
              <a:gd name="connsiteX61-39369" fmla="*/ 9419 w 13962"/>
              <a:gd name="connsiteY61-39370" fmla="*/ 16070 h 17382"/>
              <a:gd name="connsiteX62-39371" fmla="*/ 9343 w 13962"/>
              <a:gd name="connsiteY62-39372" fmla="*/ 14629 h 17382"/>
              <a:gd name="connsiteX63-39373" fmla="*/ 9594 w 13962"/>
              <a:gd name="connsiteY63-39374" fmla="*/ 13462 h 17382"/>
              <a:gd name="connsiteX64-39375" fmla="*/ 9795 w 13962"/>
              <a:gd name="connsiteY64-39376" fmla="*/ 11851 h 17382"/>
              <a:gd name="connsiteX65-39377" fmla="*/ 8937 w 13962"/>
              <a:gd name="connsiteY65-39378" fmla="*/ 13356 h 17382"/>
              <a:gd name="connsiteX66-39379" fmla="*/ 9525 w 13962"/>
              <a:gd name="connsiteY66-39380" fmla="*/ 11442 h 17382"/>
              <a:gd name="connsiteX67-39381" fmla="*/ 9915 w 13962"/>
              <a:gd name="connsiteY67-39382" fmla="*/ 10099 h 17382"/>
              <a:gd name="connsiteX68-39383" fmla="*/ 10040 w 13962"/>
              <a:gd name="connsiteY68-39384" fmla="*/ 5442 h 17382"/>
              <a:gd name="connsiteX69-39385" fmla="*/ 8978 w 13962"/>
              <a:gd name="connsiteY69-39386" fmla="*/ 3964 h 17382"/>
              <a:gd name="connsiteX70-39387" fmla="*/ 8484 w 13962"/>
              <a:gd name="connsiteY70-39388" fmla="*/ 4537 h 17382"/>
              <a:gd name="connsiteX71-39389" fmla="*/ 7252 w 13962"/>
              <a:gd name="connsiteY71-39390" fmla="*/ 4964 h 17382"/>
              <a:gd name="connsiteX72-39391" fmla="*/ 6958 w 13962"/>
              <a:gd name="connsiteY72-39392" fmla="*/ 6450 h 17382"/>
              <a:gd name="connsiteX73-39393" fmla="*/ 6353 w 13962"/>
              <a:gd name="connsiteY73-39394" fmla="*/ 6132 h 17382"/>
              <a:gd name="connsiteX74-39395" fmla="*/ 6177 w 13962"/>
              <a:gd name="connsiteY74-39396" fmla="*/ 6663 h 17382"/>
              <a:gd name="connsiteX75-39397" fmla="*/ 5827 w 13962"/>
              <a:gd name="connsiteY75-39398" fmla="*/ 6935 h 17382"/>
              <a:gd name="connsiteX76-39399" fmla="*/ 5225 w 13962"/>
              <a:gd name="connsiteY76-39400" fmla="*/ 7260 h 17382"/>
              <a:gd name="connsiteX77-39401" fmla="*/ 5356 w 13962"/>
              <a:gd name="connsiteY77-39402" fmla="*/ 7171 h 17382"/>
              <a:gd name="connsiteX78-39403" fmla="*/ 5733 w 13962"/>
              <a:gd name="connsiteY78-39404" fmla="*/ 7016 h 17382"/>
              <a:gd name="connsiteX79-39405" fmla="*/ 5381 w 13962"/>
              <a:gd name="connsiteY79-39406" fmla="*/ 8413 h 17382"/>
              <a:gd name="connsiteX80-39407" fmla="*/ 4302 w 13962"/>
              <a:gd name="connsiteY80-39408" fmla="*/ 8344 h 17382"/>
              <a:gd name="connsiteX81-39409" fmla="*/ 3773 w 13962"/>
              <a:gd name="connsiteY81-39410" fmla="*/ 8772 h 17382"/>
              <a:gd name="connsiteX82-39411" fmla="*/ 3026 w 13962"/>
              <a:gd name="connsiteY82-39412" fmla="*/ 9010 h 17382"/>
              <a:gd name="connsiteX83-39413" fmla="*/ 1342 w 13962"/>
              <a:gd name="connsiteY83-39414" fmla="*/ 9643 h 17382"/>
              <a:gd name="connsiteX84-39415" fmla="*/ 308 w 13962"/>
              <a:gd name="connsiteY84-39416" fmla="*/ 9936 h 17382"/>
              <a:gd name="connsiteX85-39417" fmla="*/ 156 w 13962"/>
              <a:gd name="connsiteY85-39418" fmla="*/ 8790 h 17382"/>
              <a:gd name="connsiteX86-39419" fmla="*/ 135 w 13962"/>
              <a:gd name="connsiteY86-39420" fmla="*/ 6267 h 17382"/>
              <a:gd name="connsiteX0-39421" fmla="*/ 135 w 13962"/>
              <a:gd name="connsiteY0-39422" fmla="*/ 6267 h 17382"/>
              <a:gd name="connsiteX1-39423" fmla="*/ 779 w 13962"/>
              <a:gd name="connsiteY1-39424" fmla="*/ 5729 h 17382"/>
              <a:gd name="connsiteX2-39425" fmla="*/ 2207 w 13962"/>
              <a:gd name="connsiteY2-39426" fmla="*/ 5863 h 17382"/>
              <a:gd name="connsiteX3-39427" fmla="*/ 4002 w 13962"/>
              <a:gd name="connsiteY3-39428" fmla="*/ 5164 h 17382"/>
              <a:gd name="connsiteX4-39429" fmla="*/ 6333 w 13962"/>
              <a:gd name="connsiteY4-39430" fmla="*/ 3399 h 17382"/>
              <a:gd name="connsiteX5-39431" fmla="*/ 6905 w 13962"/>
              <a:gd name="connsiteY5-39432" fmla="*/ 2367 h 17382"/>
              <a:gd name="connsiteX6-39433" fmla="*/ 7079 w 13962"/>
              <a:gd name="connsiteY6-39434" fmla="*/ 2149 h 17382"/>
              <a:gd name="connsiteX7-39435" fmla="*/ 7300 w 13962"/>
              <a:gd name="connsiteY7-39436" fmla="*/ 826 h 17382"/>
              <a:gd name="connsiteX8-39437" fmla="*/ 7650 w 13962"/>
              <a:gd name="connsiteY8-39438" fmla="*/ 961 h 17382"/>
              <a:gd name="connsiteX9-39439" fmla="*/ 8006 w 13962"/>
              <a:gd name="connsiteY9-39440" fmla="*/ 1915 h 17382"/>
              <a:gd name="connsiteX10-39441" fmla="*/ 8738 w 13962"/>
              <a:gd name="connsiteY10-39442" fmla="*/ 752 h 17382"/>
              <a:gd name="connsiteX11-39443" fmla="*/ 8410 w 13962"/>
              <a:gd name="connsiteY11-39444" fmla="*/ 1546 h 17382"/>
              <a:gd name="connsiteX12-39445" fmla="*/ 9069 w 13962"/>
              <a:gd name="connsiteY12-39446" fmla="*/ 19 h 17382"/>
              <a:gd name="connsiteX13-39447" fmla="*/ 9555 w 13962"/>
              <a:gd name="connsiteY13-39448" fmla="*/ 14 h 17382"/>
              <a:gd name="connsiteX14-39449" fmla="*/ 9651 w 13962"/>
              <a:gd name="connsiteY14-39450" fmla="*/ 1200 h 17382"/>
              <a:gd name="connsiteX15-39451" fmla="*/ 11153 w 13962"/>
              <a:gd name="connsiteY15-39452" fmla="*/ 2983 h 17382"/>
              <a:gd name="connsiteX16-39453" fmla="*/ 11693 w 13962"/>
              <a:gd name="connsiteY16-39454" fmla="*/ 3664 h 17382"/>
              <a:gd name="connsiteX17-39455" fmla="*/ 12576 w 13962"/>
              <a:gd name="connsiteY17-39456" fmla="*/ 6051 h 17382"/>
              <a:gd name="connsiteX18-39457" fmla="*/ 13367 w 13962"/>
              <a:gd name="connsiteY18-39458" fmla="*/ 8807 h 17382"/>
              <a:gd name="connsiteX19-39459" fmla="*/ 13696 w 13962"/>
              <a:gd name="connsiteY19-39460" fmla="*/ 12100 h 17382"/>
              <a:gd name="connsiteX20-39461" fmla="*/ 13815 w 13962"/>
              <a:gd name="connsiteY20-39462" fmla="*/ 13260 h 17382"/>
              <a:gd name="connsiteX21-39463" fmla="*/ 13606 w 13962"/>
              <a:gd name="connsiteY21-39464" fmla="*/ 17062 h 17382"/>
              <a:gd name="connsiteX22-39465" fmla="*/ 13908 w 13962"/>
              <a:gd name="connsiteY22-39466" fmla="*/ 15247 h 17382"/>
              <a:gd name="connsiteX23-39467" fmla="*/ 12502 w 13962"/>
              <a:gd name="connsiteY23-39468" fmla="*/ 17198 h 17382"/>
              <a:gd name="connsiteX24-39469" fmla="*/ 13214 w 13962"/>
              <a:gd name="connsiteY24-39470" fmla="*/ 13308 h 17382"/>
              <a:gd name="connsiteX25-39471" fmla="*/ 12587 w 13962"/>
              <a:gd name="connsiteY25-39472" fmla="*/ 9413 h 17382"/>
              <a:gd name="connsiteX26-39473" fmla="*/ 12736 w 13962"/>
              <a:gd name="connsiteY26-39474" fmla="*/ 13350 h 17382"/>
              <a:gd name="connsiteX27-39475" fmla="*/ 12796 w 13962"/>
              <a:gd name="connsiteY27-39476" fmla="*/ 14900 h 17382"/>
              <a:gd name="connsiteX28-39477" fmla="*/ 12197 w 13962"/>
              <a:gd name="connsiteY28-39478" fmla="*/ 17220 h 17382"/>
              <a:gd name="connsiteX29-39479" fmla="*/ 12291 w 13962"/>
              <a:gd name="connsiteY29-39480" fmla="*/ 10366 h 17382"/>
              <a:gd name="connsiteX30-39481" fmla="*/ 11939 w 13962"/>
              <a:gd name="connsiteY30-39482" fmla="*/ 6415 h 17382"/>
              <a:gd name="connsiteX31-39483" fmla="*/ 11217 w 13962"/>
              <a:gd name="connsiteY31-39484" fmla="*/ 5108 h 17382"/>
              <a:gd name="connsiteX32-39485" fmla="*/ 11539 w 13962"/>
              <a:gd name="connsiteY32-39486" fmla="*/ 7113 h 17382"/>
              <a:gd name="connsiteX33-39487" fmla="*/ 11780 w 13962"/>
              <a:gd name="connsiteY33-39488" fmla="*/ 7984 h 17382"/>
              <a:gd name="connsiteX34-39489" fmla="*/ 12138 w 13962"/>
              <a:gd name="connsiteY34-39490" fmla="*/ 9938 h 17382"/>
              <a:gd name="connsiteX35-39491" fmla="*/ 11764 w 13962"/>
              <a:gd name="connsiteY35-39492" fmla="*/ 9257 h 17382"/>
              <a:gd name="connsiteX36-39493" fmla="*/ 12107 w 13962"/>
              <a:gd name="connsiteY36-39494" fmla="*/ 11970 h 17382"/>
              <a:gd name="connsiteX37-39495" fmla="*/ 12024 w 13962"/>
              <a:gd name="connsiteY37-39496" fmla="*/ 14201 h 17382"/>
              <a:gd name="connsiteX38-39497" fmla="*/ 11868 w 13962"/>
              <a:gd name="connsiteY38-39498" fmla="*/ 16611 h 17382"/>
              <a:gd name="connsiteX39-39499" fmla="*/ 11878 w 13962"/>
              <a:gd name="connsiteY39-39500" fmla="*/ 15532 h 17382"/>
              <a:gd name="connsiteX40-39501" fmla="*/ 11659 w 13962"/>
              <a:gd name="connsiteY40-39502" fmla="*/ 13325 h 17382"/>
              <a:gd name="connsiteX41-39503" fmla="*/ 11511 w 13962"/>
              <a:gd name="connsiteY41-39504" fmla="*/ 11252 h 17382"/>
              <a:gd name="connsiteX42-39505" fmla="*/ 10854 w 13962"/>
              <a:gd name="connsiteY42-39506" fmla="*/ 6212 h 17382"/>
              <a:gd name="connsiteX43-39507" fmla="*/ 11200 w 13962"/>
              <a:gd name="connsiteY43-39508" fmla="*/ 11757 h 17382"/>
              <a:gd name="connsiteX44-39509" fmla="*/ 11400 w 13962"/>
              <a:gd name="connsiteY44-39510" fmla="*/ 14285 h 17382"/>
              <a:gd name="connsiteX45-39511" fmla="*/ 11229 w 13962"/>
              <a:gd name="connsiteY45-39512" fmla="*/ 16746 h 17382"/>
              <a:gd name="connsiteX46-39513" fmla="*/ 11037 w 13962"/>
              <a:gd name="connsiteY46-39514" fmla="*/ 13822 h 17382"/>
              <a:gd name="connsiteX47-39515" fmla="*/ 10633 w 13962"/>
              <a:gd name="connsiteY47-39516" fmla="*/ 16705 h 17382"/>
              <a:gd name="connsiteX48-39517" fmla="*/ 10290 w 13962"/>
              <a:gd name="connsiteY48-39518" fmla="*/ 17020 h 17382"/>
              <a:gd name="connsiteX49-39519" fmla="*/ 10369 w 13962"/>
              <a:gd name="connsiteY49-39520" fmla="*/ 16578 h 17382"/>
              <a:gd name="connsiteX50-39521" fmla="*/ 10482 w 13962"/>
              <a:gd name="connsiteY50-39522" fmla="*/ 15449 h 17382"/>
              <a:gd name="connsiteX51-39523" fmla="*/ 10608 w 13962"/>
              <a:gd name="connsiteY51-39524" fmla="*/ 14870 h 17382"/>
              <a:gd name="connsiteX52-39525" fmla="*/ 10497 w 13962"/>
              <a:gd name="connsiteY52-39526" fmla="*/ 15401 h 17382"/>
              <a:gd name="connsiteX53-39527" fmla="*/ 10107 w 13962"/>
              <a:gd name="connsiteY53-39528" fmla="*/ 15775 h 17382"/>
              <a:gd name="connsiteX54-39529" fmla="*/ 10303 w 13962"/>
              <a:gd name="connsiteY54-39530" fmla="*/ 15076 h 17382"/>
              <a:gd name="connsiteX55-39531" fmla="*/ 10158 w 13962"/>
              <a:gd name="connsiteY55-39532" fmla="*/ 14496 h 17382"/>
              <a:gd name="connsiteX56-39533" fmla="*/ 10341 w 13962"/>
              <a:gd name="connsiteY56-39534" fmla="*/ 15058 h 17382"/>
              <a:gd name="connsiteX57-39535" fmla="*/ 10408 w 13962"/>
              <a:gd name="connsiteY57-39536" fmla="*/ 13974 h 17382"/>
              <a:gd name="connsiteX58-39537" fmla="*/ 10485 w 13962"/>
              <a:gd name="connsiteY58-39538" fmla="*/ 10024 h 17382"/>
              <a:gd name="connsiteX59-39539" fmla="*/ 10649 w 13962"/>
              <a:gd name="connsiteY59-39540" fmla="*/ 8335 h 17382"/>
              <a:gd name="connsiteX60-39541" fmla="*/ 10180 w 13962"/>
              <a:gd name="connsiteY60-39542" fmla="*/ 12175 h 17382"/>
              <a:gd name="connsiteX61-39543" fmla="*/ 9419 w 13962"/>
              <a:gd name="connsiteY61-39544" fmla="*/ 16070 h 17382"/>
              <a:gd name="connsiteX62-39545" fmla="*/ 9343 w 13962"/>
              <a:gd name="connsiteY62-39546" fmla="*/ 14629 h 17382"/>
              <a:gd name="connsiteX63-39547" fmla="*/ 9594 w 13962"/>
              <a:gd name="connsiteY63-39548" fmla="*/ 13462 h 17382"/>
              <a:gd name="connsiteX64-39549" fmla="*/ 9795 w 13962"/>
              <a:gd name="connsiteY64-39550" fmla="*/ 11851 h 17382"/>
              <a:gd name="connsiteX65-39551" fmla="*/ 8937 w 13962"/>
              <a:gd name="connsiteY65-39552" fmla="*/ 13356 h 17382"/>
              <a:gd name="connsiteX66-39553" fmla="*/ 9525 w 13962"/>
              <a:gd name="connsiteY66-39554" fmla="*/ 11442 h 17382"/>
              <a:gd name="connsiteX67-39555" fmla="*/ 9915 w 13962"/>
              <a:gd name="connsiteY67-39556" fmla="*/ 10099 h 17382"/>
              <a:gd name="connsiteX68-39557" fmla="*/ 10040 w 13962"/>
              <a:gd name="connsiteY68-39558" fmla="*/ 5442 h 17382"/>
              <a:gd name="connsiteX69-39559" fmla="*/ 8978 w 13962"/>
              <a:gd name="connsiteY69-39560" fmla="*/ 3964 h 17382"/>
              <a:gd name="connsiteX70-39561" fmla="*/ 8484 w 13962"/>
              <a:gd name="connsiteY70-39562" fmla="*/ 4537 h 17382"/>
              <a:gd name="connsiteX71-39563" fmla="*/ 7252 w 13962"/>
              <a:gd name="connsiteY71-39564" fmla="*/ 4964 h 17382"/>
              <a:gd name="connsiteX72-39565" fmla="*/ 6958 w 13962"/>
              <a:gd name="connsiteY72-39566" fmla="*/ 6450 h 17382"/>
              <a:gd name="connsiteX73-39567" fmla="*/ 6353 w 13962"/>
              <a:gd name="connsiteY73-39568" fmla="*/ 6132 h 17382"/>
              <a:gd name="connsiteX74-39569" fmla="*/ 6177 w 13962"/>
              <a:gd name="connsiteY74-39570" fmla="*/ 6663 h 17382"/>
              <a:gd name="connsiteX75-39571" fmla="*/ 5827 w 13962"/>
              <a:gd name="connsiteY75-39572" fmla="*/ 6935 h 17382"/>
              <a:gd name="connsiteX76-39573" fmla="*/ 5225 w 13962"/>
              <a:gd name="connsiteY76-39574" fmla="*/ 7260 h 17382"/>
              <a:gd name="connsiteX77-39575" fmla="*/ 5356 w 13962"/>
              <a:gd name="connsiteY77-39576" fmla="*/ 7171 h 17382"/>
              <a:gd name="connsiteX78-39577" fmla="*/ 5733 w 13962"/>
              <a:gd name="connsiteY78-39578" fmla="*/ 7016 h 17382"/>
              <a:gd name="connsiteX79-39579" fmla="*/ 5381 w 13962"/>
              <a:gd name="connsiteY79-39580" fmla="*/ 8413 h 17382"/>
              <a:gd name="connsiteX80-39581" fmla="*/ 4302 w 13962"/>
              <a:gd name="connsiteY80-39582" fmla="*/ 8344 h 17382"/>
              <a:gd name="connsiteX81-39583" fmla="*/ 3773 w 13962"/>
              <a:gd name="connsiteY81-39584" fmla="*/ 8772 h 17382"/>
              <a:gd name="connsiteX82-39585" fmla="*/ 3026 w 13962"/>
              <a:gd name="connsiteY82-39586" fmla="*/ 9010 h 17382"/>
              <a:gd name="connsiteX83-39587" fmla="*/ 1342 w 13962"/>
              <a:gd name="connsiteY83-39588" fmla="*/ 9643 h 17382"/>
              <a:gd name="connsiteX84-39589" fmla="*/ 308 w 13962"/>
              <a:gd name="connsiteY84-39590" fmla="*/ 9936 h 17382"/>
              <a:gd name="connsiteX85-39591" fmla="*/ 156 w 13962"/>
              <a:gd name="connsiteY85-39592" fmla="*/ 8790 h 17382"/>
              <a:gd name="connsiteX86-39593" fmla="*/ 135 w 13962"/>
              <a:gd name="connsiteY86-39594" fmla="*/ 6267 h 17382"/>
              <a:gd name="connsiteX0-39595" fmla="*/ 135 w 13965"/>
              <a:gd name="connsiteY0-39596" fmla="*/ 6267 h 17382"/>
              <a:gd name="connsiteX1-39597" fmla="*/ 779 w 13965"/>
              <a:gd name="connsiteY1-39598" fmla="*/ 5729 h 17382"/>
              <a:gd name="connsiteX2-39599" fmla="*/ 2207 w 13965"/>
              <a:gd name="connsiteY2-39600" fmla="*/ 5863 h 17382"/>
              <a:gd name="connsiteX3-39601" fmla="*/ 4002 w 13965"/>
              <a:gd name="connsiteY3-39602" fmla="*/ 5164 h 17382"/>
              <a:gd name="connsiteX4-39603" fmla="*/ 6333 w 13965"/>
              <a:gd name="connsiteY4-39604" fmla="*/ 3399 h 17382"/>
              <a:gd name="connsiteX5-39605" fmla="*/ 6905 w 13965"/>
              <a:gd name="connsiteY5-39606" fmla="*/ 2367 h 17382"/>
              <a:gd name="connsiteX6-39607" fmla="*/ 7079 w 13965"/>
              <a:gd name="connsiteY6-39608" fmla="*/ 2149 h 17382"/>
              <a:gd name="connsiteX7-39609" fmla="*/ 7300 w 13965"/>
              <a:gd name="connsiteY7-39610" fmla="*/ 826 h 17382"/>
              <a:gd name="connsiteX8-39611" fmla="*/ 7650 w 13965"/>
              <a:gd name="connsiteY8-39612" fmla="*/ 961 h 17382"/>
              <a:gd name="connsiteX9-39613" fmla="*/ 8006 w 13965"/>
              <a:gd name="connsiteY9-39614" fmla="*/ 1915 h 17382"/>
              <a:gd name="connsiteX10-39615" fmla="*/ 8738 w 13965"/>
              <a:gd name="connsiteY10-39616" fmla="*/ 752 h 17382"/>
              <a:gd name="connsiteX11-39617" fmla="*/ 8410 w 13965"/>
              <a:gd name="connsiteY11-39618" fmla="*/ 1546 h 17382"/>
              <a:gd name="connsiteX12-39619" fmla="*/ 9069 w 13965"/>
              <a:gd name="connsiteY12-39620" fmla="*/ 19 h 17382"/>
              <a:gd name="connsiteX13-39621" fmla="*/ 9555 w 13965"/>
              <a:gd name="connsiteY13-39622" fmla="*/ 14 h 17382"/>
              <a:gd name="connsiteX14-39623" fmla="*/ 9651 w 13965"/>
              <a:gd name="connsiteY14-39624" fmla="*/ 1200 h 17382"/>
              <a:gd name="connsiteX15-39625" fmla="*/ 11153 w 13965"/>
              <a:gd name="connsiteY15-39626" fmla="*/ 2983 h 17382"/>
              <a:gd name="connsiteX16-39627" fmla="*/ 11693 w 13965"/>
              <a:gd name="connsiteY16-39628" fmla="*/ 3664 h 17382"/>
              <a:gd name="connsiteX17-39629" fmla="*/ 12576 w 13965"/>
              <a:gd name="connsiteY17-39630" fmla="*/ 6051 h 17382"/>
              <a:gd name="connsiteX18-39631" fmla="*/ 13367 w 13965"/>
              <a:gd name="connsiteY18-39632" fmla="*/ 8807 h 17382"/>
              <a:gd name="connsiteX19-39633" fmla="*/ 13696 w 13965"/>
              <a:gd name="connsiteY19-39634" fmla="*/ 12100 h 17382"/>
              <a:gd name="connsiteX20-39635" fmla="*/ 13815 w 13965"/>
              <a:gd name="connsiteY20-39636" fmla="*/ 13260 h 17382"/>
              <a:gd name="connsiteX21-39637" fmla="*/ 13645 w 13965"/>
              <a:gd name="connsiteY21-39638" fmla="*/ 16469 h 17382"/>
              <a:gd name="connsiteX22-39639" fmla="*/ 13908 w 13965"/>
              <a:gd name="connsiteY22-39640" fmla="*/ 15247 h 17382"/>
              <a:gd name="connsiteX23-39641" fmla="*/ 12502 w 13965"/>
              <a:gd name="connsiteY23-39642" fmla="*/ 17198 h 17382"/>
              <a:gd name="connsiteX24-39643" fmla="*/ 13214 w 13965"/>
              <a:gd name="connsiteY24-39644" fmla="*/ 13308 h 17382"/>
              <a:gd name="connsiteX25-39645" fmla="*/ 12587 w 13965"/>
              <a:gd name="connsiteY25-39646" fmla="*/ 9413 h 17382"/>
              <a:gd name="connsiteX26-39647" fmla="*/ 12736 w 13965"/>
              <a:gd name="connsiteY26-39648" fmla="*/ 13350 h 17382"/>
              <a:gd name="connsiteX27-39649" fmla="*/ 12796 w 13965"/>
              <a:gd name="connsiteY27-39650" fmla="*/ 14900 h 17382"/>
              <a:gd name="connsiteX28-39651" fmla="*/ 12197 w 13965"/>
              <a:gd name="connsiteY28-39652" fmla="*/ 17220 h 17382"/>
              <a:gd name="connsiteX29-39653" fmla="*/ 12291 w 13965"/>
              <a:gd name="connsiteY29-39654" fmla="*/ 10366 h 17382"/>
              <a:gd name="connsiteX30-39655" fmla="*/ 11939 w 13965"/>
              <a:gd name="connsiteY30-39656" fmla="*/ 6415 h 17382"/>
              <a:gd name="connsiteX31-39657" fmla="*/ 11217 w 13965"/>
              <a:gd name="connsiteY31-39658" fmla="*/ 5108 h 17382"/>
              <a:gd name="connsiteX32-39659" fmla="*/ 11539 w 13965"/>
              <a:gd name="connsiteY32-39660" fmla="*/ 7113 h 17382"/>
              <a:gd name="connsiteX33-39661" fmla="*/ 11780 w 13965"/>
              <a:gd name="connsiteY33-39662" fmla="*/ 7984 h 17382"/>
              <a:gd name="connsiteX34-39663" fmla="*/ 12138 w 13965"/>
              <a:gd name="connsiteY34-39664" fmla="*/ 9938 h 17382"/>
              <a:gd name="connsiteX35-39665" fmla="*/ 11764 w 13965"/>
              <a:gd name="connsiteY35-39666" fmla="*/ 9257 h 17382"/>
              <a:gd name="connsiteX36-39667" fmla="*/ 12107 w 13965"/>
              <a:gd name="connsiteY36-39668" fmla="*/ 11970 h 17382"/>
              <a:gd name="connsiteX37-39669" fmla="*/ 12024 w 13965"/>
              <a:gd name="connsiteY37-39670" fmla="*/ 14201 h 17382"/>
              <a:gd name="connsiteX38-39671" fmla="*/ 11868 w 13965"/>
              <a:gd name="connsiteY38-39672" fmla="*/ 16611 h 17382"/>
              <a:gd name="connsiteX39-39673" fmla="*/ 11878 w 13965"/>
              <a:gd name="connsiteY39-39674" fmla="*/ 15532 h 17382"/>
              <a:gd name="connsiteX40-39675" fmla="*/ 11659 w 13965"/>
              <a:gd name="connsiteY40-39676" fmla="*/ 13325 h 17382"/>
              <a:gd name="connsiteX41-39677" fmla="*/ 11511 w 13965"/>
              <a:gd name="connsiteY41-39678" fmla="*/ 11252 h 17382"/>
              <a:gd name="connsiteX42-39679" fmla="*/ 10854 w 13965"/>
              <a:gd name="connsiteY42-39680" fmla="*/ 6212 h 17382"/>
              <a:gd name="connsiteX43-39681" fmla="*/ 11200 w 13965"/>
              <a:gd name="connsiteY43-39682" fmla="*/ 11757 h 17382"/>
              <a:gd name="connsiteX44-39683" fmla="*/ 11400 w 13965"/>
              <a:gd name="connsiteY44-39684" fmla="*/ 14285 h 17382"/>
              <a:gd name="connsiteX45-39685" fmla="*/ 11229 w 13965"/>
              <a:gd name="connsiteY45-39686" fmla="*/ 16746 h 17382"/>
              <a:gd name="connsiteX46-39687" fmla="*/ 11037 w 13965"/>
              <a:gd name="connsiteY46-39688" fmla="*/ 13822 h 17382"/>
              <a:gd name="connsiteX47-39689" fmla="*/ 10633 w 13965"/>
              <a:gd name="connsiteY47-39690" fmla="*/ 16705 h 17382"/>
              <a:gd name="connsiteX48-39691" fmla="*/ 10290 w 13965"/>
              <a:gd name="connsiteY48-39692" fmla="*/ 17020 h 17382"/>
              <a:gd name="connsiteX49-39693" fmla="*/ 10369 w 13965"/>
              <a:gd name="connsiteY49-39694" fmla="*/ 16578 h 17382"/>
              <a:gd name="connsiteX50-39695" fmla="*/ 10482 w 13965"/>
              <a:gd name="connsiteY50-39696" fmla="*/ 15449 h 17382"/>
              <a:gd name="connsiteX51-39697" fmla="*/ 10608 w 13965"/>
              <a:gd name="connsiteY51-39698" fmla="*/ 14870 h 17382"/>
              <a:gd name="connsiteX52-39699" fmla="*/ 10497 w 13965"/>
              <a:gd name="connsiteY52-39700" fmla="*/ 15401 h 17382"/>
              <a:gd name="connsiteX53-39701" fmla="*/ 10107 w 13965"/>
              <a:gd name="connsiteY53-39702" fmla="*/ 15775 h 17382"/>
              <a:gd name="connsiteX54-39703" fmla="*/ 10303 w 13965"/>
              <a:gd name="connsiteY54-39704" fmla="*/ 15076 h 17382"/>
              <a:gd name="connsiteX55-39705" fmla="*/ 10158 w 13965"/>
              <a:gd name="connsiteY55-39706" fmla="*/ 14496 h 17382"/>
              <a:gd name="connsiteX56-39707" fmla="*/ 10341 w 13965"/>
              <a:gd name="connsiteY56-39708" fmla="*/ 15058 h 17382"/>
              <a:gd name="connsiteX57-39709" fmla="*/ 10408 w 13965"/>
              <a:gd name="connsiteY57-39710" fmla="*/ 13974 h 17382"/>
              <a:gd name="connsiteX58-39711" fmla="*/ 10485 w 13965"/>
              <a:gd name="connsiteY58-39712" fmla="*/ 10024 h 17382"/>
              <a:gd name="connsiteX59-39713" fmla="*/ 10649 w 13965"/>
              <a:gd name="connsiteY59-39714" fmla="*/ 8335 h 17382"/>
              <a:gd name="connsiteX60-39715" fmla="*/ 10180 w 13965"/>
              <a:gd name="connsiteY60-39716" fmla="*/ 12175 h 17382"/>
              <a:gd name="connsiteX61-39717" fmla="*/ 9419 w 13965"/>
              <a:gd name="connsiteY61-39718" fmla="*/ 16070 h 17382"/>
              <a:gd name="connsiteX62-39719" fmla="*/ 9343 w 13965"/>
              <a:gd name="connsiteY62-39720" fmla="*/ 14629 h 17382"/>
              <a:gd name="connsiteX63-39721" fmla="*/ 9594 w 13965"/>
              <a:gd name="connsiteY63-39722" fmla="*/ 13462 h 17382"/>
              <a:gd name="connsiteX64-39723" fmla="*/ 9795 w 13965"/>
              <a:gd name="connsiteY64-39724" fmla="*/ 11851 h 17382"/>
              <a:gd name="connsiteX65-39725" fmla="*/ 8937 w 13965"/>
              <a:gd name="connsiteY65-39726" fmla="*/ 13356 h 17382"/>
              <a:gd name="connsiteX66-39727" fmla="*/ 9525 w 13965"/>
              <a:gd name="connsiteY66-39728" fmla="*/ 11442 h 17382"/>
              <a:gd name="connsiteX67-39729" fmla="*/ 9915 w 13965"/>
              <a:gd name="connsiteY67-39730" fmla="*/ 10099 h 17382"/>
              <a:gd name="connsiteX68-39731" fmla="*/ 10040 w 13965"/>
              <a:gd name="connsiteY68-39732" fmla="*/ 5442 h 17382"/>
              <a:gd name="connsiteX69-39733" fmla="*/ 8978 w 13965"/>
              <a:gd name="connsiteY69-39734" fmla="*/ 3964 h 17382"/>
              <a:gd name="connsiteX70-39735" fmla="*/ 8484 w 13965"/>
              <a:gd name="connsiteY70-39736" fmla="*/ 4537 h 17382"/>
              <a:gd name="connsiteX71-39737" fmla="*/ 7252 w 13965"/>
              <a:gd name="connsiteY71-39738" fmla="*/ 4964 h 17382"/>
              <a:gd name="connsiteX72-39739" fmla="*/ 6958 w 13965"/>
              <a:gd name="connsiteY72-39740" fmla="*/ 6450 h 17382"/>
              <a:gd name="connsiteX73-39741" fmla="*/ 6353 w 13965"/>
              <a:gd name="connsiteY73-39742" fmla="*/ 6132 h 17382"/>
              <a:gd name="connsiteX74-39743" fmla="*/ 6177 w 13965"/>
              <a:gd name="connsiteY74-39744" fmla="*/ 6663 h 17382"/>
              <a:gd name="connsiteX75-39745" fmla="*/ 5827 w 13965"/>
              <a:gd name="connsiteY75-39746" fmla="*/ 6935 h 17382"/>
              <a:gd name="connsiteX76-39747" fmla="*/ 5225 w 13965"/>
              <a:gd name="connsiteY76-39748" fmla="*/ 7260 h 17382"/>
              <a:gd name="connsiteX77-39749" fmla="*/ 5356 w 13965"/>
              <a:gd name="connsiteY77-39750" fmla="*/ 7171 h 17382"/>
              <a:gd name="connsiteX78-39751" fmla="*/ 5733 w 13965"/>
              <a:gd name="connsiteY78-39752" fmla="*/ 7016 h 17382"/>
              <a:gd name="connsiteX79-39753" fmla="*/ 5381 w 13965"/>
              <a:gd name="connsiteY79-39754" fmla="*/ 8413 h 17382"/>
              <a:gd name="connsiteX80-39755" fmla="*/ 4302 w 13965"/>
              <a:gd name="connsiteY80-39756" fmla="*/ 8344 h 17382"/>
              <a:gd name="connsiteX81-39757" fmla="*/ 3773 w 13965"/>
              <a:gd name="connsiteY81-39758" fmla="*/ 8772 h 17382"/>
              <a:gd name="connsiteX82-39759" fmla="*/ 3026 w 13965"/>
              <a:gd name="connsiteY82-39760" fmla="*/ 9010 h 17382"/>
              <a:gd name="connsiteX83-39761" fmla="*/ 1342 w 13965"/>
              <a:gd name="connsiteY83-39762" fmla="*/ 9643 h 17382"/>
              <a:gd name="connsiteX84-39763" fmla="*/ 308 w 13965"/>
              <a:gd name="connsiteY84-39764" fmla="*/ 9936 h 17382"/>
              <a:gd name="connsiteX85-39765" fmla="*/ 156 w 13965"/>
              <a:gd name="connsiteY85-39766" fmla="*/ 8790 h 17382"/>
              <a:gd name="connsiteX86-39767" fmla="*/ 135 w 13965"/>
              <a:gd name="connsiteY86-39768" fmla="*/ 6267 h 17382"/>
              <a:gd name="connsiteX0-39769" fmla="*/ 135 w 13816"/>
              <a:gd name="connsiteY0-39770" fmla="*/ 6267 h 17382"/>
              <a:gd name="connsiteX1-39771" fmla="*/ 779 w 13816"/>
              <a:gd name="connsiteY1-39772" fmla="*/ 5729 h 17382"/>
              <a:gd name="connsiteX2-39773" fmla="*/ 2207 w 13816"/>
              <a:gd name="connsiteY2-39774" fmla="*/ 5863 h 17382"/>
              <a:gd name="connsiteX3-39775" fmla="*/ 4002 w 13816"/>
              <a:gd name="connsiteY3-39776" fmla="*/ 5164 h 17382"/>
              <a:gd name="connsiteX4-39777" fmla="*/ 6333 w 13816"/>
              <a:gd name="connsiteY4-39778" fmla="*/ 3399 h 17382"/>
              <a:gd name="connsiteX5-39779" fmla="*/ 6905 w 13816"/>
              <a:gd name="connsiteY5-39780" fmla="*/ 2367 h 17382"/>
              <a:gd name="connsiteX6-39781" fmla="*/ 7079 w 13816"/>
              <a:gd name="connsiteY6-39782" fmla="*/ 2149 h 17382"/>
              <a:gd name="connsiteX7-39783" fmla="*/ 7300 w 13816"/>
              <a:gd name="connsiteY7-39784" fmla="*/ 826 h 17382"/>
              <a:gd name="connsiteX8-39785" fmla="*/ 7650 w 13816"/>
              <a:gd name="connsiteY8-39786" fmla="*/ 961 h 17382"/>
              <a:gd name="connsiteX9-39787" fmla="*/ 8006 w 13816"/>
              <a:gd name="connsiteY9-39788" fmla="*/ 1915 h 17382"/>
              <a:gd name="connsiteX10-39789" fmla="*/ 8738 w 13816"/>
              <a:gd name="connsiteY10-39790" fmla="*/ 752 h 17382"/>
              <a:gd name="connsiteX11-39791" fmla="*/ 8410 w 13816"/>
              <a:gd name="connsiteY11-39792" fmla="*/ 1546 h 17382"/>
              <a:gd name="connsiteX12-39793" fmla="*/ 9069 w 13816"/>
              <a:gd name="connsiteY12-39794" fmla="*/ 19 h 17382"/>
              <a:gd name="connsiteX13-39795" fmla="*/ 9555 w 13816"/>
              <a:gd name="connsiteY13-39796" fmla="*/ 14 h 17382"/>
              <a:gd name="connsiteX14-39797" fmla="*/ 9651 w 13816"/>
              <a:gd name="connsiteY14-39798" fmla="*/ 1200 h 17382"/>
              <a:gd name="connsiteX15-39799" fmla="*/ 11153 w 13816"/>
              <a:gd name="connsiteY15-39800" fmla="*/ 2983 h 17382"/>
              <a:gd name="connsiteX16-39801" fmla="*/ 11693 w 13816"/>
              <a:gd name="connsiteY16-39802" fmla="*/ 3664 h 17382"/>
              <a:gd name="connsiteX17-39803" fmla="*/ 12576 w 13816"/>
              <a:gd name="connsiteY17-39804" fmla="*/ 6051 h 17382"/>
              <a:gd name="connsiteX18-39805" fmla="*/ 13367 w 13816"/>
              <a:gd name="connsiteY18-39806" fmla="*/ 8807 h 17382"/>
              <a:gd name="connsiteX19-39807" fmla="*/ 13696 w 13816"/>
              <a:gd name="connsiteY19-39808" fmla="*/ 12100 h 17382"/>
              <a:gd name="connsiteX20-39809" fmla="*/ 13815 w 13816"/>
              <a:gd name="connsiteY20-39810" fmla="*/ 13260 h 17382"/>
              <a:gd name="connsiteX21-39811" fmla="*/ 13645 w 13816"/>
              <a:gd name="connsiteY21-39812" fmla="*/ 16469 h 17382"/>
              <a:gd name="connsiteX22-39813" fmla="*/ 13243 w 13816"/>
              <a:gd name="connsiteY22-39814" fmla="*/ 15298 h 17382"/>
              <a:gd name="connsiteX23-39815" fmla="*/ 12502 w 13816"/>
              <a:gd name="connsiteY23-39816" fmla="*/ 17198 h 17382"/>
              <a:gd name="connsiteX24-39817" fmla="*/ 13214 w 13816"/>
              <a:gd name="connsiteY24-39818" fmla="*/ 13308 h 17382"/>
              <a:gd name="connsiteX25-39819" fmla="*/ 12587 w 13816"/>
              <a:gd name="connsiteY25-39820" fmla="*/ 9413 h 17382"/>
              <a:gd name="connsiteX26-39821" fmla="*/ 12736 w 13816"/>
              <a:gd name="connsiteY26-39822" fmla="*/ 13350 h 17382"/>
              <a:gd name="connsiteX27-39823" fmla="*/ 12796 w 13816"/>
              <a:gd name="connsiteY27-39824" fmla="*/ 14900 h 17382"/>
              <a:gd name="connsiteX28-39825" fmla="*/ 12197 w 13816"/>
              <a:gd name="connsiteY28-39826" fmla="*/ 17220 h 17382"/>
              <a:gd name="connsiteX29-39827" fmla="*/ 12291 w 13816"/>
              <a:gd name="connsiteY29-39828" fmla="*/ 10366 h 17382"/>
              <a:gd name="connsiteX30-39829" fmla="*/ 11939 w 13816"/>
              <a:gd name="connsiteY30-39830" fmla="*/ 6415 h 17382"/>
              <a:gd name="connsiteX31-39831" fmla="*/ 11217 w 13816"/>
              <a:gd name="connsiteY31-39832" fmla="*/ 5108 h 17382"/>
              <a:gd name="connsiteX32-39833" fmla="*/ 11539 w 13816"/>
              <a:gd name="connsiteY32-39834" fmla="*/ 7113 h 17382"/>
              <a:gd name="connsiteX33-39835" fmla="*/ 11780 w 13816"/>
              <a:gd name="connsiteY33-39836" fmla="*/ 7984 h 17382"/>
              <a:gd name="connsiteX34-39837" fmla="*/ 12138 w 13816"/>
              <a:gd name="connsiteY34-39838" fmla="*/ 9938 h 17382"/>
              <a:gd name="connsiteX35-39839" fmla="*/ 11764 w 13816"/>
              <a:gd name="connsiteY35-39840" fmla="*/ 9257 h 17382"/>
              <a:gd name="connsiteX36-39841" fmla="*/ 12107 w 13816"/>
              <a:gd name="connsiteY36-39842" fmla="*/ 11970 h 17382"/>
              <a:gd name="connsiteX37-39843" fmla="*/ 12024 w 13816"/>
              <a:gd name="connsiteY37-39844" fmla="*/ 14201 h 17382"/>
              <a:gd name="connsiteX38-39845" fmla="*/ 11868 w 13816"/>
              <a:gd name="connsiteY38-39846" fmla="*/ 16611 h 17382"/>
              <a:gd name="connsiteX39-39847" fmla="*/ 11878 w 13816"/>
              <a:gd name="connsiteY39-39848" fmla="*/ 15532 h 17382"/>
              <a:gd name="connsiteX40-39849" fmla="*/ 11659 w 13816"/>
              <a:gd name="connsiteY40-39850" fmla="*/ 13325 h 17382"/>
              <a:gd name="connsiteX41-39851" fmla="*/ 11511 w 13816"/>
              <a:gd name="connsiteY41-39852" fmla="*/ 11252 h 17382"/>
              <a:gd name="connsiteX42-39853" fmla="*/ 10854 w 13816"/>
              <a:gd name="connsiteY42-39854" fmla="*/ 6212 h 17382"/>
              <a:gd name="connsiteX43-39855" fmla="*/ 11200 w 13816"/>
              <a:gd name="connsiteY43-39856" fmla="*/ 11757 h 17382"/>
              <a:gd name="connsiteX44-39857" fmla="*/ 11400 w 13816"/>
              <a:gd name="connsiteY44-39858" fmla="*/ 14285 h 17382"/>
              <a:gd name="connsiteX45-39859" fmla="*/ 11229 w 13816"/>
              <a:gd name="connsiteY45-39860" fmla="*/ 16746 h 17382"/>
              <a:gd name="connsiteX46-39861" fmla="*/ 11037 w 13816"/>
              <a:gd name="connsiteY46-39862" fmla="*/ 13822 h 17382"/>
              <a:gd name="connsiteX47-39863" fmla="*/ 10633 w 13816"/>
              <a:gd name="connsiteY47-39864" fmla="*/ 16705 h 17382"/>
              <a:gd name="connsiteX48-39865" fmla="*/ 10290 w 13816"/>
              <a:gd name="connsiteY48-39866" fmla="*/ 17020 h 17382"/>
              <a:gd name="connsiteX49-39867" fmla="*/ 10369 w 13816"/>
              <a:gd name="connsiteY49-39868" fmla="*/ 16578 h 17382"/>
              <a:gd name="connsiteX50-39869" fmla="*/ 10482 w 13816"/>
              <a:gd name="connsiteY50-39870" fmla="*/ 15449 h 17382"/>
              <a:gd name="connsiteX51-39871" fmla="*/ 10608 w 13816"/>
              <a:gd name="connsiteY51-39872" fmla="*/ 14870 h 17382"/>
              <a:gd name="connsiteX52-39873" fmla="*/ 10497 w 13816"/>
              <a:gd name="connsiteY52-39874" fmla="*/ 15401 h 17382"/>
              <a:gd name="connsiteX53-39875" fmla="*/ 10107 w 13816"/>
              <a:gd name="connsiteY53-39876" fmla="*/ 15775 h 17382"/>
              <a:gd name="connsiteX54-39877" fmla="*/ 10303 w 13816"/>
              <a:gd name="connsiteY54-39878" fmla="*/ 15076 h 17382"/>
              <a:gd name="connsiteX55-39879" fmla="*/ 10158 w 13816"/>
              <a:gd name="connsiteY55-39880" fmla="*/ 14496 h 17382"/>
              <a:gd name="connsiteX56-39881" fmla="*/ 10341 w 13816"/>
              <a:gd name="connsiteY56-39882" fmla="*/ 15058 h 17382"/>
              <a:gd name="connsiteX57-39883" fmla="*/ 10408 w 13816"/>
              <a:gd name="connsiteY57-39884" fmla="*/ 13974 h 17382"/>
              <a:gd name="connsiteX58-39885" fmla="*/ 10485 w 13816"/>
              <a:gd name="connsiteY58-39886" fmla="*/ 10024 h 17382"/>
              <a:gd name="connsiteX59-39887" fmla="*/ 10649 w 13816"/>
              <a:gd name="connsiteY59-39888" fmla="*/ 8335 h 17382"/>
              <a:gd name="connsiteX60-39889" fmla="*/ 10180 w 13816"/>
              <a:gd name="connsiteY60-39890" fmla="*/ 12175 h 17382"/>
              <a:gd name="connsiteX61-39891" fmla="*/ 9419 w 13816"/>
              <a:gd name="connsiteY61-39892" fmla="*/ 16070 h 17382"/>
              <a:gd name="connsiteX62-39893" fmla="*/ 9343 w 13816"/>
              <a:gd name="connsiteY62-39894" fmla="*/ 14629 h 17382"/>
              <a:gd name="connsiteX63-39895" fmla="*/ 9594 w 13816"/>
              <a:gd name="connsiteY63-39896" fmla="*/ 13462 h 17382"/>
              <a:gd name="connsiteX64-39897" fmla="*/ 9795 w 13816"/>
              <a:gd name="connsiteY64-39898" fmla="*/ 11851 h 17382"/>
              <a:gd name="connsiteX65-39899" fmla="*/ 8937 w 13816"/>
              <a:gd name="connsiteY65-39900" fmla="*/ 13356 h 17382"/>
              <a:gd name="connsiteX66-39901" fmla="*/ 9525 w 13816"/>
              <a:gd name="connsiteY66-39902" fmla="*/ 11442 h 17382"/>
              <a:gd name="connsiteX67-39903" fmla="*/ 9915 w 13816"/>
              <a:gd name="connsiteY67-39904" fmla="*/ 10099 h 17382"/>
              <a:gd name="connsiteX68-39905" fmla="*/ 10040 w 13816"/>
              <a:gd name="connsiteY68-39906" fmla="*/ 5442 h 17382"/>
              <a:gd name="connsiteX69-39907" fmla="*/ 8978 w 13816"/>
              <a:gd name="connsiteY69-39908" fmla="*/ 3964 h 17382"/>
              <a:gd name="connsiteX70-39909" fmla="*/ 8484 w 13816"/>
              <a:gd name="connsiteY70-39910" fmla="*/ 4537 h 17382"/>
              <a:gd name="connsiteX71-39911" fmla="*/ 7252 w 13816"/>
              <a:gd name="connsiteY71-39912" fmla="*/ 4964 h 17382"/>
              <a:gd name="connsiteX72-39913" fmla="*/ 6958 w 13816"/>
              <a:gd name="connsiteY72-39914" fmla="*/ 6450 h 17382"/>
              <a:gd name="connsiteX73-39915" fmla="*/ 6353 w 13816"/>
              <a:gd name="connsiteY73-39916" fmla="*/ 6132 h 17382"/>
              <a:gd name="connsiteX74-39917" fmla="*/ 6177 w 13816"/>
              <a:gd name="connsiteY74-39918" fmla="*/ 6663 h 17382"/>
              <a:gd name="connsiteX75-39919" fmla="*/ 5827 w 13816"/>
              <a:gd name="connsiteY75-39920" fmla="*/ 6935 h 17382"/>
              <a:gd name="connsiteX76-39921" fmla="*/ 5225 w 13816"/>
              <a:gd name="connsiteY76-39922" fmla="*/ 7260 h 17382"/>
              <a:gd name="connsiteX77-39923" fmla="*/ 5356 w 13816"/>
              <a:gd name="connsiteY77-39924" fmla="*/ 7171 h 17382"/>
              <a:gd name="connsiteX78-39925" fmla="*/ 5733 w 13816"/>
              <a:gd name="connsiteY78-39926" fmla="*/ 7016 h 17382"/>
              <a:gd name="connsiteX79-39927" fmla="*/ 5381 w 13816"/>
              <a:gd name="connsiteY79-39928" fmla="*/ 8413 h 17382"/>
              <a:gd name="connsiteX80-39929" fmla="*/ 4302 w 13816"/>
              <a:gd name="connsiteY80-39930" fmla="*/ 8344 h 17382"/>
              <a:gd name="connsiteX81-39931" fmla="*/ 3773 w 13816"/>
              <a:gd name="connsiteY81-39932" fmla="*/ 8772 h 17382"/>
              <a:gd name="connsiteX82-39933" fmla="*/ 3026 w 13816"/>
              <a:gd name="connsiteY82-39934" fmla="*/ 9010 h 17382"/>
              <a:gd name="connsiteX83-39935" fmla="*/ 1342 w 13816"/>
              <a:gd name="connsiteY83-39936" fmla="*/ 9643 h 17382"/>
              <a:gd name="connsiteX84-39937" fmla="*/ 308 w 13816"/>
              <a:gd name="connsiteY84-39938" fmla="*/ 9936 h 17382"/>
              <a:gd name="connsiteX85-39939" fmla="*/ 156 w 13816"/>
              <a:gd name="connsiteY85-39940" fmla="*/ 8790 h 17382"/>
              <a:gd name="connsiteX86-39941" fmla="*/ 135 w 13816"/>
              <a:gd name="connsiteY86-39942" fmla="*/ 6267 h 17382"/>
              <a:gd name="connsiteX0-39943" fmla="*/ 135 w 13816"/>
              <a:gd name="connsiteY0-39944" fmla="*/ 6267 h 17382"/>
              <a:gd name="connsiteX1-39945" fmla="*/ 779 w 13816"/>
              <a:gd name="connsiteY1-39946" fmla="*/ 5729 h 17382"/>
              <a:gd name="connsiteX2-39947" fmla="*/ 2207 w 13816"/>
              <a:gd name="connsiteY2-39948" fmla="*/ 5863 h 17382"/>
              <a:gd name="connsiteX3-39949" fmla="*/ 4002 w 13816"/>
              <a:gd name="connsiteY3-39950" fmla="*/ 5164 h 17382"/>
              <a:gd name="connsiteX4-39951" fmla="*/ 6333 w 13816"/>
              <a:gd name="connsiteY4-39952" fmla="*/ 3399 h 17382"/>
              <a:gd name="connsiteX5-39953" fmla="*/ 6905 w 13816"/>
              <a:gd name="connsiteY5-39954" fmla="*/ 2367 h 17382"/>
              <a:gd name="connsiteX6-39955" fmla="*/ 7079 w 13816"/>
              <a:gd name="connsiteY6-39956" fmla="*/ 2149 h 17382"/>
              <a:gd name="connsiteX7-39957" fmla="*/ 7300 w 13816"/>
              <a:gd name="connsiteY7-39958" fmla="*/ 826 h 17382"/>
              <a:gd name="connsiteX8-39959" fmla="*/ 7650 w 13816"/>
              <a:gd name="connsiteY8-39960" fmla="*/ 961 h 17382"/>
              <a:gd name="connsiteX9-39961" fmla="*/ 8006 w 13816"/>
              <a:gd name="connsiteY9-39962" fmla="*/ 1915 h 17382"/>
              <a:gd name="connsiteX10-39963" fmla="*/ 8738 w 13816"/>
              <a:gd name="connsiteY10-39964" fmla="*/ 752 h 17382"/>
              <a:gd name="connsiteX11-39965" fmla="*/ 8410 w 13816"/>
              <a:gd name="connsiteY11-39966" fmla="*/ 1546 h 17382"/>
              <a:gd name="connsiteX12-39967" fmla="*/ 9069 w 13816"/>
              <a:gd name="connsiteY12-39968" fmla="*/ 19 h 17382"/>
              <a:gd name="connsiteX13-39969" fmla="*/ 9555 w 13816"/>
              <a:gd name="connsiteY13-39970" fmla="*/ 14 h 17382"/>
              <a:gd name="connsiteX14-39971" fmla="*/ 9651 w 13816"/>
              <a:gd name="connsiteY14-39972" fmla="*/ 1200 h 17382"/>
              <a:gd name="connsiteX15-39973" fmla="*/ 11153 w 13816"/>
              <a:gd name="connsiteY15-39974" fmla="*/ 2983 h 17382"/>
              <a:gd name="connsiteX16-39975" fmla="*/ 11693 w 13816"/>
              <a:gd name="connsiteY16-39976" fmla="*/ 3664 h 17382"/>
              <a:gd name="connsiteX17-39977" fmla="*/ 12576 w 13816"/>
              <a:gd name="connsiteY17-39978" fmla="*/ 6051 h 17382"/>
              <a:gd name="connsiteX18-39979" fmla="*/ 13367 w 13816"/>
              <a:gd name="connsiteY18-39980" fmla="*/ 8807 h 17382"/>
              <a:gd name="connsiteX19-39981" fmla="*/ 13696 w 13816"/>
              <a:gd name="connsiteY19-39982" fmla="*/ 12100 h 17382"/>
              <a:gd name="connsiteX20-39983" fmla="*/ 13815 w 13816"/>
              <a:gd name="connsiteY20-39984" fmla="*/ 13260 h 17382"/>
              <a:gd name="connsiteX21-39985" fmla="*/ 13645 w 13816"/>
              <a:gd name="connsiteY21-39986" fmla="*/ 16469 h 17382"/>
              <a:gd name="connsiteX22-39987" fmla="*/ 13243 w 13816"/>
              <a:gd name="connsiteY22-39988" fmla="*/ 15298 h 17382"/>
              <a:gd name="connsiteX23-39989" fmla="*/ 12502 w 13816"/>
              <a:gd name="connsiteY23-39990" fmla="*/ 17198 h 17382"/>
              <a:gd name="connsiteX24-39991" fmla="*/ 13214 w 13816"/>
              <a:gd name="connsiteY24-39992" fmla="*/ 13308 h 17382"/>
              <a:gd name="connsiteX25-39993" fmla="*/ 12587 w 13816"/>
              <a:gd name="connsiteY25-39994" fmla="*/ 9413 h 17382"/>
              <a:gd name="connsiteX26-39995" fmla="*/ 12736 w 13816"/>
              <a:gd name="connsiteY26-39996" fmla="*/ 13350 h 17382"/>
              <a:gd name="connsiteX27-39997" fmla="*/ 12796 w 13816"/>
              <a:gd name="connsiteY27-39998" fmla="*/ 14900 h 17382"/>
              <a:gd name="connsiteX28-39999" fmla="*/ 12197 w 13816"/>
              <a:gd name="connsiteY28-40000" fmla="*/ 17220 h 17382"/>
              <a:gd name="connsiteX29-40001" fmla="*/ 12291 w 13816"/>
              <a:gd name="connsiteY29-40002" fmla="*/ 10366 h 17382"/>
              <a:gd name="connsiteX30-40003" fmla="*/ 11857 w 13816"/>
              <a:gd name="connsiteY30-40004" fmla="*/ 6452 h 17382"/>
              <a:gd name="connsiteX31-40005" fmla="*/ 11217 w 13816"/>
              <a:gd name="connsiteY31-40006" fmla="*/ 5108 h 17382"/>
              <a:gd name="connsiteX32-40007" fmla="*/ 11539 w 13816"/>
              <a:gd name="connsiteY32-40008" fmla="*/ 7113 h 17382"/>
              <a:gd name="connsiteX33-40009" fmla="*/ 11780 w 13816"/>
              <a:gd name="connsiteY33-40010" fmla="*/ 7984 h 17382"/>
              <a:gd name="connsiteX34-40011" fmla="*/ 12138 w 13816"/>
              <a:gd name="connsiteY34-40012" fmla="*/ 9938 h 17382"/>
              <a:gd name="connsiteX35-40013" fmla="*/ 11764 w 13816"/>
              <a:gd name="connsiteY35-40014" fmla="*/ 9257 h 17382"/>
              <a:gd name="connsiteX36-40015" fmla="*/ 12107 w 13816"/>
              <a:gd name="connsiteY36-40016" fmla="*/ 11970 h 17382"/>
              <a:gd name="connsiteX37-40017" fmla="*/ 12024 w 13816"/>
              <a:gd name="connsiteY37-40018" fmla="*/ 14201 h 17382"/>
              <a:gd name="connsiteX38-40019" fmla="*/ 11868 w 13816"/>
              <a:gd name="connsiteY38-40020" fmla="*/ 16611 h 17382"/>
              <a:gd name="connsiteX39-40021" fmla="*/ 11878 w 13816"/>
              <a:gd name="connsiteY39-40022" fmla="*/ 15532 h 17382"/>
              <a:gd name="connsiteX40-40023" fmla="*/ 11659 w 13816"/>
              <a:gd name="connsiteY40-40024" fmla="*/ 13325 h 17382"/>
              <a:gd name="connsiteX41-40025" fmla="*/ 11511 w 13816"/>
              <a:gd name="connsiteY41-40026" fmla="*/ 11252 h 17382"/>
              <a:gd name="connsiteX42-40027" fmla="*/ 10854 w 13816"/>
              <a:gd name="connsiteY42-40028" fmla="*/ 6212 h 17382"/>
              <a:gd name="connsiteX43-40029" fmla="*/ 11200 w 13816"/>
              <a:gd name="connsiteY43-40030" fmla="*/ 11757 h 17382"/>
              <a:gd name="connsiteX44-40031" fmla="*/ 11400 w 13816"/>
              <a:gd name="connsiteY44-40032" fmla="*/ 14285 h 17382"/>
              <a:gd name="connsiteX45-40033" fmla="*/ 11229 w 13816"/>
              <a:gd name="connsiteY45-40034" fmla="*/ 16746 h 17382"/>
              <a:gd name="connsiteX46-40035" fmla="*/ 11037 w 13816"/>
              <a:gd name="connsiteY46-40036" fmla="*/ 13822 h 17382"/>
              <a:gd name="connsiteX47-40037" fmla="*/ 10633 w 13816"/>
              <a:gd name="connsiteY47-40038" fmla="*/ 16705 h 17382"/>
              <a:gd name="connsiteX48-40039" fmla="*/ 10290 w 13816"/>
              <a:gd name="connsiteY48-40040" fmla="*/ 17020 h 17382"/>
              <a:gd name="connsiteX49-40041" fmla="*/ 10369 w 13816"/>
              <a:gd name="connsiteY49-40042" fmla="*/ 16578 h 17382"/>
              <a:gd name="connsiteX50-40043" fmla="*/ 10482 w 13816"/>
              <a:gd name="connsiteY50-40044" fmla="*/ 15449 h 17382"/>
              <a:gd name="connsiteX51-40045" fmla="*/ 10608 w 13816"/>
              <a:gd name="connsiteY51-40046" fmla="*/ 14870 h 17382"/>
              <a:gd name="connsiteX52-40047" fmla="*/ 10497 w 13816"/>
              <a:gd name="connsiteY52-40048" fmla="*/ 15401 h 17382"/>
              <a:gd name="connsiteX53-40049" fmla="*/ 10107 w 13816"/>
              <a:gd name="connsiteY53-40050" fmla="*/ 15775 h 17382"/>
              <a:gd name="connsiteX54-40051" fmla="*/ 10303 w 13816"/>
              <a:gd name="connsiteY54-40052" fmla="*/ 15076 h 17382"/>
              <a:gd name="connsiteX55-40053" fmla="*/ 10158 w 13816"/>
              <a:gd name="connsiteY55-40054" fmla="*/ 14496 h 17382"/>
              <a:gd name="connsiteX56-40055" fmla="*/ 10341 w 13816"/>
              <a:gd name="connsiteY56-40056" fmla="*/ 15058 h 17382"/>
              <a:gd name="connsiteX57-40057" fmla="*/ 10408 w 13816"/>
              <a:gd name="connsiteY57-40058" fmla="*/ 13974 h 17382"/>
              <a:gd name="connsiteX58-40059" fmla="*/ 10485 w 13816"/>
              <a:gd name="connsiteY58-40060" fmla="*/ 10024 h 17382"/>
              <a:gd name="connsiteX59-40061" fmla="*/ 10649 w 13816"/>
              <a:gd name="connsiteY59-40062" fmla="*/ 8335 h 17382"/>
              <a:gd name="connsiteX60-40063" fmla="*/ 10180 w 13816"/>
              <a:gd name="connsiteY60-40064" fmla="*/ 12175 h 17382"/>
              <a:gd name="connsiteX61-40065" fmla="*/ 9419 w 13816"/>
              <a:gd name="connsiteY61-40066" fmla="*/ 16070 h 17382"/>
              <a:gd name="connsiteX62-40067" fmla="*/ 9343 w 13816"/>
              <a:gd name="connsiteY62-40068" fmla="*/ 14629 h 17382"/>
              <a:gd name="connsiteX63-40069" fmla="*/ 9594 w 13816"/>
              <a:gd name="connsiteY63-40070" fmla="*/ 13462 h 17382"/>
              <a:gd name="connsiteX64-40071" fmla="*/ 9795 w 13816"/>
              <a:gd name="connsiteY64-40072" fmla="*/ 11851 h 17382"/>
              <a:gd name="connsiteX65-40073" fmla="*/ 8937 w 13816"/>
              <a:gd name="connsiteY65-40074" fmla="*/ 13356 h 17382"/>
              <a:gd name="connsiteX66-40075" fmla="*/ 9525 w 13816"/>
              <a:gd name="connsiteY66-40076" fmla="*/ 11442 h 17382"/>
              <a:gd name="connsiteX67-40077" fmla="*/ 9915 w 13816"/>
              <a:gd name="connsiteY67-40078" fmla="*/ 10099 h 17382"/>
              <a:gd name="connsiteX68-40079" fmla="*/ 10040 w 13816"/>
              <a:gd name="connsiteY68-40080" fmla="*/ 5442 h 17382"/>
              <a:gd name="connsiteX69-40081" fmla="*/ 8978 w 13816"/>
              <a:gd name="connsiteY69-40082" fmla="*/ 3964 h 17382"/>
              <a:gd name="connsiteX70-40083" fmla="*/ 8484 w 13816"/>
              <a:gd name="connsiteY70-40084" fmla="*/ 4537 h 17382"/>
              <a:gd name="connsiteX71-40085" fmla="*/ 7252 w 13816"/>
              <a:gd name="connsiteY71-40086" fmla="*/ 4964 h 17382"/>
              <a:gd name="connsiteX72-40087" fmla="*/ 6958 w 13816"/>
              <a:gd name="connsiteY72-40088" fmla="*/ 6450 h 17382"/>
              <a:gd name="connsiteX73-40089" fmla="*/ 6353 w 13816"/>
              <a:gd name="connsiteY73-40090" fmla="*/ 6132 h 17382"/>
              <a:gd name="connsiteX74-40091" fmla="*/ 6177 w 13816"/>
              <a:gd name="connsiteY74-40092" fmla="*/ 6663 h 17382"/>
              <a:gd name="connsiteX75-40093" fmla="*/ 5827 w 13816"/>
              <a:gd name="connsiteY75-40094" fmla="*/ 6935 h 17382"/>
              <a:gd name="connsiteX76-40095" fmla="*/ 5225 w 13816"/>
              <a:gd name="connsiteY76-40096" fmla="*/ 7260 h 17382"/>
              <a:gd name="connsiteX77-40097" fmla="*/ 5356 w 13816"/>
              <a:gd name="connsiteY77-40098" fmla="*/ 7171 h 17382"/>
              <a:gd name="connsiteX78-40099" fmla="*/ 5733 w 13816"/>
              <a:gd name="connsiteY78-40100" fmla="*/ 7016 h 17382"/>
              <a:gd name="connsiteX79-40101" fmla="*/ 5381 w 13816"/>
              <a:gd name="connsiteY79-40102" fmla="*/ 8413 h 17382"/>
              <a:gd name="connsiteX80-40103" fmla="*/ 4302 w 13816"/>
              <a:gd name="connsiteY80-40104" fmla="*/ 8344 h 17382"/>
              <a:gd name="connsiteX81-40105" fmla="*/ 3773 w 13816"/>
              <a:gd name="connsiteY81-40106" fmla="*/ 8772 h 17382"/>
              <a:gd name="connsiteX82-40107" fmla="*/ 3026 w 13816"/>
              <a:gd name="connsiteY82-40108" fmla="*/ 9010 h 17382"/>
              <a:gd name="connsiteX83-40109" fmla="*/ 1342 w 13816"/>
              <a:gd name="connsiteY83-40110" fmla="*/ 9643 h 17382"/>
              <a:gd name="connsiteX84-40111" fmla="*/ 308 w 13816"/>
              <a:gd name="connsiteY84-40112" fmla="*/ 9936 h 17382"/>
              <a:gd name="connsiteX85-40113" fmla="*/ 156 w 13816"/>
              <a:gd name="connsiteY85-40114" fmla="*/ 8790 h 17382"/>
              <a:gd name="connsiteX86-40115" fmla="*/ 135 w 13816"/>
              <a:gd name="connsiteY86-40116" fmla="*/ 6267 h 17382"/>
              <a:gd name="connsiteX0-40117" fmla="*/ 135 w 13816"/>
              <a:gd name="connsiteY0-40118" fmla="*/ 6267 h 17382"/>
              <a:gd name="connsiteX1-40119" fmla="*/ 779 w 13816"/>
              <a:gd name="connsiteY1-40120" fmla="*/ 5729 h 17382"/>
              <a:gd name="connsiteX2-40121" fmla="*/ 2207 w 13816"/>
              <a:gd name="connsiteY2-40122" fmla="*/ 5863 h 17382"/>
              <a:gd name="connsiteX3-40123" fmla="*/ 4002 w 13816"/>
              <a:gd name="connsiteY3-40124" fmla="*/ 5164 h 17382"/>
              <a:gd name="connsiteX4-40125" fmla="*/ 6333 w 13816"/>
              <a:gd name="connsiteY4-40126" fmla="*/ 3399 h 17382"/>
              <a:gd name="connsiteX5-40127" fmla="*/ 6905 w 13816"/>
              <a:gd name="connsiteY5-40128" fmla="*/ 2367 h 17382"/>
              <a:gd name="connsiteX6-40129" fmla="*/ 7079 w 13816"/>
              <a:gd name="connsiteY6-40130" fmla="*/ 2149 h 17382"/>
              <a:gd name="connsiteX7-40131" fmla="*/ 7300 w 13816"/>
              <a:gd name="connsiteY7-40132" fmla="*/ 826 h 17382"/>
              <a:gd name="connsiteX8-40133" fmla="*/ 7650 w 13816"/>
              <a:gd name="connsiteY8-40134" fmla="*/ 961 h 17382"/>
              <a:gd name="connsiteX9-40135" fmla="*/ 8006 w 13816"/>
              <a:gd name="connsiteY9-40136" fmla="*/ 1915 h 17382"/>
              <a:gd name="connsiteX10-40137" fmla="*/ 8738 w 13816"/>
              <a:gd name="connsiteY10-40138" fmla="*/ 752 h 17382"/>
              <a:gd name="connsiteX11-40139" fmla="*/ 8410 w 13816"/>
              <a:gd name="connsiteY11-40140" fmla="*/ 1546 h 17382"/>
              <a:gd name="connsiteX12-40141" fmla="*/ 9069 w 13816"/>
              <a:gd name="connsiteY12-40142" fmla="*/ 19 h 17382"/>
              <a:gd name="connsiteX13-40143" fmla="*/ 9555 w 13816"/>
              <a:gd name="connsiteY13-40144" fmla="*/ 14 h 17382"/>
              <a:gd name="connsiteX14-40145" fmla="*/ 9651 w 13816"/>
              <a:gd name="connsiteY14-40146" fmla="*/ 1200 h 17382"/>
              <a:gd name="connsiteX15-40147" fmla="*/ 11153 w 13816"/>
              <a:gd name="connsiteY15-40148" fmla="*/ 2983 h 17382"/>
              <a:gd name="connsiteX16-40149" fmla="*/ 11693 w 13816"/>
              <a:gd name="connsiteY16-40150" fmla="*/ 3664 h 17382"/>
              <a:gd name="connsiteX17-40151" fmla="*/ 12576 w 13816"/>
              <a:gd name="connsiteY17-40152" fmla="*/ 6051 h 17382"/>
              <a:gd name="connsiteX18-40153" fmla="*/ 13367 w 13816"/>
              <a:gd name="connsiteY18-40154" fmla="*/ 8807 h 17382"/>
              <a:gd name="connsiteX19-40155" fmla="*/ 13696 w 13816"/>
              <a:gd name="connsiteY19-40156" fmla="*/ 12100 h 17382"/>
              <a:gd name="connsiteX20-40157" fmla="*/ 13815 w 13816"/>
              <a:gd name="connsiteY20-40158" fmla="*/ 13260 h 17382"/>
              <a:gd name="connsiteX21-40159" fmla="*/ 13645 w 13816"/>
              <a:gd name="connsiteY21-40160" fmla="*/ 16469 h 17382"/>
              <a:gd name="connsiteX22-40161" fmla="*/ 13243 w 13816"/>
              <a:gd name="connsiteY22-40162" fmla="*/ 15298 h 17382"/>
              <a:gd name="connsiteX23-40163" fmla="*/ 12502 w 13816"/>
              <a:gd name="connsiteY23-40164" fmla="*/ 17198 h 17382"/>
              <a:gd name="connsiteX24-40165" fmla="*/ 13214 w 13816"/>
              <a:gd name="connsiteY24-40166" fmla="*/ 13308 h 17382"/>
              <a:gd name="connsiteX25-40167" fmla="*/ 12587 w 13816"/>
              <a:gd name="connsiteY25-40168" fmla="*/ 9413 h 17382"/>
              <a:gd name="connsiteX26-40169" fmla="*/ 12736 w 13816"/>
              <a:gd name="connsiteY26-40170" fmla="*/ 13350 h 17382"/>
              <a:gd name="connsiteX27-40171" fmla="*/ 12796 w 13816"/>
              <a:gd name="connsiteY27-40172" fmla="*/ 14900 h 17382"/>
              <a:gd name="connsiteX28-40173" fmla="*/ 12197 w 13816"/>
              <a:gd name="connsiteY28-40174" fmla="*/ 17220 h 17382"/>
              <a:gd name="connsiteX29-40175" fmla="*/ 12291 w 13816"/>
              <a:gd name="connsiteY29-40176" fmla="*/ 10366 h 17382"/>
              <a:gd name="connsiteX30-40177" fmla="*/ 11857 w 13816"/>
              <a:gd name="connsiteY30-40178" fmla="*/ 6452 h 17382"/>
              <a:gd name="connsiteX31-40179" fmla="*/ 11217 w 13816"/>
              <a:gd name="connsiteY31-40180" fmla="*/ 5108 h 17382"/>
              <a:gd name="connsiteX32-40181" fmla="*/ 11498 w 13816"/>
              <a:gd name="connsiteY32-40182" fmla="*/ 5658 h 17382"/>
              <a:gd name="connsiteX33-40183" fmla="*/ 11539 w 13816"/>
              <a:gd name="connsiteY33-40184" fmla="*/ 7113 h 17382"/>
              <a:gd name="connsiteX34-40185" fmla="*/ 11780 w 13816"/>
              <a:gd name="connsiteY34-40186" fmla="*/ 7984 h 17382"/>
              <a:gd name="connsiteX35-40187" fmla="*/ 12138 w 13816"/>
              <a:gd name="connsiteY35-40188" fmla="*/ 9938 h 17382"/>
              <a:gd name="connsiteX36-40189" fmla="*/ 11764 w 13816"/>
              <a:gd name="connsiteY36-40190" fmla="*/ 9257 h 17382"/>
              <a:gd name="connsiteX37-40191" fmla="*/ 12107 w 13816"/>
              <a:gd name="connsiteY37-40192" fmla="*/ 11970 h 17382"/>
              <a:gd name="connsiteX38-40193" fmla="*/ 12024 w 13816"/>
              <a:gd name="connsiteY38-40194" fmla="*/ 14201 h 17382"/>
              <a:gd name="connsiteX39-40195" fmla="*/ 11868 w 13816"/>
              <a:gd name="connsiteY39-40196" fmla="*/ 16611 h 17382"/>
              <a:gd name="connsiteX40-40197" fmla="*/ 11878 w 13816"/>
              <a:gd name="connsiteY40-40198" fmla="*/ 15532 h 17382"/>
              <a:gd name="connsiteX41-40199" fmla="*/ 11659 w 13816"/>
              <a:gd name="connsiteY41-40200" fmla="*/ 13325 h 17382"/>
              <a:gd name="connsiteX42-40201" fmla="*/ 11511 w 13816"/>
              <a:gd name="connsiteY42-40202" fmla="*/ 11252 h 17382"/>
              <a:gd name="connsiteX43-40203" fmla="*/ 10854 w 13816"/>
              <a:gd name="connsiteY43-40204" fmla="*/ 6212 h 17382"/>
              <a:gd name="connsiteX44-40205" fmla="*/ 11200 w 13816"/>
              <a:gd name="connsiteY44-40206" fmla="*/ 11757 h 17382"/>
              <a:gd name="connsiteX45-40207" fmla="*/ 11400 w 13816"/>
              <a:gd name="connsiteY45-40208" fmla="*/ 14285 h 17382"/>
              <a:gd name="connsiteX46-40209" fmla="*/ 11229 w 13816"/>
              <a:gd name="connsiteY46-40210" fmla="*/ 16746 h 17382"/>
              <a:gd name="connsiteX47-40211" fmla="*/ 11037 w 13816"/>
              <a:gd name="connsiteY47-40212" fmla="*/ 13822 h 17382"/>
              <a:gd name="connsiteX48-40213" fmla="*/ 10633 w 13816"/>
              <a:gd name="connsiteY48-40214" fmla="*/ 16705 h 17382"/>
              <a:gd name="connsiteX49-40215" fmla="*/ 10290 w 13816"/>
              <a:gd name="connsiteY49-40216" fmla="*/ 17020 h 17382"/>
              <a:gd name="connsiteX50-40217" fmla="*/ 10369 w 13816"/>
              <a:gd name="connsiteY50-40218" fmla="*/ 16578 h 17382"/>
              <a:gd name="connsiteX51-40219" fmla="*/ 10482 w 13816"/>
              <a:gd name="connsiteY51-40220" fmla="*/ 15449 h 17382"/>
              <a:gd name="connsiteX52-40221" fmla="*/ 10608 w 13816"/>
              <a:gd name="connsiteY52-40222" fmla="*/ 14870 h 17382"/>
              <a:gd name="connsiteX53-40223" fmla="*/ 10497 w 13816"/>
              <a:gd name="connsiteY53-40224" fmla="*/ 15401 h 17382"/>
              <a:gd name="connsiteX54-40225" fmla="*/ 10107 w 13816"/>
              <a:gd name="connsiteY54-40226" fmla="*/ 15775 h 17382"/>
              <a:gd name="connsiteX55-40227" fmla="*/ 10303 w 13816"/>
              <a:gd name="connsiteY55-40228" fmla="*/ 15076 h 17382"/>
              <a:gd name="connsiteX56-40229" fmla="*/ 10158 w 13816"/>
              <a:gd name="connsiteY56-40230" fmla="*/ 14496 h 17382"/>
              <a:gd name="connsiteX57-40231" fmla="*/ 10341 w 13816"/>
              <a:gd name="connsiteY57-40232" fmla="*/ 15058 h 17382"/>
              <a:gd name="connsiteX58-40233" fmla="*/ 10408 w 13816"/>
              <a:gd name="connsiteY58-40234" fmla="*/ 13974 h 17382"/>
              <a:gd name="connsiteX59-40235" fmla="*/ 10485 w 13816"/>
              <a:gd name="connsiteY59-40236" fmla="*/ 10024 h 17382"/>
              <a:gd name="connsiteX60-40237" fmla="*/ 10649 w 13816"/>
              <a:gd name="connsiteY60-40238" fmla="*/ 8335 h 17382"/>
              <a:gd name="connsiteX61-40239" fmla="*/ 10180 w 13816"/>
              <a:gd name="connsiteY61-40240" fmla="*/ 12175 h 17382"/>
              <a:gd name="connsiteX62-40241" fmla="*/ 9419 w 13816"/>
              <a:gd name="connsiteY62-40242" fmla="*/ 16070 h 17382"/>
              <a:gd name="connsiteX63-40243" fmla="*/ 9343 w 13816"/>
              <a:gd name="connsiteY63-40244" fmla="*/ 14629 h 17382"/>
              <a:gd name="connsiteX64-40245" fmla="*/ 9594 w 13816"/>
              <a:gd name="connsiteY64-40246" fmla="*/ 13462 h 17382"/>
              <a:gd name="connsiteX65-40247" fmla="*/ 9795 w 13816"/>
              <a:gd name="connsiteY65-40248" fmla="*/ 11851 h 17382"/>
              <a:gd name="connsiteX66-40249" fmla="*/ 8937 w 13816"/>
              <a:gd name="connsiteY66-40250" fmla="*/ 13356 h 17382"/>
              <a:gd name="connsiteX67-40251" fmla="*/ 9525 w 13816"/>
              <a:gd name="connsiteY67-40252" fmla="*/ 11442 h 17382"/>
              <a:gd name="connsiteX68-40253" fmla="*/ 9915 w 13816"/>
              <a:gd name="connsiteY68-40254" fmla="*/ 10099 h 17382"/>
              <a:gd name="connsiteX69-40255" fmla="*/ 10040 w 13816"/>
              <a:gd name="connsiteY69-40256" fmla="*/ 5442 h 17382"/>
              <a:gd name="connsiteX70-40257" fmla="*/ 8978 w 13816"/>
              <a:gd name="connsiteY70-40258" fmla="*/ 3964 h 17382"/>
              <a:gd name="connsiteX71-40259" fmla="*/ 8484 w 13816"/>
              <a:gd name="connsiteY71-40260" fmla="*/ 4537 h 17382"/>
              <a:gd name="connsiteX72-40261" fmla="*/ 7252 w 13816"/>
              <a:gd name="connsiteY72-40262" fmla="*/ 4964 h 17382"/>
              <a:gd name="connsiteX73-40263" fmla="*/ 6958 w 13816"/>
              <a:gd name="connsiteY73-40264" fmla="*/ 6450 h 17382"/>
              <a:gd name="connsiteX74-40265" fmla="*/ 6353 w 13816"/>
              <a:gd name="connsiteY74-40266" fmla="*/ 6132 h 17382"/>
              <a:gd name="connsiteX75-40267" fmla="*/ 6177 w 13816"/>
              <a:gd name="connsiteY75-40268" fmla="*/ 6663 h 17382"/>
              <a:gd name="connsiteX76-40269" fmla="*/ 5827 w 13816"/>
              <a:gd name="connsiteY76-40270" fmla="*/ 6935 h 17382"/>
              <a:gd name="connsiteX77-40271" fmla="*/ 5225 w 13816"/>
              <a:gd name="connsiteY77-40272" fmla="*/ 7260 h 17382"/>
              <a:gd name="connsiteX78-40273" fmla="*/ 5356 w 13816"/>
              <a:gd name="connsiteY78-40274" fmla="*/ 7171 h 17382"/>
              <a:gd name="connsiteX79-40275" fmla="*/ 5733 w 13816"/>
              <a:gd name="connsiteY79-40276" fmla="*/ 7016 h 17382"/>
              <a:gd name="connsiteX80-40277" fmla="*/ 5381 w 13816"/>
              <a:gd name="connsiteY80-40278" fmla="*/ 8413 h 17382"/>
              <a:gd name="connsiteX81-40279" fmla="*/ 4302 w 13816"/>
              <a:gd name="connsiteY81-40280" fmla="*/ 8344 h 17382"/>
              <a:gd name="connsiteX82-40281" fmla="*/ 3773 w 13816"/>
              <a:gd name="connsiteY82-40282" fmla="*/ 8772 h 17382"/>
              <a:gd name="connsiteX83-40283" fmla="*/ 3026 w 13816"/>
              <a:gd name="connsiteY83-40284" fmla="*/ 9010 h 17382"/>
              <a:gd name="connsiteX84-40285" fmla="*/ 1342 w 13816"/>
              <a:gd name="connsiteY84-40286" fmla="*/ 9643 h 17382"/>
              <a:gd name="connsiteX85-40287" fmla="*/ 308 w 13816"/>
              <a:gd name="connsiteY85-40288" fmla="*/ 9936 h 17382"/>
              <a:gd name="connsiteX86-40289" fmla="*/ 156 w 13816"/>
              <a:gd name="connsiteY86-40290" fmla="*/ 8790 h 17382"/>
              <a:gd name="connsiteX87" fmla="*/ 135 w 13816"/>
              <a:gd name="connsiteY87" fmla="*/ 6267 h 17382"/>
              <a:gd name="connsiteX0-40291" fmla="*/ 135 w 13816"/>
              <a:gd name="connsiteY0-40292" fmla="*/ 6267 h 17382"/>
              <a:gd name="connsiteX1-40293" fmla="*/ 779 w 13816"/>
              <a:gd name="connsiteY1-40294" fmla="*/ 5729 h 17382"/>
              <a:gd name="connsiteX2-40295" fmla="*/ 2207 w 13816"/>
              <a:gd name="connsiteY2-40296" fmla="*/ 5863 h 17382"/>
              <a:gd name="connsiteX3-40297" fmla="*/ 4002 w 13816"/>
              <a:gd name="connsiteY3-40298" fmla="*/ 5164 h 17382"/>
              <a:gd name="connsiteX4-40299" fmla="*/ 6333 w 13816"/>
              <a:gd name="connsiteY4-40300" fmla="*/ 3399 h 17382"/>
              <a:gd name="connsiteX5-40301" fmla="*/ 6905 w 13816"/>
              <a:gd name="connsiteY5-40302" fmla="*/ 2367 h 17382"/>
              <a:gd name="connsiteX6-40303" fmla="*/ 7079 w 13816"/>
              <a:gd name="connsiteY6-40304" fmla="*/ 2149 h 17382"/>
              <a:gd name="connsiteX7-40305" fmla="*/ 7300 w 13816"/>
              <a:gd name="connsiteY7-40306" fmla="*/ 826 h 17382"/>
              <a:gd name="connsiteX8-40307" fmla="*/ 7650 w 13816"/>
              <a:gd name="connsiteY8-40308" fmla="*/ 961 h 17382"/>
              <a:gd name="connsiteX9-40309" fmla="*/ 8006 w 13816"/>
              <a:gd name="connsiteY9-40310" fmla="*/ 1915 h 17382"/>
              <a:gd name="connsiteX10-40311" fmla="*/ 8738 w 13816"/>
              <a:gd name="connsiteY10-40312" fmla="*/ 752 h 17382"/>
              <a:gd name="connsiteX11-40313" fmla="*/ 8410 w 13816"/>
              <a:gd name="connsiteY11-40314" fmla="*/ 1546 h 17382"/>
              <a:gd name="connsiteX12-40315" fmla="*/ 9069 w 13816"/>
              <a:gd name="connsiteY12-40316" fmla="*/ 19 h 17382"/>
              <a:gd name="connsiteX13-40317" fmla="*/ 9555 w 13816"/>
              <a:gd name="connsiteY13-40318" fmla="*/ 14 h 17382"/>
              <a:gd name="connsiteX14-40319" fmla="*/ 9651 w 13816"/>
              <a:gd name="connsiteY14-40320" fmla="*/ 1200 h 17382"/>
              <a:gd name="connsiteX15-40321" fmla="*/ 11153 w 13816"/>
              <a:gd name="connsiteY15-40322" fmla="*/ 2983 h 17382"/>
              <a:gd name="connsiteX16-40323" fmla="*/ 11693 w 13816"/>
              <a:gd name="connsiteY16-40324" fmla="*/ 3664 h 17382"/>
              <a:gd name="connsiteX17-40325" fmla="*/ 12576 w 13816"/>
              <a:gd name="connsiteY17-40326" fmla="*/ 6051 h 17382"/>
              <a:gd name="connsiteX18-40327" fmla="*/ 13367 w 13816"/>
              <a:gd name="connsiteY18-40328" fmla="*/ 8807 h 17382"/>
              <a:gd name="connsiteX19-40329" fmla="*/ 13696 w 13816"/>
              <a:gd name="connsiteY19-40330" fmla="*/ 12100 h 17382"/>
              <a:gd name="connsiteX20-40331" fmla="*/ 13815 w 13816"/>
              <a:gd name="connsiteY20-40332" fmla="*/ 13260 h 17382"/>
              <a:gd name="connsiteX21-40333" fmla="*/ 13645 w 13816"/>
              <a:gd name="connsiteY21-40334" fmla="*/ 16469 h 17382"/>
              <a:gd name="connsiteX22-40335" fmla="*/ 13243 w 13816"/>
              <a:gd name="connsiteY22-40336" fmla="*/ 15298 h 17382"/>
              <a:gd name="connsiteX23-40337" fmla="*/ 12502 w 13816"/>
              <a:gd name="connsiteY23-40338" fmla="*/ 17198 h 17382"/>
              <a:gd name="connsiteX24-40339" fmla="*/ 13214 w 13816"/>
              <a:gd name="connsiteY24-40340" fmla="*/ 13308 h 17382"/>
              <a:gd name="connsiteX25-40341" fmla="*/ 12587 w 13816"/>
              <a:gd name="connsiteY25-40342" fmla="*/ 9413 h 17382"/>
              <a:gd name="connsiteX26-40343" fmla="*/ 12736 w 13816"/>
              <a:gd name="connsiteY26-40344" fmla="*/ 13350 h 17382"/>
              <a:gd name="connsiteX27-40345" fmla="*/ 12796 w 13816"/>
              <a:gd name="connsiteY27-40346" fmla="*/ 14900 h 17382"/>
              <a:gd name="connsiteX28-40347" fmla="*/ 12197 w 13816"/>
              <a:gd name="connsiteY28-40348" fmla="*/ 17220 h 17382"/>
              <a:gd name="connsiteX29-40349" fmla="*/ 12291 w 13816"/>
              <a:gd name="connsiteY29-40350" fmla="*/ 10366 h 17382"/>
              <a:gd name="connsiteX30-40351" fmla="*/ 11857 w 13816"/>
              <a:gd name="connsiteY30-40352" fmla="*/ 6452 h 17382"/>
              <a:gd name="connsiteX31-40353" fmla="*/ 11217 w 13816"/>
              <a:gd name="connsiteY31-40354" fmla="*/ 5108 h 17382"/>
              <a:gd name="connsiteX32-40355" fmla="*/ 11498 w 13816"/>
              <a:gd name="connsiteY32-40356" fmla="*/ 5658 h 17382"/>
              <a:gd name="connsiteX33-40357" fmla="*/ 11539 w 13816"/>
              <a:gd name="connsiteY33-40358" fmla="*/ 7113 h 17382"/>
              <a:gd name="connsiteX34-40359" fmla="*/ 11780 w 13816"/>
              <a:gd name="connsiteY34-40360" fmla="*/ 7984 h 17382"/>
              <a:gd name="connsiteX35-40361" fmla="*/ 12138 w 13816"/>
              <a:gd name="connsiteY35-40362" fmla="*/ 9938 h 17382"/>
              <a:gd name="connsiteX36-40363" fmla="*/ 11764 w 13816"/>
              <a:gd name="connsiteY36-40364" fmla="*/ 9257 h 17382"/>
              <a:gd name="connsiteX37-40365" fmla="*/ 12107 w 13816"/>
              <a:gd name="connsiteY37-40366" fmla="*/ 11970 h 17382"/>
              <a:gd name="connsiteX38-40367" fmla="*/ 12024 w 13816"/>
              <a:gd name="connsiteY38-40368" fmla="*/ 14201 h 17382"/>
              <a:gd name="connsiteX39-40369" fmla="*/ 11868 w 13816"/>
              <a:gd name="connsiteY39-40370" fmla="*/ 16611 h 17382"/>
              <a:gd name="connsiteX40-40371" fmla="*/ 11878 w 13816"/>
              <a:gd name="connsiteY40-40372" fmla="*/ 15532 h 17382"/>
              <a:gd name="connsiteX41-40373" fmla="*/ 11659 w 13816"/>
              <a:gd name="connsiteY41-40374" fmla="*/ 13325 h 17382"/>
              <a:gd name="connsiteX42-40375" fmla="*/ 11511 w 13816"/>
              <a:gd name="connsiteY42-40376" fmla="*/ 11252 h 17382"/>
              <a:gd name="connsiteX43-40377" fmla="*/ 10854 w 13816"/>
              <a:gd name="connsiteY43-40378" fmla="*/ 6212 h 17382"/>
              <a:gd name="connsiteX44-40379" fmla="*/ 11200 w 13816"/>
              <a:gd name="connsiteY44-40380" fmla="*/ 11757 h 17382"/>
              <a:gd name="connsiteX45-40381" fmla="*/ 11400 w 13816"/>
              <a:gd name="connsiteY45-40382" fmla="*/ 14285 h 17382"/>
              <a:gd name="connsiteX46-40383" fmla="*/ 11229 w 13816"/>
              <a:gd name="connsiteY46-40384" fmla="*/ 16746 h 17382"/>
              <a:gd name="connsiteX47-40385" fmla="*/ 11037 w 13816"/>
              <a:gd name="connsiteY47-40386" fmla="*/ 13822 h 17382"/>
              <a:gd name="connsiteX48-40387" fmla="*/ 10633 w 13816"/>
              <a:gd name="connsiteY48-40388" fmla="*/ 16705 h 17382"/>
              <a:gd name="connsiteX49-40389" fmla="*/ 10290 w 13816"/>
              <a:gd name="connsiteY49-40390" fmla="*/ 17020 h 17382"/>
              <a:gd name="connsiteX50-40391" fmla="*/ 10369 w 13816"/>
              <a:gd name="connsiteY50-40392" fmla="*/ 16578 h 17382"/>
              <a:gd name="connsiteX51-40393" fmla="*/ 10482 w 13816"/>
              <a:gd name="connsiteY51-40394" fmla="*/ 15449 h 17382"/>
              <a:gd name="connsiteX52-40395" fmla="*/ 10608 w 13816"/>
              <a:gd name="connsiteY52-40396" fmla="*/ 14870 h 17382"/>
              <a:gd name="connsiteX53-40397" fmla="*/ 10497 w 13816"/>
              <a:gd name="connsiteY53-40398" fmla="*/ 15401 h 17382"/>
              <a:gd name="connsiteX54-40399" fmla="*/ 9750 w 13816"/>
              <a:gd name="connsiteY54-40400" fmla="*/ 16939 h 17382"/>
              <a:gd name="connsiteX55-40401" fmla="*/ 10303 w 13816"/>
              <a:gd name="connsiteY55-40402" fmla="*/ 15076 h 17382"/>
              <a:gd name="connsiteX56-40403" fmla="*/ 10158 w 13816"/>
              <a:gd name="connsiteY56-40404" fmla="*/ 14496 h 17382"/>
              <a:gd name="connsiteX57-40405" fmla="*/ 10341 w 13816"/>
              <a:gd name="connsiteY57-40406" fmla="*/ 15058 h 17382"/>
              <a:gd name="connsiteX58-40407" fmla="*/ 10408 w 13816"/>
              <a:gd name="connsiteY58-40408" fmla="*/ 13974 h 17382"/>
              <a:gd name="connsiteX59-40409" fmla="*/ 10485 w 13816"/>
              <a:gd name="connsiteY59-40410" fmla="*/ 10024 h 17382"/>
              <a:gd name="connsiteX60-40411" fmla="*/ 10649 w 13816"/>
              <a:gd name="connsiteY60-40412" fmla="*/ 8335 h 17382"/>
              <a:gd name="connsiteX61-40413" fmla="*/ 10180 w 13816"/>
              <a:gd name="connsiteY61-40414" fmla="*/ 12175 h 17382"/>
              <a:gd name="connsiteX62-40415" fmla="*/ 9419 w 13816"/>
              <a:gd name="connsiteY62-40416" fmla="*/ 16070 h 17382"/>
              <a:gd name="connsiteX63-40417" fmla="*/ 9343 w 13816"/>
              <a:gd name="connsiteY63-40418" fmla="*/ 14629 h 17382"/>
              <a:gd name="connsiteX64-40419" fmla="*/ 9594 w 13816"/>
              <a:gd name="connsiteY64-40420" fmla="*/ 13462 h 17382"/>
              <a:gd name="connsiteX65-40421" fmla="*/ 9795 w 13816"/>
              <a:gd name="connsiteY65-40422" fmla="*/ 11851 h 17382"/>
              <a:gd name="connsiteX66-40423" fmla="*/ 8937 w 13816"/>
              <a:gd name="connsiteY66-40424" fmla="*/ 13356 h 17382"/>
              <a:gd name="connsiteX67-40425" fmla="*/ 9525 w 13816"/>
              <a:gd name="connsiteY67-40426" fmla="*/ 11442 h 17382"/>
              <a:gd name="connsiteX68-40427" fmla="*/ 9915 w 13816"/>
              <a:gd name="connsiteY68-40428" fmla="*/ 10099 h 17382"/>
              <a:gd name="connsiteX69-40429" fmla="*/ 10040 w 13816"/>
              <a:gd name="connsiteY69-40430" fmla="*/ 5442 h 17382"/>
              <a:gd name="connsiteX70-40431" fmla="*/ 8978 w 13816"/>
              <a:gd name="connsiteY70-40432" fmla="*/ 3964 h 17382"/>
              <a:gd name="connsiteX71-40433" fmla="*/ 8484 w 13816"/>
              <a:gd name="connsiteY71-40434" fmla="*/ 4537 h 17382"/>
              <a:gd name="connsiteX72-40435" fmla="*/ 7252 w 13816"/>
              <a:gd name="connsiteY72-40436" fmla="*/ 4964 h 17382"/>
              <a:gd name="connsiteX73-40437" fmla="*/ 6958 w 13816"/>
              <a:gd name="connsiteY73-40438" fmla="*/ 6450 h 17382"/>
              <a:gd name="connsiteX74-40439" fmla="*/ 6353 w 13816"/>
              <a:gd name="connsiteY74-40440" fmla="*/ 6132 h 17382"/>
              <a:gd name="connsiteX75-40441" fmla="*/ 6177 w 13816"/>
              <a:gd name="connsiteY75-40442" fmla="*/ 6663 h 17382"/>
              <a:gd name="connsiteX76-40443" fmla="*/ 5827 w 13816"/>
              <a:gd name="connsiteY76-40444" fmla="*/ 6935 h 17382"/>
              <a:gd name="connsiteX77-40445" fmla="*/ 5225 w 13816"/>
              <a:gd name="connsiteY77-40446" fmla="*/ 7260 h 17382"/>
              <a:gd name="connsiteX78-40447" fmla="*/ 5356 w 13816"/>
              <a:gd name="connsiteY78-40448" fmla="*/ 7171 h 17382"/>
              <a:gd name="connsiteX79-40449" fmla="*/ 5733 w 13816"/>
              <a:gd name="connsiteY79-40450" fmla="*/ 7016 h 17382"/>
              <a:gd name="connsiteX80-40451" fmla="*/ 5381 w 13816"/>
              <a:gd name="connsiteY80-40452" fmla="*/ 8413 h 17382"/>
              <a:gd name="connsiteX81-40453" fmla="*/ 4302 w 13816"/>
              <a:gd name="connsiteY81-40454" fmla="*/ 8344 h 17382"/>
              <a:gd name="connsiteX82-40455" fmla="*/ 3773 w 13816"/>
              <a:gd name="connsiteY82-40456" fmla="*/ 8772 h 17382"/>
              <a:gd name="connsiteX83-40457" fmla="*/ 3026 w 13816"/>
              <a:gd name="connsiteY83-40458" fmla="*/ 9010 h 17382"/>
              <a:gd name="connsiteX84-40459" fmla="*/ 1342 w 13816"/>
              <a:gd name="connsiteY84-40460" fmla="*/ 9643 h 17382"/>
              <a:gd name="connsiteX85-40461" fmla="*/ 308 w 13816"/>
              <a:gd name="connsiteY85-40462" fmla="*/ 9936 h 17382"/>
              <a:gd name="connsiteX86-40463" fmla="*/ 156 w 13816"/>
              <a:gd name="connsiteY86-40464" fmla="*/ 8790 h 17382"/>
              <a:gd name="connsiteX87-40465" fmla="*/ 135 w 13816"/>
              <a:gd name="connsiteY87-40466" fmla="*/ 6267 h 17382"/>
              <a:gd name="connsiteX0-40467" fmla="*/ 135 w 13816"/>
              <a:gd name="connsiteY0-40468" fmla="*/ 6267 h 17382"/>
              <a:gd name="connsiteX1-40469" fmla="*/ 779 w 13816"/>
              <a:gd name="connsiteY1-40470" fmla="*/ 5729 h 17382"/>
              <a:gd name="connsiteX2-40471" fmla="*/ 2207 w 13816"/>
              <a:gd name="connsiteY2-40472" fmla="*/ 5863 h 17382"/>
              <a:gd name="connsiteX3-40473" fmla="*/ 4002 w 13816"/>
              <a:gd name="connsiteY3-40474" fmla="*/ 5164 h 17382"/>
              <a:gd name="connsiteX4-40475" fmla="*/ 6333 w 13816"/>
              <a:gd name="connsiteY4-40476" fmla="*/ 3399 h 17382"/>
              <a:gd name="connsiteX5-40477" fmla="*/ 6905 w 13816"/>
              <a:gd name="connsiteY5-40478" fmla="*/ 2367 h 17382"/>
              <a:gd name="connsiteX6-40479" fmla="*/ 7079 w 13816"/>
              <a:gd name="connsiteY6-40480" fmla="*/ 2149 h 17382"/>
              <a:gd name="connsiteX7-40481" fmla="*/ 7300 w 13816"/>
              <a:gd name="connsiteY7-40482" fmla="*/ 826 h 17382"/>
              <a:gd name="connsiteX8-40483" fmla="*/ 7650 w 13816"/>
              <a:gd name="connsiteY8-40484" fmla="*/ 961 h 17382"/>
              <a:gd name="connsiteX9-40485" fmla="*/ 8006 w 13816"/>
              <a:gd name="connsiteY9-40486" fmla="*/ 1915 h 17382"/>
              <a:gd name="connsiteX10-40487" fmla="*/ 8738 w 13816"/>
              <a:gd name="connsiteY10-40488" fmla="*/ 752 h 17382"/>
              <a:gd name="connsiteX11-40489" fmla="*/ 8410 w 13816"/>
              <a:gd name="connsiteY11-40490" fmla="*/ 1546 h 17382"/>
              <a:gd name="connsiteX12-40491" fmla="*/ 9069 w 13816"/>
              <a:gd name="connsiteY12-40492" fmla="*/ 19 h 17382"/>
              <a:gd name="connsiteX13-40493" fmla="*/ 9555 w 13816"/>
              <a:gd name="connsiteY13-40494" fmla="*/ 14 h 17382"/>
              <a:gd name="connsiteX14-40495" fmla="*/ 9651 w 13816"/>
              <a:gd name="connsiteY14-40496" fmla="*/ 1200 h 17382"/>
              <a:gd name="connsiteX15-40497" fmla="*/ 11153 w 13816"/>
              <a:gd name="connsiteY15-40498" fmla="*/ 2983 h 17382"/>
              <a:gd name="connsiteX16-40499" fmla="*/ 11693 w 13816"/>
              <a:gd name="connsiteY16-40500" fmla="*/ 3664 h 17382"/>
              <a:gd name="connsiteX17-40501" fmla="*/ 12576 w 13816"/>
              <a:gd name="connsiteY17-40502" fmla="*/ 6051 h 17382"/>
              <a:gd name="connsiteX18-40503" fmla="*/ 13367 w 13816"/>
              <a:gd name="connsiteY18-40504" fmla="*/ 8807 h 17382"/>
              <a:gd name="connsiteX19-40505" fmla="*/ 13696 w 13816"/>
              <a:gd name="connsiteY19-40506" fmla="*/ 12100 h 17382"/>
              <a:gd name="connsiteX20-40507" fmla="*/ 13815 w 13816"/>
              <a:gd name="connsiteY20-40508" fmla="*/ 13260 h 17382"/>
              <a:gd name="connsiteX21-40509" fmla="*/ 13645 w 13816"/>
              <a:gd name="connsiteY21-40510" fmla="*/ 16469 h 17382"/>
              <a:gd name="connsiteX22-40511" fmla="*/ 13243 w 13816"/>
              <a:gd name="connsiteY22-40512" fmla="*/ 15298 h 17382"/>
              <a:gd name="connsiteX23-40513" fmla="*/ 12502 w 13816"/>
              <a:gd name="connsiteY23-40514" fmla="*/ 17198 h 17382"/>
              <a:gd name="connsiteX24-40515" fmla="*/ 13214 w 13816"/>
              <a:gd name="connsiteY24-40516" fmla="*/ 13308 h 17382"/>
              <a:gd name="connsiteX25-40517" fmla="*/ 12587 w 13816"/>
              <a:gd name="connsiteY25-40518" fmla="*/ 9413 h 17382"/>
              <a:gd name="connsiteX26-40519" fmla="*/ 12736 w 13816"/>
              <a:gd name="connsiteY26-40520" fmla="*/ 13350 h 17382"/>
              <a:gd name="connsiteX27-40521" fmla="*/ 12796 w 13816"/>
              <a:gd name="connsiteY27-40522" fmla="*/ 14900 h 17382"/>
              <a:gd name="connsiteX28-40523" fmla="*/ 12197 w 13816"/>
              <a:gd name="connsiteY28-40524" fmla="*/ 17220 h 17382"/>
              <a:gd name="connsiteX29-40525" fmla="*/ 12291 w 13816"/>
              <a:gd name="connsiteY29-40526" fmla="*/ 10366 h 17382"/>
              <a:gd name="connsiteX30-40527" fmla="*/ 11857 w 13816"/>
              <a:gd name="connsiteY30-40528" fmla="*/ 6452 h 17382"/>
              <a:gd name="connsiteX31-40529" fmla="*/ 11217 w 13816"/>
              <a:gd name="connsiteY31-40530" fmla="*/ 5108 h 17382"/>
              <a:gd name="connsiteX32-40531" fmla="*/ 11498 w 13816"/>
              <a:gd name="connsiteY32-40532" fmla="*/ 5658 h 17382"/>
              <a:gd name="connsiteX33-40533" fmla="*/ 11539 w 13816"/>
              <a:gd name="connsiteY33-40534" fmla="*/ 7113 h 17382"/>
              <a:gd name="connsiteX34-40535" fmla="*/ 11780 w 13816"/>
              <a:gd name="connsiteY34-40536" fmla="*/ 7984 h 17382"/>
              <a:gd name="connsiteX35-40537" fmla="*/ 12138 w 13816"/>
              <a:gd name="connsiteY35-40538" fmla="*/ 9938 h 17382"/>
              <a:gd name="connsiteX36-40539" fmla="*/ 11764 w 13816"/>
              <a:gd name="connsiteY36-40540" fmla="*/ 9257 h 17382"/>
              <a:gd name="connsiteX37-40541" fmla="*/ 12107 w 13816"/>
              <a:gd name="connsiteY37-40542" fmla="*/ 11970 h 17382"/>
              <a:gd name="connsiteX38-40543" fmla="*/ 12024 w 13816"/>
              <a:gd name="connsiteY38-40544" fmla="*/ 14201 h 17382"/>
              <a:gd name="connsiteX39-40545" fmla="*/ 11868 w 13816"/>
              <a:gd name="connsiteY39-40546" fmla="*/ 16611 h 17382"/>
              <a:gd name="connsiteX40-40547" fmla="*/ 11878 w 13816"/>
              <a:gd name="connsiteY40-40548" fmla="*/ 15532 h 17382"/>
              <a:gd name="connsiteX41-40549" fmla="*/ 11659 w 13816"/>
              <a:gd name="connsiteY41-40550" fmla="*/ 13325 h 17382"/>
              <a:gd name="connsiteX42-40551" fmla="*/ 11511 w 13816"/>
              <a:gd name="connsiteY42-40552" fmla="*/ 11252 h 17382"/>
              <a:gd name="connsiteX43-40553" fmla="*/ 10854 w 13816"/>
              <a:gd name="connsiteY43-40554" fmla="*/ 6212 h 17382"/>
              <a:gd name="connsiteX44-40555" fmla="*/ 11200 w 13816"/>
              <a:gd name="connsiteY44-40556" fmla="*/ 11757 h 17382"/>
              <a:gd name="connsiteX45-40557" fmla="*/ 11400 w 13816"/>
              <a:gd name="connsiteY45-40558" fmla="*/ 14285 h 17382"/>
              <a:gd name="connsiteX46-40559" fmla="*/ 11229 w 13816"/>
              <a:gd name="connsiteY46-40560" fmla="*/ 16746 h 17382"/>
              <a:gd name="connsiteX47-40561" fmla="*/ 11037 w 13816"/>
              <a:gd name="connsiteY47-40562" fmla="*/ 13822 h 17382"/>
              <a:gd name="connsiteX48-40563" fmla="*/ 10633 w 13816"/>
              <a:gd name="connsiteY48-40564" fmla="*/ 16705 h 17382"/>
              <a:gd name="connsiteX49-40565" fmla="*/ 10290 w 13816"/>
              <a:gd name="connsiteY49-40566" fmla="*/ 17020 h 17382"/>
              <a:gd name="connsiteX50-40567" fmla="*/ 10369 w 13816"/>
              <a:gd name="connsiteY50-40568" fmla="*/ 16578 h 17382"/>
              <a:gd name="connsiteX51-40569" fmla="*/ 10482 w 13816"/>
              <a:gd name="connsiteY51-40570" fmla="*/ 15449 h 17382"/>
              <a:gd name="connsiteX52-40571" fmla="*/ 10608 w 13816"/>
              <a:gd name="connsiteY52-40572" fmla="*/ 14870 h 17382"/>
              <a:gd name="connsiteX53-40573" fmla="*/ 10497 w 13816"/>
              <a:gd name="connsiteY53-40574" fmla="*/ 15401 h 17382"/>
              <a:gd name="connsiteX54-40575" fmla="*/ 9750 w 13816"/>
              <a:gd name="connsiteY54-40576" fmla="*/ 16939 h 17382"/>
              <a:gd name="connsiteX55-40577" fmla="*/ 10303 w 13816"/>
              <a:gd name="connsiteY55-40578" fmla="*/ 15076 h 17382"/>
              <a:gd name="connsiteX56-40579" fmla="*/ 10158 w 13816"/>
              <a:gd name="connsiteY56-40580" fmla="*/ 14496 h 17382"/>
              <a:gd name="connsiteX57-40581" fmla="*/ 10148 w 13816"/>
              <a:gd name="connsiteY57-40582" fmla="*/ 15052 h 17382"/>
              <a:gd name="connsiteX58-40583" fmla="*/ 10408 w 13816"/>
              <a:gd name="connsiteY58-40584" fmla="*/ 13974 h 17382"/>
              <a:gd name="connsiteX59-40585" fmla="*/ 10485 w 13816"/>
              <a:gd name="connsiteY59-40586" fmla="*/ 10024 h 17382"/>
              <a:gd name="connsiteX60-40587" fmla="*/ 10649 w 13816"/>
              <a:gd name="connsiteY60-40588" fmla="*/ 8335 h 17382"/>
              <a:gd name="connsiteX61-40589" fmla="*/ 10180 w 13816"/>
              <a:gd name="connsiteY61-40590" fmla="*/ 12175 h 17382"/>
              <a:gd name="connsiteX62-40591" fmla="*/ 9419 w 13816"/>
              <a:gd name="connsiteY62-40592" fmla="*/ 16070 h 17382"/>
              <a:gd name="connsiteX63-40593" fmla="*/ 9343 w 13816"/>
              <a:gd name="connsiteY63-40594" fmla="*/ 14629 h 17382"/>
              <a:gd name="connsiteX64-40595" fmla="*/ 9594 w 13816"/>
              <a:gd name="connsiteY64-40596" fmla="*/ 13462 h 17382"/>
              <a:gd name="connsiteX65-40597" fmla="*/ 9795 w 13816"/>
              <a:gd name="connsiteY65-40598" fmla="*/ 11851 h 17382"/>
              <a:gd name="connsiteX66-40599" fmla="*/ 8937 w 13816"/>
              <a:gd name="connsiteY66-40600" fmla="*/ 13356 h 17382"/>
              <a:gd name="connsiteX67-40601" fmla="*/ 9525 w 13816"/>
              <a:gd name="connsiteY67-40602" fmla="*/ 11442 h 17382"/>
              <a:gd name="connsiteX68-40603" fmla="*/ 9915 w 13816"/>
              <a:gd name="connsiteY68-40604" fmla="*/ 10099 h 17382"/>
              <a:gd name="connsiteX69-40605" fmla="*/ 10040 w 13816"/>
              <a:gd name="connsiteY69-40606" fmla="*/ 5442 h 17382"/>
              <a:gd name="connsiteX70-40607" fmla="*/ 8978 w 13816"/>
              <a:gd name="connsiteY70-40608" fmla="*/ 3964 h 17382"/>
              <a:gd name="connsiteX71-40609" fmla="*/ 8484 w 13816"/>
              <a:gd name="connsiteY71-40610" fmla="*/ 4537 h 17382"/>
              <a:gd name="connsiteX72-40611" fmla="*/ 7252 w 13816"/>
              <a:gd name="connsiteY72-40612" fmla="*/ 4964 h 17382"/>
              <a:gd name="connsiteX73-40613" fmla="*/ 6958 w 13816"/>
              <a:gd name="connsiteY73-40614" fmla="*/ 6450 h 17382"/>
              <a:gd name="connsiteX74-40615" fmla="*/ 6353 w 13816"/>
              <a:gd name="connsiteY74-40616" fmla="*/ 6132 h 17382"/>
              <a:gd name="connsiteX75-40617" fmla="*/ 6177 w 13816"/>
              <a:gd name="connsiteY75-40618" fmla="*/ 6663 h 17382"/>
              <a:gd name="connsiteX76-40619" fmla="*/ 5827 w 13816"/>
              <a:gd name="connsiteY76-40620" fmla="*/ 6935 h 17382"/>
              <a:gd name="connsiteX77-40621" fmla="*/ 5225 w 13816"/>
              <a:gd name="connsiteY77-40622" fmla="*/ 7260 h 17382"/>
              <a:gd name="connsiteX78-40623" fmla="*/ 5356 w 13816"/>
              <a:gd name="connsiteY78-40624" fmla="*/ 7171 h 17382"/>
              <a:gd name="connsiteX79-40625" fmla="*/ 5733 w 13816"/>
              <a:gd name="connsiteY79-40626" fmla="*/ 7016 h 17382"/>
              <a:gd name="connsiteX80-40627" fmla="*/ 5381 w 13816"/>
              <a:gd name="connsiteY80-40628" fmla="*/ 8413 h 17382"/>
              <a:gd name="connsiteX81-40629" fmla="*/ 4302 w 13816"/>
              <a:gd name="connsiteY81-40630" fmla="*/ 8344 h 17382"/>
              <a:gd name="connsiteX82-40631" fmla="*/ 3773 w 13816"/>
              <a:gd name="connsiteY82-40632" fmla="*/ 8772 h 17382"/>
              <a:gd name="connsiteX83-40633" fmla="*/ 3026 w 13816"/>
              <a:gd name="connsiteY83-40634" fmla="*/ 9010 h 17382"/>
              <a:gd name="connsiteX84-40635" fmla="*/ 1342 w 13816"/>
              <a:gd name="connsiteY84-40636" fmla="*/ 9643 h 17382"/>
              <a:gd name="connsiteX85-40637" fmla="*/ 308 w 13816"/>
              <a:gd name="connsiteY85-40638" fmla="*/ 9936 h 17382"/>
              <a:gd name="connsiteX86-40639" fmla="*/ 156 w 13816"/>
              <a:gd name="connsiteY86-40640" fmla="*/ 8790 h 17382"/>
              <a:gd name="connsiteX87-40641" fmla="*/ 135 w 13816"/>
              <a:gd name="connsiteY87-40642" fmla="*/ 6267 h 17382"/>
              <a:gd name="connsiteX0-40643" fmla="*/ 135 w 13816"/>
              <a:gd name="connsiteY0-40644" fmla="*/ 6267 h 17382"/>
              <a:gd name="connsiteX1-40645" fmla="*/ 779 w 13816"/>
              <a:gd name="connsiteY1-40646" fmla="*/ 5729 h 17382"/>
              <a:gd name="connsiteX2-40647" fmla="*/ 2207 w 13816"/>
              <a:gd name="connsiteY2-40648" fmla="*/ 5863 h 17382"/>
              <a:gd name="connsiteX3-40649" fmla="*/ 4002 w 13816"/>
              <a:gd name="connsiteY3-40650" fmla="*/ 5164 h 17382"/>
              <a:gd name="connsiteX4-40651" fmla="*/ 6333 w 13816"/>
              <a:gd name="connsiteY4-40652" fmla="*/ 3399 h 17382"/>
              <a:gd name="connsiteX5-40653" fmla="*/ 6905 w 13816"/>
              <a:gd name="connsiteY5-40654" fmla="*/ 2367 h 17382"/>
              <a:gd name="connsiteX6-40655" fmla="*/ 7079 w 13816"/>
              <a:gd name="connsiteY6-40656" fmla="*/ 2149 h 17382"/>
              <a:gd name="connsiteX7-40657" fmla="*/ 7300 w 13816"/>
              <a:gd name="connsiteY7-40658" fmla="*/ 826 h 17382"/>
              <a:gd name="connsiteX8-40659" fmla="*/ 7650 w 13816"/>
              <a:gd name="connsiteY8-40660" fmla="*/ 961 h 17382"/>
              <a:gd name="connsiteX9-40661" fmla="*/ 8006 w 13816"/>
              <a:gd name="connsiteY9-40662" fmla="*/ 1915 h 17382"/>
              <a:gd name="connsiteX10-40663" fmla="*/ 8738 w 13816"/>
              <a:gd name="connsiteY10-40664" fmla="*/ 752 h 17382"/>
              <a:gd name="connsiteX11-40665" fmla="*/ 8410 w 13816"/>
              <a:gd name="connsiteY11-40666" fmla="*/ 1546 h 17382"/>
              <a:gd name="connsiteX12-40667" fmla="*/ 9069 w 13816"/>
              <a:gd name="connsiteY12-40668" fmla="*/ 19 h 17382"/>
              <a:gd name="connsiteX13-40669" fmla="*/ 9555 w 13816"/>
              <a:gd name="connsiteY13-40670" fmla="*/ 14 h 17382"/>
              <a:gd name="connsiteX14-40671" fmla="*/ 9651 w 13816"/>
              <a:gd name="connsiteY14-40672" fmla="*/ 1200 h 17382"/>
              <a:gd name="connsiteX15-40673" fmla="*/ 11153 w 13816"/>
              <a:gd name="connsiteY15-40674" fmla="*/ 2983 h 17382"/>
              <a:gd name="connsiteX16-40675" fmla="*/ 11693 w 13816"/>
              <a:gd name="connsiteY16-40676" fmla="*/ 3664 h 17382"/>
              <a:gd name="connsiteX17-40677" fmla="*/ 12576 w 13816"/>
              <a:gd name="connsiteY17-40678" fmla="*/ 6051 h 17382"/>
              <a:gd name="connsiteX18-40679" fmla="*/ 13367 w 13816"/>
              <a:gd name="connsiteY18-40680" fmla="*/ 8807 h 17382"/>
              <a:gd name="connsiteX19-40681" fmla="*/ 13696 w 13816"/>
              <a:gd name="connsiteY19-40682" fmla="*/ 12100 h 17382"/>
              <a:gd name="connsiteX20-40683" fmla="*/ 13815 w 13816"/>
              <a:gd name="connsiteY20-40684" fmla="*/ 13260 h 17382"/>
              <a:gd name="connsiteX21-40685" fmla="*/ 13645 w 13816"/>
              <a:gd name="connsiteY21-40686" fmla="*/ 16469 h 17382"/>
              <a:gd name="connsiteX22-40687" fmla="*/ 13243 w 13816"/>
              <a:gd name="connsiteY22-40688" fmla="*/ 15298 h 17382"/>
              <a:gd name="connsiteX23-40689" fmla="*/ 12502 w 13816"/>
              <a:gd name="connsiteY23-40690" fmla="*/ 17198 h 17382"/>
              <a:gd name="connsiteX24-40691" fmla="*/ 13214 w 13816"/>
              <a:gd name="connsiteY24-40692" fmla="*/ 13308 h 17382"/>
              <a:gd name="connsiteX25-40693" fmla="*/ 12587 w 13816"/>
              <a:gd name="connsiteY25-40694" fmla="*/ 9413 h 17382"/>
              <a:gd name="connsiteX26-40695" fmla="*/ 12736 w 13816"/>
              <a:gd name="connsiteY26-40696" fmla="*/ 13350 h 17382"/>
              <a:gd name="connsiteX27-40697" fmla="*/ 12796 w 13816"/>
              <a:gd name="connsiteY27-40698" fmla="*/ 14900 h 17382"/>
              <a:gd name="connsiteX28-40699" fmla="*/ 12197 w 13816"/>
              <a:gd name="connsiteY28-40700" fmla="*/ 17220 h 17382"/>
              <a:gd name="connsiteX29-40701" fmla="*/ 12291 w 13816"/>
              <a:gd name="connsiteY29-40702" fmla="*/ 10366 h 17382"/>
              <a:gd name="connsiteX30-40703" fmla="*/ 11857 w 13816"/>
              <a:gd name="connsiteY30-40704" fmla="*/ 6452 h 17382"/>
              <a:gd name="connsiteX31-40705" fmla="*/ 11217 w 13816"/>
              <a:gd name="connsiteY31-40706" fmla="*/ 5108 h 17382"/>
              <a:gd name="connsiteX32-40707" fmla="*/ 11498 w 13816"/>
              <a:gd name="connsiteY32-40708" fmla="*/ 5658 h 17382"/>
              <a:gd name="connsiteX33-40709" fmla="*/ 11539 w 13816"/>
              <a:gd name="connsiteY33-40710" fmla="*/ 7113 h 17382"/>
              <a:gd name="connsiteX34-40711" fmla="*/ 11780 w 13816"/>
              <a:gd name="connsiteY34-40712" fmla="*/ 7984 h 17382"/>
              <a:gd name="connsiteX35-40713" fmla="*/ 12138 w 13816"/>
              <a:gd name="connsiteY35-40714" fmla="*/ 9938 h 17382"/>
              <a:gd name="connsiteX36-40715" fmla="*/ 11764 w 13816"/>
              <a:gd name="connsiteY36-40716" fmla="*/ 9257 h 17382"/>
              <a:gd name="connsiteX37-40717" fmla="*/ 12107 w 13816"/>
              <a:gd name="connsiteY37-40718" fmla="*/ 11970 h 17382"/>
              <a:gd name="connsiteX38-40719" fmla="*/ 12024 w 13816"/>
              <a:gd name="connsiteY38-40720" fmla="*/ 14201 h 17382"/>
              <a:gd name="connsiteX39-40721" fmla="*/ 11868 w 13816"/>
              <a:gd name="connsiteY39-40722" fmla="*/ 16611 h 17382"/>
              <a:gd name="connsiteX40-40723" fmla="*/ 11878 w 13816"/>
              <a:gd name="connsiteY40-40724" fmla="*/ 15532 h 17382"/>
              <a:gd name="connsiteX41-40725" fmla="*/ 11659 w 13816"/>
              <a:gd name="connsiteY41-40726" fmla="*/ 13325 h 17382"/>
              <a:gd name="connsiteX42-40727" fmla="*/ 11511 w 13816"/>
              <a:gd name="connsiteY42-40728" fmla="*/ 11252 h 17382"/>
              <a:gd name="connsiteX43-40729" fmla="*/ 10854 w 13816"/>
              <a:gd name="connsiteY43-40730" fmla="*/ 6212 h 17382"/>
              <a:gd name="connsiteX44-40731" fmla="*/ 11200 w 13816"/>
              <a:gd name="connsiteY44-40732" fmla="*/ 11757 h 17382"/>
              <a:gd name="connsiteX45-40733" fmla="*/ 11400 w 13816"/>
              <a:gd name="connsiteY45-40734" fmla="*/ 14285 h 17382"/>
              <a:gd name="connsiteX46-40735" fmla="*/ 11229 w 13816"/>
              <a:gd name="connsiteY46-40736" fmla="*/ 16746 h 17382"/>
              <a:gd name="connsiteX47-40737" fmla="*/ 11037 w 13816"/>
              <a:gd name="connsiteY47-40738" fmla="*/ 13822 h 17382"/>
              <a:gd name="connsiteX48-40739" fmla="*/ 10633 w 13816"/>
              <a:gd name="connsiteY48-40740" fmla="*/ 16705 h 17382"/>
              <a:gd name="connsiteX49-40741" fmla="*/ 10290 w 13816"/>
              <a:gd name="connsiteY49-40742" fmla="*/ 17020 h 17382"/>
              <a:gd name="connsiteX50-40743" fmla="*/ 10166 w 13816"/>
              <a:gd name="connsiteY50-40744" fmla="*/ 16499 h 17382"/>
              <a:gd name="connsiteX51-40745" fmla="*/ 10482 w 13816"/>
              <a:gd name="connsiteY51-40746" fmla="*/ 15449 h 17382"/>
              <a:gd name="connsiteX52-40747" fmla="*/ 10608 w 13816"/>
              <a:gd name="connsiteY52-40748" fmla="*/ 14870 h 17382"/>
              <a:gd name="connsiteX53-40749" fmla="*/ 10497 w 13816"/>
              <a:gd name="connsiteY53-40750" fmla="*/ 15401 h 17382"/>
              <a:gd name="connsiteX54-40751" fmla="*/ 9750 w 13816"/>
              <a:gd name="connsiteY54-40752" fmla="*/ 16939 h 17382"/>
              <a:gd name="connsiteX55-40753" fmla="*/ 10303 w 13816"/>
              <a:gd name="connsiteY55-40754" fmla="*/ 15076 h 17382"/>
              <a:gd name="connsiteX56-40755" fmla="*/ 10158 w 13816"/>
              <a:gd name="connsiteY56-40756" fmla="*/ 14496 h 17382"/>
              <a:gd name="connsiteX57-40757" fmla="*/ 10148 w 13816"/>
              <a:gd name="connsiteY57-40758" fmla="*/ 15052 h 17382"/>
              <a:gd name="connsiteX58-40759" fmla="*/ 10408 w 13816"/>
              <a:gd name="connsiteY58-40760" fmla="*/ 13974 h 17382"/>
              <a:gd name="connsiteX59-40761" fmla="*/ 10485 w 13816"/>
              <a:gd name="connsiteY59-40762" fmla="*/ 10024 h 17382"/>
              <a:gd name="connsiteX60-40763" fmla="*/ 10649 w 13816"/>
              <a:gd name="connsiteY60-40764" fmla="*/ 8335 h 17382"/>
              <a:gd name="connsiteX61-40765" fmla="*/ 10180 w 13816"/>
              <a:gd name="connsiteY61-40766" fmla="*/ 12175 h 17382"/>
              <a:gd name="connsiteX62-40767" fmla="*/ 9419 w 13816"/>
              <a:gd name="connsiteY62-40768" fmla="*/ 16070 h 17382"/>
              <a:gd name="connsiteX63-40769" fmla="*/ 9343 w 13816"/>
              <a:gd name="connsiteY63-40770" fmla="*/ 14629 h 17382"/>
              <a:gd name="connsiteX64-40771" fmla="*/ 9594 w 13816"/>
              <a:gd name="connsiteY64-40772" fmla="*/ 13462 h 17382"/>
              <a:gd name="connsiteX65-40773" fmla="*/ 9795 w 13816"/>
              <a:gd name="connsiteY65-40774" fmla="*/ 11851 h 17382"/>
              <a:gd name="connsiteX66-40775" fmla="*/ 8937 w 13816"/>
              <a:gd name="connsiteY66-40776" fmla="*/ 13356 h 17382"/>
              <a:gd name="connsiteX67-40777" fmla="*/ 9525 w 13816"/>
              <a:gd name="connsiteY67-40778" fmla="*/ 11442 h 17382"/>
              <a:gd name="connsiteX68-40779" fmla="*/ 9915 w 13816"/>
              <a:gd name="connsiteY68-40780" fmla="*/ 10099 h 17382"/>
              <a:gd name="connsiteX69-40781" fmla="*/ 10040 w 13816"/>
              <a:gd name="connsiteY69-40782" fmla="*/ 5442 h 17382"/>
              <a:gd name="connsiteX70-40783" fmla="*/ 8978 w 13816"/>
              <a:gd name="connsiteY70-40784" fmla="*/ 3964 h 17382"/>
              <a:gd name="connsiteX71-40785" fmla="*/ 8484 w 13816"/>
              <a:gd name="connsiteY71-40786" fmla="*/ 4537 h 17382"/>
              <a:gd name="connsiteX72-40787" fmla="*/ 7252 w 13816"/>
              <a:gd name="connsiteY72-40788" fmla="*/ 4964 h 17382"/>
              <a:gd name="connsiteX73-40789" fmla="*/ 6958 w 13816"/>
              <a:gd name="connsiteY73-40790" fmla="*/ 6450 h 17382"/>
              <a:gd name="connsiteX74-40791" fmla="*/ 6353 w 13816"/>
              <a:gd name="connsiteY74-40792" fmla="*/ 6132 h 17382"/>
              <a:gd name="connsiteX75-40793" fmla="*/ 6177 w 13816"/>
              <a:gd name="connsiteY75-40794" fmla="*/ 6663 h 17382"/>
              <a:gd name="connsiteX76-40795" fmla="*/ 5827 w 13816"/>
              <a:gd name="connsiteY76-40796" fmla="*/ 6935 h 17382"/>
              <a:gd name="connsiteX77-40797" fmla="*/ 5225 w 13816"/>
              <a:gd name="connsiteY77-40798" fmla="*/ 7260 h 17382"/>
              <a:gd name="connsiteX78-40799" fmla="*/ 5356 w 13816"/>
              <a:gd name="connsiteY78-40800" fmla="*/ 7171 h 17382"/>
              <a:gd name="connsiteX79-40801" fmla="*/ 5733 w 13816"/>
              <a:gd name="connsiteY79-40802" fmla="*/ 7016 h 17382"/>
              <a:gd name="connsiteX80-40803" fmla="*/ 5381 w 13816"/>
              <a:gd name="connsiteY80-40804" fmla="*/ 8413 h 17382"/>
              <a:gd name="connsiteX81-40805" fmla="*/ 4302 w 13816"/>
              <a:gd name="connsiteY81-40806" fmla="*/ 8344 h 17382"/>
              <a:gd name="connsiteX82-40807" fmla="*/ 3773 w 13816"/>
              <a:gd name="connsiteY82-40808" fmla="*/ 8772 h 17382"/>
              <a:gd name="connsiteX83-40809" fmla="*/ 3026 w 13816"/>
              <a:gd name="connsiteY83-40810" fmla="*/ 9010 h 17382"/>
              <a:gd name="connsiteX84-40811" fmla="*/ 1342 w 13816"/>
              <a:gd name="connsiteY84-40812" fmla="*/ 9643 h 17382"/>
              <a:gd name="connsiteX85-40813" fmla="*/ 308 w 13816"/>
              <a:gd name="connsiteY85-40814" fmla="*/ 9936 h 17382"/>
              <a:gd name="connsiteX86-40815" fmla="*/ 156 w 13816"/>
              <a:gd name="connsiteY86-40816" fmla="*/ 8790 h 17382"/>
              <a:gd name="connsiteX87-40817" fmla="*/ 135 w 13816"/>
              <a:gd name="connsiteY87-40818" fmla="*/ 6267 h 17382"/>
              <a:gd name="connsiteX0-40819" fmla="*/ 135 w 13816"/>
              <a:gd name="connsiteY0-40820" fmla="*/ 6267 h 17382"/>
              <a:gd name="connsiteX1-40821" fmla="*/ 779 w 13816"/>
              <a:gd name="connsiteY1-40822" fmla="*/ 5729 h 17382"/>
              <a:gd name="connsiteX2-40823" fmla="*/ 2207 w 13816"/>
              <a:gd name="connsiteY2-40824" fmla="*/ 5863 h 17382"/>
              <a:gd name="connsiteX3-40825" fmla="*/ 4002 w 13816"/>
              <a:gd name="connsiteY3-40826" fmla="*/ 5164 h 17382"/>
              <a:gd name="connsiteX4-40827" fmla="*/ 6333 w 13816"/>
              <a:gd name="connsiteY4-40828" fmla="*/ 3399 h 17382"/>
              <a:gd name="connsiteX5-40829" fmla="*/ 6905 w 13816"/>
              <a:gd name="connsiteY5-40830" fmla="*/ 2367 h 17382"/>
              <a:gd name="connsiteX6-40831" fmla="*/ 7079 w 13816"/>
              <a:gd name="connsiteY6-40832" fmla="*/ 2149 h 17382"/>
              <a:gd name="connsiteX7-40833" fmla="*/ 7300 w 13816"/>
              <a:gd name="connsiteY7-40834" fmla="*/ 826 h 17382"/>
              <a:gd name="connsiteX8-40835" fmla="*/ 7650 w 13816"/>
              <a:gd name="connsiteY8-40836" fmla="*/ 961 h 17382"/>
              <a:gd name="connsiteX9-40837" fmla="*/ 8006 w 13816"/>
              <a:gd name="connsiteY9-40838" fmla="*/ 1915 h 17382"/>
              <a:gd name="connsiteX10-40839" fmla="*/ 8738 w 13816"/>
              <a:gd name="connsiteY10-40840" fmla="*/ 752 h 17382"/>
              <a:gd name="connsiteX11-40841" fmla="*/ 8410 w 13816"/>
              <a:gd name="connsiteY11-40842" fmla="*/ 1546 h 17382"/>
              <a:gd name="connsiteX12-40843" fmla="*/ 9069 w 13816"/>
              <a:gd name="connsiteY12-40844" fmla="*/ 19 h 17382"/>
              <a:gd name="connsiteX13-40845" fmla="*/ 9555 w 13816"/>
              <a:gd name="connsiteY13-40846" fmla="*/ 14 h 17382"/>
              <a:gd name="connsiteX14-40847" fmla="*/ 9651 w 13816"/>
              <a:gd name="connsiteY14-40848" fmla="*/ 1200 h 17382"/>
              <a:gd name="connsiteX15-40849" fmla="*/ 11153 w 13816"/>
              <a:gd name="connsiteY15-40850" fmla="*/ 2983 h 17382"/>
              <a:gd name="connsiteX16-40851" fmla="*/ 11693 w 13816"/>
              <a:gd name="connsiteY16-40852" fmla="*/ 3664 h 17382"/>
              <a:gd name="connsiteX17-40853" fmla="*/ 12576 w 13816"/>
              <a:gd name="connsiteY17-40854" fmla="*/ 6051 h 17382"/>
              <a:gd name="connsiteX18-40855" fmla="*/ 13367 w 13816"/>
              <a:gd name="connsiteY18-40856" fmla="*/ 8807 h 17382"/>
              <a:gd name="connsiteX19-40857" fmla="*/ 13696 w 13816"/>
              <a:gd name="connsiteY19-40858" fmla="*/ 12100 h 17382"/>
              <a:gd name="connsiteX20-40859" fmla="*/ 13815 w 13816"/>
              <a:gd name="connsiteY20-40860" fmla="*/ 13260 h 17382"/>
              <a:gd name="connsiteX21-40861" fmla="*/ 13645 w 13816"/>
              <a:gd name="connsiteY21-40862" fmla="*/ 16469 h 17382"/>
              <a:gd name="connsiteX22-40863" fmla="*/ 13243 w 13816"/>
              <a:gd name="connsiteY22-40864" fmla="*/ 15298 h 17382"/>
              <a:gd name="connsiteX23-40865" fmla="*/ 12502 w 13816"/>
              <a:gd name="connsiteY23-40866" fmla="*/ 17198 h 17382"/>
              <a:gd name="connsiteX24-40867" fmla="*/ 13214 w 13816"/>
              <a:gd name="connsiteY24-40868" fmla="*/ 13308 h 17382"/>
              <a:gd name="connsiteX25-40869" fmla="*/ 12587 w 13816"/>
              <a:gd name="connsiteY25-40870" fmla="*/ 9413 h 17382"/>
              <a:gd name="connsiteX26-40871" fmla="*/ 12736 w 13816"/>
              <a:gd name="connsiteY26-40872" fmla="*/ 13350 h 17382"/>
              <a:gd name="connsiteX27-40873" fmla="*/ 12796 w 13816"/>
              <a:gd name="connsiteY27-40874" fmla="*/ 14900 h 17382"/>
              <a:gd name="connsiteX28-40875" fmla="*/ 12197 w 13816"/>
              <a:gd name="connsiteY28-40876" fmla="*/ 17220 h 17382"/>
              <a:gd name="connsiteX29-40877" fmla="*/ 12291 w 13816"/>
              <a:gd name="connsiteY29-40878" fmla="*/ 10366 h 17382"/>
              <a:gd name="connsiteX30-40879" fmla="*/ 11857 w 13816"/>
              <a:gd name="connsiteY30-40880" fmla="*/ 6452 h 17382"/>
              <a:gd name="connsiteX31-40881" fmla="*/ 11217 w 13816"/>
              <a:gd name="connsiteY31-40882" fmla="*/ 5108 h 17382"/>
              <a:gd name="connsiteX32-40883" fmla="*/ 11498 w 13816"/>
              <a:gd name="connsiteY32-40884" fmla="*/ 5658 h 17382"/>
              <a:gd name="connsiteX33-40885" fmla="*/ 11539 w 13816"/>
              <a:gd name="connsiteY33-40886" fmla="*/ 7113 h 17382"/>
              <a:gd name="connsiteX34-40887" fmla="*/ 11780 w 13816"/>
              <a:gd name="connsiteY34-40888" fmla="*/ 7984 h 17382"/>
              <a:gd name="connsiteX35-40889" fmla="*/ 12138 w 13816"/>
              <a:gd name="connsiteY35-40890" fmla="*/ 9938 h 17382"/>
              <a:gd name="connsiteX36-40891" fmla="*/ 11764 w 13816"/>
              <a:gd name="connsiteY36-40892" fmla="*/ 9257 h 17382"/>
              <a:gd name="connsiteX37-40893" fmla="*/ 12107 w 13816"/>
              <a:gd name="connsiteY37-40894" fmla="*/ 11970 h 17382"/>
              <a:gd name="connsiteX38-40895" fmla="*/ 12024 w 13816"/>
              <a:gd name="connsiteY38-40896" fmla="*/ 14201 h 17382"/>
              <a:gd name="connsiteX39-40897" fmla="*/ 11868 w 13816"/>
              <a:gd name="connsiteY39-40898" fmla="*/ 16611 h 17382"/>
              <a:gd name="connsiteX40-40899" fmla="*/ 11878 w 13816"/>
              <a:gd name="connsiteY40-40900" fmla="*/ 15532 h 17382"/>
              <a:gd name="connsiteX41-40901" fmla="*/ 11659 w 13816"/>
              <a:gd name="connsiteY41-40902" fmla="*/ 13325 h 17382"/>
              <a:gd name="connsiteX42-40903" fmla="*/ 11511 w 13816"/>
              <a:gd name="connsiteY42-40904" fmla="*/ 11252 h 17382"/>
              <a:gd name="connsiteX43-40905" fmla="*/ 10854 w 13816"/>
              <a:gd name="connsiteY43-40906" fmla="*/ 6212 h 17382"/>
              <a:gd name="connsiteX44-40907" fmla="*/ 11200 w 13816"/>
              <a:gd name="connsiteY44-40908" fmla="*/ 11757 h 17382"/>
              <a:gd name="connsiteX45-40909" fmla="*/ 11400 w 13816"/>
              <a:gd name="connsiteY45-40910" fmla="*/ 14285 h 17382"/>
              <a:gd name="connsiteX46-40911" fmla="*/ 11229 w 13816"/>
              <a:gd name="connsiteY46-40912" fmla="*/ 16746 h 17382"/>
              <a:gd name="connsiteX47-40913" fmla="*/ 11037 w 13816"/>
              <a:gd name="connsiteY47-40914" fmla="*/ 13822 h 17382"/>
              <a:gd name="connsiteX48-40915" fmla="*/ 10633 w 13816"/>
              <a:gd name="connsiteY48-40916" fmla="*/ 16705 h 17382"/>
              <a:gd name="connsiteX49-40917" fmla="*/ 10290 w 13816"/>
              <a:gd name="connsiteY49-40918" fmla="*/ 17020 h 17382"/>
              <a:gd name="connsiteX50-40919" fmla="*/ 10166 w 13816"/>
              <a:gd name="connsiteY50-40920" fmla="*/ 16499 h 17382"/>
              <a:gd name="connsiteX51-40921" fmla="*/ 10482 w 13816"/>
              <a:gd name="connsiteY51-40922" fmla="*/ 15449 h 17382"/>
              <a:gd name="connsiteX52-40923" fmla="*/ 10608 w 13816"/>
              <a:gd name="connsiteY52-40924" fmla="*/ 14870 h 17382"/>
              <a:gd name="connsiteX53-40925" fmla="*/ 10497 w 13816"/>
              <a:gd name="connsiteY53-40926" fmla="*/ 15401 h 17382"/>
              <a:gd name="connsiteX54-40927" fmla="*/ 9750 w 13816"/>
              <a:gd name="connsiteY54-40928" fmla="*/ 16939 h 17382"/>
              <a:gd name="connsiteX55-40929" fmla="*/ 10303 w 13816"/>
              <a:gd name="connsiteY55-40930" fmla="*/ 15076 h 17382"/>
              <a:gd name="connsiteX56-40931" fmla="*/ 10158 w 13816"/>
              <a:gd name="connsiteY56-40932" fmla="*/ 14496 h 17382"/>
              <a:gd name="connsiteX57-40933" fmla="*/ 10148 w 13816"/>
              <a:gd name="connsiteY57-40934" fmla="*/ 15052 h 17382"/>
              <a:gd name="connsiteX58-40935" fmla="*/ 10408 w 13816"/>
              <a:gd name="connsiteY58-40936" fmla="*/ 13974 h 17382"/>
              <a:gd name="connsiteX59-40937" fmla="*/ 10485 w 13816"/>
              <a:gd name="connsiteY59-40938" fmla="*/ 10024 h 17382"/>
              <a:gd name="connsiteX60-40939" fmla="*/ 10649 w 13816"/>
              <a:gd name="connsiteY60-40940" fmla="*/ 8335 h 17382"/>
              <a:gd name="connsiteX61-40941" fmla="*/ 10180 w 13816"/>
              <a:gd name="connsiteY61-40942" fmla="*/ 12175 h 17382"/>
              <a:gd name="connsiteX62-40943" fmla="*/ 9419 w 13816"/>
              <a:gd name="connsiteY62-40944" fmla="*/ 16070 h 17382"/>
              <a:gd name="connsiteX63-40945" fmla="*/ 8528 w 13816"/>
              <a:gd name="connsiteY63-40946" fmla="*/ 14484 h 17382"/>
              <a:gd name="connsiteX64-40947" fmla="*/ 9594 w 13816"/>
              <a:gd name="connsiteY64-40948" fmla="*/ 13462 h 17382"/>
              <a:gd name="connsiteX65-40949" fmla="*/ 9795 w 13816"/>
              <a:gd name="connsiteY65-40950" fmla="*/ 11851 h 17382"/>
              <a:gd name="connsiteX66-40951" fmla="*/ 8937 w 13816"/>
              <a:gd name="connsiteY66-40952" fmla="*/ 13356 h 17382"/>
              <a:gd name="connsiteX67-40953" fmla="*/ 9525 w 13816"/>
              <a:gd name="connsiteY67-40954" fmla="*/ 11442 h 17382"/>
              <a:gd name="connsiteX68-40955" fmla="*/ 9915 w 13816"/>
              <a:gd name="connsiteY68-40956" fmla="*/ 10099 h 17382"/>
              <a:gd name="connsiteX69-40957" fmla="*/ 10040 w 13816"/>
              <a:gd name="connsiteY69-40958" fmla="*/ 5442 h 17382"/>
              <a:gd name="connsiteX70-40959" fmla="*/ 8978 w 13816"/>
              <a:gd name="connsiteY70-40960" fmla="*/ 3964 h 17382"/>
              <a:gd name="connsiteX71-40961" fmla="*/ 8484 w 13816"/>
              <a:gd name="connsiteY71-40962" fmla="*/ 4537 h 17382"/>
              <a:gd name="connsiteX72-40963" fmla="*/ 7252 w 13816"/>
              <a:gd name="connsiteY72-40964" fmla="*/ 4964 h 17382"/>
              <a:gd name="connsiteX73-40965" fmla="*/ 6958 w 13816"/>
              <a:gd name="connsiteY73-40966" fmla="*/ 6450 h 17382"/>
              <a:gd name="connsiteX74-40967" fmla="*/ 6353 w 13816"/>
              <a:gd name="connsiteY74-40968" fmla="*/ 6132 h 17382"/>
              <a:gd name="connsiteX75-40969" fmla="*/ 6177 w 13816"/>
              <a:gd name="connsiteY75-40970" fmla="*/ 6663 h 17382"/>
              <a:gd name="connsiteX76-40971" fmla="*/ 5827 w 13816"/>
              <a:gd name="connsiteY76-40972" fmla="*/ 6935 h 17382"/>
              <a:gd name="connsiteX77-40973" fmla="*/ 5225 w 13816"/>
              <a:gd name="connsiteY77-40974" fmla="*/ 7260 h 17382"/>
              <a:gd name="connsiteX78-40975" fmla="*/ 5356 w 13816"/>
              <a:gd name="connsiteY78-40976" fmla="*/ 7171 h 17382"/>
              <a:gd name="connsiteX79-40977" fmla="*/ 5733 w 13816"/>
              <a:gd name="connsiteY79-40978" fmla="*/ 7016 h 17382"/>
              <a:gd name="connsiteX80-40979" fmla="*/ 5381 w 13816"/>
              <a:gd name="connsiteY80-40980" fmla="*/ 8413 h 17382"/>
              <a:gd name="connsiteX81-40981" fmla="*/ 4302 w 13816"/>
              <a:gd name="connsiteY81-40982" fmla="*/ 8344 h 17382"/>
              <a:gd name="connsiteX82-40983" fmla="*/ 3773 w 13816"/>
              <a:gd name="connsiteY82-40984" fmla="*/ 8772 h 17382"/>
              <a:gd name="connsiteX83-40985" fmla="*/ 3026 w 13816"/>
              <a:gd name="connsiteY83-40986" fmla="*/ 9010 h 17382"/>
              <a:gd name="connsiteX84-40987" fmla="*/ 1342 w 13816"/>
              <a:gd name="connsiteY84-40988" fmla="*/ 9643 h 17382"/>
              <a:gd name="connsiteX85-40989" fmla="*/ 308 w 13816"/>
              <a:gd name="connsiteY85-40990" fmla="*/ 9936 h 17382"/>
              <a:gd name="connsiteX86-40991" fmla="*/ 156 w 13816"/>
              <a:gd name="connsiteY86-40992" fmla="*/ 8790 h 17382"/>
              <a:gd name="connsiteX87-40993" fmla="*/ 135 w 13816"/>
              <a:gd name="connsiteY87-40994" fmla="*/ 6267 h 17382"/>
              <a:gd name="connsiteX0-40995" fmla="*/ 135 w 13816"/>
              <a:gd name="connsiteY0-40996" fmla="*/ 6267 h 17382"/>
              <a:gd name="connsiteX1-40997" fmla="*/ 779 w 13816"/>
              <a:gd name="connsiteY1-40998" fmla="*/ 5729 h 17382"/>
              <a:gd name="connsiteX2-40999" fmla="*/ 2207 w 13816"/>
              <a:gd name="connsiteY2-41000" fmla="*/ 5863 h 17382"/>
              <a:gd name="connsiteX3-41001" fmla="*/ 4002 w 13816"/>
              <a:gd name="connsiteY3-41002" fmla="*/ 5164 h 17382"/>
              <a:gd name="connsiteX4-41003" fmla="*/ 6333 w 13816"/>
              <a:gd name="connsiteY4-41004" fmla="*/ 3399 h 17382"/>
              <a:gd name="connsiteX5-41005" fmla="*/ 6905 w 13816"/>
              <a:gd name="connsiteY5-41006" fmla="*/ 2367 h 17382"/>
              <a:gd name="connsiteX6-41007" fmla="*/ 7079 w 13816"/>
              <a:gd name="connsiteY6-41008" fmla="*/ 2149 h 17382"/>
              <a:gd name="connsiteX7-41009" fmla="*/ 7300 w 13816"/>
              <a:gd name="connsiteY7-41010" fmla="*/ 826 h 17382"/>
              <a:gd name="connsiteX8-41011" fmla="*/ 7650 w 13816"/>
              <a:gd name="connsiteY8-41012" fmla="*/ 961 h 17382"/>
              <a:gd name="connsiteX9-41013" fmla="*/ 8006 w 13816"/>
              <a:gd name="connsiteY9-41014" fmla="*/ 1915 h 17382"/>
              <a:gd name="connsiteX10-41015" fmla="*/ 8738 w 13816"/>
              <a:gd name="connsiteY10-41016" fmla="*/ 752 h 17382"/>
              <a:gd name="connsiteX11-41017" fmla="*/ 8410 w 13816"/>
              <a:gd name="connsiteY11-41018" fmla="*/ 1546 h 17382"/>
              <a:gd name="connsiteX12-41019" fmla="*/ 9069 w 13816"/>
              <a:gd name="connsiteY12-41020" fmla="*/ 19 h 17382"/>
              <a:gd name="connsiteX13-41021" fmla="*/ 9555 w 13816"/>
              <a:gd name="connsiteY13-41022" fmla="*/ 14 h 17382"/>
              <a:gd name="connsiteX14-41023" fmla="*/ 9651 w 13816"/>
              <a:gd name="connsiteY14-41024" fmla="*/ 1200 h 17382"/>
              <a:gd name="connsiteX15-41025" fmla="*/ 11153 w 13816"/>
              <a:gd name="connsiteY15-41026" fmla="*/ 2983 h 17382"/>
              <a:gd name="connsiteX16-41027" fmla="*/ 11693 w 13816"/>
              <a:gd name="connsiteY16-41028" fmla="*/ 3664 h 17382"/>
              <a:gd name="connsiteX17-41029" fmla="*/ 12576 w 13816"/>
              <a:gd name="connsiteY17-41030" fmla="*/ 6051 h 17382"/>
              <a:gd name="connsiteX18-41031" fmla="*/ 13367 w 13816"/>
              <a:gd name="connsiteY18-41032" fmla="*/ 8807 h 17382"/>
              <a:gd name="connsiteX19-41033" fmla="*/ 13696 w 13816"/>
              <a:gd name="connsiteY19-41034" fmla="*/ 12100 h 17382"/>
              <a:gd name="connsiteX20-41035" fmla="*/ 13815 w 13816"/>
              <a:gd name="connsiteY20-41036" fmla="*/ 13260 h 17382"/>
              <a:gd name="connsiteX21-41037" fmla="*/ 13645 w 13816"/>
              <a:gd name="connsiteY21-41038" fmla="*/ 16469 h 17382"/>
              <a:gd name="connsiteX22-41039" fmla="*/ 13243 w 13816"/>
              <a:gd name="connsiteY22-41040" fmla="*/ 15298 h 17382"/>
              <a:gd name="connsiteX23-41041" fmla="*/ 12502 w 13816"/>
              <a:gd name="connsiteY23-41042" fmla="*/ 17198 h 17382"/>
              <a:gd name="connsiteX24-41043" fmla="*/ 13214 w 13816"/>
              <a:gd name="connsiteY24-41044" fmla="*/ 13308 h 17382"/>
              <a:gd name="connsiteX25-41045" fmla="*/ 12587 w 13816"/>
              <a:gd name="connsiteY25-41046" fmla="*/ 9413 h 17382"/>
              <a:gd name="connsiteX26-41047" fmla="*/ 12736 w 13816"/>
              <a:gd name="connsiteY26-41048" fmla="*/ 13350 h 17382"/>
              <a:gd name="connsiteX27-41049" fmla="*/ 12796 w 13816"/>
              <a:gd name="connsiteY27-41050" fmla="*/ 14900 h 17382"/>
              <a:gd name="connsiteX28-41051" fmla="*/ 12197 w 13816"/>
              <a:gd name="connsiteY28-41052" fmla="*/ 17220 h 17382"/>
              <a:gd name="connsiteX29-41053" fmla="*/ 12291 w 13816"/>
              <a:gd name="connsiteY29-41054" fmla="*/ 10366 h 17382"/>
              <a:gd name="connsiteX30-41055" fmla="*/ 11857 w 13816"/>
              <a:gd name="connsiteY30-41056" fmla="*/ 6452 h 17382"/>
              <a:gd name="connsiteX31-41057" fmla="*/ 11217 w 13816"/>
              <a:gd name="connsiteY31-41058" fmla="*/ 5108 h 17382"/>
              <a:gd name="connsiteX32-41059" fmla="*/ 11498 w 13816"/>
              <a:gd name="connsiteY32-41060" fmla="*/ 5658 h 17382"/>
              <a:gd name="connsiteX33-41061" fmla="*/ 11539 w 13816"/>
              <a:gd name="connsiteY33-41062" fmla="*/ 7113 h 17382"/>
              <a:gd name="connsiteX34-41063" fmla="*/ 11780 w 13816"/>
              <a:gd name="connsiteY34-41064" fmla="*/ 7984 h 17382"/>
              <a:gd name="connsiteX35-41065" fmla="*/ 12138 w 13816"/>
              <a:gd name="connsiteY35-41066" fmla="*/ 9938 h 17382"/>
              <a:gd name="connsiteX36-41067" fmla="*/ 11764 w 13816"/>
              <a:gd name="connsiteY36-41068" fmla="*/ 9257 h 17382"/>
              <a:gd name="connsiteX37-41069" fmla="*/ 12107 w 13816"/>
              <a:gd name="connsiteY37-41070" fmla="*/ 11970 h 17382"/>
              <a:gd name="connsiteX38-41071" fmla="*/ 12024 w 13816"/>
              <a:gd name="connsiteY38-41072" fmla="*/ 14201 h 17382"/>
              <a:gd name="connsiteX39-41073" fmla="*/ 11868 w 13816"/>
              <a:gd name="connsiteY39-41074" fmla="*/ 16611 h 17382"/>
              <a:gd name="connsiteX40-41075" fmla="*/ 11878 w 13816"/>
              <a:gd name="connsiteY40-41076" fmla="*/ 15532 h 17382"/>
              <a:gd name="connsiteX41-41077" fmla="*/ 11659 w 13816"/>
              <a:gd name="connsiteY41-41078" fmla="*/ 13325 h 17382"/>
              <a:gd name="connsiteX42-41079" fmla="*/ 11511 w 13816"/>
              <a:gd name="connsiteY42-41080" fmla="*/ 11252 h 17382"/>
              <a:gd name="connsiteX43-41081" fmla="*/ 10854 w 13816"/>
              <a:gd name="connsiteY43-41082" fmla="*/ 6212 h 17382"/>
              <a:gd name="connsiteX44-41083" fmla="*/ 11200 w 13816"/>
              <a:gd name="connsiteY44-41084" fmla="*/ 11757 h 17382"/>
              <a:gd name="connsiteX45-41085" fmla="*/ 11400 w 13816"/>
              <a:gd name="connsiteY45-41086" fmla="*/ 14285 h 17382"/>
              <a:gd name="connsiteX46-41087" fmla="*/ 11229 w 13816"/>
              <a:gd name="connsiteY46-41088" fmla="*/ 16746 h 17382"/>
              <a:gd name="connsiteX47-41089" fmla="*/ 11037 w 13816"/>
              <a:gd name="connsiteY47-41090" fmla="*/ 13822 h 17382"/>
              <a:gd name="connsiteX48-41091" fmla="*/ 10633 w 13816"/>
              <a:gd name="connsiteY48-41092" fmla="*/ 16705 h 17382"/>
              <a:gd name="connsiteX49-41093" fmla="*/ 10290 w 13816"/>
              <a:gd name="connsiteY49-41094" fmla="*/ 17020 h 17382"/>
              <a:gd name="connsiteX50-41095" fmla="*/ 10166 w 13816"/>
              <a:gd name="connsiteY50-41096" fmla="*/ 16499 h 17382"/>
              <a:gd name="connsiteX51-41097" fmla="*/ 10482 w 13816"/>
              <a:gd name="connsiteY51-41098" fmla="*/ 15449 h 17382"/>
              <a:gd name="connsiteX52-41099" fmla="*/ 10608 w 13816"/>
              <a:gd name="connsiteY52-41100" fmla="*/ 14870 h 17382"/>
              <a:gd name="connsiteX53-41101" fmla="*/ 10497 w 13816"/>
              <a:gd name="connsiteY53-41102" fmla="*/ 15401 h 17382"/>
              <a:gd name="connsiteX54-41103" fmla="*/ 9750 w 13816"/>
              <a:gd name="connsiteY54-41104" fmla="*/ 16939 h 17382"/>
              <a:gd name="connsiteX55-41105" fmla="*/ 10303 w 13816"/>
              <a:gd name="connsiteY55-41106" fmla="*/ 15076 h 17382"/>
              <a:gd name="connsiteX56-41107" fmla="*/ 10158 w 13816"/>
              <a:gd name="connsiteY56-41108" fmla="*/ 14496 h 17382"/>
              <a:gd name="connsiteX57-41109" fmla="*/ 10148 w 13816"/>
              <a:gd name="connsiteY57-41110" fmla="*/ 15052 h 17382"/>
              <a:gd name="connsiteX58-41111" fmla="*/ 10408 w 13816"/>
              <a:gd name="connsiteY58-41112" fmla="*/ 13974 h 17382"/>
              <a:gd name="connsiteX59-41113" fmla="*/ 10485 w 13816"/>
              <a:gd name="connsiteY59-41114" fmla="*/ 10024 h 17382"/>
              <a:gd name="connsiteX60-41115" fmla="*/ 10649 w 13816"/>
              <a:gd name="connsiteY60-41116" fmla="*/ 8335 h 17382"/>
              <a:gd name="connsiteX61-41117" fmla="*/ 10180 w 13816"/>
              <a:gd name="connsiteY61-41118" fmla="*/ 12175 h 17382"/>
              <a:gd name="connsiteX62-41119" fmla="*/ 9419 w 13816"/>
              <a:gd name="connsiteY62-41120" fmla="*/ 16070 h 17382"/>
              <a:gd name="connsiteX63-41121" fmla="*/ 9454 w 13816"/>
              <a:gd name="connsiteY63-41122" fmla="*/ 14325 h 17382"/>
              <a:gd name="connsiteX64-41123" fmla="*/ 8528 w 13816"/>
              <a:gd name="connsiteY64-41124" fmla="*/ 14484 h 17382"/>
              <a:gd name="connsiteX65-41125" fmla="*/ 9594 w 13816"/>
              <a:gd name="connsiteY65-41126" fmla="*/ 13462 h 17382"/>
              <a:gd name="connsiteX66-41127" fmla="*/ 9795 w 13816"/>
              <a:gd name="connsiteY66-41128" fmla="*/ 11851 h 17382"/>
              <a:gd name="connsiteX67-41129" fmla="*/ 8937 w 13816"/>
              <a:gd name="connsiteY67-41130" fmla="*/ 13356 h 17382"/>
              <a:gd name="connsiteX68-41131" fmla="*/ 9525 w 13816"/>
              <a:gd name="connsiteY68-41132" fmla="*/ 11442 h 17382"/>
              <a:gd name="connsiteX69-41133" fmla="*/ 9915 w 13816"/>
              <a:gd name="connsiteY69-41134" fmla="*/ 10099 h 17382"/>
              <a:gd name="connsiteX70-41135" fmla="*/ 10040 w 13816"/>
              <a:gd name="connsiteY70-41136" fmla="*/ 5442 h 17382"/>
              <a:gd name="connsiteX71-41137" fmla="*/ 8978 w 13816"/>
              <a:gd name="connsiteY71-41138" fmla="*/ 3964 h 17382"/>
              <a:gd name="connsiteX72-41139" fmla="*/ 8484 w 13816"/>
              <a:gd name="connsiteY72-41140" fmla="*/ 4537 h 17382"/>
              <a:gd name="connsiteX73-41141" fmla="*/ 7252 w 13816"/>
              <a:gd name="connsiteY73-41142" fmla="*/ 4964 h 17382"/>
              <a:gd name="connsiteX74-41143" fmla="*/ 6958 w 13816"/>
              <a:gd name="connsiteY74-41144" fmla="*/ 6450 h 17382"/>
              <a:gd name="connsiteX75-41145" fmla="*/ 6353 w 13816"/>
              <a:gd name="connsiteY75-41146" fmla="*/ 6132 h 17382"/>
              <a:gd name="connsiteX76-41147" fmla="*/ 6177 w 13816"/>
              <a:gd name="connsiteY76-41148" fmla="*/ 6663 h 17382"/>
              <a:gd name="connsiteX77-41149" fmla="*/ 5827 w 13816"/>
              <a:gd name="connsiteY77-41150" fmla="*/ 6935 h 17382"/>
              <a:gd name="connsiteX78-41151" fmla="*/ 5225 w 13816"/>
              <a:gd name="connsiteY78-41152" fmla="*/ 7260 h 17382"/>
              <a:gd name="connsiteX79-41153" fmla="*/ 5356 w 13816"/>
              <a:gd name="connsiteY79-41154" fmla="*/ 7171 h 17382"/>
              <a:gd name="connsiteX80-41155" fmla="*/ 5733 w 13816"/>
              <a:gd name="connsiteY80-41156" fmla="*/ 7016 h 17382"/>
              <a:gd name="connsiteX81-41157" fmla="*/ 5381 w 13816"/>
              <a:gd name="connsiteY81-41158" fmla="*/ 8413 h 17382"/>
              <a:gd name="connsiteX82-41159" fmla="*/ 4302 w 13816"/>
              <a:gd name="connsiteY82-41160" fmla="*/ 8344 h 17382"/>
              <a:gd name="connsiteX83-41161" fmla="*/ 3773 w 13816"/>
              <a:gd name="connsiteY83-41162" fmla="*/ 8772 h 17382"/>
              <a:gd name="connsiteX84-41163" fmla="*/ 3026 w 13816"/>
              <a:gd name="connsiteY84-41164" fmla="*/ 9010 h 17382"/>
              <a:gd name="connsiteX85-41165" fmla="*/ 1342 w 13816"/>
              <a:gd name="connsiteY85-41166" fmla="*/ 9643 h 17382"/>
              <a:gd name="connsiteX86-41167" fmla="*/ 308 w 13816"/>
              <a:gd name="connsiteY86-41168" fmla="*/ 9936 h 17382"/>
              <a:gd name="connsiteX87-41169" fmla="*/ 156 w 13816"/>
              <a:gd name="connsiteY87-41170" fmla="*/ 8790 h 17382"/>
              <a:gd name="connsiteX88" fmla="*/ 135 w 13816"/>
              <a:gd name="connsiteY88" fmla="*/ 6267 h 17382"/>
              <a:gd name="connsiteX0-41171" fmla="*/ 135 w 13816"/>
              <a:gd name="connsiteY0-41172" fmla="*/ 6267 h 17382"/>
              <a:gd name="connsiteX1-41173" fmla="*/ 779 w 13816"/>
              <a:gd name="connsiteY1-41174" fmla="*/ 5729 h 17382"/>
              <a:gd name="connsiteX2-41175" fmla="*/ 2207 w 13816"/>
              <a:gd name="connsiteY2-41176" fmla="*/ 5863 h 17382"/>
              <a:gd name="connsiteX3-41177" fmla="*/ 4002 w 13816"/>
              <a:gd name="connsiteY3-41178" fmla="*/ 5164 h 17382"/>
              <a:gd name="connsiteX4-41179" fmla="*/ 6333 w 13816"/>
              <a:gd name="connsiteY4-41180" fmla="*/ 3399 h 17382"/>
              <a:gd name="connsiteX5-41181" fmla="*/ 6905 w 13816"/>
              <a:gd name="connsiteY5-41182" fmla="*/ 2367 h 17382"/>
              <a:gd name="connsiteX6-41183" fmla="*/ 7079 w 13816"/>
              <a:gd name="connsiteY6-41184" fmla="*/ 2149 h 17382"/>
              <a:gd name="connsiteX7-41185" fmla="*/ 7300 w 13816"/>
              <a:gd name="connsiteY7-41186" fmla="*/ 826 h 17382"/>
              <a:gd name="connsiteX8-41187" fmla="*/ 7650 w 13816"/>
              <a:gd name="connsiteY8-41188" fmla="*/ 961 h 17382"/>
              <a:gd name="connsiteX9-41189" fmla="*/ 8006 w 13816"/>
              <a:gd name="connsiteY9-41190" fmla="*/ 1915 h 17382"/>
              <a:gd name="connsiteX10-41191" fmla="*/ 8738 w 13816"/>
              <a:gd name="connsiteY10-41192" fmla="*/ 752 h 17382"/>
              <a:gd name="connsiteX11-41193" fmla="*/ 8410 w 13816"/>
              <a:gd name="connsiteY11-41194" fmla="*/ 1546 h 17382"/>
              <a:gd name="connsiteX12-41195" fmla="*/ 9069 w 13816"/>
              <a:gd name="connsiteY12-41196" fmla="*/ 19 h 17382"/>
              <a:gd name="connsiteX13-41197" fmla="*/ 9555 w 13816"/>
              <a:gd name="connsiteY13-41198" fmla="*/ 14 h 17382"/>
              <a:gd name="connsiteX14-41199" fmla="*/ 9651 w 13816"/>
              <a:gd name="connsiteY14-41200" fmla="*/ 1200 h 17382"/>
              <a:gd name="connsiteX15-41201" fmla="*/ 11153 w 13816"/>
              <a:gd name="connsiteY15-41202" fmla="*/ 2983 h 17382"/>
              <a:gd name="connsiteX16-41203" fmla="*/ 11693 w 13816"/>
              <a:gd name="connsiteY16-41204" fmla="*/ 3664 h 17382"/>
              <a:gd name="connsiteX17-41205" fmla="*/ 12576 w 13816"/>
              <a:gd name="connsiteY17-41206" fmla="*/ 6051 h 17382"/>
              <a:gd name="connsiteX18-41207" fmla="*/ 13367 w 13816"/>
              <a:gd name="connsiteY18-41208" fmla="*/ 8807 h 17382"/>
              <a:gd name="connsiteX19-41209" fmla="*/ 13696 w 13816"/>
              <a:gd name="connsiteY19-41210" fmla="*/ 12100 h 17382"/>
              <a:gd name="connsiteX20-41211" fmla="*/ 13815 w 13816"/>
              <a:gd name="connsiteY20-41212" fmla="*/ 13260 h 17382"/>
              <a:gd name="connsiteX21-41213" fmla="*/ 13645 w 13816"/>
              <a:gd name="connsiteY21-41214" fmla="*/ 16469 h 17382"/>
              <a:gd name="connsiteX22-41215" fmla="*/ 13243 w 13816"/>
              <a:gd name="connsiteY22-41216" fmla="*/ 15298 h 17382"/>
              <a:gd name="connsiteX23-41217" fmla="*/ 12502 w 13816"/>
              <a:gd name="connsiteY23-41218" fmla="*/ 17198 h 17382"/>
              <a:gd name="connsiteX24-41219" fmla="*/ 13214 w 13816"/>
              <a:gd name="connsiteY24-41220" fmla="*/ 13308 h 17382"/>
              <a:gd name="connsiteX25-41221" fmla="*/ 12587 w 13816"/>
              <a:gd name="connsiteY25-41222" fmla="*/ 9413 h 17382"/>
              <a:gd name="connsiteX26-41223" fmla="*/ 12736 w 13816"/>
              <a:gd name="connsiteY26-41224" fmla="*/ 13350 h 17382"/>
              <a:gd name="connsiteX27-41225" fmla="*/ 12796 w 13816"/>
              <a:gd name="connsiteY27-41226" fmla="*/ 14900 h 17382"/>
              <a:gd name="connsiteX28-41227" fmla="*/ 12197 w 13816"/>
              <a:gd name="connsiteY28-41228" fmla="*/ 17220 h 17382"/>
              <a:gd name="connsiteX29-41229" fmla="*/ 12291 w 13816"/>
              <a:gd name="connsiteY29-41230" fmla="*/ 10366 h 17382"/>
              <a:gd name="connsiteX30-41231" fmla="*/ 11857 w 13816"/>
              <a:gd name="connsiteY30-41232" fmla="*/ 6452 h 17382"/>
              <a:gd name="connsiteX31-41233" fmla="*/ 11217 w 13816"/>
              <a:gd name="connsiteY31-41234" fmla="*/ 5108 h 17382"/>
              <a:gd name="connsiteX32-41235" fmla="*/ 11498 w 13816"/>
              <a:gd name="connsiteY32-41236" fmla="*/ 5658 h 17382"/>
              <a:gd name="connsiteX33-41237" fmla="*/ 11539 w 13816"/>
              <a:gd name="connsiteY33-41238" fmla="*/ 7113 h 17382"/>
              <a:gd name="connsiteX34-41239" fmla="*/ 11780 w 13816"/>
              <a:gd name="connsiteY34-41240" fmla="*/ 7984 h 17382"/>
              <a:gd name="connsiteX35-41241" fmla="*/ 12138 w 13816"/>
              <a:gd name="connsiteY35-41242" fmla="*/ 9938 h 17382"/>
              <a:gd name="connsiteX36-41243" fmla="*/ 11764 w 13816"/>
              <a:gd name="connsiteY36-41244" fmla="*/ 9257 h 17382"/>
              <a:gd name="connsiteX37-41245" fmla="*/ 12107 w 13816"/>
              <a:gd name="connsiteY37-41246" fmla="*/ 11970 h 17382"/>
              <a:gd name="connsiteX38-41247" fmla="*/ 12024 w 13816"/>
              <a:gd name="connsiteY38-41248" fmla="*/ 14201 h 17382"/>
              <a:gd name="connsiteX39-41249" fmla="*/ 11868 w 13816"/>
              <a:gd name="connsiteY39-41250" fmla="*/ 16611 h 17382"/>
              <a:gd name="connsiteX40-41251" fmla="*/ 11878 w 13816"/>
              <a:gd name="connsiteY40-41252" fmla="*/ 15532 h 17382"/>
              <a:gd name="connsiteX41-41253" fmla="*/ 11659 w 13816"/>
              <a:gd name="connsiteY41-41254" fmla="*/ 13325 h 17382"/>
              <a:gd name="connsiteX42-41255" fmla="*/ 11511 w 13816"/>
              <a:gd name="connsiteY42-41256" fmla="*/ 11252 h 17382"/>
              <a:gd name="connsiteX43-41257" fmla="*/ 10854 w 13816"/>
              <a:gd name="connsiteY43-41258" fmla="*/ 6212 h 17382"/>
              <a:gd name="connsiteX44-41259" fmla="*/ 11200 w 13816"/>
              <a:gd name="connsiteY44-41260" fmla="*/ 11757 h 17382"/>
              <a:gd name="connsiteX45-41261" fmla="*/ 11400 w 13816"/>
              <a:gd name="connsiteY45-41262" fmla="*/ 14285 h 17382"/>
              <a:gd name="connsiteX46-41263" fmla="*/ 11229 w 13816"/>
              <a:gd name="connsiteY46-41264" fmla="*/ 16746 h 17382"/>
              <a:gd name="connsiteX47-41265" fmla="*/ 10837 w 13816"/>
              <a:gd name="connsiteY47-41266" fmla="*/ 13093 h 17382"/>
              <a:gd name="connsiteX48-41267" fmla="*/ 10633 w 13816"/>
              <a:gd name="connsiteY48-41268" fmla="*/ 16705 h 17382"/>
              <a:gd name="connsiteX49-41269" fmla="*/ 10290 w 13816"/>
              <a:gd name="connsiteY49-41270" fmla="*/ 17020 h 17382"/>
              <a:gd name="connsiteX50-41271" fmla="*/ 10166 w 13816"/>
              <a:gd name="connsiteY50-41272" fmla="*/ 16499 h 17382"/>
              <a:gd name="connsiteX51-41273" fmla="*/ 10482 w 13816"/>
              <a:gd name="connsiteY51-41274" fmla="*/ 15449 h 17382"/>
              <a:gd name="connsiteX52-41275" fmla="*/ 10608 w 13816"/>
              <a:gd name="connsiteY52-41276" fmla="*/ 14870 h 17382"/>
              <a:gd name="connsiteX53-41277" fmla="*/ 10497 w 13816"/>
              <a:gd name="connsiteY53-41278" fmla="*/ 15401 h 17382"/>
              <a:gd name="connsiteX54-41279" fmla="*/ 9750 w 13816"/>
              <a:gd name="connsiteY54-41280" fmla="*/ 16939 h 17382"/>
              <a:gd name="connsiteX55-41281" fmla="*/ 10303 w 13816"/>
              <a:gd name="connsiteY55-41282" fmla="*/ 15076 h 17382"/>
              <a:gd name="connsiteX56-41283" fmla="*/ 10158 w 13816"/>
              <a:gd name="connsiteY56-41284" fmla="*/ 14496 h 17382"/>
              <a:gd name="connsiteX57-41285" fmla="*/ 10148 w 13816"/>
              <a:gd name="connsiteY57-41286" fmla="*/ 15052 h 17382"/>
              <a:gd name="connsiteX58-41287" fmla="*/ 10408 w 13816"/>
              <a:gd name="connsiteY58-41288" fmla="*/ 13974 h 17382"/>
              <a:gd name="connsiteX59-41289" fmla="*/ 10485 w 13816"/>
              <a:gd name="connsiteY59-41290" fmla="*/ 10024 h 17382"/>
              <a:gd name="connsiteX60-41291" fmla="*/ 10649 w 13816"/>
              <a:gd name="connsiteY60-41292" fmla="*/ 8335 h 17382"/>
              <a:gd name="connsiteX61-41293" fmla="*/ 10180 w 13816"/>
              <a:gd name="connsiteY61-41294" fmla="*/ 12175 h 17382"/>
              <a:gd name="connsiteX62-41295" fmla="*/ 9419 w 13816"/>
              <a:gd name="connsiteY62-41296" fmla="*/ 16070 h 17382"/>
              <a:gd name="connsiteX63-41297" fmla="*/ 9454 w 13816"/>
              <a:gd name="connsiteY63-41298" fmla="*/ 14325 h 17382"/>
              <a:gd name="connsiteX64-41299" fmla="*/ 8528 w 13816"/>
              <a:gd name="connsiteY64-41300" fmla="*/ 14484 h 17382"/>
              <a:gd name="connsiteX65-41301" fmla="*/ 9594 w 13816"/>
              <a:gd name="connsiteY65-41302" fmla="*/ 13462 h 17382"/>
              <a:gd name="connsiteX66-41303" fmla="*/ 9795 w 13816"/>
              <a:gd name="connsiteY66-41304" fmla="*/ 11851 h 17382"/>
              <a:gd name="connsiteX67-41305" fmla="*/ 8937 w 13816"/>
              <a:gd name="connsiteY67-41306" fmla="*/ 13356 h 17382"/>
              <a:gd name="connsiteX68-41307" fmla="*/ 9525 w 13816"/>
              <a:gd name="connsiteY68-41308" fmla="*/ 11442 h 17382"/>
              <a:gd name="connsiteX69-41309" fmla="*/ 9915 w 13816"/>
              <a:gd name="connsiteY69-41310" fmla="*/ 10099 h 17382"/>
              <a:gd name="connsiteX70-41311" fmla="*/ 10040 w 13816"/>
              <a:gd name="connsiteY70-41312" fmla="*/ 5442 h 17382"/>
              <a:gd name="connsiteX71-41313" fmla="*/ 8978 w 13816"/>
              <a:gd name="connsiteY71-41314" fmla="*/ 3964 h 17382"/>
              <a:gd name="connsiteX72-41315" fmla="*/ 8484 w 13816"/>
              <a:gd name="connsiteY72-41316" fmla="*/ 4537 h 17382"/>
              <a:gd name="connsiteX73-41317" fmla="*/ 7252 w 13816"/>
              <a:gd name="connsiteY73-41318" fmla="*/ 4964 h 17382"/>
              <a:gd name="connsiteX74-41319" fmla="*/ 6958 w 13816"/>
              <a:gd name="connsiteY74-41320" fmla="*/ 6450 h 17382"/>
              <a:gd name="connsiteX75-41321" fmla="*/ 6353 w 13816"/>
              <a:gd name="connsiteY75-41322" fmla="*/ 6132 h 17382"/>
              <a:gd name="connsiteX76-41323" fmla="*/ 6177 w 13816"/>
              <a:gd name="connsiteY76-41324" fmla="*/ 6663 h 17382"/>
              <a:gd name="connsiteX77-41325" fmla="*/ 5827 w 13816"/>
              <a:gd name="connsiteY77-41326" fmla="*/ 6935 h 17382"/>
              <a:gd name="connsiteX78-41327" fmla="*/ 5225 w 13816"/>
              <a:gd name="connsiteY78-41328" fmla="*/ 7260 h 17382"/>
              <a:gd name="connsiteX79-41329" fmla="*/ 5356 w 13816"/>
              <a:gd name="connsiteY79-41330" fmla="*/ 7171 h 17382"/>
              <a:gd name="connsiteX80-41331" fmla="*/ 5733 w 13816"/>
              <a:gd name="connsiteY80-41332" fmla="*/ 7016 h 17382"/>
              <a:gd name="connsiteX81-41333" fmla="*/ 5381 w 13816"/>
              <a:gd name="connsiteY81-41334" fmla="*/ 8413 h 17382"/>
              <a:gd name="connsiteX82-41335" fmla="*/ 4302 w 13816"/>
              <a:gd name="connsiteY82-41336" fmla="*/ 8344 h 17382"/>
              <a:gd name="connsiteX83-41337" fmla="*/ 3773 w 13816"/>
              <a:gd name="connsiteY83-41338" fmla="*/ 8772 h 17382"/>
              <a:gd name="connsiteX84-41339" fmla="*/ 3026 w 13816"/>
              <a:gd name="connsiteY84-41340" fmla="*/ 9010 h 17382"/>
              <a:gd name="connsiteX85-41341" fmla="*/ 1342 w 13816"/>
              <a:gd name="connsiteY85-41342" fmla="*/ 9643 h 17382"/>
              <a:gd name="connsiteX86-41343" fmla="*/ 308 w 13816"/>
              <a:gd name="connsiteY86-41344" fmla="*/ 9936 h 17382"/>
              <a:gd name="connsiteX87-41345" fmla="*/ 156 w 13816"/>
              <a:gd name="connsiteY87-41346" fmla="*/ 8790 h 17382"/>
              <a:gd name="connsiteX88-41347" fmla="*/ 135 w 13816"/>
              <a:gd name="connsiteY88-41348" fmla="*/ 6267 h 17382"/>
              <a:gd name="connsiteX0-41349" fmla="*/ 135 w 13816"/>
              <a:gd name="connsiteY0-41350" fmla="*/ 6267 h 17382"/>
              <a:gd name="connsiteX1-41351" fmla="*/ 779 w 13816"/>
              <a:gd name="connsiteY1-41352" fmla="*/ 5729 h 17382"/>
              <a:gd name="connsiteX2-41353" fmla="*/ 2207 w 13816"/>
              <a:gd name="connsiteY2-41354" fmla="*/ 5863 h 17382"/>
              <a:gd name="connsiteX3-41355" fmla="*/ 4002 w 13816"/>
              <a:gd name="connsiteY3-41356" fmla="*/ 5164 h 17382"/>
              <a:gd name="connsiteX4-41357" fmla="*/ 6333 w 13816"/>
              <a:gd name="connsiteY4-41358" fmla="*/ 3399 h 17382"/>
              <a:gd name="connsiteX5-41359" fmla="*/ 6905 w 13816"/>
              <a:gd name="connsiteY5-41360" fmla="*/ 2367 h 17382"/>
              <a:gd name="connsiteX6-41361" fmla="*/ 7079 w 13816"/>
              <a:gd name="connsiteY6-41362" fmla="*/ 2149 h 17382"/>
              <a:gd name="connsiteX7-41363" fmla="*/ 7300 w 13816"/>
              <a:gd name="connsiteY7-41364" fmla="*/ 826 h 17382"/>
              <a:gd name="connsiteX8-41365" fmla="*/ 7650 w 13816"/>
              <a:gd name="connsiteY8-41366" fmla="*/ 961 h 17382"/>
              <a:gd name="connsiteX9-41367" fmla="*/ 8006 w 13816"/>
              <a:gd name="connsiteY9-41368" fmla="*/ 1915 h 17382"/>
              <a:gd name="connsiteX10-41369" fmla="*/ 8738 w 13816"/>
              <a:gd name="connsiteY10-41370" fmla="*/ 752 h 17382"/>
              <a:gd name="connsiteX11-41371" fmla="*/ 8410 w 13816"/>
              <a:gd name="connsiteY11-41372" fmla="*/ 1546 h 17382"/>
              <a:gd name="connsiteX12-41373" fmla="*/ 9069 w 13816"/>
              <a:gd name="connsiteY12-41374" fmla="*/ 19 h 17382"/>
              <a:gd name="connsiteX13-41375" fmla="*/ 9555 w 13816"/>
              <a:gd name="connsiteY13-41376" fmla="*/ 14 h 17382"/>
              <a:gd name="connsiteX14-41377" fmla="*/ 9651 w 13816"/>
              <a:gd name="connsiteY14-41378" fmla="*/ 1200 h 17382"/>
              <a:gd name="connsiteX15-41379" fmla="*/ 11153 w 13816"/>
              <a:gd name="connsiteY15-41380" fmla="*/ 2983 h 17382"/>
              <a:gd name="connsiteX16-41381" fmla="*/ 11693 w 13816"/>
              <a:gd name="connsiteY16-41382" fmla="*/ 3664 h 17382"/>
              <a:gd name="connsiteX17-41383" fmla="*/ 12576 w 13816"/>
              <a:gd name="connsiteY17-41384" fmla="*/ 6051 h 17382"/>
              <a:gd name="connsiteX18-41385" fmla="*/ 13367 w 13816"/>
              <a:gd name="connsiteY18-41386" fmla="*/ 8807 h 17382"/>
              <a:gd name="connsiteX19-41387" fmla="*/ 13696 w 13816"/>
              <a:gd name="connsiteY19-41388" fmla="*/ 12100 h 17382"/>
              <a:gd name="connsiteX20-41389" fmla="*/ 13815 w 13816"/>
              <a:gd name="connsiteY20-41390" fmla="*/ 13260 h 17382"/>
              <a:gd name="connsiteX21-41391" fmla="*/ 13645 w 13816"/>
              <a:gd name="connsiteY21-41392" fmla="*/ 16469 h 17382"/>
              <a:gd name="connsiteX22-41393" fmla="*/ 13243 w 13816"/>
              <a:gd name="connsiteY22-41394" fmla="*/ 15298 h 17382"/>
              <a:gd name="connsiteX23-41395" fmla="*/ 12502 w 13816"/>
              <a:gd name="connsiteY23-41396" fmla="*/ 17198 h 17382"/>
              <a:gd name="connsiteX24-41397" fmla="*/ 13214 w 13816"/>
              <a:gd name="connsiteY24-41398" fmla="*/ 13308 h 17382"/>
              <a:gd name="connsiteX25-41399" fmla="*/ 12587 w 13816"/>
              <a:gd name="connsiteY25-41400" fmla="*/ 9413 h 17382"/>
              <a:gd name="connsiteX26-41401" fmla="*/ 12736 w 13816"/>
              <a:gd name="connsiteY26-41402" fmla="*/ 13350 h 17382"/>
              <a:gd name="connsiteX27-41403" fmla="*/ 12796 w 13816"/>
              <a:gd name="connsiteY27-41404" fmla="*/ 14900 h 17382"/>
              <a:gd name="connsiteX28-41405" fmla="*/ 12197 w 13816"/>
              <a:gd name="connsiteY28-41406" fmla="*/ 17220 h 17382"/>
              <a:gd name="connsiteX29-41407" fmla="*/ 12291 w 13816"/>
              <a:gd name="connsiteY29-41408" fmla="*/ 10366 h 17382"/>
              <a:gd name="connsiteX30-41409" fmla="*/ 11857 w 13816"/>
              <a:gd name="connsiteY30-41410" fmla="*/ 6452 h 17382"/>
              <a:gd name="connsiteX31-41411" fmla="*/ 11217 w 13816"/>
              <a:gd name="connsiteY31-41412" fmla="*/ 5108 h 17382"/>
              <a:gd name="connsiteX32-41413" fmla="*/ 11498 w 13816"/>
              <a:gd name="connsiteY32-41414" fmla="*/ 5658 h 17382"/>
              <a:gd name="connsiteX33-41415" fmla="*/ 11539 w 13816"/>
              <a:gd name="connsiteY33-41416" fmla="*/ 7113 h 17382"/>
              <a:gd name="connsiteX34-41417" fmla="*/ 11780 w 13816"/>
              <a:gd name="connsiteY34-41418" fmla="*/ 7984 h 17382"/>
              <a:gd name="connsiteX35-41419" fmla="*/ 12138 w 13816"/>
              <a:gd name="connsiteY35-41420" fmla="*/ 9938 h 17382"/>
              <a:gd name="connsiteX36-41421" fmla="*/ 11764 w 13816"/>
              <a:gd name="connsiteY36-41422" fmla="*/ 9257 h 17382"/>
              <a:gd name="connsiteX37-41423" fmla="*/ 12107 w 13816"/>
              <a:gd name="connsiteY37-41424" fmla="*/ 11970 h 17382"/>
              <a:gd name="connsiteX38-41425" fmla="*/ 12024 w 13816"/>
              <a:gd name="connsiteY38-41426" fmla="*/ 14201 h 17382"/>
              <a:gd name="connsiteX39-41427" fmla="*/ 11868 w 13816"/>
              <a:gd name="connsiteY39-41428" fmla="*/ 16611 h 17382"/>
              <a:gd name="connsiteX40-41429" fmla="*/ 11878 w 13816"/>
              <a:gd name="connsiteY40-41430" fmla="*/ 15532 h 17382"/>
              <a:gd name="connsiteX41-41431" fmla="*/ 11659 w 13816"/>
              <a:gd name="connsiteY41-41432" fmla="*/ 13325 h 17382"/>
              <a:gd name="connsiteX42-41433" fmla="*/ 11511 w 13816"/>
              <a:gd name="connsiteY42-41434" fmla="*/ 11252 h 17382"/>
              <a:gd name="connsiteX43-41435" fmla="*/ 10854 w 13816"/>
              <a:gd name="connsiteY43-41436" fmla="*/ 6212 h 17382"/>
              <a:gd name="connsiteX44-41437" fmla="*/ 11200 w 13816"/>
              <a:gd name="connsiteY44-41438" fmla="*/ 11757 h 17382"/>
              <a:gd name="connsiteX45-41439" fmla="*/ 11800 w 13816"/>
              <a:gd name="connsiteY45-41440" fmla="*/ 13041 h 17382"/>
              <a:gd name="connsiteX46-41441" fmla="*/ 11400 w 13816"/>
              <a:gd name="connsiteY46-41442" fmla="*/ 14285 h 17382"/>
              <a:gd name="connsiteX47-41443" fmla="*/ 11229 w 13816"/>
              <a:gd name="connsiteY47-41444" fmla="*/ 16746 h 17382"/>
              <a:gd name="connsiteX48-41445" fmla="*/ 10837 w 13816"/>
              <a:gd name="connsiteY48-41446" fmla="*/ 13093 h 17382"/>
              <a:gd name="connsiteX49-41447" fmla="*/ 10633 w 13816"/>
              <a:gd name="connsiteY49-41448" fmla="*/ 16705 h 17382"/>
              <a:gd name="connsiteX50-41449" fmla="*/ 10290 w 13816"/>
              <a:gd name="connsiteY50-41450" fmla="*/ 17020 h 17382"/>
              <a:gd name="connsiteX51-41451" fmla="*/ 10166 w 13816"/>
              <a:gd name="connsiteY51-41452" fmla="*/ 16499 h 17382"/>
              <a:gd name="connsiteX52-41453" fmla="*/ 10482 w 13816"/>
              <a:gd name="connsiteY52-41454" fmla="*/ 15449 h 17382"/>
              <a:gd name="connsiteX53-41455" fmla="*/ 10608 w 13816"/>
              <a:gd name="connsiteY53-41456" fmla="*/ 14870 h 17382"/>
              <a:gd name="connsiteX54-41457" fmla="*/ 10497 w 13816"/>
              <a:gd name="connsiteY54-41458" fmla="*/ 15401 h 17382"/>
              <a:gd name="connsiteX55-41459" fmla="*/ 9750 w 13816"/>
              <a:gd name="connsiteY55-41460" fmla="*/ 16939 h 17382"/>
              <a:gd name="connsiteX56-41461" fmla="*/ 10303 w 13816"/>
              <a:gd name="connsiteY56-41462" fmla="*/ 15076 h 17382"/>
              <a:gd name="connsiteX57-41463" fmla="*/ 10158 w 13816"/>
              <a:gd name="connsiteY57-41464" fmla="*/ 14496 h 17382"/>
              <a:gd name="connsiteX58-41465" fmla="*/ 10148 w 13816"/>
              <a:gd name="connsiteY58-41466" fmla="*/ 15052 h 17382"/>
              <a:gd name="connsiteX59-41467" fmla="*/ 10408 w 13816"/>
              <a:gd name="connsiteY59-41468" fmla="*/ 13974 h 17382"/>
              <a:gd name="connsiteX60-41469" fmla="*/ 10485 w 13816"/>
              <a:gd name="connsiteY60-41470" fmla="*/ 10024 h 17382"/>
              <a:gd name="connsiteX61-41471" fmla="*/ 10649 w 13816"/>
              <a:gd name="connsiteY61-41472" fmla="*/ 8335 h 17382"/>
              <a:gd name="connsiteX62-41473" fmla="*/ 10180 w 13816"/>
              <a:gd name="connsiteY62-41474" fmla="*/ 12175 h 17382"/>
              <a:gd name="connsiteX63-41475" fmla="*/ 9419 w 13816"/>
              <a:gd name="connsiteY63-41476" fmla="*/ 16070 h 17382"/>
              <a:gd name="connsiteX64-41477" fmla="*/ 9454 w 13816"/>
              <a:gd name="connsiteY64-41478" fmla="*/ 14325 h 17382"/>
              <a:gd name="connsiteX65-41479" fmla="*/ 8528 w 13816"/>
              <a:gd name="connsiteY65-41480" fmla="*/ 14484 h 17382"/>
              <a:gd name="connsiteX66-41481" fmla="*/ 9594 w 13816"/>
              <a:gd name="connsiteY66-41482" fmla="*/ 13462 h 17382"/>
              <a:gd name="connsiteX67-41483" fmla="*/ 9795 w 13816"/>
              <a:gd name="connsiteY67-41484" fmla="*/ 11851 h 17382"/>
              <a:gd name="connsiteX68-41485" fmla="*/ 8937 w 13816"/>
              <a:gd name="connsiteY68-41486" fmla="*/ 13356 h 17382"/>
              <a:gd name="connsiteX69-41487" fmla="*/ 9525 w 13816"/>
              <a:gd name="connsiteY69-41488" fmla="*/ 11442 h 17382"/>
              <a:gd name="connsiteX70-41489" fmla="*/ 9915 w 13816"/>
              <a:gd name="connsiteY70-41490" fmla="*/ 10099 h 17382"/>
              <a:gd name="connsiteX71-41491" fmla="*/ 10040 w 13816"/>
              <a:gd name="connsiteY71-41492" fmla="*/ 5442 h 17382"/>
              <a:gd name="connsiteX72-41493" fmla="*/ 8978 w 13816"/>
              <a:gd name="connsiteY72-41494" fmla="*/ 3964 h 17382"/>
              <a:gd name="connsiteX73-41495" fmla="*/ 8484 w 13816"/>
              <a:gd name="connsiteY73-41496" fmla="*/ 4537 h 17382"/>
              <a:gd name="connsiteX74-41497" fmla="*/ 7252 w 13816"/>
              <a:gd name="connsiteY74-41498" fmla="*/ 4964 h 17382"/>
              <a:gd name="connsiteX75-41499" fmla="*/ 6958 w 13816"/>
              <a:gd name="connsiteY75-41500" fmla="*/ 6450 h 17382"/>
              <a:gd name="connsiteX76-41501" fmla="*/ 6353 w 13816"/>
              <a:gd name="connsiteY76-41502" fmla="*/ 6132 h 17382"/>
              <a:gd name="connsiteX77-41503" fmla="*/ 6177 w 13816"/>
              <a:gd name="connsiteY77-41504" fmla="*/ 6663 h 17382"/>
              <a:gd name="connsiteX78-41505" fmla="*/ 5827 w 13816"/>
              <a:gd name="connsiteY78-41506" fmla="*/ 6935 h 17382"/>
              <a:gd name="connsiteX79-41507" fmla="*/ 5225 w 13816"/>
              <a:gd name="connsiteY79-41508" fmla="*/ 7260 h 17382"/>
              <a:gd name="connsiteX80-41509" fmla="*/ 5356 w 13816"/>
              <a:gd name="connsiteY80-41510" fmla="*/ 7171 h 17382"/>
              <a:gd name="connsiteX81-41511" fmla="*/ 5733 w 13816"/>
              <a:gd name="connsiteY81-41512" fmla="*/ 7016 h 17382"/>
              <a:gd name="connsiteX82-41513" fmla="*/ 5381 w 13816"/>
              <a:gd name="connsiteY82-41514" fmla="*/ 8413 h 17382"/>
              <a:gd name="connsiteX83-41515" fmla="*/ 4302 w 13816"/>
              <a:gd name="connsiteY83-41516" fmla="*/ 8344 h 17382"/>
              <a:gd name="connsiteX84-41517" fmla="*/ 3773 w 13816"/>
              <a:gd name="connsiteY84-41518" fmla="*/ 8772 h 17382"/>
              <a:gd name="connsiteX85-41519" fmla="*/ 3026 w 13816"/>
              <a:gd name="connsiteY85-41520" fmla="*/ 9010 h 17382"/>
              <a:gd name="connsiteX86-41521" fmla="*/ 1342 w 13816"/>
              <a:gd name="connsiteY86-41522" fmla="*/ 9643 h 17382"/>
              <a:gd name="connsiteX87-41523" fmla="*/ 308 w 13816"/>
              <a:gd name="connsiteY87-41524" fmla="*/ 9936 h 17382"/>
              <a:gd name="connsiteX88-41525" fmla="*/ 156 w 13816"/>
              <a:gd name="connsiteY88-41526" fmla="*/ 8790 h 17382"/>
              <a:gd name="connsiteX89" fmla="*/ 135 w 13816"/>
              <a:gd name="connsiteY89" fmla="*/ 6267 h 17382"/>
              <a:gd name="connsiteX0-41527" fmla="*/ 135 w 13816"/>
              <a:gd name="connsiteY0-41528" fmla="*/ 6267 h 17382"/>
              <a:gd name="connsiteX1-41529" fmla="*/ 779 w 13816"/>
              <a:gd name="connsiteY1-41530" fmla="*/ 5729 h 17382"/>
              <a:gd name="connsiteX2-41531" fmla="*/ 2207 w 13816"/>
              <a:gd name="connsiteY2-41532" fmla="*/ 5863 h 17382"/>
              <a:gd name="connsiteX3-41533" fmla="*/ 4002 w 13816"/>
              <a:gd name="connsiteY3-41534" fmla="*/ 5164 h 17382"/>
              <a:gd name="connsiteX4-41535" fmla="*/ 6333 w 13816"/>
              <a:gd name="connsiteY4-41536" fmla="*/ 3399 h 17382"/>
              <a:gd name="connsiteX5-41537" fmla="*/ 6905 w 13816"/>
              <a:gd name="connsiteY5-41538" fmla="*/ 2367 h 17382"/>
              <a:gd name="connsiteX6-41539" fmla="*/ 7079 w 13816"/>
              <a:gd name="connsiteY6-41540" fmla="*/ 2149 h 17382"/>
              <a:gd name="connsiteX7-41541" fmla="*/ 7300 w 13816"/>
              <a:gd name="connsiteY7-41542" fmla="*/ 826 h 17382"/>
              <a:gd name="connsiteX8-41543" fmla="*/ 7650 w 13816"/>
              <a:gd name="connsiteY8-41544" fmla="*/ 961 h 17382"/>
              <a:gd name="connsiteX9-41545" fmla="*/ 8006 w 13816"/>
              <a:gd name="connsiteY9-41546" fmla="*/ 1915 h 17382"/>
              <a:gd name="connsiteX10-41547" fmla="*/ 8738 w 13816"/>
              <a:gd name="connsiteY10-41548" fmla="*/ 752 h 17382"/>
              <a:gd name="connsiteX11-41549" fmla="*/ 8410 w 13816"/>
              <a:gd name="connsiteY11-41550" fmla="*/ 1546 h 17382"/>
              <a:gd name="connsiteX12-41551" fmla="*/ 9069 w 13816"/>
              <a:gd name="connsiteY12-41552" fmla="*/ 19 h 17382"/>
              <a:gd name="connsiteX13-41553" fmla="*/ 9555 w 13816"/>
              <a:gd name="connsiteY13-41554" fmla="*/ 14 h 17382"/>
              <a:gd name="connsiteX14-41555" fmla="*/ 9651 w 13816"/>
              <a:gd name="connsiteY14-41556" fmla="*/ 1200 h 17382"/>
              <a:gd name="connsiteX15-41557" fmla="*/ 11153 w 13816"/>
              <a:gd name="connsiteY15-41558" fmla="*/ 2983 h 17382"/>
              <a:gd name="connsiteX16-41559" fmla="*/ 11693 w 13816"/>
              <a:gd name="connsiteY16-41560" fmla="*/ 3664 h 17382"/>
              <a:gd name="connsiteX17-41561" fmla="*/ 12576 w 13816"/>
              <a:gd name="connsiteY17-41562" fmla="*/ 6051 h 17382"/>
              <a:gd name="connsiteX18-41563" fmla="*/ 13367 w 13816"/>
              <a:gd name="connsiteY18-41564" fmla="*/ 8807 h 17382"/>
              <a:gd name="connsiteX19-41565" fmla="*/ 13696 w 13816"/>
              <a:gd name="connsiteY19-41566" fmla="*/ 12100 h 17382"/>
              <a:gd name="connsiteX20-41567" fmla="*/ 13815 w 13816"/>
              <a:gd name="connsiteY20-41568" fmla="*/ 13260 h 17382"/>
              <a:gd name="connsiteX21-41569" fmla="*/ 13645 w 13816"/>
              <a:gd name="connsiteY21-41570" fmla="*/ 16469 h 17382"/>
              <a:gd name="connsiteX22-41571" fmla="*/ 13243 w 13816"/>
              <a:gd name="connsiteY22-41572" fmla="*/ 15298 h 17382"/>
              <a:gd name="connsiteX23-41573" fmla="*/ 12502 w 13816"/>
              <a:gd name="connsiteY23-41574" fmla="*/ 17198 h 17382"/>
              <a:gd name="connsiteX24-41575" fmla="*/ 13214 w 13816"/>
              <a:gd name="connsiteY24-41576" fmla="*/ 13308 h 17382"/>
              <a:gd name="connsiteX25-41577" fmla="*/ 12587 w 13816"/>
              <a:gd name="connsiteY25-41578" fmla="*/ 9413 h 17382"/>
              <a:gd name="connsiteX26-41579" fmla="*/ 12736 w 13816"/>
              <a:gd name="connsiteY26-41580" fmla="*/ 13350 h 17382"/>
              <a:gd name="connsiteX27-41581" fmla="*/ 12796 w 13816"/>
              <a:gd name="connsiteY27-41582" fmla="*/ 14900 h 17382"/>
              <a:gd name="connsiteX28-41583" fmla="*/ 12197 w 13816"/>
              <a:gd name="connsiteY28-41584" fmla="*/ 17220 h 17382"/>
              <a:gd name="connsiteX29-41585" fmla="*/ 12291 w 13816"/>
              <a:gd name="connsiteY29-41586" fmla="*/ 10366 h 17382"/>
              <a:gd name="connsiteX30-41587" fmla="*/ 11857 w 13816"/>
              <a:gd name="connsiteY30-41588" fmla="*/ 6452 h 17382"/>
              <a:gd name="connsiteX31-41589" fmla="*/ 11217 w 13816"/>
              <a:gd name="connsiteY31-41590" fmla="*/ 5108 h 17382"/>
              <a:gd name="connsiteX32-41591" fmla="*/ 11498 w 13816"/>
              <a:gd name="connsiteY32-41592" fmla="*/ 5658 h 17382"/>
              <a:gd name="connsiteX33-41593" fmla="*/ 11539 w 13816"/>
              <a:gd name="connsiteY33-41594" fmla="*/ 7113 h 17382"/>
              <a:gd name="connsiteX34-41595" fmla="*/ 11780 w 13816"/>
              <a:gd name="connsiteY34-41596" fmla="*/ 7984 h 17382"/>
              <a:gd name="connsiteX35-41597" fmla="*/ 12138 w 13816"/>
              <a:gd name="connsiteY35-41598" fmla="*/ 9938 h 17382"/>
              <a:gd name="connsiteX36-41599" fmla="*/ 11764 w 13816"/>
              <a:gd name="connsiteY36-41600" fmla="*/ 9257 h 17382"/>
              <a:gd name="connsiteX37-41601" fmla="*/ 12107 w 13816"/>
              <a:gd name="connsiteY37-41602" fmla="*/ 11970 h 17382"/>
              <a:gd name="connsiteX38-41603" fmla="*/ 12024 w 13816"/>
              <a:gd name="connsiteY38-41604" fmla="*/ 14201 h 17382"/>
              <a:gd name="connsiteX39-41605" fmla="*/ 11868 w 13816"/>
              <a:gd name="connsiteY39-41606" fmla="*/ 16611 h 17382"/>
              <a:gd name="connsiteX40-41607" fmla="*/ 11878 w 13816"/>
              <a:gd name="connsiteY40-41608" fmla="*/ 15532 h 17382"/>
              <a:gd name="connsiteX41-41609" fmla="*/ 11659 w 13816"/>
              <a:gd name="connsiteY41-41610" fmla="*/ 13325 h 17382"/>
              <a:gd name="connsiteX42-41611" fmla="*/ 11511 w 13816"/>
              <a:gd name="connsiteY42-41612" fmla="*/ 11252 h 17382"/>
              <a:gd name="connsiteX43-41613" fmla="*/ 10854 w 13816"/>
              <a:gd name="connsiteY43-41614" fmla="*/ 6212 h 17382"/>
              <a:gd name="connsiteX44-41615" fmla="*/ 11200 w 13816"/>
              <a:gd name="connsiteY44-41616" fmla="*/ 11757 h 17382"/>
              <a:gd name="connsiteX45-41617" fmla="*/ 11800 w 13816"/>
              <a:gd name="connsiteY45-41618" fmla="*/ 13041 h 17382"/>
              <a:gd name="connsiteX46-41619" fmla="*/ 11040 w 13816"/>
              <a:gd name="connsiteY46-41620" fmla="*/ 13597 h 17382"/>
              <a:gd name="connsiteX47-41621" fmla="*/ 11229 w 13816"/>
              <a:gd name="connsiteY47-41622" fmla="*/ 16746 h 17382"/>
              <a:gd name="connsiteX48-41623" fmla="*/ 10837 w 13816"/>
              <a:gd name="connsiteY48-41624" fmla="*/ 13093 h 17382"/>
              <a:gd name="connsiteX49-41625" fmla="*/ 10633 w 13816"/>
              <a:gd name="connsiteY49-41626" fmla="*/ 16705 h 17382"/>
              <a:gd name="connsiteX50-41627" fmla="*/ 10290 w 13816"/>
              <a:gd name="connsiteY50-41628" fmla="*/ 17020 h 17382"/>
              <a:gd name="connsiteX51-41629" fmla="*/ 10166 w 13816"/>
              <a:gd name="connsiteY51-41630" fmla="*/ 16499 h 17382"/>
              <a:gd name="connsiteX52-41631" fmla="*/ 10482 w 13816"/>
              <a:gd name="connsiteY52-41632" fmla="*/ 15449 h 17382"/>
              <a:gd name="connsiteX53-41633" fmla="*/ 10608 w 13816"/>
              <a:gd name="connsiteY53-41634" fmla="*/ 14870 h 17382"/>
              <a:gd name="connsiteX54-41635" fmla="*/ 10497 w 13816"/>
              <a:gd name="connsiteY54-41636" fmla="*/ 15401 h 17382"/>
              <a:gd name="connsiteX55-41637" fmla="*/ 9750 w 13816"/>
              <a:gd name="connsiteY55-41638" fmla="*/ 16939 h 17382"/>
              <a:gd name="connsiteX56-41639" fmla="*/ 10303 w 13816"/>
              <a:gd name="connsiteY56-41640" fmla="*/ 15076 h 17382"/>
              <a:gd name="connsiteX57-41641" fmla="*/ 10158 w 13816"/>
              <a:gd name="connsiteY57-41642" fmla="*/ 14496 h 17382"/>
              <a:gd name="connsiteX58-41643" fmla="*/ 10148 w 13816"/>
              <a:gd name="connsiteY58-41644" fmla="*/ 15052 h 17382"/>
              <a:gd name="connsiteX59-41645" fmla="*/ 10408 w 13816"/>
              <a:gd name="connsiteY59-41646" fmla="*/ 13974 h 17382"/>
              <a:gd name="connsiteX60-41647" fmla="*/ 10485 w 13816"/>
              <a:gd name="connsiteY60-41648" fmla="*/ 10024 h 17382"/>
              <a:gd name="connsiteX61-41649" fmla="*/ 10649 w 13816"/>
              <a:gd name="connsiteY61-41650" fmla="*/ 8335 h 17382"/>
              <a:gd name="connsiteX62-41651" fmla="*/ 10180 w 13816"/>
              <a:gd name="connsiteY62-41652" fmla="*/ 12175 h 17382"/>
              <a:gd name="connsiteX63-41653" fmla="*/ 9419 w 13816"/>
              <a:gd name="connsiteY63-41654" fmla="*/ 16070 h 17382"/>
              <a:gd name="connsiteX64-41655" fmla="*/ 9454 w 13816"/>
              <a:gd name="connsiteY64-41656" fmla="*/ 14325 h 17382"/>
              <a:gd name="connsiteX65-41657" fmla="*/ 8528 w 13816"/>
              <a:gd name="connsiteY65-41658" fmla="*/ 14484 h 17382"/>
              <a:gd name="connsiteX66-41659" fmla="*/ 9594 w 13816"/>
              <a:gd name="connsiteY66-41660" fmla="*/ 13462 h 17382"/>
              <a:gd name="connsiteX67-41661" fmla="*/ 9795 w 13816"/>
              <a:gd name="connsiteY67-41662" fmla="*/ 11851 h 17382"/>
              <a:gd name="connsiteX68-41663" fmla="*/ 8937 w 13816"/>
              <a:gd name="connsiteY68-41664" fmla="*/ 13356 h 17382"/>
              <a:gd name="connsiteX69-41665" fmla="*/ 9525 w 13816"/>
              <a:gd name="connsiteY69-41666" fmla="*/ 11442 h 17382"/>
              <a:gd name="connsiteX70-41667" fmla="*/ 9915 w 13816"/>
              <a:gd name="connsiteY70-41668" fmla="*/ 10099 h 17382"/>
              <a:gd name="connsiteX71-41669" fmla="*/ 10040 w 13816"/>
              <a:gd name="connsiteY71-41670" fmla="*/ 5442 h 17382"/>
              <a:gd name="connsiteX72-41671" fmla="*/ 8978 w 13816"/>
              <a:gd name="connsiteY72-41672" fmla="*/ 3964 h 17382"/>
              <a:gd name="connsiteX73-41673" fmla="*/ 8484 w 13816"/>
              <a:gd name="connsiteY73-41674" fmla="*/ 4537 h 17382"/>
              <a:gd name="connsiteX74-41675" fmla="*/ 7252 w 13816"/>
              <a:gd name="connsiteY74-41676" fmla="*/ 4964 h 17382"/>
              <a:gd name="connsiteX75-41677" fmla="*/ 6958 w 13816"/>
              <a:gd name="connsiteY75-41678" fmla="*/ 6450 h 17382"/>
              <a:gd name="connsiteX76-41679" fmla="*/ 6353 w 13816"/>
              <a:gd name="connsiteY76-41680" fmla="*/ 6132 h 17382"/>
              <a:gd name="connsiteX77-41681" fmla="*/ 6177 w 13816"/>
              <a:gd name="connsiteY77-41682" fmla="*/ 6663 h 17382"/>
              <a:gd name="connsiteX78-41683" fmla="*/ 5827 w 13816"/>
              <a:gd name="connsiteY78-41684" fmla="*/ 6935 h 17382"/>
              <a:gd name="connsiteX79-41685" fmla="*/ 5225 w 13816"/>
              <a:gd name="connsiteY79-41686" fmla="*/ 7260 h 17382"/>
              <a:gd name="connsiteX80-41687" fmla="*/ 5356 w 13816"/>
              <a:gd name="connsiteY80-41688" fmla="*/ 7171 h 17382"/>
              <a:gd name="connsiteX81-41689" fmla="*/ 5733 w 13816"/>
              <a:gd name="connsiteY81-41690" fmla="*/ 7016 h 17382"/>
              <a:gd name="connsiteX82-41691" fmla="*/ 5381 w 13816"/>
              <a:gd name="connsiteY82-41692" fmla="*/ 8413 h 17382"/>
              <a:gd name="connsiteX83-41693" fmla="*/ 4302 w 13816"/>
              <a:gd name="connsiteY83-41694" fmla="*/ 8344 h 17382"/>
              <a:gd name="connsiteX84-41695" fmla="*/ 3773 w 13816"/>
              <a:gd name="connsiteY84-41696" fmla="*/ 8772 h 17382"/>
              <a:gd name="connsiteX85-41697" fmla="*/ 3026 w 13816"/>
              <a:gd name="connsiteY85-41698" fmla="*/ 9010 h 17382"/>
              <a:gd name="connsiteX86-41699" fmla="*/ 1342 w 13816"/>
              <a:gd name="connsiteY86-41700" fmla="*/ 9643 h 17382"/>
              <a:gd name="connsiteX87-41701" fmla="*/ 308 w 13816"/>
              <a:gd name="connsiteY87-41702" fmla="*/ 9936 h 17382"/>
              <a:gd name="connsiteX88-41703" fmla="*/ 156 w 13816"/>
              <a:gd name="connsiteY88-41704" fmla="*/ 8790 h 17382"/>
              <a:gd name="connsiteX89-41705" fmla="*/ 135 w 13816"/>
              <a:gd name="connsiteY89-41706" fmla="*/ 6267 h 17382"/>
              <a:gd name="connsiteX0-41707" fmla="*/ 135 w 13816"/>
              <a:gd name="connsiteY0-41708" fmla="*/ 6267 h 17382"/>
              <a:gd name="connsiteX1-41709" fmla="*/ 779 w 13816"/>
              <a:gd name="connsiteY1-41710" fmla="*/ 5729 h 17382"/>
              <a:gd name="connsiteX2-41711" fmla="*/ 2207 w 13816"/>
              <a:gd name="connsiteY2-41712" fmla="*/ 5863 h 17382"/>
              <a:gd name="connsiteX3-41713" fmla="*/ 4002 w 13816"/>
              <a:gd name="connsiteY3-41714" fmla="*/ 5164 h 17382"/>
              <a:gd name="connsiteX4-41715" fmla="*/ 6333 w 13816"/>
              <a:gd name="connsiteY4-41716" fmla="*/ 3399 h 17382"/>
              <a:gd name="connsiteX5-41717" fmla="*/ 6905 w 13816"/>
              <a:gd name="connsiteY5-41718" fmla="*/ 2367 h 17382"/>
              <a:gd name="connsiteX6-41719" fmla="*/ 7079 w 13816"/>
              <a:gd name="connsiteY6-41720" fmla="*/ 2149 h 17382"/>
              <a:gd name="connsiteX7-41721" fmla="*/ 7300 w 13816"/>
              <a:gd name="connsiteY7-41722" fmla="*/ 826 h 17382"/>
              <a:gd name="connsiteX8-41723" fmla="*/ 7650 w 13816"/>
              <a:gd name="connsiteY8-41724" fmla="*/ 961 h 17382"/>
              <a:gd name="connsiteX9-41725" fmla="*/ 8006 w 13816"/>
              <a:gd name="connsiteY9-41726" fmla="*/ 1915 h 17382"/>
              <a:gd name="connsiteX10-41727" fmla="*/ 8738 w 13816"/>
              <a:gd name="connsiteY10-41728" fmla="*/ 752 h 17382"/>
              <a:gd name="connsiteX11-41729" fmla="*/ 8410 w 13816"/>
              <a:gd name="connsiteY11-41730" fmla="*/ 1546 h 17382"/>
              <a:gd name="connsiteX12-41731" fmla="*/ 9069 w 13816"/>
              <a:gd name="connsiteY12-41732" fmla="*/ 19 h 17382"/>
              <a:gd name="connsiteX13-41733" fmla="*/ 9555 w 13816"/>
              <a:gd name="connsiteY13-41734" fmla="*/ 14 h 17382"/>
              <a:gd name="connsiteX14-41735" fmla="*/ 9651 w 13816"/>
              <a:gd name="connsiteY14-41736" fmla="*/ 1200 h 17382"/>
              <a:gd name="connsiteX15-41737" fmla="*/ 11153 w 13816"/>
              <a:gd name="connsiteY15-41738" fmla="*/ 2983 h 17382"/>
              <a:gd name="connsiteX16-41739" fmla="*/ 11693 w 13816"/>
              <a:gd name="connsiteY16-41740" fmla="*/ 3664 h 17382"/>
              <a:gd name="connsiteX17-41741" fmla="*/ 12576 w 13816"/>
              <a:gd name="connsiteY17-41742" fmla="*/ 6051 h 17382"/>
              <a:gd name="connsiteX18-41743" fmla="*/ 13367 w 13816"/>
              <a:gd name="connsiteY18-41744" fmla="*/ 8807 h 17382"/>
              <a:gd name="connsiteX19-41745" fmla="*/ 13696 w 13816"/>
              <a:gd name="connsiteY19-41746" fmla="*/ 12100 h 17382"/>
              <a:gd name="connsiteX20-41747" fmla="*/ 13815 w 13816"/>
              <a:gd name="connsiteY20-41748" fmla="*/ 13260 h 17382"/>
              <a:gd name="connsiteX21-41749" fmla="*/ 13645 w 13816"/>
              <a:gd name="connsiteY21-41750" fmla="*/ 16469 h 17382"/>
              <a:gd name="connsiteX22-41751" fmla="*/ 13243 w 13816"/>
              <a:gd name="connsiteY22-41752" fmla="*/ 15298 h 17382"/>
              <a:gd name="connsiteX23-41753" fmla="*/ 12502 w 13816"/>
              <a:gd name="connsiteY23-41754" fmla="*/ 17198 h 17382"/>
              <a:gd name="connsiteX24-41755" fmla="*/ 13214 w 13816"/>
              <a:gd name="connsiteY24-41756" fmla="*/ 13308 h 17382"/>
              <a:gd name="connsiteX25-41757" fmla="*/ 12587 w 13816"/>
              <a:gd name="connsiteY25-41758" fmla="*/ 9413 h 17382"/>
              <a:gd name="connsiteX26-41759" fmla="*/ 12736 w 13816"/>
              <a:gd name="connsiteY26-41760" fmla="*/ 13350 h 17382"/>
              <a:gd name="connsiteX27-41761" fmla="*/ 12796 w 13816"/>
              <a:gd name="connsiteY27-41762" fmla="*/ 14900 h 17382"/>
              <a:gd name="connsiteX28-41763" fmla="*/ 12197 w 13816"/>
              <a:gd name="connsiteY28-41764" fmla="*/ 17220 h 17382"/>
              <a:gd name="connsiteX29-41765" fmla="*/ 12291 w 13816"/>
              <a:gd name="connsiteY29-41766" fmla="*/ 10366 h 17382"/>
              <a:gd name="connsiteX30-41767" fmla="*/ 11857 w 13816"/>
              <a:gd name="connsiteY30-41768" fmla="*/ 6452 h 17382"/>
              <a:gd name="connsiteX31-41769" fmla="*/ 11217 w 13816"/>
              <a:gd name="connsiteY31-41770" fmla="*/ 5108 h 17382"/>
              <a:gd name="connsiteX32-41771" fmla="*/ 11498 w 13816"/>
              <a:gd name="connsiteY32-41772" fmla="*/ 5658 h 17382"/>
              <a:gd name="connsiteX33-41773" fmla="*/ 11539 w 13816"/>
              <a:gd name="connsiteY33-41774" fmla="*/ 7113 h 17382"/>
              <a:gd name="connsiteX34-41775" fmla="*/ 11780 w 13816"/>
              <a:gd name="connsiteY34-41776" fmla="*/ 7984 h 17382"/>
              <a:gd name="connsiteX35-41777" fmla="*/ 12138 w 13816"/>
              <a:gd name="connsiteY35-41778" fmla="*/ 9938 h 17382"/>
              <a:gd name="connsiteX36-41779" fmla="*/ 11764 w 13816"/>
              <a:gd name="connsiteY36-41780" fmla="*/ 9257 h 17382"/>
              <a:gd name="connsiteX37-41781" fmla="*/ 12107 w 13816"/>
              <a:gd name="connsiteY37-41782" fmla="*/ 11970 h 17382"/>
              <a:gd name="connsiteX38-41783" fmla="*/ 12024 w 13816"/>
              <a:gd name="connsiteY38-41784" fmla="*/ 14201 h 17382"/>
              <a:gd name="connsiteX39-41785" fmla="*/ 11868 w 13816"/>
              <a:gd name="connsiteY39-41786" fmla="*/ 16611 h 17382"/>
              <a:gd name="connsiteX40-41787" fmla="*/ 11878 w 13816"/>
              <a:gd name="connsiteY40-41788" fmla="*/ 15532 h 17382"/>
              <a:gd name="connsiteX41-41789" fmla="*/ 11659 w 13816"/>
              <a:gd name="connsiteY41-41790" fmla="*/ 13325 h 17382"/>
              <a:gd name="connsiteX42-41791" fmla="*/ 11511 w 13816"/>
              <a:gd name="connsiteY42-41792" fmla="*/ 11252 h 17382"/>
              <a:gd name="connsiteX43-41793" fmla="*/ 10854 w 13816"/>
              <a:gd name="connsiteY43-41794" fmla="*/ 6212 h 17382"/>
              <a:gd name="connsiteX44-41795" fmla="*/ 11200 w 13816"/>
              <a:gd name="connsiteY44-41796" fmla="*/ 11757 h 17382"/>
              <a:gd name="connsiteX45-41797" fmla="*/ 11800 w 13816"/>
              <a:gd name="connsiteY45-41798" fmla="*/ 13041 h 17382"/>
              <a:gd name="connsiteX46-41799" fmla="*/ 11040 w 13816"/>
              <a:gd name="connsiteY46-41800" fmla="*/ 13597 h 17382"/>
              <a:gd name="connsiteX47-41801" fmla="*/ 11229 w 13816"/>
              <a:gd name="connsiteY47-41802" fmla="*/ 16746 h 17382"/>
              <a:gd name="connsiteX48-41803" fmla="*/ 10837 w 13816"/>
              <a:gd name="connsiteY48-41804" fmla="*/ 13093 h 17382"/>
              <a:gd name="connsiteX49-41805" fmla="*/ 10633 w 13816"/>
              <a:gd name="connsiteY49-41806" fmla="*/ 16705 h 17382"/>
              <a:gd name="connsiteX50-41807" fmla="*/ 10290 w 13816"/>
              <a:gd name="connsiteY50-41808" fmla="*/ 17020 h 17382"/>
              <a:gd name="connsiteX51-41809" fmla="*/ 10166 w 13816"/>
              <a:gd name="connsiteY51-41810" fmla="*/ 16499 h 17382"/>
              <a:gd name="connsiteX52-41811" fmla="*/ 10482 w 13816"/>
              <a:gd name="connsiteY52-41812" fmla="*/ 15449 h 17382"/>
              <a:gd name="connsiteX53-41813" fmla="*/ 10608 w 13816"/>
              <a:gd name="connsiteY53-41814" fmla="*/ 14870 h 17382"/>
              <a:gd name="connsiteX54-41815" fmla="*/ 10497 w 13816"/>
              <a:gd name="connsiteY54-41816" fmla="*/ 15401 h 17382"/>
              <a:gd name="connsiteX55-41817" fmla="*/ 9750 w 13816"/>
              <a:gd name="connsiteY55-41818" fmla="*/ 16939 h 17382"/>
              <a:gd name="connsiteX56-41819" fmla="*/ 10303 w 13816"/>
              <a:gd name="connsiteY56-41820" fmla="*/ 15076 h 17382"/>
              <a:gd name="connsiteX57-41821" fmla="*/ 10158 w 13816"/>
              <a:gd name="connsiteY57-41822" fmla="*/ 14496 h 17382"/>
              <a:gd name="connsiteX58-41823" fmla="*/ 10148 w 13816"/>
              <a:gd name="connsiteY58-41824" fmla="*/ 15052 h 17382"/>
              <a:gd name="connsiteX59-41825" fmla="*/ 10408 w 13816"/>
              <a:gd name="connsiteY59-41826" fmla="*/ 13974 h 17382"/>
              <a:gd name="connsiteX60-41827" fmla="*/ 10485 w 13816"/>
              <a:gd name="connsiteY60-41828" fmla="*/ 10024 h 17382"/>
              <a:gd name="connsiteX61-41829" fmla="*/ 10649 w 13816"/>
              <a:gd name="connsiteY61-41830" fmla="*/ 8335 h 17382"/>
              <a:gd name="connsiteX62-41831" fmla="*/ 10180 w 13816"/>
              <a:gd name="connsiteY62-41832" fmla="*/ 12175 h 17382"/>
              <a:gd name="connsiteX63-41833" fmla="*/ 9419 w 13816"/>
              <a:gd name="connsiteY63-41834" fmla="*/ 16070 h 17382"/>
              <a:gd name="connsiteX64-41835" fmla="*/ 9454 w 13816"/>
              <a:gd name="connsiteY64-41836" fmla="*/ 14325 h 17382"/>
              <a:gd name="connsiteX65-41837" fmla="*/ 8528 w 13816"/>
              <a:gd name="connsiteY65-41838" fmla="*/ 14484 h 17382"/>
              <a:gd name="connsiteX66-41839" fmla="*/ 9594 w 13816"/>
              <a:gd name="connsiteY66-41840" fmla="*/ 13462 h 17382"/>
              <a:gd name="connsiteX67-41841" fmla="*/ 9795 w 13816"/>
              <a:gd name="connsiteY67-41842" fmla="*/ 11851 h 17382"/>
              <a:gd name="connsiteX68-41843" fmla="*/ 8937 w 13816"/>
              <a:gd name="connsiteY68-41844" fmla="*/ 13356 h 17382"/>
              <a:gd name="connsiteX69-41845" fmla="*/ 9525 w 13816"/>
              <a:gd name="connsiteY69-41846" fmla="*/ 11442 h 17382"/>
              <a:gd name="connsiteX70-41847" fmla="*/ 9915 w 13816"/>
              <a:gd name="connsiteY70-41848" fmla="*/ 10099 h 17382"/>
              <a:gd name="connsiteX71-41849" fmla="*/ 10040 w 13816"/>
              <a:gd name="connsiteY71-41850" fmla="*/ 5442 h 17382"/>
              <a:gd name="connsiteX72-41851" fmla="*/ 8978 w 13816"/>
              <a:gd name="connsiteY72-41852" fmla="*/ 3964 h 17382"/>
              <a:gd name="connsiteX73-41853" fmla="*/ 8484 w 13816"/>
              <a:gd name="connsiteY73-41854" fmla="*/ 4537 h 17382"/>
              <a:gd name="connsiteX74-41855" fmla="*/ 7252 w 13816"/>
              <a:gd name="connsiteY74-41856" fmla="*/ 4964 h 17382"/>
              <a:gd name="connsiteX75-41857" fmla="*/ 6958 w 13816"/>
              <a:gd name="connsiteY75-41858" fmla="*/ 6450 h 17382"/>
              <a:gd name="connsiteX76-41859" fmla="*/ 6353 w 13816"/>
              <a:gd name="connsiteY76-41860" fmla="*/ 6132 h 17382"/>
              <a:gd name="connsiteX77-41861" fmla="*/ 6177 w 13816"/>
              <a:gd name="connsiteY77-41862" fmla="*/ 6663 h 17382"/>
              <a:gd name="connsiteX78-41863" fmla="*/ 5827 w 13816"/>
              <a:gd name="connsiteY78-41864" fmla="*/ 6935 h 17382"/>
              <a:gd name="connsiteX79-41865" fmla="*/ 5225 w 13816"/>
              <a:gd name="connsiteY79-41866" fmla="*/ 7260 h 17382"/>
              <a:gd name="connsiteX80-41867" fmla="*/ 5356 w 13816"/>
              <a:gd name="connsiteY80-41868" fmla="*/ 7171 h 17382"/>
              <a:gd name="connsiteX81-41869" fmla="*/ 5733 w 13816"/>
              <a:gd name="connsiteY81-41870" fmla="*/ 7016 h 17382"/>
              <a:gd name="connsiteX82-41871" fmla="*/ 5381 w 13816"/>
              <a:gd name="connsiteY82-41872" fmla="*/ 8413 h 17382"/>
              <a:gd name="connsiteX83-41873" fmla="*/ 4302 w 13816"/>
              <a:gd name="connsiteY83-41874" fmla="*/ 8344 h 17382"/>
              <a:gd name="connsiteX84-41875" fmla="*/ 3773 w 13816"/>
              <a:gd name="connsiteY84-41876" fmla="*/ 8772 h 17382"/>
              <a:gd name="connsiteX85-41877" fmla="*/ 3026 w 13816"/>
              <a:gd name="connsiteY85-41878" fmla="*/ 9010 h 17382"/>
              <a:gd name="connsiteX86-41879" fmla="*/ 1342 w 13816"/>
              <a:gd name="connsiteY86-41880" fmla="*/ 9643 h 17382"/>
              <a:gd name="connsiteX87-41881" fmla="*/ 308 w 13816"/>
              <a:gd name="connsiteY87-41882" fmla="*/ 9936 h 17382"/>
              <a:gd name="connsiteX88-41883" fmla="*/ 156 w 13816"/>
              <a:gd name="connsiteY88-41884" fmla="*/ 8790 h 17382"/>
              <a:gd name="connsiteX89-41885" fmla="*/ 135 w 13816"/>
              <a:gd name="connsiteY89-41886" fmla="*/ 6267 h 17382"/>
              <a:gd name="connsiteX0-41887" fmla="*/ 135 w 13816"/>
              <a:gd name="connsiteY0-41888" fmla="*/ 6267 h 17376"/>
              <a:gd name="connsiteX1-41889" fmla="*/ 779 w 13816"/>
              <a:gd name="connsiteY1-41890" fmla="*/ 5729 h 17376"/>
              <a:gd name="connsiteX2-41891" fmla="*/ 2207 w 13816"/>
              <a:gd name="connsiteY2-41892" fmla="*/ 5863 h 17376"/>
              <a:gd name="connsiteX3-41893" fmla="*/ 4002 w 13816"/>
              <a:gd name="connsiteY3-41894" fmla="*/ 5164 h 17376"/>
              <a:gd name="connsiteX4-41895" fmla="*/ 6333 w 13816"/>
              <a:gd name="connsiteY4-41896" fmla="*/ 3399 h 17376"/>
              <a:gd name="connsiteX5-41897" fmla="*/ 6905 w 13816"/>
              <a:gd name="connsiteY5-41898" fmla="*/ 2367 h 17376"/>
              <a:gd name="connsiteX6-41899" fmla="*/ 7079 w 13816"/>
              <a:gd name="connsiteY6-41900" fmla="*/ 2149 h 17376"/>
              <a:gd name="connsiteX7-41901" fmla="*/ 7300 w 13816"/>
              <a:gd name="connsiteY7-41902" fmla="*/ 826 h 17376"/>
              <a:gd name="connsiteX8-41903" fmla="*/ 7650 w 13816"/>
              <a:gd name="connsiteY8-41904" fmla="*/ 961 h 17376"/>
              <a:gd name="connsiteX9-41905" fmla="*/ 8006 w 13816"/>
              <a:gd name="connsiteY9-41906" fmla="*/ 1915 h 17376"/>
              <a:gd name="connsiteX10-41907" fmla="*/ 8738 w 13816"/>
              <a:gd name="connsiteY10-41908" fmla="*/ 752 h 17376"/>
              <a:gd name="connsiteX11-41909" fmla="*/ 8410 w 13816"/>
              <a:gd name="connsiteY11-41910" fmla="*/ 1546 h 17376"/>
              <a:gd name="connsiteX12-41911" fmla="*/ 9069 w 13816"/>
              <a:gd name="connsiteY12-41912" fmla="*/ 19 h 17376"/>
              <a:gd name="connsiteX13-41913" fmla="*/ 9555 w 13816"/>
              <a:gd name="connsiteY13-41914" fmla="*/ 14 h 17376"/>
              <a:gd name="connsiteX14-41915" fmla="*/ 9651 w 13816"/>
              <a:gd name="connsiteY14-41916" fmla="*/ 1200 h 17376"/>
              <a:gd name="connsiteX15-41917" fmla="*/ 11153 w 13816"/>
              <a:gd name="connsiteY15-41918" fmla="*/ 2983 h 17376"/>
              <a:gd name="connsiteX16-41919" fmla="*/ 11693 w 13816"/>
              <a:gd name="connsiteY16-41920" fmla="*/ 3664 h 17376"/>
              <a:gd name="connsiteX17-41921" fmla="*/ 12576 w 13816"/>
              <a:gd name="connsiteY17-41922" fmla="*/ 6051 h 17376"/>
              <a:gd name="connsiteX18-41923" fmla="*/ 13367 w 13816"/>
              <a:gd name="connsiteY18-41924" fmla="*/ 8807 h 17376"/>
              <a:gd name="connsiteX19-41925" fmla="*/ 13696 w 13816"/>
              <a:gd name="connsiteY19-41926" fmla="*/ 12100 h 17376"/>
              <a:gd name="connsiteX20-41927" fmla="*/ 13815 w 13816"/>
              <a:gd name="connsiteY20-41928" fmla="*/ 13260 h 17376"/>
              <a:gd name="connsiteX21-41929" fmla="*/ 13645 w 13816"/>
              <a:gd name="connsiteY21-41930" fmla="*/ 16469 h 17376"/>
              <a:gd name="connsiteX22-41931" fmla="*/ 13243 w 13816"/>
              <a:gd name="connsiteY22-41932" fmla="*/ 15298 h 17376"/>
              <a:gd name="connsiteX23-41933" fmla="*/ 12502 w 13816"/>
              <a:gd name="connsiteY23-41934" fmla="*/ 17198 h 17376"/>
              <a:gd name="connsiteX24-41935" fmla="*/ 13214 w 13816"/>
              <a:gd name="connsiteY24-41936" fmla="*/ 13308 h 17376"/>
              <a:gd name="connsiteX25-41937" fmla="*/ 12587 w 13816"/>
              <a:gd name="connsiteY25-41938" fmla="*/ 9413 h 17376"/>
              <a:gd name="connsiteX26-41939" fmla="*/ 12736 w 13816"/>
              <a:gd name="connsiteY26-41940" fmla="*/ 13350 h 17376"/>
              <a:gd name="connsiteX27-41941" fmla="*/ 12638 w 13816"/>
              <a:gd name="connsiteY27-41942" fmla="*/ 14770 h 17376"/>
              <a:gd name="connsiteX28-41943" fmla="*/ 12197 w 13816"/>
              <a:gd name="connsiteY28-41944" fmla="*/ 17220 h 17376"/>
              <a:gd name="connsiteX29-41945" fmla="*/ 12291 w 13816"/>
              <a:gd name="connsiteY29-41946" fmla="*/ 10366 h 17376"/>
              <a:gd name="connsiteX30-41947" fmla="*/ 11857 w 13816"/>
              <a:gd name="connsiteY30-41948" fmla="*/ 6452 h 17376"/>
              <a:gd name="connsiteX31-41949" fmla="*/ 11217 w 13816"/>
              <a:gd name="connsiteY31-41950" fmla="*/ 5108 h 17376"/>
              <a:gd name="connsiteX32-41951" fmla="*/ 11498 w 13816"/>
              <a:gd name="connsiteY32-41952" fmla="*/ 5658 h 17376"/>
              <a:gd name="connsiteX33-41953" fmla="*/ 11539 w 13816"/>
              <a:gd name="connsiteY33-41954" fmla="*/ 7113 h 17376"/>
              <a:gd name="connsiteX34-41955" fmla="*/ 11780 w 13816"/>
              <a:gd name="connsiteY34-41956" fmla="*/ 7984 h 17376"/>
              <a:gd name="connsiteX35-41957" fmla="*/ 12138 w 13816"/>
              <a:gd name="connsiteY35-41958" fmla="*/ 9938 h 17376"/>
              <a:gd name="connsiteX36-41959" fmla="*/ 11764 w 13816"/>
              <a:gd name="connsiteY36-41960" fmla="*/ 9257 h 17376"/>
              <a:gd name="connsiteX37-41961" fmla="*/ 12107 w 13816"/>
              <a:gd name="connsiteY37-41962" fmla="*/ 11970 h 17376"/>
              <a:gd name="connsiteX38-41963" fmla="*/ 12024 w 13816"/>
              <a:gd name="connsiteY38-41964" fmla="*/ 14201 h 17376"/>
              <a:gd name="connsiteX39-41965" fmla="*/ 11868 w 13816"/>
              <a:gd name="connsiteY39-41966" fmla="*/ 16611 h 17376"/>
              <a:gd name="connsiteX40-41967" fmla="*/ 11878 w 13816"/>
              <a:gd name="connsiteY40-41968" fmla="*/ 15532 h 17376"/>
              <a:gd name="connsiteX41-41969" fmla="*/ 11659 w 13816"/>
              <a:gd name="connsiteY41-41970" fmla="*/ 13325 h 17376"/>
              <a:gd name="connsiteX42-41971" fmla="*/ 11511 w 13816"/>
              <a:gd name="connsiteY42-41972" fmla="*/ 11252 h 17376"/>
              <a:gd name="connsiteX43-41973" fmla="*/ 10854 w 13816"/>
              <a:gd name="connsiteY43-41974" fmla="*/ 6212 h 17376"/>
              <a:gd name="connsiteX44-41975" fmla="*/ 11200 w 13816"/>
              <a:gd name="connsiteY44-41976" fmla="*/ 11757 h 17376"/>
              <a:gd name="connsiteX45-41977" fmla="*/ 11800 w 13816"/>
              <a:gd name="connsiteY45-41978" fmla="*/ 13041 h 17376"/>
              <a:gd name="connsiteX46-41979" fmla="*/ 11040 w 13816"/>
              <a:gd name="connsiteY46-41980" fmla="*/ 13597 h 17376"/>
              <a:gd name="connsiteX47-41981" fmla="*/ 11229 w 13816"/>
              <a:gd name="connsiteY47-41982" fmla="*/ 16746 h 17376"/>
              <a:gd name="connsiteX48-41983" fmla="*/ 10837 w 13816"/>
              <a:gd name="connsiteY48-41984" fmla="*/ 13093 h 17376"/>
              <a:gd name="connsiteX49-41985" fmla="*/ 10633 w 13816"/>
              <a:gd name="connsiteY49-41986" fmla="*/ 16705 h 17376"/>
              <a:gd name="connsiteX50-41987" fmla="*/ 10290 w 13816"/>
              <a:gd name="connsiteY50-41988" fmla="*/ 17020 h 17376"/>
              <a:gd name="connsiteX51-41989" fmla="*/ 10166 w 13816"/>
              <a:gd name="connsiteY51-41990" fmla="*/ 16499 h 17376"/>
              <a:gd name="connsiteX52-41991" fmla="*/ 10482 w 13816"/>
              <a:gd name="connsiteY52-41992" fmla="*/ 15449 h 17376"/>
              <a:gd name="connsiteX53-41993" fmla="*/ 10608 w 13816"/>
              <a:gd name="connsiteY53-41994" fmla="*/ 14870 h 17376"/>
              <a:gd name="connsiteX54-41995" fmla="*/ 10497 w 13816"/>
              <a:gd name="connsiteY54-41996" fmla="*/ 15401 h 17376"/>
              <a:gd name="connsiteX55-41997" fmla="*/ 9750 w 13816"/>
              <a:gd name="connsiteY55-41998" fmla="*/ 16939 h 17376"/>
              <a:gd name="connsiteX56-41999" fmla="*/ 10303 w 13816"/>
              <a:gd name="connsiteY56-42000" fmla="*/ 15076 h 17376"/>
              <a:gd name="connsiteX57-42001" fmla="*/ 10158 w 13816"/>
              <a:gd name="connsiteY57-42002" fmla="*/ 14496 h 17376"/>
              <a:gd name="connsiteX58-42003" fmla="*/ 10148 w 13816"/>
              <a:gd name="connsiteY58-42004" fmla="*/ 15052 h 17376"/>
              <a:gd name="connsiteX59-42005" fmla="*/ 10408 w 13816"/>
              <a:gd name="connsiteY59-42006" fmla="*/ 13974 h 17376"/>
              <a:gd name="connsiteX60-42007" fmla="*/ 10485 w 13816"/>
              <a:gd name="connsiteY60-42008" fmla="*/ 10024 h 17376"/>
              <a:gd name="connsiteX61-42009" fmla="*/ 10649 w 13816"/>
              <a:gd name="connsiteY61-42010" fmla="*/ 8335 h 17376"/>
              <a:gd name="connsiteX62-42011" fmla="*/ 10180 w 13816"/>
              <a:gd name="connsiteY62-42012" fmla="*/ 12175 h 17376"/>
              <a:gd name="connsiteX63-42013" fmla="*/ 9419 w 13816"/>
              <a:gd name="connsiteY63-42014" fmla="*/ 16070 h 17376"/>
              <a:gd name="connsiteX64-42015" fmla="*/ 9454 w 13816"/>
              <a:gd name="connsiteY64-42016" fmla="*/ 14325 h 17376"/>
              <a:gd name="connsiteX65-42017" fmla="*/ 8528 w 13816"/>
              <a:gd name="connsiteY65-42018" fmla="*/ 14484 h 17376"/>
              <a:gd name="connsiteX66-42019" fmla="*/ 9594 w 13816"/>
              <a:gd name="connsiteY66-42020" fmla="*/ 13462 h 17376"/>
              <a:gd name="connsiteX67-42021" fmla="*/ 9795 w 13816"/>
              <a:gd name="connsiteY67-42022" fmla="*/ 11851 h 17376"/>
              <a:gd name="connsiteX68-42023" fmla="*/ 8937 w 13816"/>
              <a:gd name="connsiteY68-42024" fmla="*/ 13356 h 17376"/>
              <a:gd name="connsiteX69-42025" fmla="*/ 9525 w 13816"/>
              <a:gd name="connsiteY69-42026" fmla="*/ 11442 h 17376"/>
              <a:gd name="connsiteX70-42027" fmla="*/ 9915 w 13816"/>
              <a:gd name="connsiteY70-42028" fmla="*/ 10099 h 17376"/>
              <a:gd name="connsiteX71-42029" fmla="*/ 10040 w 13816"/>
              <a:gd name="connsiteY71-42030" fmla="*/ 5442 h 17376"/>
              <a:gd name="connsiteX72-42031" fmla="*/ 8978 w 13816"/>
              <a:gd name="connsiteY72-42032" fmla="*/ 3964 h 17376"/>
              <a:gd name="connsiteX73-42033" fmla="*/ 8484 w 13816"/>
              <a:gd name="connsiteY73-42034" fmla="*/ 4537 h 17376"/>
              <a:gd name="connsiteX74-42035" fmla="*/ 7252 w 13816"/>
              <a:gd name="connsiteY74-42036" fmla="*/ 4964 h 17376"/>
              <a:gd name="connsiteX75-42037" fmla="*/ 6958 w 13816"/>
              <a:gd name="connsiteY75-42038" fmla="*/ 6450 h 17376"/>
              <a:gd name="connsiteX76-42039" fmla="*/ 6353 w 13816"/>
              <a:gd name="connsiteY76-42040" fmla="*/ 6132 h 17376"/>
              <a:gd name="connsiteX77-42041" fmla="*/ 6177 w 13816"/>
              <a:gd name="connsiteY77-42042" fmla="*/ 6663 h 17376"/>
              <a:gd name="connsiteX78-42043" fmla="*/ 5827 w 13816"/>
              <a:gd name="connsiteY78-42044" fmla="*/ 6935 h 17376"/>
              <a:gd name="connsiteX79-42045" fmla="*/ 5225 w 13816"/>
              <a:gd name="connsiteY79-42046" fmla="*/ 7260 h 17376"/>
              <a:gd name="connsiteX80-42047" fmla="*/ 5356 w 13816"/>
              <a:gd name="connsiteY80-42048" fmla="*/ 7171 h 17376"/>
              <a:gd name="connsiteX81-42049" fmla="*/ 5733 w 13816"/>
              <a:gd name="connsiteY81-42050" fmla="*/ 7016 h 17376"/>
              <a:gd name="connsiteX82-42051" fmla="*/ 5381 w 13816"/>
              <a:gd name="connsiteY82-42052" fmla="*/ 8413 h 17376"/>
              <a:gd name="connsiteX83-42053" fmla="*/ 4302 w 13816"/>
              <a:gd name="connsiteY83-42054" fmla="*/ 8344 h 17376"/>
              <a:gd name="connsiteX84-42055" fmla="*/ 3773 w 13816"/>
              <a:gd name="connsiteY84-42056" fmla="*/ 8772 h 17376"/>
              <a:gd name="connsiteX85-42057" fmla="*/ 3026 w 13816"/>
              <a:gd name="connsiteY85-42058" fmla="*/ 9010 h 17376"/>
              <a:gd name="connsiteX86-42059" fmla="*/ 1342 w 13816"/>
              <a:gd name="connsiteY86-42060" fmla="*/ 9643 h 17376"/>
              <a:gd name="connsiteX87-42061" fmla="*/ 308 w 13816"/>
              <a:gd name="connsiteY87-42062" fmla="*/ 9936 h 17376"/>
              <a:gd name="connsiteX88-42063" fmla="*/ 156 w 13816"/>
              <a:gd name="connsiteY88-42064" fmla="*/ 8790 h 17376"/>
              <a:gd name="connsiteX89-42065" fmla="*/ 135 w 13816"/>
              <a:gd name="connsiteY89-42066" fmla="*/ 6267 h 17376"/>
              <a:gd name="connsiteX0-42067" fmla="*/ 135 w 13816"/>
              <a:gd name="connsiteY0-42068" fmla="*/ 6267 h 17376"/>
              <a:gd name="connsiteX1-42069" fmla="*/ 779 w 13816"/>
              <a:gd name="connsiteY1-42070" fmla="*/ 5729 h 17376"/>
              <a:gd name="connsiteX2-42071" fmla="*/ 2207 w 13816"/>
              <a:gd name="connsiteY2-42072" fmla="*/ 5863 h 17376"/>
              <a:gd name="connsiteX3-42073" fmla="*/ 4002 w 13816"/>
              <a:gd name="connsiteY3-42074" fmla="*/ 5164 h 17376"/>
              <a:gd name="connsiteX4-42075" fmla="*/ 6333 w 13816"/>
              <a:gd name="connsiteY4-42076" fmla="*/ 3399 h 17376"/>
              <a:gd name="connsiteX5-42077" fmla="*/ 6905 w 13816"/>
              <a:gd name="connsiteY5-42078" fmla="*/ 2367 h 17376"/>
              <a:gd name="connsiteX6-42079" fmla="*/ 7079 w 13816"/>
              <a:gd name="connsiteY6-42080" fmla="*/ 2149 h 17376"/>
              <a:gd name="connsiteX7-42081" fmla="*/ 7300 w 13816"/>
              <a:gd name="connsiteY7-42082" fmla="*/ 826 h 17376"/>
              <a:gd name="connsiteX8-42083" fmla="*/ 7650 w 13816"/>
              <a:gd name="connsiteY8-42084" fmla="*/ 961 h 17376"/>
              <a:gd name="connsiteX9-42085" fmla="*/ 8006 w 13816"/>
              <a:gd name="connsiteY9-42086" fmla="*/ 1915 h 17376"/>
              <a:gd name="connsiteX10-42087" fmla="*/ 8738 w 13816"/>
              <a:gd name="connsiteY10-42088" fmla="*/ 752 h 17376"/>
              <a:gd name="connsiteX11-42089" fmla="*/ 8410 w 13816"/>
              <a:gd name="connsiteY11-42090" fmla="*/ 1546 h 17376"/>
              <a:gd name="connsiteX12-42091" fmla="*/ 9069 w 13816"/>
              <a:gd name="connsiteY12-42092" fmla="*/ 19 h 17376"/>
              <a:gd name="connsiteX13-42093" fmla="*/ 9555 w 13816"/>
              <a:gd name="connsiteY13-42094" fmla="*/ 14 h 17376"/>
              <a:gd name="connsiteX14-42095" fmla="*/ 9651 w 13816"/>
              <a:gd name="connsiteY14-42096" fmla="*/ 1200 h 17376"/>
              <a:gd name="connsiteX15-42097" fmla="*/ 11153 w 13816"/>
              <a:gd name="connsiteY15-42098" fmla="*/ 2983 h 17376"/>
              <a:gd name="connsiteX16-42099" fmla="*/ 11693 w 13816"/>
              <a:gd name="connsiteY16-42100" fmla="*/ 3664 h 17376"/>
              <a:gd name="connsiteX17-42101" fmla="*/ 12576 w 13816"/>
              <a:gd name="connsiteY17-42102" fmla="*/ 6051 h 17376"/>
              <a:gd name="connsiteX18-42103" fmla="*/ 13367 w 13816"/>
              <a:gd name="connsiteY18-42104" fmla="*/ 8807 h 17376"/>
              <a:gd name="connsiteX19-42105" fmla="*/ 13696 w 13816"/>
              <a:gd name="connsiteY19-42106" fmla="*/ 12100 h 17376"/>
              <a:gd name="connsiteX20-42107" fmla="*/ 13815 w 13816"/>
              <a:gd name="connsiteY20-42108" fmla="*/ 13260 h 17376"/>
              <a:gd name="connsiteX21-42109" fmla="*/ 13645 w 13816"/>
              <a:gd name="connsiteY21-42110" fmla="*/ 16469 h 17376"/>
              <a:gd name="connsiteX22-42111" fmla="*/ 13243 w 13816"/>
              <a:gd name="connsiteY22-42112" fmla="*/ 15298 h 17376"/>
              <a:gd name="connsiteX23-42113" fmla="*/ 12502 w 13816"/>
              <a:gd name="connsiteY23-42114" fmla="*/ 17198 h 17376"/>
              <a:gd name="connsiteX24-42115" fmla="*/ 13214 w 13816"/>
              <a:gd name="connsiteY24-42116" fmla="*/ 13308 h 17376"/>
              <a:gd name="connsiteX25-42117" fmla="*/ 12587 w 13816"/>
              <a:gd name="connsiteY25-42118" fmla="*/ 9413 h 17376"/>
              <a:gd name="connsiteX26-42119" fmla="*/ 12809 w 13816"/>
              <a:gd name="connsiteY26-42120" fmla="*/ 11616 h 17376"/>
              <a:gd name="connsiteX27-42121" fmla="*/ 12736 w 13816"/>
              <a:gd name="connsiteY27-42122" fmla="*/ 13350 h 17376"/>
              <a:gd name="connsiteX28-42123" fmla="*/ 12638 w 13816"/>
              <a:gd name="connsiteY28-42124" fmla="*/ 14770 h 17376"/>
              <a:gd name="connsiteX29-42125" fmla="*/ 12197 w 13816"/>
              <a:gd name="connsiteY29-42126" fmla="*/ 17220 h 17376"/>
              <a:gd name="connsiteX30-42127" fmla="*/ 12291 w 13816"/>
              <a:gd name="connsiteY30-42128" fmla="*/ 10366 h 17376"/>
              <a:gd name="connsiteX31-42129" fmla="*/ 11857 w 13816"/>
              <a:gd name="connsiteY31-42130" fmla="*/ 6452 h 17376"/>
              <a:gd name="connsiteX32-42131" fmla="*/ 11217 w 13816"/>
              <a:gd name="connsiteY32-42132" fmla="*/ 5108 h 17376"/>
              <a:gd name="connsiteX33-42133" fmla="*/ 11498 w 13816"/>
              <a:gd name="connsiteY33-42134" fmla="*/ 5658 h 17376"/>
              <a:gd name="connsiteX34-42135" fmla="*/ 11539 w 13816"/>
              <a:gd name="connsiteY34-42136" fmla="*/ 7113 h 17376"/>
              <a:gd name="connsiteX35-42137" fmla="*/ 11780 w 13816"/>
              <a:gd name="connsiteY35-42138" fmla="*/ 7984 h 17376"/>
              <a:gd name="connsiteX36-42139" fmla="*/ 12138 w 13816"/>
              <a:gd name="connsiteY36-42140" fmla="*/ 9938 h 17376"/>
              <a:gd name="connsiteX37-42141" fmla="*/ 11764 w 13816"/>
              <a:gd name="connsiteY37-42142" fmla="*/ 9257 h 17376"/>
              <a:gd name="connsiteX38-42143" fmla="*/ 12107 w 13816"/>
              <a:gd name="connsiteY38-42144" fmla="*/ 11970 h 17376"/>
              <a:gd name="connsiteX39-42145" fmla="*/ 12024 w 13816"/>
              <a:gd name="connsiteY39-42146" fmla="*/ 14201 h 17376"/>
              <a:gd name="connsiteX40-42147" fmla="*/ 11868 w 13816"/>
              <a:gd name="connsiteY40-42148" fmla="*/ 16611 h 17376"/>
              <a:gd name="connsiteX41-42149" fmla="*/ 11878 w 13816"/>
              <a:gd name="connsiteY41-42150" fmla="*/ 15532 h 17376"/>
              <a:gd name="connsiteX42-42151" fmla="*/ 11659 w 13816"/>
              <a:gd name="connsiteY42-42152" fmla="*/ 13325 h 17376"/>
              <a:gd name="connsiteX43-42153" fmla="*/ 11511 w 13816"/>
              <a:gd name="connsiteY43-42154" fmla="*/ 11252 h 17376"/>
              <a:gd name="connsiteX44-42155" fmla="*/ 10854 w 13816"/>
              <a:gd name="connsiteY44-42156" fmla="*/ 6212 h 17376"/>
              <a:gd name="connsiteX45-42157" fmla="*/ 11200 w 13816"/>
              <a:gd name="connsiteY45-42158" fmla="*/ 11757 h 17376"/>
              <a:gd name="connsiteX46-42159" fmla="*/ 11800 w 13816"/>
              <a:gd name="connsiteY46-42160" fmla="*/ 13041 h 17376"/>
              <a:gd name="connsiteX47-42161" fmla="*/ 11040 w 13816"/>
              <a:gd name="connsiteY47-42162" fmla="*/ 13597 h 17376"/>
              <a:gd name="connsiteX48-42163" fmla="*/ 11229 w 13816"/>
              <a:gd name="connsiteY48-42164" fmla="*/ 16746 h 17376"/>
              <a:gd name="connsiteX49-42165" fmla="*/ 10837 w 13816"/>
              <a:gd name="connsiteY49-42166" fmla="*/ 13093 h 17376"/>
              <a:gd name="connsiteX50-42167" fmla="*/ 10633 w 13816"/>
              <a:gd name="connsiteY50-42168" fmla="*/ 16705 h 17376"/>
              <a:gd name="connsiteX51-42169" fmla="*/ 10290 w 13816"/>
              <a:gd name="connsiteY51-42170" fmla="*/ 17020 h 17376"/>
              <a:gd name="connsiteX52-42171" fmla="*/ 10166 w 13816"/>
              <a:gd name="connsiteY52-42172" fmla="*/ 16499 h 17376"/>
              <a:gd name="connsiteX53-42173" fmla="*/ 10482 w 13816"/>
              <a:gd name="connsiteY53-42174" fmla="*/ 15449 h 17376"/>
              <a:gd name="connsiteX54-42175" fmla="*/ 10608 w 13816"/>
              <a:gd name="connsiteY54-42176" fmla="*/ 14870 h 17376"/>
              <a:gd name="connsiteX55-42177" fmla="*/ 10497 w 13816"/>
              <a:gd name="connsiteY55-42178" fmla="*/ 15401 h 17376"/>
              <a:gd name="connsiteX56-42179" fmla="*/ 9750 w 13816"/>
              <a:gd name="connsiteY56-42180" fmla="*/ 16939 h 17376"/>
              <a:gd name="connsiteX57-42181" fmla="*/ 10303 w 13816"/>
              <a:gd name="connsiteY57-42182" fmla="*/ 15076 h 17376"/>
              <a:gd name="connsiteX58-42183" fmla="*/ 10158 w 13816"/>
              <a:gd name="connsiteY58-42184" fmla="*/ 14496 h 17376"/>
              <a:gd name="connsiteX59-42185" fmla="*/ 10148 w 13816"/>
              <a:gd name="connsiteY59-42186" fmla="*/ 15052 h 17376"/>
              <a:gd name="connsiteX60-42187" fmla="*/ 10408 w 13816"/>
              <a:gd name="connsiteY60-42188" fmla="*/ 13974 h 17376"/>
              <a:gd name="connsiteX61-42189" fmla="*/ 10485 w 13816"/>
              <a:gd name="connsiteY61-42190" fmla="*/ 10024 h 17376"/>
              <a:gd name="connsiteX62-42191" fmla="*/ 10649 w 13816"/>
              <a:gd name="connsiteY62-42192" fmla="*/ 8335 h 17376"/>
              <a:gd name="connsiteX63-42193" fmla="*/ 10180 w 13816"/>
              <a:gd name="connsiteY63-42194" fmla="*/ 12175 h 17376"/>
              <a:gd name="connsiteX64-42195" fmla="*/ 9419 w 13816"/>
              <a:gd name="connsiteY64-42196" fmla="*/ 16070 h 17376"/>
              <a:gd name="connsiteX65-42197" fmla="*/ 9454 w 13816"/>
              <a:gd name="connsiteY65-42198" fmla="*/ 14325 h 17376"/>
              <a:gd name="connsiteX66-42199" fmla="*/ 8528 w 13816"/>
              <a:gd name="connsiteY66-42200" fmla="*/ 14484 h 17376"/>
              <a:gd name="connsiteX67-42201" fmla="*/ 9594 w 13816"/>
              <a:gd name="connsiteY67-42202" fmla="*/ 13462 h 17376"/>
              <a:gd name="connsiteX68-42203" fmla="*/ 9795 w 13816"/>
              <a:gd name="connsiteY68-42204" fmla="*/ 11851 h 17376"/>
              <a:gd name="connsiteX69-42205" fmla="*/ 8937 w 13816"/>
              <a:gd name="connsiteY69-42206" fmla="*/ 13356 h 17376"/>
              <a:gd name="connsiteX70-42207" fmla="*/ 9525 w 13816"/>
              <a:gd name="connsiteY70-42208" fmla="*/ 11442 h 17376"/>
              <a:gd name="connsiteX71-42209" fmla="*/ 9915 w 13816"/>
              <a:gd name="connsiteY71-42210" fmla="*/ 10099 h 17376"/>
              <a:gd name="connsiteX72-42211" fmla="*/ 10040 w 13816"/>
              <a:gd name="connsiteY72-42212" fmla="*/ 5442 h 17376"/>
              <a:gd name="connsiteX73-42213" fmla="*/ 8978 w 13816"/>
              <a:gd name="connsiteY73-42214" fmla="*/ 3964 h 17376"/>
              <a:gd name="connsiteX74-42215" fmla="*/ 8484 w 13816"/>
              <a:gd name="connsiteY74-42216" fmla="*/ 4537 h 17376"/>
              <a:gd name="connsiteX75-42217" fmla="*/ 7252 w 13816"/>
              <a:gd name="connsiteY75-42218" fmla="*/ 4964 h 17376"/>
              <a:gd name="connsiteX76-42219" fmla="*/ 6958 w 13816"/>
              <a:gd name="connsiteY76-42220" fmla="*/ 6450 h 17376"/>
              <a:gd name="connsiteX77-42221" fmla="*/ 6353 w 13816"/>
              <a:gd name="connsiteY77-42222" fmla="*/ 6132 h 17376"/>
              <a:gd name="connsiteX78-42223" fmla="*/ 6177 w 13816"/>
              <a:gd name="connsiteY78-42224" fmla="*/ 6663 h 17376"/>
              <a:gd name="connsiteX79-42225" fmla="*/ 5827 w 13816"/>
              <a:gd name="connsiteY79-42226" fmla="*/ 6935 h 17376"/>
              <a:gd name="connsiteX80-42227" fmla="*/ 5225 w 13816"/>
              <a:gd name="connsiteY80-42228" fmla="*/ 7260 h 17376"/>
              <a:gd name="connsiteX81-42229" fmla="*/ 5356 w 13816"/>
              <a:gd name="connsiteY81-42230" fmla="*/ 7171 h 17376"/>
              <a:gd name="connsiteX82-42231" fmla="*/ 5733 w 13816"/>
              <a:gd name="connsiteY82-42232" fmla="*/ 7016 h 17376"/>
              <a:gd name="connsiteX83-42233" fmla="*/ 5381 w 13816"/>
              <a:gd name="connsiteY83-42234" fmla="*/ 8413 h 17376"/>
              <a:gd name="connsiteX84-42235" fmla="*/ 4302 w 13816"/>
              <a:gd name="connsiteY84-42236" fmla="*/ 8344 h 17376"/>
              <a:gd name="connsiteX85-42237" fmla="*/ 3773 w 13816"/>
              <a:gd name="connsiteY85-42238" fmla="*/ 8772 h 17376"/>
              <a:gd name="connsiteX86-42239" fmla="*/ 3026 w 13816"/>
              <a:gd name="connsiteY86-42240" fmla="*/ 9010 h 17376"/>
              <a:gd name="connsiteX87-42241" fmla="*/ 1342 w 13816"/>
              <a:gd name="connsiteY87-42242" fmla="*/ 9643 h 17376"/>
              <a:gd name="connsiteX88-42243" fmla="*/ 308 w 13816"/>
              <a:gd name="connsiteY88-42244" fmla="*/ 9936 h 17376"/>
              <a:gd name="connsiteX89-42245" fmla="*/ 156 w 13816"/>
              <a:gd name="connsiteY89-42246" fmla="*/ 8790 h 17376"/>
              <a:gd name="connsiteX90" fmla="*/ 135 w 13816"/>
              <a:gd name="connsiteY90" fmla="*/ 6267 h 17376"/>
              <a:gd name="connsiteX0-42247" fmla="*/ 135 w 13816"/>
              <a:gd name="connsiteY0-42248" fmla="*/ 6267 h 17376"/>
              <a:gd name="connsiteX1-42249" fmla="*/ 779 w 13816"/>
              <a:gd name="connsiteY1-42250" fmla="*/ 5729 h 17376"/>
              <a:gd name="connsiteX2-42251" fmla="*/ 2207 w 13816"/>
              <a:gd name="connsiteY2-42252" fmla="*/ 5863 h 17376"/>
              <a:gd name="connsiteX3-42253" fmla="*/ 4002 w 13816"/>
              <a:gd name="connsiteY3-42254" fmla="*/ 5164 h 17376"/>
              <a:gd name="connsiteX4-42255" fmla="*/ 6333 w 13816"/>
              <a:gd name="connsiteY4-42256" fmla="*/ 3399 h 17376"/>
              <a:gd name="connsiteX5-42257" fmla="*/ 6905 w 13816"/>
              <a:gd name="connsiteY5-42258" fmla="*/ 2367 h 17376"/>
              <a:gd name="connsiteX6-42259" fmla="*/ 7079 w 13816"/>
              <a:gd name="connsiteY6-42260" fmla="*/ 2149 h 17376"/>
              <a:gd name="connsiteX7-42261" fmla="*/ 7300 w 13816"/>
              <a:gd name="connsiteY7-42262" fmla="*/ 826 h 17376"/>
              <a:gd name="connsiteX8-42263" fmla="*/ 7650 w 13816"/>
              <a:gd name="connsiteY8-42264" fmla="*/ 961 h 17376"/>
              <a:gd name="connsiteX9-42265" fmla="*/ 8006 w 13816"/>
              <a:gd name="connsiteY9-42266" fmla="*/ 1915 h 17376"/>
              <a:gd name="connsiteX10-42267" fmla="*/ 8738 w 13816"/>
              <a:gd name="connsiteY10-42268" fmla="*/ 752 h 17376"/>
              <a:gd name="connsiteX11-42269" fmla="*/ 8410 w 13816"/>
              <a:gd name="connsiteY11-42270" fmla="*/ 1546 h 17376"/>
              <a:gd name="connsiteX12-42271" fmla="*/ 9069 w 13816"/>
              <a:gd name="connsiteY12-42272" fmla="*/ 19 h 17376"/>
              <a:gd name="connsiteX13-42273" fmla="*/ 9555 w 13816"/>
              <a:gd name="connsiteY13-42274" fmla="*/ 14 h 17376"/>
              <a:gd name="connsiteX14-42275" fmla="*/ 9651 w 13816"/>
              <a:gd name="connsiteY14-42276" fmla="*/ 1200 h 17376"/>
              <a:gd name="connsiteX15-42277" fmla="*/ 11153 w 13816"/>
              <a:gd name="connsiteY15-42278" fmla="*/ 2983 h 17376"/>
              <a:gd name="connsiteX16-42279" fmla="*/ 11693 w 13816"/>
              <a:gd name="connsiteY16-42280" fmla="*/ 3664 h 17376"/>
              <a:gd name="connsiteX17-42281" fmla="*/ 12576 w 13816"/>
              <a:gd name="connsiteY17-42282" fmla="*/ 6051 h 17376"/>
              <a:gd name="connsiteX18-42283" fmla="*/ 13367 w 13816"/>
              <a:gd name="connsiteY18-42284" fmla="*/ 8807 h 17376"/>
              <a:gd name="connsiteX19-42285" fmla="*/ 13696 w 13816"/>
              <a:gd name="connsiteY19-42286" fmla="*/ 12100 h 17376"/>
              <a:gd name="connsiteX20-42287" fmla="*/ 13815 w 13816"/>
              <a:gd name="connsiteY20-42288" fmla="*/ 13260 h 17376"/>
              <a:gd name="connsiteX21-42289" fmla="*/ 13645 w 13816"/>
              <a:gd name="connsiteY21-42290" fmla="*/ 16469 h 17376"/>
              <a:gd name="connsiteX22-42291" fmla="*/ 13243 w 13816"/>
              <a:gd name="connsiteY22-42292" fmla="*/ 15298 h 17376"/>
              <a:gd name="connsiteX23-42293" fmla="*/ 12502 w 13816"/>
              <a:gd name="connsiteY23-42294" fmla="*/ 17198 h 17376"/>
              <a:gd name="connsiteX24-42295" fmla="*/ 13214 w 13816"/>
              <a:gd name="connsiteY24-42296" fmla="*/ 13308 h 17376"/>
              <a:gd name="connsiteX25-42297" fmla="*/ 12587 w 13816"/>
              <a:gd name="connsiteY25-42298" fmla="*/ 9413 h 17376"/>
              <a:gd name="connsiteX26-42299" fmla="*/ 12809 w 13816"/>
              <a:gd name="connsiteY26-42300" fmla="*/ 11616 h 17376"/>
              <a:gd name="connsiteX27-42301" fmla="*/ 13022 w 13816"/>
              <a:gd name="connsiteY27-42302" fmla="*/ 15106 h 17376"/>
              <a:gd name="connsiteX28-42303" fmla="*/ 12638 w 13816"/>
              <a:gd name="connsiteY28-42304" fmla="*/ 14770 h 17376"/>
              <a:gd name="connsiteX29-42305" fmla="*/ 12197 w 13816"/>
              <a:gd name="connsiteY29-42306" fmla="*/ 17220 h 17376"/>
              <a:gd name="connsiteX30-42307" fmla="*/ 12291 w 13816"/>
              <a:gd name="connsiteY30-42308" fmla="*/ 10366 h 17376"/>
              <a:gd name="connsiteX31-42309" fmla="*/ 11857 w 13816"/>
              <a:gd name="connsiteY31-42310" fmla="*/ 6452 h 17376"/>
              <a:gd name="connsiteX32-42311" fmla="*/ 11217 w 13816"/>
              <a:gd name="connsiteY32-42312" fmla="*/ 5108 h 17376"/>
              <a:gd name="connsiteX33-42313" fmla="*/ 11498 w 13816"/>
              <a:gd name="connsiteY33-42314" fmla="*/ 5658 h 17376"/>
              <a:gd name="connsiteX34-42315" fmla="*/ 11539 w 13816"/>
              <a:gd name="connsiteY34-42316" fmla="*/ 7113 h 17376"/>
              <a:gd name="connsiteX35-42317" fmla="*/ 11780 w 13816"/>
              <a:gd name="connsiteY35-42318" fmla="*/ 7984 h 17376"/>
              <a:gd name="connsiteX36-42319" fmla="*/ 12138 w 13816"/>
              <a:gd name="connsiteY36-42320" fmla="*/ 9938 h 17376"/>
              <a:gd name="connsiteX37-42321" fmla="*/ 11764 w 13816"/>
              <a:gd name="connsiteY37-42322" fmla="*/ 9257 h 17376"/>
              <a:gd name="connsiteX38-42323" fmla="*/ 12107 w 13816"/>
              <a:gd name="connsiteY38-42324" fmla="*/ 11970 h 17376"/>
              <a:gd name="connsiteX39-42325" fmla="*/ 12024 w 13816"/>
              <a:gd name="connsiteY39-42326" fmla="*/ 14201 h 17376"/>
              <a:gd name="connsiteX40-42327" fmla="*/ 11868 w 13816"/>
              <a:gd name="connsiteY40-42328" fmla="*/ 16611 h 17376"/>
              <a:gd name="connsiteX41-42329" fmla="*/ 11878 w 13816"/>
              <a:gd name="connsiteY41-42330" fmla="*/ 15532 h 17376"/>
              <a:gd name="connsiteX42-42331" fmla="*/ 11659 w 13816"/>
              <a:gd name="connsiteY42-42332" fmla="*/ 13325 h 17376"/>
              <a:gd name="connsiteX43-42333" fmla="*/ 11511 w 13816"/>
              <a:gd name="connsiteY43-42334" fmla="*/ 11252 h 17376"/>
              <a:gd name="connsiteX44-42335" fmla="*/ 10854 w 13816"/>
              <a:gd name="connsiteY44-42336" fmla="*/ 6212 h 17376"/>
              <a:gd name="connsiteX45-42337" fmla="*/ 11200 w 13816"/>
              <a:gd name="connsiteY45-42338" fmla="*/ 11757 h 17376"/>
              <a:gd name="connsiteX46-42339" fmla="*/ 11800 w 13816"/>
              <a:gd name="connsiteY46-42340" fmla="*/ 13041 h 17376"/>
              <a:gd name="connsiteX47-42341" fmla="*/ 11040 w 13816"/>
              <a:gd name="connsiteY47-42342" fmla="*/ 13597 h 17376"/>
              <a:gd name="connsiteX48-42343" fmla="*/ 11229 w 13816"/>
              <a:gd name="connsiteY48-42344" fmla="*/ 16746 h 17376"/>
              <a:gd name="connsiteX49-42345" fmla="*/ 10837 w 13816"/>
              <a:gd name="connsiteY49-42346" fmla="*/ 13093 h 17376"/>
              <a:gd name="connsiteX50-42347" fmla="*/ 10633 w 13816"/>
              <a:gd name="connsiteY50-42348" fmla="*/ 16705 h 17376"/>
              <a:gd name="connsiteX51-42349" fmla="*/ 10290 w 13816"/>
              <a:gd name="connsiteY51-42350" fmla="*/ 17020 h 17376"/>
              <a:gd name="connsiteX52-42351" fmla="*/ 10166 w 13816"/>
              <a:gd name="connsiteY52-42352" fmla="*/ 16499 h 17376"/>
              <a:gd name="connsiteX53-42353" fmla="*/ 10482 w 13816"/>
              <a:gd name="connsiteY53-42354" fmla="*/ 15449 h 17376"/>
              <a:gd name="connsiteX54-42355" fmla="*/ 10608 w 13816"/>
              <a:gd name="connsiteY54-42356" fmla="*/ 14870 h 17376"/>
              <a:gd name="connsiteX55-42357" fmla="*/ 10497 w 13816"/>
              <a:gd name="connsiteY55-42358" fmla="*/ 15401 h 17376"/>
              <a:gd name="connsiteX56-42359" fmla="*/ 9750 w 13816"/>
              <a:gd name="connsiteY56-42360" fmla="*/ 16939 h 17376"/>
              <a:gd name="connsiteX57-42361" fmla="*/ 10303 w 13816"/>
              <a:gd name="connsiteY57-42362" fmla="*/ 15076 h 17376"/>
              <a:gd name="connsiteX58-42363" fmla="*/ 10158 w 13816"/>
              <a:gd name="connsiteY58-42364" fmla="*/ 14496 h 17376"/>
              <a:gd name="connsiteX59-42365" fmla="*/ 10148 w 13816"/>
              <a:gd name="connsiteY59-42366" fmla="*/ 15052 h 17376"/>
              <a:gd name="connsiteX60-42367" fmla="*/ 10408 w 13816"/>
              <a:gd name="connsiteY60-42368" fmla="*/ 13974 h 17376"/>
              <a:gd name="connsiteX61-42369" fmla="*/ 10485 w 13816"/>
              <a:gd name="connsiteY61-42370" fmla="*/ 10024 h 17376"/>
              <a:gd name="connsiteX62-42371" fmla="*/ 10649 w 13816"/>
              <a:gd name="connsiteY62-42372" fmla="*/ 8335 h 17376"/>
              <a:gd name="connsiteX63-42373" fmla="*/ 10180 w 13816"/>
              <a:gd name="connsiteY63-42374" fmla="*/ 12175 h 17376"/>
              <a:gd name="connsiteX64-42375" fmla="*/ 9419 w 13816"/>
              <a:gd name="connsiteY64-42376" fmla="*/ 16070 h 17376"/>
              <a:gd name="connsiteX65-42377" fmla="*/ 9454 w 13816"/>
              <a:gd name="connsiteY65-42378" fmla="*/ 14325 h 17376"/>
              <a:gd name="connsiteX66-42379" fmla="*/ 8528 w 13816"/>
              <a:gd name="connsiteY66-42380" fmla="*/ 14484 h 17376"/>
              <a:gd name="connsiteX67-42381" fmla="*/ 9594 w 13816"/>
              <a:gd name="connsiteY67-42382" fmla="*/ 13462 h 17376"/>
              <a:gd name="connsiteX68-42383" fmla="*/ 9795 w 13816"/>
              <a:gd name="connsiteY68-42384" fmla="*/ 11851 h 17376"/>
              <a:gd name="connsiteX69-42385" fmla="*/ 8937 w 13816"/>
              <a:gd name="connsiteY69-42386" fmla="*/ 13356 h 17376"/>
              <a:gd name="connsiteX70-42387" fmla="*/ 9525 w 13816"/>
              <a:gd name="connsiteY70-42388" fmla="*/ 11442 h 17376"/>
              <a:gd name="connsiteX71-42389" fmla="*/ 9915 w 13816"/>
              <a:gd name="connsiteY71-42390" fmla="*/ 10099 h 17376"/>
              <a:gd name="connsiteX72-42391" fmla="*/ 10040 w 13816"/>
              <a:gd name="connsiteY72-42392" fmla="*/ 5442 h 17376"/>
              <a:gd name="connsiteX73-42393" fmla="*/ 8978 w 13816"/>
              <a:gd name="connsiteY73-42394" fmla="*/ 3964 h 17376"/>
              <a:gd name="connsiteX74-42395" fmla="*/ 8484 w 13816"/>
              <a:gd name="connsiteY74-42396" fmla="*/ 4537 h 17376"/>
              <a:gd name="connsiteX75-42397" fmla="*/ 7252 w 13816"/>
              <a:gd name="connsiteY75-42398" fmla="*/ 4964 h 17376"/>
              <a:gd name="connsiteX76-42399" fmla="*/ 6958 w 13816"/>
              <a:gd name="connsiteY76-42400" fmla="*/ 6450 h 17376"/>
              <a:gd name="connsiteX77-42401" fmla="*/ 6353 w 13816"/>
              <a:gd name="connsiteY77-42402" fmla="*/ 6132 h 17376"/>
              <a:gd name="connsiteX78-42403" fmla="*/ 6177 w 13816"/>
              <a:gd name="connsiteY78-42404" fmla="*/ 6663 h 17376"/>
              <a:gd name="connsiteX79-42405" fmla="*/ 5827 w 13816"/>
              <a:gd name="connsiteY79-42406" fmla="*/ 6935 h 17376"/>
              <a:gd name="connsiteX80-42407" fmla="*/ 5225 w 13816"/>
              <a:gd name="connsiteY80-42408" fmla="*/ 7260 h 17376"/>
              <a:gd name="connsiteX81-42409" fmla="*/ 5356 w 13816"/>
              <a:gd name="connsiteY81-42410" fmla="*/ 7171 h 17376"/>
              <a:gd name="connsiteX82-42411" fmla="*/ 5733 w 13816"/>
              <a:gd name="connsiteY82-42412" fmla="*/ 7016 h 17376"/>
              <a:gd name="connsiteX83-42413" fmla="*/ 5381 w 13816"/>
              <a:gd name="connsiteY83-42414" fmla="*/ 8413 h 17376"/>
              <a:gd name="connsiteX84-42415" fmla="*/ 4302 w 13816"/>
              <a:gd name="connsiteY84-42416" fmla="*/ 8344 h 17376"/>
              <a:gd name="connsiteX85-42417" fmla="*/ 3773 w 13816"/>
              <a:gd name="connsiteY85-42418" fmla="*/ 8772 h 17376"/>
              <a:gd name="connsiteX86-42419" fmla="*/ 3026 w 13816"/>
              <a:gd name="connsiteY86-42420" fmla="*/ 9010 h 17376"/>
              <a:gd name="connsiteX87-42421" fmla="*/ 1342 w 13816"/>
              <a:gd name="connsiteY87-42422" fmla="*/ 9643 h 17376"/>
              <a:gd name="connsiteX88-42423" fmla="*/ 308 w 13816"/>
              <a:gd name="connsiteY88-42424" fmla="*/ 9936 h 17376"/>
              <a:gd name="connsiteX89-42425" fmla="*/ 156 w 13816"/>
              <a:gd name="connsiteY89-42426" fmla="*/ 8790 h 17376"/>
              <a:gd name="connsiteX90-42427" fmla="*/ 135 w 13816"/>
              <a:gd name="connsiteY90-42428" fmla="*/ 6267 h 17376"/>
              <a:gd name="connsiteX0-42429" fmla="*/ 135 w 13816"/>
              <a:gd name="connsiteY0-42430" fmla="*/ 6267 h 17329"/>
              <a:gd name="connsiteX1-42431" fmla="*/ 779 w 13816"/>
              <a:gd name="connsiteY1-42432" fmla="*/ 5729 h 17329"/>
              <a:gd name="connsiteX2-42433" fmla="*/ 2207 w 13816"/>
              <a:gd name="connsiteY2-42434" fmla="*/ 5863 h 17329"/>
              <a:gd name="connsiteX3-42435" fmla="*/ 4002 w 13816"/>
              <a:gd name="connsiteY3-42436" fmla="*/ 5164 h 17329"/>
              <a:gd name="connsiteX4-42437" fmla="*/ 6333 w 13816"/>
              <a:gd name="connsiteY4-42438" fmla="*/ 3399 h 17329"/>
              <a:gd name="connsiteX5-42439" fmla="*/ 6905 w 13816"/>
              <a:gd name="connsiteY5-42440" fmla="*/ 2367 h 17329"/>
              <a:gd name="connsiteX6-42441" fmla="*/ 7079 w 13816"/>
              <a:gd name="connsiteY6-42442" fmla="*/ 2149 h 17329"/>
              <a:gd name="connsiteX7-42443" fmla="*/ 7300 w 13816"/>
              <a:gd name="connsiteY7-42444" fmla="*/ 826 h 17329"/>
              <a:gd name="connsiteX8-42445" fmla="*/ 7650 w 13816"/>
              <a:gd name="connsiteY8-42446" fmla="*/ 961 h 17329"/>
              <a:gd name="connsiteX9-42447" fmla="*/ 8006 w 13816"/>
              <a:gd name="connsiteY9-42448" fmla="*/ 1915 h 17329"/>
              <a:gd name="connsiteX10-42449" fmla="*/ 8738 w 13816"/>
              <a:gd name="connsiteY10-42450" fmla="*/ 752 h 17329"/>
              <a:gd name="connsiteX11-42451" fmla="*/ 8410 w 13816"/>
              <a:gd name="connsiteY11-42452" fmla="*/ 1546 h 17329"/>
              <a:gd name="connsiteX12-42453" fmla="*/ 9069 w 13816"/>
              <a:gd name="connsiteY12-42454" fmla="*/ 19 h 17329"/>
              <a:gd name="connsiteX13-42455" fmla="*/ 9555 w 13816"/>
              <a:gd name="connsiteY13-42456" fmla="*/ 14 h 17329"/>
              <a:gd name="connsiteX14-42457" fmla="*/ 9651 w 13816"/>
              <a:gd name="connsiteY14-42458" fmla="*/ 1200 h 17329"/>
              <a:gd name="connsiteX15-42459" fmla="*/ 11153 w 13816"/>
              <a:gd name="connsiteY15-42460" fmla="*/ 2983 h 17329"/>
              <a:gd name="connsiteX16-42461" fmla="*/ 11693 w 13816"/>
              <a:gd name="connsiteY16-42462" fmla="*/ 3664 h 17329"/>
              <a:gd name="connsiteX17-42463" fmla="*/ 12576 w 13816"/>
              <a:gd name="connsiteY17-42464" fmla="*/ 6051 h 17329"/>
              <a:gd name="connsiteX18-42465" fmla="*/ 13367 w 13816"/>
              <a:gd name="connsiteY18-42466" fmla="*/ 8807 h 17329"/>
              <a:gd name="connsiteX19-42467" fmla="*/ 13696 w 13816"/>
              <a:gd name="connsiteY19-42468" fmla="*/ 12100 h 17329"/>
              <a:gd name="connsiteX20-42469" fmla="*/ 13815 w 13816"/>
              <a:gd name="connsiteY20-42470" fmla="*/ 13260 h 17329"/>
              <a:gd name="connsiteX21-42471" fmla="*/ 13645 w 13816"/>
              <a:gd name="connsiteY21-42472" fmla="*/ 16469 h 17329"/>
              <a:gd name="connsiteX22-42473" fmla="*/ 13243 w 13816"/>
              <a:gd name="connsiteY22-42474" fmla="*/ 15298 h 17329"/>
              <a:gd name="connsiteX23-42475" fmla="*/ 12502 w 13816"/>
              <a:gd name="connsiteY23-42476" fmla="*/ 17198 h 17329"/>
              <a:gd name="connsiteX24-42477" fmla="*/ 13214 w 13816"/>
              <a:gd name="connsiteY24-42478" fmla="*/ 13308 h 17329"/>
              <a:gd name="connsiteX25-42479" fmla="*/ 12587 w 13816"/>
              <a:gd name="connsiteY25-42480" fmla="*/ 9413 h 17329"/>
              <a:gd name="connsiteX26-42481" fmla="*/ 12809 w 13816"/>
              <a:gd name="connsiteY26-42482" fmla="*/ 11616 h 17329"/>
              <a:gd name="connsiteX27-42483" fmla="*/ 13022 w 13816"/>
              <a:gd name="connsiteY27-42484" fmla="*/ 15106 h 17329"/>
              <a:gd name="connsiteX28-42485" fmla="*/ 12613 w 13816"/>
              <a:gd name="connsiteY28-42486" fmla="*/ 13252 h 17329"/>
              <a:gd name="connsiteX29-42487" fmla="*/ 12197 w 13816"/>
              <a:gd name="connsiteY29-42488" fmla="*/ 17220 h 17329"/>
              <a:gd name="connsiteX30-42489" fmla="*/ 12291 w 13816"/>
              <a:gd name="connsiteY30-42490" fmla="*/ 10366 h 17329"/>
              <a:gd name="connsiteX31-42491" fmla="*/ 11857 w 13816"/>
              <a:gd name="connsiteY31-42492" fmla="*/ 6452 h 17329"/>
              <a:gd name="connsiteX32-42493" fmla="*/ 11217 w 13816"/>
              <a:gd name="connsiteY32-42494" fmla="*/ 5108 h 17329"/>
              <a:gd name="connsiteX33-42495" fmla="*/ 11498 w 13816"/>
              <a:gd name="connsiteY33-42496" fmla="*/ 5658 h 17329"/>
              <a:gd name="connsiteX34-42497" fmla="*/ 11539 w 13816"/>
              <a:gd name="connsiteY34-42498" fmla="*/ 7113 h 17329"/>
              <a:gd name="connsiteX35-42499" fmla="*/ 11780 w 13816"/>
              <a:gd name="connsiteY35-42500" fmla="*/ 7984 h 17329"/>
              <a:gd name="connsiteX36-42501" fmla="*/ 12138 w 13816"/>
              <a:gd name="connsiteY36-42502" fmla="*/ 9938 h 17329"/>
              <a:gd name="connsiteX37-42503" fmla="*/ 11764 w 13816"/>
              <a:gd name="connsiteY37-42504" fmla="*/ 9257 h 17329"/>
              <a:gd name="connsiteX38-42505" fmla="*/ 12107 w 13816"/>
              <a:gd name="connsiteY38-42506" fmla="*/ 11970 h 17329"/>
              <a:gd name="connsiteX39-42507" fmla="*/ 12024 w 13816"/>
              <a:gd name="connsiteY39-42508" fmla="*/ 14201 h 17329"/>
              <a:gd name="connsiteX40-42509" fmla="*/ 11868 w 13816"/>
              <a:gd name="connsiteY40-42510" fmla="*/ 16611 h 17329"/>
              <a:gd name="connsiteX41-42511" fmla="*/ 11878 w 13816"/>
              <a:gd name="connsiteY41-42512" fmla="*/ 15532 h 17329"/>
              <a:gd name="connsiteX42-42513" fmla="*/ 11659 w 13816"/>
              <a:gd name="connsiteY42-42514" fmla="*/ 13325 h 17329"/>
              <a:gd name="connsiteX43-42515" fmla="*/ 11511 w 13816"/>
              <a:gd name="connsiteY43-42516" fmla="*/ 11252 h 17329"/>
              <a:gd name="connsiteX44-42517" fmla="*/ 10854 w 13816"/>
              <a:gd name="connsiteY44-42518" fmla="*/ 6212 h 17329"/>
              <a:gd name="connsiteX45-42519" fmla="*/ 11200 w 13816"/>
              <a:gd name="connsiteY45-42520" fmla="*/ 11757 h 17329"/>
              <a:gd name="connsiteX46-42521" fmla="*/ 11800 w 13816"/>
              <a:gd name="connsiteY46-42522" fmla="*/ 13041 h 17329"/>
              <a:gd name="connsiteX47-42523" fmla="*/ 11040 w 13816"/>
              <a:gd name="connsiteY47-42524" fmla="*/ 13597 h 17329"/>
              <a:gd name="connsiteX48-42525" fmla="*/ 11229 w 13816"/>
              <a:gd name="connsiteY48-42526" fmla="*/ 16746 h 17329"/>
              <a:gd name="connsiteX49-42527" fmla="*/ 10837 w 13816"/>
              <a:gd name="connsiteY49-42528" fmla="*/ 13093 h 17329"/>
              <a:gd name="connsiteX50-42529" fmla="*/ 10633 w 13816"/>
              <a:gd name="connsiteY50-42530" fmla="*/ 16705 h 17329"/>
              <a:gd name="connsiteX51-42531" fmla="*/ 10290 w 13816"/>
              <a:gd name="connsiteY51-42532" fmla="*/ 17020 h 17329"/>
              <a:gd name="connsiteX52-42533" fmla="*/ 10166 w 13816"/>
              <a:gd name="connsiteY52-42534" fmla="*/ 16499 h 17329"/>
              <a:gd name="connsiteX53-42535" fmla="*/ 10482 w 13816"/>
              <a:gd name="connsiteY53-42536" fmla="*/ 15449 h 17329"/>
              <a:gd name="connsiteX54-42537" fmla="*/ 10608 w 13816"/>
              <a:gd name="connsiteY54-42538" fmla="*/ 14870 h 17329"/>
              <a:gd name="connsiteX55-42539" fmla="*/ 10497 w 13816"/>
              <a:gd name="connsiteY55-42540" fmla="*/ 15401 h 17329"/>
              <a:gd name="connsiteX56-42541" fmla="*/ 9750 w 13816"/>
              <a:gd name="connsiteY56-42542" fmla="*/ 16939 h 17329"/>
              <a:gd name="connsiteX57-42543" fmla="*/ 10303 w 13816"/>
              <a:gd name="connsiteY57-42544" fmla="*/ 15076 h 17329"/>
              <a:gd name="connsiteX58-42545" fmla="*/ 10158 w 13816"/>
              <a:gd name="connsiteY58-42546" fmla="*/ 14496 h 17329"/>
              <a:gd name="connsiteX59-42547" fmla="*/ 10148 w 13816"/>
              <a:gd name="connsiteY59-42548" fmla="*/ 15052 h 17329"/>
              <a:gd name="connsiteX60-42549" fmla="*/ 10408 w 13816"/>
              <a:gd name="connsiteY60-42550" fmla="*/ 13974 h 17329"/>
              <a:gd name="connsiteX61-42551" fmla="*/ 10485 w 13816"/>
              <a:gd name="connsiteY61-42552" fmla="*/ 10024 h 17329"/>
              <a:gd name="connsiteX62-42553" fmla="*/ 10649 w 13816"/>
              <a:gd name="connsiteY62-42554" fmla="*/ 8335 h 17329"/>
              <a:gd name="connsiteX63-42555" fmla="*/ 10180 w 13816"/>
              <a:gd name="connsiteY63-42556" fmla="*/ 12175 h 17329"/>
              <a:gd name="connsiteX64-42557" fmla="*/ 9419 w 13816"/>
              <a:gd name="connsiteY64-42558" fmla="*/ 16070 h 17329"/>
              <a:gd name="connsiteX65-42559" fmla="*/ 9454 w 13816"/>
              <a:gd name="connsiteY65-42560" fmla="*/ 14325 h 17329"/>
              <a:gd name="connsiteX66-42561" fmla="*/ 8528 w 13816"/>
              <a:gd name="connsiteY66-42562" fmla="*/ 14484 h 17329"/>
              <a:gd name="connsiteX67-42563" fmla="*/ 9594 w 13816"/>
              <a:gd name="connsiteY67-42564" fmla="*/ 13462 h 17329"/>
              <a:gd name="connsiteX68-42565" fmla="*/ 9795 w 13816"/>
              <a:gd name="connsiteY68-42566" fmla="*/ 11851 h 17329"/>
              <a:gd name="connsiteX69-42567" fmla="*/ 8937 w 13816"/>
              <a:gd name="connsiteY69-42568" fmla="*/ 13356 h 17329"/>
              <a:gd name="connsiteX70-42569" fmla="*/ 9525 w 13816"/>
              <a:gd name="connsiteY70-42570" fmla="*/ 11442 h 17329"/>
              <a:gd name="connsiteX71-42571" fmla="*/ 9915 w 13816"/>
              <a:gd name="connsiteY71-42572" fmla="*/ 10099 h 17329"/>
              <a:gd name="connsiteX72-42573" fmla="*/ 10040 w 13816"/>
              <a:gd name="connsiteY72-42574" fmla="*/ 5442 h 17329"/>
              <a:gd name="connsiteX73-42575" fmla="*/ 8978 w 13816"/>
              <a:gd name="connsiteY73-42576" fmla="*/ 3964 h 17329"/>
              <a:gd name="connsiteX74-42577" fmla="*/ 8484 w 13816"/>
              <a:gd name="connsiteY74-42578" fmla="*/ 4537 h 17329"/>
              <a:gd name="connsiteX75-42579" fmla="*/ 7252 w 13816"/>
              <a:gd name="connsiteY75-42580" fmla="*/ 4964 h 17329"/>
              <a:gd name="connsiteX76-42581" fmla="*/ 6958 w 13816"/>
              <a:gd name="connsiteY76-42582" fmla="*/ 6450 h 17329"/>
              <a:gd name="connsiteX77-42583" fmla="*/ 6353 w 13816"/>
              <a:gd name="connsiteY77-42584" fmla="*/ 6132 h 17329"/>
              <a:gd name="connsiteX78-42585" fmla="*/ 6177 w 13816"/>
              <a:gd name="connsiteY78-42586" fmla="*/ 6663 h 17329"/>
              <a:gd name="connsiteX79-42587" fmla="*/ 5827 w 13816"/>
              <a:gd name="connsiteY79-42588" fmla="*/ 6935 h 17329"/>
              <a:gd name="connsiteX80-42589" fmla="*/ 5225 w 13816"/>
              <a:gd name="connsiteY80-42590" fmla="*/ 7260 h 17329"/>
              <a:gd name="connsiteX81-42591" fmla="*/ 5356 w 13816"/>
              <a:gd name="connsiteY81-42592" fmla="*/ 7171 h 17329"/>
              <a:gd name="connsiteX82-42593" fmla="*/ 5733 w 13816"/>
              <a:gd name="connsiteY82-42594" fmla="*/ 7016 h 17329"/>
              <a:gd name="connsiteX83-42595" fmla="*/ 5381 w 13816"/>
              <a:gd name="connsiteY83-42596" fmla="*/ 8413 h 17329"/>
              <a:gd name="connsiteX84-42597" fmla="*/ 4302 w 13816"/>
              <a:gd name="connsiteY84-42598" fmla="*/ 8344 h 17329"/>
              <a:gd name="connsiteX85-42599" fmla="*/ 3773 w 13816"/>
              <a:gd name="connsiteY85-42600" fmla="*/ 8772 h 17329"/>
              <a:gd name="connsiteX86-42601" fmla="*/ 3026 w 13816"/>
              <a:gd name="connsiteY86-42602" fmla="*/ 9010 h 17329"/>
              <a:gd name="connsiteX87-42603" fmla="*/ 1342 w 13816"/>
              <a:gd name="connsiteY87-42604" fmla="*/ 9643 h 17329"/>
              <a:gd name="connsiteX88-42605" fmla="*/ 308 w 13816"/>
              <a:gd name="connsiteY88-42606" fmla="*/ 9936 h 17329"/>
              <a:gd name="connsiteX89-42607" fmla="*/ 156 w 13816"/>
              <a:gd name="connsiteY89-42608" fmla="*/ 8790 h 17329"/>
              <a:gd name="connsiteX90-42609" fmla="*/ 135 w 13816"/>
              <a:gd name="connsiteY90-42610" fmla="*/ 6267 h 17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  <a:cxn ang="0">
                <a:pos x="connsiteX77-33265" y="connsiteY77-33266"/>
              </a:cxn>
              <a:cxn ang="0">
                <a:pos x="connsiteX78-33579" y="connsiteY78-33580"/>
              </a:cxn>
              <a:cxn ang="0">
                <a:pos x="connsiteX79-34213" y="connsiteY79-34214"/>
              </a:cxn>
              <a:cxn ang="0">
                <a:pos x="connsiteX80-34695" y="connsiteY80-34696"/>
              </a:cxn>
              <a:cxn ang="0">
                <a:pos x="connsiteX81-35021" y="connsiteY81-35022"/>
              </a:cxn>
              <a:cxn ang="0">
                <a:pos x="connsiteX82-35515" y="connsiteY82-35516"/>
              </a:cxn>
              <a:cxn ang="0">
                <a:pos x="connsiteX83-37011" y="connsiteY83-37012"/>
              </a:cxn>
              <a:cxn ang="0">
                <a:pos x="connsiteX84-37181" y="connsiteY84-37182"/>
              </a:cxn>
              <a:cxn ang="0">
                <a:pos x="connsiteX85-37863" y="connsiteY85-37864"/>
              </a:cxn>
              <a:cxn ang="0">
                <a:pos x="connsiteX86-38897" y="connsiteY86-38898"/>
              </a:cxn>
              <a:cxn ang="0">
                <a:pos x="connsiteX87-40465" y="connsiteY87-40466"/>
              </a:cxn>
              <a:cxn ang="0">
                <a:pos x="connsiteX88-41347" y="connsiteY88-41348"/>
              </a:cxn>
              <a:cxn ang="0">
                <a:pos x="connsiteX89-41705" y="connsiteY89-41706"/>
              </a:cxn>
              <a:cxn ang="0">
                <a:pos x="connsiteX90-42427" y="connsiteY90-42428"/>
              </a:cxn>
            </a:cxnLst>
            <a:rect l="l" t="t" r="r" b="b"/>
            <a:pathLst>
              <a:path w="13816" h="17329">
                <a:moveTo>
                  <a:pt x="135" y="6267"/>
                </a:moveTo>
                <a:cubicBezTo>
                  <a:pt x="234" y="5839"/>
                  <a:pt x="400" y="5920"/>
                  <a:pt x="779" y="5729"/>
                </a:cubicBezTo>
                <a:cubicBezTo>
                  <a:pt x="1158" y="5538"/>
                  <a:pt x="1666" y="6040"/>
                  <a:pt x="2207" y="5863"/>
                </a:cubicBezTo>
                <a:cubicBezTo>
                  <a:pt x="2749" y="5687"/>
                  <a:pt x="3314" y="5575"/>
                  <a:pt x="4002" y="5164"/>
                </a:cubicBezTo>
                <a:cubicBezTo>
                  <a:pt x="4690" y="4753"/>
                  <a:pt x="5849" y="3865"/>
                  <a:pt x="6333" y="3399"/>
                </a:cubicBezTo>
                <a:cubicBezTo>
                  <a:pt x="6817" y="2933"/>
                  <a:pt x="6749" y="2684"/>
                  <a:pt x="6905" y="2367"/>
                </a:cubicBezTo>
                <a:cubicBezTo>
                  <a:pt x="7061" y="2050"/>
                  <a:pt x="7019" y="2170"/>
                  <a:pt x="7079" y="2149"/>
                </a:cubicBezTo>
                <a:cubicBezTo>
                  <a:pt x="7139" y="2128"/>
                  <a:pt x="7251" y="757"/>
                  <a:pt x="7300" y="826"/>
                </a:cubicBezTo>
                <a:cubicBezTo>
                  <a:pt x="7349" y="895"/>
                  <a:pt x="7507" y="1077"/>
                  <a:pt x="7650" y="961"/>
                </a:cubicBezTo>
                <a:cubicBezTo>
                  <a:pt x="7793" y="845"/>
                  <a:pt x="7798" y="2032"/>
                  <a:pt x="8006" y="1915"/>
                </a:cubicBezTo>
                <a:cubicBezTo>
                  <a:pt x="8214" y="1799"/>
                  <a:pt x="8671" y="813"/>
                  <a:pt x="8738" y="752"/>
                </a:cubicBezTo>
                <a:cubicBezTo>
                  <a:pt x="8805" y="691"/>
                  <a:pt x="8367" y="1541"/>
                  <a:pt x="8410" y="1546"/>
                </a:cubicBezTo>
                <a:cubicBezTo>
                  <a:pt x="8453" y="1551"/>
                  <a:pt x="8949" y="70"/>
                  <a:pt x="9069" y="19"/>
                </a:cubicBezTo>
                <a:cubicBezTo>
                  <a:pt x="9189" y="-32"/>
                  <a:pt x="9439" y="34"/>
                  <a:pt x="9555" y="14"/>
                </a:cubicBezTo>
                <a:cubicBezTo>
                  <a:pt x="9671" y="-6"/>
                  <a:pt x="9399" y="784"/>
                  <a:pt x="9651" y="1200"/>
                </a:cubicBezTo>
                <a:cubicBezTo>
                  <a:pt x="9903" y="1616"/>
                  <a:pt x="10813" y="2572"/>
                  <a:pt x="11153" y="2983"/>
                </a:cubicBezTo>
                <a:cubicBezTo>
                  <a:pt x="11493" y="3394"/>
                  <a:pt x="11442" y="3074"/>
                  <a:pt x="11693" y="3664"/>
                </a:cubicBezTo>
                <a:cubicBezTo>
                  <a:pt x="11944" y="4254"/>
                  <a:pt x="12353" y="5226"/>
                  <a:pt x="12576" y="6051"/>
                </a:cubicBezTo>
                <a:cubicBezTo>
                  <a:pt x="12799" y="6876"/>
                  <a:pt x="13216" y="7802"/>
                  <a:pt x="13367" y="8807"/>
                </a:cubicBezTo>
                <a:cubicBezTo>
                  <a:pt x="13723" y="9891"/>
                  <a:pt x="13600" y="10692"/>
                  <a:pt x="13696" y="12100"/>
                </a:cubicBezTo>
                <a:cubicBezTo>
                  <a:pt x="13759" y="12838"/>
                  <a:pt x="13795" y="12430"/>
                  <a:pt x="13815" y="13260"/>
                </a:cubicBezTo>
                <a:cubicBezTo>
                  <a:pt x="13835" y="14090"/>
                  <a:pt x="13697" y="16154"/>
                  <a:pt x="13645" y="16469"/>
                </a:cubicBezTo>
                <a:cubicBezTo>
                  <a:pt x="13593" y="16784"/>
                  <a:pt x="13475" y="15565"/>
                  <a:pt x="13243" y="15298"/>
                </a:cubicBezTo>
                <a:cubicBezTo>
                  <a:pt x="13162" y="15211"/>
                  <a:pt x="12530" y="17580"/>
                  <a:pt x="12502" y="17198"/>
                </a:cubicBezTo>
                <a:cubicBezTo>
                  <a:pt x="12406" y="17379"/>
                  <a:pt x="13308" y="14450"/>
                  <a:pt x="13214" y="13308"/>
                </a:cubicBezTo>
                <a:cubicBezTo>
                  <a:pt x="13120" y="12166"/>
                  <a:pt x="12671" y="9690"/>
                  <a:pt x="12587" y="9413"/>
                </a:cubicBezTo>
                <a:cubicBezTo>
                  <a:pt x="12503" y="9136"/>
                  <a:pt x="12784" y="10960"/>
                  <a:pt x="12809" y="11616"/>
                </a:cubicBezTo>
                <a:cubicBezTo>
                  <a:pt x="12834" y="12272"/>
                  <a:pt x="13034" y="14585"/>
                  <a:pt x="13022" y="15106"/>
                </a:cubicBezTo>
                <a:cubicBezTo>
                  <a:pt x="13010" y="15627"/>
                  <a:pt x="12652" y="12864"/>
                  <a:pt x="12613" y="13252"/>
                </a:cubicBezTo>
                <a:cubicBezTo>
                  <a:pt x="12574" y="13640"/>
                  <a:pt x="12316" y="18076"/>
                  <a:pt x="12197" y="17220"/>
                </a:cubicBezTo>
                <a:cubicBezTo>
                  <a:pt x="12122" y="16542"/>
                  <a:pt x="12502" y="12086"/>
                  <a:pt x="12291" y="10366"/>
                </a:cubicBezTo>
                <a:cubicBezTo>
                  <a:pt x="12196" y="8858"/>
                  <a:pt x="12010" y="7392"/>
                  <a:pt x="11857" y="6452"/>
                </a:cubicBezTo>
                <a:cubicBezTo>
                  <a:pt x="11704" y="5512"/>
                  <a:pt x="11305" y="5246"/>
                  <a:pt x="11217" y="5108"/>
                </a:cubicBezTo>
                <a:cubicBezTo>
                  <a:pt x="11129" y="4970"/>
                  <a:pt x="11444" y="5324"/>
                  <a:pt x="11498" y="5658"/>
                </a:cubicBezTo>
                <a:cubicBezTo>
                  <a:pt x="11552" y="5992"/>
                  <a:pt x="11464" y="6720"/>
                  <a:pt x="11539" y="7113"/>
                </a:cubicBezTo>
                <a:cubicBezTo>
                  <a:pt x="11614" y="7506"/>
                  <a:pt x="11736" y="7773"/>
                  <a:pt x="11780" y="7984"/>
                </a:cubicBezTo>
                <a:cubicBezTo>
                  <a:pt x="11824" y="8195"/>
                  <a:pt x="12141" y="9726"/>
                  <a:pt x="12138" y="9938"/>
                </a:cubicBezTo>
                <a:cubicBezTo>
                  <a:pt x="12135" y="10150"/>
                  <a:pt x="11786" y="8925"/>
                  <a:pt x="11764" y="9257"/>
                </a:cubicBezTo>
                <a:cubicBezTo>
                  <a:pt x="11742" y="9589"/>
                  <a:pt x="12064" y="11146"/>
                  <a:pt x="12107" y="11970"/>
                </a:cubicBezTo>
                <a:cubicBezTo>
                  <a:pt x="12150" y="12794"/>
                  <a:pt x="12047" y="13421"/>
                  <a:pt x="12024" y="14201"/>
                </a:cubicBezTo>
                <a:cubicBezTo>
                  <a:pt x="12001" y="14981"/>
                  <a:pt x="11892" y="16389"/>
                  <a:pt x="11868" y="16611"/>
                </a:cubicBezTo>
                <a:cubicBezTo>
                  <a:pt x="11844" y="16833"/>
                  <a:pt x="11913" y="16080"/>
                  <a:pt x="11878" y="15532"/>
                </a:cubicBezTo>
                <a:cubicBezTo>
                  <a:pt x="11843" y="14984"/>
                  <a:pt x="11720" y="14038"/>
                  <a:pt x="11659" y="13325"/>
                </a:cubicBezTo>
                <a:cubicBezTo>
                  <a:pt x="11568" y="12490"/>
                  <a:pt x="11645" y="12437"/>
                  <a:pt x="11511" y="11252"/>
                </a:cubicBezTo>
                <a:cubicBezTo>
                  <a:pt x="11377" y="10067"/>
                  <a:pt x="10922" y="6123"/>
                  <a:pt x="10854" y="6212"/>
                </a:cubicBezTo>
                <a:cubicBezTo>
                  <a:pt x="10786" y="6301"/>
                  <a:pt x="11125" y="10680"/>
                  <a:pt x="11200" y="11757"/>
                </a:cubicBezTo>
                <a:cubicBezTo>
                  <a:pt x="11275" y="12834"/>
                  <a:pt x="11767" y="12620"/>
                  <a:pt x="11800" y="13041"/>
                </a:cubicBezTo>
                <a:cubicBezTo>
                  <a:pt x="11833" y="13462"/>
                  <a:pt x="11052" y="12919"/>
                  <a:pt x="11040" y="13597"/>
                </a:cubicBezTo>
                <a:cubicBezTo>
                  <a:pt x="11362" y="14233"/>
                  <a:pt x="11279" y="16593"/>
                  <a:pt x="11229" y="16746"/>
                </a:cubicBezTo>
                <a:cubicBezTo>
                  <a:pt x="11179" y="16899"/>
                  <a:pt x="10939" y="13346"/>
                  <a:pt x="10837" y="13093"/>
                </a:cubicBezTo>
                <a:cubicBezTo>
                  <a:pt x="10735" y="12840"/>
                  <a:pt x="10779" y="16268"/>
                  <a:pt x="10633" y="16705"/>
                </a:cubicBezTo>
                <a:cubicBezTo>
                  <a:pt x="10487" y="17142"/>
                  <a:pt x="10350" y="17052"/>
                  <a:pt x="10290" y="17020"/>
                </a:cubicBezTo>
                <a:cubicBezTo>
                  <a:pt x="10230" y="16988"/>
                  <a:pt x="10126" y="16701"/>
                  <a:pt x="10166" y="16499"/>
                </a:cubicBezTo>
                <a:cubicBezTo>
                  <a:pt x="10206" y="16297"/>
                  <a:pt x="10437" y="15716"/>
                  <a:pt x="10482" y="15449"/>
                </a:cubicBezTo>
                <a:cubicBezTo>
                  <a:pt x="10527" y="15182"/>
                  <a:pt x="10555" y="14934"/>
                  <a:pt x="10608" y="14870"/>
                </a:cubicBezTo>
                <a:cubicBezTo>
                  <a:pt x="10661" y="14806"/>
                  <a:pt x="10385" y="15924"/>
                  <a:pt x="10497" y="15401"/>
                </a:cubicBezTo>
                <a:cubicBezTo>
                  <a:pt x="10609" y="14878"/>
                  <a:pt x="9757" y="17201"/>
                  <a:pt x="9750" y="16939"/>
                </a:cubicBezTo>
                <a:cubicBezTo>
                  <a:pt x="9743" y="16677"/>
                  <a:pt x="10333" y="15026"/>
                  <a:pt x="10303" y="15076"/>
                </a:cubicBezTo>
                <a:cubicBezTo>
                  <a:pt x="10273" y="15126"/>
                  <a:pt x="10115" y="14785"/>
                  <a:pt x="10158" y="14496"/>
                </a:cubicBezTo>
                <a:cubicBezTo>
                  <a:pt x="10201" y="14207"/>
                  <a:pt x="10093" y="15354"/>
                  <a:pt x="10148" y="15052"/>
                </a:cubicBezTo>
                <a:cubicBezTo>
                  <a:pt x="10203" y="14750"/>
                  <a:pt x="10344" y="14798"/>
                  <a:pt x="10408" y="13974"/>
                </a:cubicBezTo>
                <a:cubicBezTo>
                  <a:pt x="10472" y="13150"/>
                  <a:pt x="10445" y="10964"/>
                  <a:pt x="10485" y="10024"/>
                </a:cubicBezTo>
                <a:cubicBezTo>
                  <a:pt x="10525" y="9084"/>
                  <a:pt x="10719" y="7963"/>
                  <a:pt x="10649" y="8335"/>
                </a:cubicBezTo>
                <a:cubicBezTo>
                  <a:pt x="10579" y="8707"/>
                  <a:pt x="10407" y="11010"/>
                  <a:pt x="10180" y="12175"/>
                </a:cubicBezTo>
                <a:cubicBezTo>
                  <a:pt x="9953" y="13340"/>
                  <a:pt x="9619" y="15491"/>
                  <a:pt x="9419" y="16070"/>
                </a:cubicBezTo>
                <a:cubicBezTo>
                  <a:pt x="9219" y="16649"/>
                  <a:pt x="9603" y="14589"/>
                  <a:pt x="9454" y="14325"/>
                </a:cubicBezTo>
                <a:cubicBezTo>
                  <a:pt x="9306" y="14061"/>
                  <a:pt x="8426" y="14848"/>
                  <a:pt x="8528" y="14484"/>
                </a:cubicBezTo>
                <a:cubicBezTo>
                  <a:pt x="8630" y="14120"/>
                  <a:pt x="9538" y="13912"/>
                  <a:pt x="9594" y="13462"/>
                </a:cubicBezTo>
                <a:cubicBezTo>
                  <a:pt x="9650" y="13012"/>
                  <a:pt x="9921" y="11833"/>
                  <a:pt x="9795" y="11851"/>
                </a:cubicBezTo>
                <a:cubicBezTo>
                  <a:pt x="9669" y="11869"/>
                  <a:pt x="8848" y="13786"/>
                  <a:pt x="8937" y="13356"/>
                </a:cubicBezTo>
                <a:cubicBezTo>
                  <a:pt x="9026" y="12926"/>
                  <a:pt x="9358" y="11973"/>
                  <a:pt x="9525" y="11442"/>
                </a:cubicBezTo>
                <a:cubicBezTo>
                  <a:pt x="9692" y="10911"/>
                  <a:pt x="9731" y="11070"/>
                  <a:pt x="9915" y="10099"/>
                </a:cubicBezTo>
                <a:cubicBezTo>
                  <a:pt x="9894" y="8780"/>
                  <a:pt x="10215" y="6536"/>
                  <a:pt x="10040" y="5442"/>
                </a:cubicBezTo>
                <a:cubicBezTo>
                  <a:pt x="9865" y="4348"/>
                  <a:pt x="9237" y="4115"/>
                  <a:pt x="8978" y="3964"/>
                </a:cubicBezTo>
                <a:cubicBezTo>
                  <a:pt x="8719" y="3813"/>
                  <a:pt x="8847" y="4295"/>
                  <a:pt x="8484" y="4537"/>
                </a:cubicBezTo>
                <a:cubicBezTo>
                  <a:pt x="8121" y="4779"/>
                  <a:pt x="7478" y="4540"/>
                  <a:pt x="7252" y="4964"/>
                </a:cubicBezTo>
                <a:cubicBezTo>
                  <a:pt x="6786" y="5465"/>
                  <a:pt x="7071" y="6269"/>
                  <a:pt x="6958" y="6450"/>
                </a:cubicBezTo>
                <a:cubicBezTo>
                  <a:pt x="6845" y="6631"/>
                  <a:pt x="6441" y="5991"/>
                  <a:pt x="6353" y="6132"/>
                </a:cubicBezTo>
                <a:cubicBezTo>
                  <a:pt x="6265" y="6273"/>
                  <a:pt x="6265" y="6549"/>
                  <a:pt x="6177" y="6663"/>
                </a:cubicBezTo>
                <a:cubicBezTo>
                  <a:pt x="6089" y="6777"/>
                  <a:pt x="6003" y="6828"/>
                  <a:pt x="5827" y="6935"/>
                </a:cubicBezTo>
                <a:cubicBezTo>
                  <a:pt x="5651" y="7042"/>
                  <a:pt x="5401" y="7351"/>
                  <a:pt x="5225" y="7260"/>
                </a:cubicBezTo>
                <a:cubicBezTo>
                  <a:pt x="5049" y="7169"/>
                  <a:pt x="5271" y="7212"/>
                  <a:pt x="5356" y="7171"/>
                </a:cubicBezTo>
                <a:cubicBezTo>
                  <a:pt x="5441" y="7130"/>
                  <a:pt x="5833" y="6771"/>
                  <a:pt x="5733" y="7016"/>
                </a:cubicBezTo>
                <a:cubicBezTo>
                  <a:pt x="5633" y="7261"/>
                  <a:pt x="5453" y="8289"/>
                  <a:pt x="5381" y="8413"/>
                </a:cubicBezTo>
                <a:cubicBezTo>
                  <a:pt x="5310" y="8538"/>
                  <a:pt x="4757" y="8164"/>
                  <a:pt x="4302" y="8344"/>
                </a:cubicBezTo>
                <a:cubicBezTo>
                  <a:pt x="4046" y="8550"/>
                  <a:pt x="3966" y="8703"/>
                  <a:pt x="3773" y="8772"/>
                </a:cubicBezTo>
                <a:cubicBezTo>
                  <a:pt x="3580" y="8841"/>
                  <a:pt x="3417" y="8841"/>
                  <a:pt x="3026" y="9010"/>
                </a:cubicBezTo>
                <a:cubicBezTo>
                  <a:pt x="2635" y="9179"/>
                  <a:pt x="1736" y="9376"/>
                  <a:pt x="1342" y="9643"/>
                </a:cubicBezTo>
                <a:cubicBezTo>
                  <a:pt x="948" y="9910"/>
                  <a:pt x="553" y="10033"/>
                  <a:pt x="308" y="9936"/>
                </a:cubicBezTo>
                <a:cubicBezTo>
                  <a:pt x="63" y="9839"/>
                  <a:pt x="218" y="9278"/>
                  <a:pt x="156" y="8790"/>
                </a:cubicBezTo>
                <a:cubicBezTo>
                  <a:pt x="335" y="8303"/>
                  <a:pt x="-252" y="6686"/>
                  <a:pt x="135" y="626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484894" y="4778619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/>
              <a:t>正常</a:t>
            </a:r>
            <a:endParaRPr lang="zh-CN" altLang="en-US" sz="2800" dirty="0"/>
          </a:p>
        </p:txBody>
      </p:sp>
      <p:sp>
        <p:nvSpPr>
          <p:cNvPr id="39" name="文本框 38"/>
          <p:cNvSpPr txBox="1"/>
          <p:nvPr/>
        </p:nvSpPr>
        <p:spPr>
          <a:xfrm>
            <a:off x="7764472" y="4828784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/>
              <a:t>淤血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13775" y="22034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淤血的原因</a:t>
            </a:r>
            <a:endParaRPr lang="zh-CN" alt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>
            <p:ph sz="quarter" idx="13"/>
          </p:nvPr>
        </p:nvGraphicFramePr>
        <p:xfrm>
          <a:off x="1815465" y="1714500"/>
          <a:ext cx="10309860" cy="438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791855" y="2461860"/>
            <a:ext cx="1791222" cy="2862141"/>
            <a:chOff x="288099" y="2968668"/>
            <a:chExt cx="1791222" cy="2862141"/>
          </a:xfrm>
        </p:grpSpPr>
        <p:sp>
          <p:nvSpPr>
            <p:cNvPr id="7" name="圆角矩形 6"/>
            <p:cNvSpPr/>
            <p:nvPr/>
          </p:nvSpPr>
          <p:spPr>
            <a:xfrm>
              <a:off x="288099" y="3920648"/>
              <a:ext cx="1126717" cy="989328"/>
            </a:xfrm>
            <a:prstGeom prst="round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/>
                <a:t>原因</a:t>
              </a:r>
              <a:endParaRPr lang="zh-CN" altLang="en-US" sz="3200" b="1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1264503" y="2968668"/>
              <a:ext cx="814818" cy="1183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264503" y="4348489"/>
              <a:ext cx="7521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8596" y="4797526"/>
              <a:ext cx="900725" cy="10332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50" name="图片 10249" descr="心剖面"/>
          <p:cNvPicPr>
            <a:picLocks noChangeAspect="1"/>
          </p:cNvPicPr>
          <p:nvPr/>
        </p:nvPicPr>
        <p:blipFill>
          <a:blip r:embed="rId1">
            <a:lum bright="-17999" contrast="24000"/>
          </a:blip>
          <a:stretch>
            <a:fillRect/>
          </a:stretch>
        </p:blipFill>
        <p:spPr>
          <a:xfrm>
            <a:off x="8542020" y="1599565"/>
            <a:ext cx="3649980" cy="4402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2322830"/>
            <a:ext cx="7435850" cy="28378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250" y="2306955"/>
            <a:ext cx="996315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96720" y="3858895"/>
            <a:ext cx="115316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内有堵塞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156677" name="图片 156676"/>
          <p:cNvPicPr>
            <a:picLocks noChangeAspect="1"/>
          </p:cNvPicPr>
          <p:nvPr/>
        </p:nvPicPr>
        <p:blipFill>
          <a:blip r:embed="rId3"/>
          <a:srcRect b="5583"/>
          <a:stretch>
            <a:fillRect/>
          </a:stretch>
        </p:blipFill>
        <p:spPr>
          <a:xfrm>
            <a:off x="2849880" y="897890"/>
            <a:ext cx="1591945" cy="177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7254875" y="3619500"/>
            <a:ext cx="1236345" cy="1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炸形 1 10"/>
          <p:cNvSpPr/>
          <p:nvPr/>
        </p:nvSpPr>
        <p:spPr>
          <a:xfrm>
            <a:off x="9038590" y="1599565"/>
            <a:ext cx="2520315" cy="233934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装不下了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84065" y="2132965"/>
            <a:ext cx="1686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外有压迫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4065" y="614108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淤血的原因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08330" y="2014855"/>
            <a:ext cx="11071860" cy="328612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增大；重量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增加；颜色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发绀；体温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下降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镜下：细静脉及毛细血管扩张，过多的红细胞聚集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标题 2"/>
          <p:cNvSpPr/>
          <p:nvPr>
            <p:ph type="title"/>
          </p:nvPr>
        </p:nvSpPr>
        <p:spPr>
          <a:xfrm>
            <a:off x="1059250" y="1106875"/>
            <a:ext cx="10969200" cy="705600"/>
          </a:xfrm>
        </p:spPr>
        <p:txBody>
          <a:bodyPr/>
          <a:p>
            <a:r>
              <a:rPr lang="zh-CN" altLang="en-US" dirty="0">
                <a:solidFill>
                  <a:schemeClr val="tx1"/>
                </a:solidFill>
                <a:sym typeface="+mn-ea"/>
              </a:rPr>
              <a:t>淤血的病理变化</a:t>
            </a:r>
            <a:endParaRPr lang="zh-CN" altLang="en-US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4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淤血的后果</a:t>
            </a:r>
            <a:endParaRPr lang="zh-CN" altLang="en-US" sz="444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0" y="1674495"/>
            <a:ext cx="12191365" cy="427482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毛细血管流体静压升高，血管壁通透性增加，水、盐和少量蛋白质可漏出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淤血性水肿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毛细血管通透性进一步增加或破裂，红细胞漏出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淤血性出血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实质细胞萎缩、变性、坏死，间质纤维组织增生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淤血性硬化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资料带 25"/>
          <p:cNvSpPr/>
          <p:nvPr/>
        </p:nvSpPr>
        <p:spPr>
          <a:xfrm rot="15762658">
            <a:off x="4312228" y="2008888"/>
            <a:ext cx="2530641" cy="1932898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1896 w 13843"/>
              <a:gd name="connsiteY31-29366" fmla="*/ 16847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428 w 13843"/>
              <a:gd name="connsiteY23-29500" fmla="*/ 15878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1896 w 13843"/>
              <a:gd name="connsiteY31-29516" fmla="*/ 16847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458 w 13843"/>
              <a:gd name="connsiteY52-29558" fmla="*/ 15327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641"/>
              <a:gd name="connsiteX1-29605" fmla="*/ 2370 w 13843"/>
              <a:gd name="connsiteY1-29606" fmla="*/ 6237 h 17641"/>
              <a:gd name="connsiteX2-29607" fmla="*/ 4241 w 13843"/>
              <a:gd name="connsiteY2-29608" fmla="*/ 5504 h 17641"/>
              <a:gd name="connsiteX3-29609" fmla="*/ 6507 w 13843"/>
              <a:gd name="connsiteY3-29610" fmla="*/ 3399 h 17641"/>
              <a:gd name="connsiteX4-29611" fmla="*/ 7079 w 13843"/>
              <a:gd name="connsiteY4-29612" fmla="*/ 2367 h 17641"/>
              <a:gd name="connsiteX5-29613" fmla="*/ 7253 w 13843"/>
              <a:gd name="connsiteY5-29614" fmla="*/ 2149 h 17641"/>
              <a:gd name="connsiteX6-29615" fmla="*/ 7474 w 13843"/>
              <a:gd name="connsiteY6-29616" fmla="*/ 826 h 17641"/>
              <a:gd name="connsiteX7-29617" fmla="*/ 7824 w 13843"/>
              <a:gd name="connsiteY7-29618" fmla="*/ 961 h 17641"/>
              <a:gd name="connsiteX8-29619" fmla="*/ 8180 w 13843"/>
              <a:gd name="connsiteY8-29620" fmla="*/ 1915 h 17641"/>
              <a:gd name="connsiteX9-29621" fmla="*/ 8912 w 13843"/>
              <a:gd name="connsiteY9-29622" fmla="*/ 752 h 17641"/>
              <a:gd name="connsiteX10-29623" fmla="*/ 8584 w 13843"/>
              <a:gd name="connsiteY10-29624" fmla="*/ 1546 h 17641"/>
              <a:gd name="connsiteX11-29625" fmla="*/ 9243 w 13843"/>
              <a:gd name="connsiteY11-29626" fmla="*/ 19 h 17641"/>
              <a:gd name="connsiteX12-29627" fmla="*/ 9729 w 13843"/>
              <a:gd name="connsiteY12-29628" fmla="*/ 14 h 17641"/>
              <a:gd name="connsiteX13-29629" fmla="*/ 9825 w 13843"/>
              <a:gd name="connsiteY13-29630" fmla="*/ 1200 h 17641"/>
              <a:gd name="connsiteX14-29631" fmla="*/ 11867 w 13843"/>
              <a:gd name="connsiteY14-29632" fmla="*/ 3664 h 17641"/>
              <a:gd name="connsiteX15-29633" fmla="*/ 13658 w 13843"/>
              <a:gd name="connsiteY15-29634" fmla="*/ 12081 h 17641"/>
              <a:gd name="connsiteX16-29635" fmla="*/ 13784 w 13843"/>
              <a:gd name="connsiteY16-29636" fmla="*/ 17145 h 17641"/>
              <a:gd name="connsiteX17-29637" fmla="*/ 13607 w 13843"/>
              <a:gd name="connsiteY17-29638" fmla="*/ 15125 h 17641"/>
              <a:gd name="connsiteX18-29639" fmla="*/ 13156 w 13843"/>
              <a:gd name="connsiteY18-29640" fmla="*/ 17058 h 17641"/>
              <a:gd name="connsiteX19-29641" fmla="*/ 13395 w 13843"/>
              <a:gd name="connsiteY19-29642" fmla="*/ 13248 h 17641"/>
              <a:gd name="connsiteX20-29643" fmla="*/ 12761 w 13843"/>
              <a:gd name="connsiteY20-29644" fmla="*/ 9413 h 17641"/>
              <a:gd name="connsiteX21-29645" fmla="*/ 13104 w 13843"/>
              <a:gd name="connsiteY21-29646" fmla="*/ 13426 h 17641"/>
              <a:gd name="connsiteX22-29647" fmla="*/ 12856 w 13843"/>
              <a:gd name="connsiteY22-29648" fmla="*/ 13642 h 17641"/>
              <a:gd name="connsiteX23-29649" fmla="*/ 12428 w 13843"/>
              <a:gd name="connsiteY23-29650" fmla="*/ 15878 h 17641"/>
              <a:gd name="connsiteX24-29651" fmla="*/ 12465 w 13843"/>
              <a:gd name="connsiteY24-29652" fmla="*/ 10366 h 17641"/>
              <a:gd name="connsiteX25-29653" fmla="*/ 11546 w 13843"/>
              <a:gd name="connsiteY25-29654" fmla="*/ 4727 h 17641"/>
              <a:gd name="connsiteX26-29655" fmla="*/ 11713 w 13843"/>
              <a:gd name="connsiteY26-29656" fmla="*/ 7113 h 17641"/>
              <a:gd name="connsiteX27-29657" fmla="*/ 11954 w 13843"/>
              <a:gd name="connsiteY27-29658" fmla="*/ 7984 h 17641"/>
              <a:gd name="connsiteX28-29659" fmla="*/ 12312 w 13843"/>
              <a:gd name="connsiteY28-29660" fmla="*/ 9938 h 17641"/>
              <a:gd name="connsiteX29-29661" fmla="*/ 11938 w 13843"/>
              <a:gd name="connsiteY29-29662" fmla="*/ 9257 h 17641"/>
              <a:gd name="connsiteX30-29663" fmla="*/ 12198 w 13843"/>
              <a:gd name="connsiteY30-29664" fmla="*/ 14201 h 17641"/>
              <a:gd name="connsiteX31-29665" fmla="*/ 11896 w 13843"/>
              <a:gd name="connsiteY31-29666" fmla="*/ 16847 h 17641"/>
              <a:gd name="connsiteX32-29667" fmla="*/ 11833 w 13843"/>
              <a:gd name="connsiteY32-29668" fmla="*/ 13325 h 17641"/>
              <a:gd name="connsiteX33-29669" fmla="*/ 11685 w 13843"/>
              <a:gd name="connsiteY33-29670" fmla="*/ 11252 h 17641"/>
              <a:gd name="connsiteX34-29671" fmla="*/ 11028 w 13843"/>
              <a:gd name="connsiteY34-29672" fmla="*/ 6212 h 17641"/>
              <a:gd name="connsiteX35-29673" fmla="*/ 11374 w 13843"/>
              <a:gd name="connsiteY35-29674" fmla="*/ 11757 h 17641"/>
              <a:gd name="connsiteX36-29675" fmla="*/ 11574 w 13843"/>
              <a:gd name="connsiteY36-29676" fmla="*/ 14285 h 17641"/>
              <a:gd name="connsiteX37-29677" fmla="*/ 11403 w 13843"/>
              <a:gd name="connsiteY37-29678" fmla="*/ 16746 h 17641"/>
              <a:gd name="connsiteX38-29679" fmla="*/ 11211 w 13843"/>
              <a:gd name="connsiteY38-29680" fmla="*/ 13822 h 17641"/>
              <a:gd name="connsiteX39-29681" fmla="*/ 10807 w 13843"/>
              <a:gd name="connsiteY39-29682" fmla="*/ 16705 h 17641"/>
              <a:gd name="connsiteX40-29683" fmla="*/ 10464 w 13843"/>
              <a:gd name="connsiteY40-29684" fmla="*/ 17020 h 17641"/>
              <a:gd name="connsiteX41-29685" fmla="*/ 10543 w 13843"/>
              <a:gd name="connsiteY41-29686" fmla="*/ 16578 h 17641"/>
              <a:gd name="connsiteX42-29687" fmla="*/ 10656 w 13843"/>
              <a:gd name="connsiteY42-29688" fmla="*/ 15449 h 17641"/>
              <a:gd name="connsiteX43-29689" fmla="*/ 10782 w 13843"/>
              <a:gd name="connsiteY43-29690" fmla="*/ 14870 h 17641"/>
              <a:gd name="connsiteX44-29691" fmla="*/ 10671 w 13843"/>
              <a:gd name="connsiteY44-29692" fmla="*/ 15401 h 17641"/>
              <a:gd name="connsiteX45-29693" fmla="*/ 10281 w 13843"/>
              <a:gd name="connsiteY45-29694" fmla="*/ 15775 h 17641"/>
              <a:gd name="connsiteX46-29695" fmla="*/ 10129 w 13843"/>
              <a:gd name="connsiteY46-29696" fmla="*/ 16622 h 17641"/>
              <a:gd name="connsiteX47-29697" fmla="*/ 10139 w 13843"/>
              <a:gd name="connsiteY47-29698" fmla="*/ 15898 h 17641"/>
              <a:gd name="connsiteX48-29699" fmla="*/ 10390 w 13843"/>
              <a:gd name="connsiteY48-29700" fmla="*/ 14890 h 17641"/>
              <a:gd name="connsiteX49-29701" fmla="*/ 10589 w 13843"/>
              <a:gd name="connsiteY49-29702" fmla="*/ 14100 h 17641"/>
              <a:gd name="connsiteX50-29703" fmla="*/ 10823 w 13843"/>
              <a:gd name="connsiteY50-29704" fmla="*/ 8335 h 17641"/>
              <a:gd name="connsiteX51-29705" fmla="*/ 10354 w 13843"/>
              <a:gd name="connsiteY51-29706" fmla="*/ 12175 h 17641"/>
              <a:gd name="connsiteX52-29707" fmla="*/ 8644 w 13843"/>
              <a:gd name="connsiteY52-29708" fmla="*/ 17630 h 17641"/>
              <a:gd name="connsiteX53-29709" fmla="*/ 9969 w 13843"/>
              <a:gd name="connsiteY53-29710" fmla="*/ 11851 h 17641"/>
              <a:gd name="connsiteX54-29711" fmla="*/ 9111 w 13843"/>
              <a:gd name="connsiteY54-29712" fmla="*/ 13356 h 17641"/>
              <a:gd name="connsiteX55-29713" fmla="*/ 9699 w 13843"/>
              <a:gd name="connsiteY55-29714" fmla="*/ 11442 h 17641"/>
              <a:gd name="connsiteX56-29715" fmla="*/ 10116 w 13843"/>
              <a:gd name="connsiteY56-29716" fmla="*/ 10172 h 17641"/>
              <a:gd name="connsiteX57-29717" fmla="*/ 10358 w 13843"/>
              <a:gd name="connsiteY57-29718" fmla="*/ 5435 h 17641"/>
              <a:gd name="connsiteX58-29719" fmla="*/ 9432 w 13843"/>
              <a:gd name="connsiteY58-29720" fmla="*/ 3443 h 17641"/>
              <a:gd name="connsiteX59-29721" fmla="*/ 7255 w 13843"/>
              <a:gd name="connsiteY59-29722" fmla="*/ 4898 h 17641"/>
              <a:gd name="connsiteX60-29723" fmla="*/ 6860 w 13843"/>
              <a:gd name="connsiteY60-29724" fmla="*/ 5686 h 17641"/>
              <a:gd name="connsiteX61-29725" fmla="*/ 6527 w 13843"/>
              <a:gd name="connsiteY61-29726" fmla="*/ 6132 h 17641"/>
              <a:gd name="connsiteX62-29727" fmla="*/ 6435 w 13843"/>
              <a:gd name="connsiteY62-29728" fmla="*/ 6532 h 17641"/>
              <a:gd name="connsiteX63-29729" fmla="*/ 6001 w 13843"/>
              <a:gd name="connsiteY63-29730" fmla="*/ 6935 h 17641"/>
              <a:gd name="connsiteX64-29731" fmla="*/ 5399 w 13843"/>
              <a:gd name="connsiteY64-29732" fmla="*/ 7260 h 17641"/>
              <a:gd name="connsiteX65-29733" fmla="*/ 5530 w 13843"/>
              <a:gd name="connsiteY65-29734" fmla="*/ 7171 h 17641"/>
              <a:gd name="connsiteX66-29735" fmla="*/ 5907 w 13843"/>
              <a:gd name="connsiteY66-29736" fmla="*/ 7016 h 17641"/>
              <a:gd name="connsiteX67-29737" fmla="*/ 5409 w 13843"/>
              <a:gd name="connsiteY67-29738" fmla="*/ 7287 h 17641"/>
              <a:gd name="connsiteX68-29739" fmla="*/ 4445 w 13843"/>
              <a:gd name="connsiteY68-29740" fmla="*/ 8017 h 17641"/>
              <a:gd name="connsiteX69-29741" fmla="*/ 3889 w 13843"/>
              <a:gd name="connsiteY69-29742" fmla="*/ 8372 h 17641"/>
              <a:gd name="connsiteX70-29743" fmla="*/ 3169 w 13843"/>
              <a:gd name="connsiteY70-29744" fmla="*/ 8683 h 17641"/>
              <a:gd name="connsiteX71-29745" fmla="*/ 1519 w 13843"/>
              <a:gd name="connsiteY71-29746" fmla="*/ 9330 h 17641"/>
              <a:gd name="connsiteX72-29747" fmla="*/ 482 w 13843"/>
              <a:gd name="connsiteY72-29748" fmla="*/ 9936 h 17641"/>
              <a:gd name="connsiteX73-29749" fmla="*/ 330 w 13843"/>
              <a:gd name="connsiteY73-29750" fmla="*/ 8790 h 17641"/>
              <a:gd name="connsiteX74-29751" fmla="*/ 109 w 13843"/>
              <a:gd name="connsiteY74-29752" fmla="*/ 7008 h 17641"/>
              <a:gd name="connsiteX0-29753" fmla="*/ 109 w 13843"/>
              <a:gd name="connsiteY0-29754" fmla="*/ 7008 h 17884"/>
              <a:gd name="connsiteX1-29755" fmla="*/ 2370 w 13843"/>
              <a:gd name="connsiteY1-29756" fmla="*/ 6237 h 17884"/>
              <a:gd name="connsiteX2-29757" fmla="*/ 4241 w 13843"/>
              <a:gd name="connsiteY2-29758" fmla="*/ 5504 h 17884"/>
              <a:gd name="connsiteX3-29759" fmla="*/ 6507 w 13843"/>
              <a:gd name="connsiteY3-29760" fmla="*/ 3399 h 17884"/>
              <a:gd name="connsiteX4-29761" fmla="*/ 7079 w 13843"/>
              <a:gd name="connsiteY4-29762" fmla="*/ 2367 h 17884"/>
              <a:gd name="connsiteX5-29763" fmla="*/ 7253 w 13843"/>
              <a:gd name="connsiteY5-29764" fmla="*/ 2149 h 17884"/>
              <a:gd name="connsiteX6-29765" fmla="*/ 7474 w 13843"/>
              <a:gd name="connsiteY6-29766" fmla="*/ 826 h 17884"/>
              <a:gd name="connsiteX7-29767" fmla="*/ 7824 w 13843"/>
              <a:gd name="connsiteY7-29768" fmla="*/ 961 h 17884"/>
              <a:gd name="connsiteX8-29769" fmla="*/ 8180 w 13843"/>
              <a:gd name="connsiteY8-29770" fmla="*/ 1915 h 17884"/>
              <a:gd name="connsiteX9-29771" fmla="*/ 8912 w 13843"/>
              <a:gd name="connsiteY9-29772" fmla="*/ 752 h 17884"/>
              <a:gd name="connsiteX10-29773" fmla="*/ 8584 w 13843"/>
              <a:gd name="connsiteY10-29774" fmla="*/ 1546 h 17884"/>
              <a:gd name="connsiteX11-29775" fmla="*/ 9243 w 13843"/>
              <a:gd name="connsiteY11-29776" fmla="*/ 19 h 17884"/>
              <a:gd name="connsiteX12-29777" fmla="*/ 9729 w 13843"/>
              <a:gd name="connsiteY12-29778" fmla="*/ 14 h 17884"/>
              <a:gd name="connsiteX13-29779" fmla="*/ 9825 w 13843"/>
              <a:gd name="connsiteY13-29780" fmla="*/ 1200 h 17884"/>
              <a:gd name="connsiteX14-29781" fmla="*/ 11867 w 13843"/>
              <a:gd name="connsiteY14-29782" fmla="*/ 3664 h 17884"/>
              <a:gd name="connsiteX15-29783" fmla="*/ 13658 w 13843"/>
              <a:gd name="connsiteY15-29784" fmla="*/ 12081 h 17884"/>
              <a:gd name="connsiteX16-29785" fmla="*/ 13784 w 13843"/>
              <a:gd name="connsiteY16-29786" fmla="*/ 17145 h 17884"/>
              <a:gd name="connsiteX17-29787" fmla="*/ 13607 w 13843"/>
              <a:gd name="connsiteY17-29788" fmla="*/ 15125 h 17884"/>
              <a:gd name="connsiteX18-29789" fmla="*/ 13156 w 13843"/>
              <a:gd name="connsiteY18-29790" fmla="*/ 17058 h 17884"/>
              <a:gd name="connsiteX19-29791" fmla="*/ 13395 w 13843"/>
              <a:gd name="connsiteY19-29792" fmla="*/ 13248 h 17884"/>
              <a:gd name="connsiteX20-29793" fmla="*/ 12761 w 13843"/>
              <a:gd name="connsiteY20-29794" fmla="*/ 9413 h 17884"/>
              <a:gd name="connsiteX21-29795" fmla="*/ 13104 w 13843"/>
              <a:gd name="connsiteY21-29796" fmla="*/ 13426 h 17884"/>
              <a:gd name="connsiteX22-29797" fmla="*/ 12856 w 13843"/>
              <a:gd name="connsiteY22-29798" fmla="*/ 13642 h 17884"/>
              <a:gd name="connsiteX23-29799" fmla="*/ 12428 w 13843"/>
              <a:gd name="connsiteY23-29800" fmla="*/ 15878 h 17884"/>
              <a:gd name="connsiteX24-29801" fmla="*/ 12465 w 13843"/>
              <a:gd name="connsiteY24-29802" fmla="*/ 10366 h 17884"/>
              <a:gd name="connsiteX25-29803" fmla="*/ 11546 w 13843"/>
              <a:gd name="connsiteY25-29804" fmla="*/ 4727 h 17884"/>
              <a:gd name="connsiteX26-29805" fmla="*/ 11713 w 13843"/>
              <a:gd name="connsiteY26-29806" fmla="*/ 7113 h 17884"/>
              <a:gd name="connsiteX27-29807" fmla="*/ 11954 w 13843"/>
              <a:gd name="connsiteY27-29808" fmla="*/ 7984 h 17884"/>
              <a:gd name="connsiteX28-29809" fmla="*/ 12312 w 13843"/>
              <a:gd name="connsiteY28-29810" fmla="*/ 9938 h 17884"/>
              <a:gd name="connsiteX29-29811" fmla="*/ 11938 w 13843"/>
              <a:gd name="connsiteY29-29812" fmla="*/ 9257 h 17884"/>
              <a:gd name="connsiteX30-29813" fmla="*/ 12198 w 13843"/>
              <a:gd name="connsiteY30-29814" fmla="*/ 14201 h 17884"/>
              <a:gd name="connsiteX31-29815" fmla="*/ 11896 w 13843"/>
              <a:gd name="connsiteY31-29816" fmla="*/ 16847 h 17884"/>
              <a:gd name="connsiteX32-29817" fmla="*/ 11833 w 13843"/>
              <a:gd name="connsiteY32-29818" fmla="*/ 13325 h 17884"/>
              <a:gd name="connsiteX33-29819" fmla="*/ 11685 w 13843"/>
              <a:gd name="connsiteY33-29820" fmla="*/ 11252 h 17884"/>
              <a:gd name="connsiteX34-29821" fmla="*/ 11028 w 13843"/>
              <a:gd name="connsiteY34-29822" fmla="*/ 6212 h 17884"/>
              <a:gd name="connsiteX35-29823" fmla="*/ 11374 w 13843"/>
              <a:gd name="connsiteY35-29824" fmla="*/ 11757 h 17884"/>
              <a:gd name="connsiteX36-29825" fmla="*/ 11574 w 13843"/>
              <a:gd name="connsiteY36-29826" fmla="*/ 14285 h 17884"/>
              <a:gd name="connsiteX37-29827" fmla="*/ 11403 w 13843"/>
              <a:gd name="connsiteY37-29828" fmla="*/ 16746 h 17884"/>
              <a:gd name="connsiteX38-29829" fmla="*/ 11211 w 13843"/>
              <a:gd name="connsiteY38-29830" fmla="*/ 13822 h 17884"/>
              <a:gd name="connsiteX39-29831" fmla="*/ 10807 w 13843"/>
              <a:gd name="connsiteY39-29832" fmla="*/ 16705 h 17884"/>
              <a:gd name="connsiteX40-29833" fmla="*/ 10464 w 13843"/>
              <a:gd name="connsiteY40-29834" fmla="*/ 17020 h 17884"/>
              <a:gd name="connsiteX41-29835" fmla="*/ 10543 w 13843"/>
              <a:gd name="connsiteY41-29836" fmla="*/ 16578 h 17884"/>
              <a:gd name="connsiteX42-29837" fmla="*/ 10656 w 13843"/>
              <a:gd name="connsiteY42-29838" fmla="*/ 15449 h 17884"/>
              <a:gd name="connsiteX43-29839" fmla="*/ 10782 w 13843"/>
              <a:gd name="connsiteY43-29840" fmla="*/ 14870 h 17884"/>
              <a:gd name="connsiteX44-29841" fmla="*/ 10671 w 13843"/>
              <a:gd name="connsiteY44-29842" fmla="*/ 15401 h 17884"/>
              <a:gd name="connsiteX45-29843" fmla="*/ 10281 w 13843"/>
              <a:gd name="connsiteY45-29844" fmla="*/ 15775 h 17884"/>
              <a:gd name="connsiteX46-29845" fmla="*/ 10129 w 13843"/>
              <a:gd name="connsiteY46-29846" fmla="*/ 16622 h 17884"/>
              <a:gd name="connsiteX47-29847" fmla="*/ 10139 w 13843"/>
              <a:gd name="connsiteY47-29848" fmla="*/ 15898 h 17884"/>
              <a:gd name="connsiteX48-29849" fmla="*/ 10390 w 13843"/>
              <a:gd name="connsiteY48-29850" fmla="*/ 14890 h 17884"/>
              <a:gd name="connsiteX49-29851" fmla="*/ 10589 w 13843"/>
              <a:gd name="connsiteY49-29852" fmla="*/ 14100 h 17884"/>
              <a:gd name="connsiteX50-29853" fmla="*/ 10823 w 13843"/>
              <a:gd name="connsiteY50-29854" fmla="*/ 8335 h 17884"/>
              <a:gd name="connsiteX51-29855" fmla="*/ 10354 w 13843"/>
              <a:gd name="connsiteY51-29856" fmla="*/ 12175 h 17884"/>
              <a:gd name="connsiteX52-29857" fmla="*/ 8644 w 13843"/>
              <a:gd name="connsiteY52-29858" fmla="*/ 17630 h 17884"/>
              <a:gd name="connsiteX53-29859" fmla="*/ 9969 w 13843"/>
              <a:gd name="connsiteY53-29860" fmla="*/ 11851 h 17884"/>
              <a:gd name="connsiteX54-29861" fmla="*/ 9196 w 13843"/>
              <a:gd name="connsiteY54-29862" fmla="*/ 17865 h 17884"/>
              <a:gd name="connsiteX55-29863" fmla="*/ 9699 w 13843"/>
              <a:gd name="connsiteY55-29864" fmla="*/ 11442 h 17884"/>
              <a:gd name="connsiteX56-29865" fmla="*/ 10116 w 13843"/>
              <a:gd name="connsiteY56-29866" fmla="*/ 10172 h 17884"/>
              <a:gd name="connsiteX57-29867" fmla="*/ 10358 w 13843"/>
              <a:gd name="connsiteY57-29868" fmla="*/ 5435 h 17884"/>
              <a:gd name="connsiteX58-29869" fmla="*/ 9432 w 13843"/>
              <a:gd name="connsiteY58-29870" fmla="*/ 3443 h 17884"/>
              <a:gd name="connsiteX59-29871" fmla="*/ 7255 w 13843"/>
              <a:gd name="connsiteY59-29872" fmla="*/ 4898 h 17884"/>
              <a:gd name="connsiteX60-29873" fmla="*/ 6860 w 13843"/>
              <a:gd name="connsiteY60-29874" fmla="*/ 5686 h 17884"/>
              <a:gd name="connsiteX61-29875" fmla="*/ 6527 w 13843"/>
              <a:gd name="connsiteY61-29876" fmla="*/ 6132 h 17884"/>
              <a:gd name="connsiteX62-29877" fmla="*/ 6435 w 13843"/>
              <a:gd name="connsiteY62-29878" fmla="*/ 6532 h 17884"/>
              <a:gd name="connsiteX63-29879" fmla="*/ 6001 w 13843"/>
              <a:gd name="connsiteY63-29880" fmla="*/ 6935 h 17884"/>
              <a:gd name="connsiteX64-29881" fmla="*/ 5399 w 13843"/>
              <a:gd name="connsiteY64-29882" fmla="*/ 7260 h 17884"/>
              <a:gd name="connsiteX65-29883" fmla="*/ 5530 w 13843"/>
              <a:gd name="connsiteY65-29884" fmla="*/ 7171 h 17884"/>
              <a:gd name="connsiteX66-29885" fmla="*/ 5907 w 13843"/>
              <a:gd name="connsiteY66-29886" fmla="*/ 7016 h 17884"/>
              <a:gd name="connsiteX67-29887" fmla="*/ 5409 w 13843"/>
              <a:gd name="connsiteY67-29888" fmla="*/ 7287 h 17884"/>
              <a:gd name="connsiteX68-29889" fmla="*/ 4445 w 13843"/>
              <a:gd name="connsiteY68-29890" fmla="*/ 8017 h 17884"/>
              <a:gd name="connsiteX69-29891" fmla="*/ 3889 w 13843"/>
              <a:gd name="connsiteY69-29892" fmla="*/ 8372 h 17884"/>
              <a:gd name="connsiteX70-29893" fmla="*/ 3169 w 13843"/>
              <a:gd name="connsiteY70-29894" fmla="*/ 8683 h 17884"/>
              <a:gd name="connsiteX71-29895" fmla="*/ 1519 w 13843"/>
              <a:gd name="connsiteY71-29896" fmla="*/ 9330 h 17884"/>
              <a:gd name="connsiteX72-29897" fmla="*/ 482 w 13843"/>
              <a:gd name="connsiteY72-29898" fmla="*/ 9936 h 17884"/>
              <a:gd name="connsiteX73-29899" fmla="*/ 330 w 13843"/>
              <a:gd name="connsiteY73-29900" fmla="*/ 8790 h 17884"/>
              <a:gd name="connsiteX74-29901" fmla="*/ 109 w 13843"/>
              <a:gd name="connsiteY74-29902" fmla="*/ 7008 h 17884"/>
              <a:gd name="connsiteX0-29903" fmla="*/ 109 w 13843"/>
              <a:gd name="connsiteY0-29904" fmla="*/ 7008 h 17641"/>
              <a:gd name="connsiteX1-29905" fmla="*/ 2370 w 13843"/>
              <a:gd name="connsiteY1-29906" fmla="*/ 6237 h 17641"/>
              <a:gd name="connsiteX2-29907" fmla="*/ 4241 w 13843"/>
              <a:gd name="connsiteY2-29908" fmla="*/ 5504 h 17641"/>
              <a:gd name="connsiteX3-29909" fmla="*/ 6507 w 13843"/>
              <a:gd name="connsiteY3-29910" fmla="*/ 3399 h 17641"/>
              <a:gd name="connsiteX4-29911" fmla="*/ 7079 w 13843"/>
              <a:gd name="connsiteY4-29912" fmla="*/ 2367 h 17641"/>
              <a:gd name="connsiteX5-29913" fmla="*/ 7253 w 13843"/>
              <a:gd name="connsiteY5-29914" fmla="*/ 2149 h 17641"/>
              <a:gd name="connsiteX6-29915" fmla="*/ 7474 w 13843"/>
              <a:gd name="connsiteY6-29916" fmla="*/ 826 h 17641"/>
              <a:gd name="connsiteX7-29917" fmla="*/ 7824 w 13843"/>
              <a:gd name="connsiteY7-29918" fmla="*/ 961 h 17641"/>
              <a:gd name="connsiteX8-29919" fmla="*/ 8180 w 13843"/>
              <a:gd name="connsiteY8-29920" fmla="*/ 1915 h 17641"/>
              <a:gd name="connsiteX9-29921" fmla="*/ 8912 w 13843"/>
              <a:gd name="connsiteY9-29922" fmla="*/ 752 h 17641"/>
              <a:gd name="connsiteX10-29923" fmla="*/ 8584 w 13843"/>
              <a:gd name="connsiteY10-29924" fmla="*/ 1546 h 17641"/>
              <a:gd name="connsiteX11-29925" fmla="*/ 9243 w 13843"/>
              <a:gd name="connsiteY11-29926" fmla="*/ 19 h 17641"/>
              <a:gd name="connsiteX12-29927" fmla="*/ 9729 w 13843"/>
              <a:gd name="connsiteY12-29928" fmla="*/ 14 h 17641"/>
              <a:gd name="connsiteX13-29929" fmla="*/ 9825 w 13843"/>
              <a:gd name="connsiteY13-29930" fmla="*/ 1200 h 17641"/>
              <a:gd name="connsiteX14-29931" fmla="*/ 11867 w 13843"/>
              <a:gd name="connsiteY14-29932" fmla="*/ 3664 h 17641"/>
              <a:gd name="connsiteX15-29933" fmla="*/ 13658 w 13843"/>
              <a:gd name="connsiteY15-29934" fmla="*/ 12081 h 17641"/>
              <a:gd name="connsiteX16-29935" fmla="*/ 13784 w 13843"/>
              <a:gd name="connsiteY16-29936" fmla="*/ 17145 h 17641"/>
              <a:gd name="connsiteX17-29937" fmla="*/ 13607 w 13843"/>
              <a:gd name="connsiteY17-29938" fmla="*/ 15125 h 17641"/>
              <a:gd name="connsiteX18-29939" fmla="*/ 13156 w 13843"/>
              <a:gd name="connsiteY18-29940" fmla="*/ 17058 h 17641"/>
              <a:gd name="connsiteX19-29941" fmla="*/ 13395 w 13843"/>
              <a:gd name="connsiteY19-29942" fmla="*/ 13248 h 17641"/>
              <a:gd name="connsiteX20-29943" fmla="*/ 12761 w 13843"/>
              <a:gd name="connsiteY20-29944" fmla="*/ 9413 h 17641"/>
              <a:gd name="connsiteX21-29945" fmla="*/ 13104 w 13843"/>
              <a:gd name="connsiteY21-29946" fmla="*/ 13426 h 17641"/>
              <a:gd name="connsiteX22-29947" fmla="*/ 12856 w 13843"/>
              <a:gd name="connsiteY22-29948" fmla="*/ 13642 h 17641"/>
              <a:gd name="connsiteX23-29949" fmla="*/ 12428 w 13843"/>
              <a:gd name="connsiteY23-29950" fmla="*/ 15878 h 17641"/>
              <a:gd name="connsiteX24-29951" fmla="*/ 12465 w 13843"/>
              <a:gd name="connsiteY24-29952" fmla="*/ 10366 h 17641"/>
              <a:gd name="connsiteX25-29953" fmla="*/ 11546 w 13843"/>
              <a:gd name="connsiteY25-29954" fmla="*/ 4727 h 17641"/>
              <a:gd name="connsiteX26-29955" fmla="*/ 11713 w 13843"/>
              <a:gd name="connsiteY26-29956" fmla="*/ 7113 h 17641"/>
              <a:gd name="connsiteX27-29957" fmla="*/ 11954 w 13843"/>
              <a:gd name="connsiteY27-29958" fmla="*/ 7984 h 17641"/>
              <a:gd name="connsiteX28-29959" fmla="*/ 12312 w 13843"/>
              <a:gd name="connsiteY28-29960" fmla="*/ 9938 h 17641"/>
              <a:gd name="connsiteX29-29961" fmla="*/ 11938 w 13843"/>
              <a:gd name="connsiteY29-29962" fmla="*/ 9257 h 17641"/>
              <a:gd name="connsiteX30-29963" fmla="*/ 12198 w 13843"/>
              <a:gd name="connsiteY30-29964" fmla="*/ 14201 h 17641"/>
              <a:gd name="connsiteX31-29965" fmla="*/ 11896 w 13843"/>
              <a:gd name="connsiteY31-29966" fmla="*/ 16847 h 17641"/>
              <a:gd name="connsiteX32-29967" fmla="*/ 11833 w 13843"/>
              <a:gd name="connsiteY32-29968" fmla="*/ 13325 h 17641"/>
              <a:gd name="connsiteX33-29969" fmla="*/ 11685 w 13843"/>
              <a:gd name="connsiteY33-29970" fmla="*/ 11252 h 17641"/>
              <a:gd name="connsiteX34-29971" fmla="*/ 11028 w 13843"/>
              <a:gd name="connsiteY34-29972" fmla="*/ 6212 h 17641"/>
              <a:gd name="connsiteX35-29973" fmla="*/ 11374 w 13843"/>
              <a:gd name="connsiteY35-29974" fmla="*/ 11757 h 17641"/>
              <a:gd name="connsiteX36-29975" fmla="*/ 11574 w 13843"/>
              <a:gd name="connsiteY36-29976" fmla="*/ 14285 h 17641"/>
              <a:gd name="connsiteX37-29977" fmla="*/ 11403 w 13843"/>
              <a:gd name="connsiteY37-29978" fmla="*/ 16746 h 17641"/>
              <a:gd name="connsiteX38-29979" fmla="*/ 11211 w 13843"/>
              <a:gd name="connsiteY38-29980" fmla="*/ 13822 h 17641"/>
              <a:gd name="connsiteX39-29981" fmla="*/ 10807 w 13843"/>
              <a:gd name="connsiteY39-29982" fmla="*/ 16705 h 17641"/>
              <a:gd name="connsiteX40-29983" fmla="*/ 10464 w 13843"/>
              <a:gd name="connsiteY40-29984" fmla="*/ 17020 h 17641"/>
              <a:gd name="connsiteX41-29985" fmla="*/ 10543 w 13843"/>
              <a:gd name="connsiteY41-29986" fmla="*/ 16578 h 17641"/>
              <a:gd name="connsiteX42-29987" fmla="*/ 10656 w 13843"/>
              <a:gd name="connsiteY42-29988" fmla="*/ 15449 h 17641"/>
              <a:gd name="connsiteX43-29989" fmla="*/ 10782 w 13843"/>
              <a:gd name="connsiteY43-29990" fmla="*/ 14870 h 17641"/>
              <a:gd name="connsiteX44-29991" fmla="*/ 10671 w 13843"/>
              <a:gd name="connsiteY44-29992" fmla="*/ 15401 h 17641"/>
              <a:gd name="connsiteX45-29993" fmla="*/ 10281 w 13843"/>
              <a:gd name="connsiteY45-29994" fmla="*/ 15775 h 17641"/>
              <a:gd name="connsiteX46-29995" fmla="*/ 10129 w 13843"/>
              <a:gd name="connsiteY46-29996" fmla="*/ 16622 h 17641"/>
              <a:gd name="connsiteX47-29997" fmla="*/ 10139 w 13843"/>
              <a:gd name="connsiteY47-29998" fmla="*/ 15898 h 17641"/>
              <a:gd name="connsiteX48-29999" fmla="*/ 10390 w 13843"/>
              <a:gd name="connsiteY48-30000" fmla="*/ 14890 h 17641"/>
              <a:gd name="connsiteX49-30001" fmla="*/ 10589 w 13843"/>
              <a:gd name="connsiteY49-30002" fmla="*/ 14100 h 17641"/>
              <a:gd name="connsiteX50-30003" fmla="*/ 10823 w 13843"/>
              <a:gd name="connsiteY50-30004" fmla="*/ 8335 h 17641"/>
              <a:gd name="connsiteX51-30005" fmla="*/ 10354 w 13843"/>
              <a:gd name="connsiteY51-30006" fmla="*/ 12175 h 17641"/>
              <a:gd name="connsiteX52-30007" fmla="*/ 8644 w 13843"/>
              <a:gd name="connsiteY52-30008" fmla="*/ 17630 h 17641"/>
              <a:gd name="connsiteX53-30009" fmla="*/ 9969 w 13843"/>
              <a:gd name="connsiteY53-30010" fmla="*/ 11851 h 17641"/>
              <a:gd name="connsiteX54-30011" fmla="*/ 9306 w 13843"/>
              <a:gd name="connsiteY54-30012" fmla="*/ 14917 h 17641"/>
              <a:gd name="connsiteX55-30013" fmla="*/ 9699 w 13843"/>
              <a:gd name="connsiteY55-30014" fmla="*/ 11442 h 17641"/>
              <a:gd name="connsiteX56-30015" fmla="*/ 10116 w 13843"/>
              <a:gd name="connsiteY56-30016" fmla="*/ 10172 h 17641"/>
              <a:gd name="connsiteX57-30017" fmla="*/ 10358 w 13843"/>
              <a:gd name="connsiteY57-30018" fmla="*/ 5435 h 17641"/>
              <a:gd name="connsiteX58-30019" fmla="*/ 9432 w 13843"/>
              <a:gd name="connsiteY58-30020" fmla="*/ 3443 h 17641"/>
              <a:gd name="connsiteX59-30021" fmla="*/ 7255 w 13843"/>
              <a:gd name="connsiteY59-30022" fmla="*/ 4898 h 17641"/>
              <a:gd name="connsiteX60-30023" fmla="*/ 6860 w 13843"/>
              <a:gd name="connsiteY60-30024" fmla="*/ 5686 h 17641"/>
              <a:gd name="connsiteX61-30025" fmla="*/ 6527 w 13843"/>
              <a:gd name="connsiteY61-30026" fmla="*/ 6132 h 17641"/>
              <a:gd name="connsiteX62-30027" fmla="*/ 6435 w 13843"/>
              <a:gd name="connsiteY62-30028" fmla="*/ 6532 h 17641"/>
              <a:gd name="connsiteX63-30029" fmla="*/ 6001 w 13843"/>
              <a:gd name="connsiteY63-30030" fmla="*/ 6935 h 17641"/>
              <a:gd name="connsiteX64-30031" fmla="*/ 5399 w 13843"/>
              <a:gd name="connsiteY64-30032" fmla="*/ 7260 h 17641"/>
              <a:gd name="connsiteX65-30033" fmla="*/ 5530 w 13843"/>
              <a:gd name="connsiteY65-30034" fmla="*/ 7171 h 17641"/>
              <a:gd name="connsiteX66-30035" fmla="*/ 5907 w 13843"/>
              <a:gd name="connsiteY66-30036" fmla="*/ 7016 h 17641"/>
              <a:gd name="connsiteX67-30037" fmla="*/ 5409 w 13843"/>
              <a:gd name="connsiteY67-30038" fmla="*/ 7287 h 17641"/>
              <a:gd name="connsiteX68-30039" fmla="*/ 4445 w 13843"/>
              <a:gd name="connsiteY68-30040" fmla="*/ 8017 h 17641"/>
              <a:gd name="connsiteX69-30041" fmla="*/ 3889 w 13843"/>
              <a:gd name="connsiteY69-30042" fmla="*/ 8372 h 17641"/>
              <a:gd name="connsiteX70-30043" fmla="*/ 3169 w 13843"/>
              <a:gd name="connsiteY70-30044" fmla="*/ 8683 h 17641"/>
              <a:gd name="connsiteX71-30045" fmla="*/ 1519 w 13843"/>
              <a:gd name="connsiteY71-30046" fmla="*/ 9330 h 17641"/>
              <a:gd name="connsiteX72-30047" fmla="*/ 482 w 13843"/>
              <a:gd name="connsiteY72-30048" fmla="*/ 9936 h 17641"/>
              <a:gd name="connsiteX73-30049" fmla="*/ 330 w 13843"/>
              <a:gd name="connsiteY73-30050" fmla="*/ 8790 h 17641"/>
              <a:gd name="connsiteX74-30051" fmla="*/ 109 w 13843"/>
              <a:gd name="connsiteY74-30052" fmla="*/ 7008 h 17641"/>
              <a:gd name="connsiteX0-30053" fmla="*/ 109 w 13843"/>
              <a:gd name="connsiteY0-30054" fmla="*/ 7008 h 17641"/>
              <a:gd name="connsiteX1-30055" fmla="*/ 2370 w 13843"/>
              <a:gd name="connsiteY1-30056" fmla="*/ 6237 h 17641"/>
              <a:gd name="connsiteX2-30057" fmla="*/ 4241 w 13843"/>
              <a:gd name="connsiteY2-30058" fmla="*/ 5504 h 17641"/>
              <a:gd name="connsiteX3-30059" fmla="*/ 6507 w 13843"/>
              <a:gd name="connsiteY3-30060" fmla="*/ 3399 h 17641"/>
              <a:gd name="connsiteX4-30061" fmla="*/ 7079 w 13843"/>
              <a:gd name="connsiteY4-30062" fmla="*/ 2367 h 17641"/>
              <a:gd name="connsiteX5-30063" fmla="*/ 7253 w 13843"/>
              <a:gd name="connsiteY5-30064" fmla="*/ 2149 h 17641"/>
              <a:gd name="connsiteX6-30065" fmla="*/ 7474 w 13843"/>
              <a:gd name="connsiteY6-30066" fmla="*/ 826 h 17641"/>
              <a:gd name="connsiteX7-30067" fmla="*/ 7824 w 13843"/>
              <a:gd name="connsiteY7-30068" fmla="*/ 961 h 17641"/>
              <a:gd name="connsiteX8-30069" fmla="*/ 8180 w 13843"/>
              <a:gd name="connsiteY8-30070" fmla="*/ 1915 h 17641"/>
              <a:gd name="connsiteX9-30071" fmla="*/ 8912 w 13843"/>
              <a:gd name="connsiteY9-30072" fmla="*/ 752 h 17641"/>
              <a:gd name="connsiteX10-30073" fmla="*/ 8584 w 13843"/>
              <a:gd name="connsiteY10-30074" fmla="*/ 1546 h 17641"/>
              <a:gd name="connsiteX11-30075" fmla="*/ 9243 w 13843"/>
              <a:gd name="connsiteY11-30076" fmla="*/ 19 h 17641"/>
              <a:gd name="connsiteX12-30077" fmla="*/ 9729 w 13843"/>
              <a:gd name="connsiteY12-30078" fmla="*/ 14 h 17641"/>
              <a:gd name="connsiteX13-30079" fmla="*/ 9825 w 13843"/>
              <a:gd name="connsiteY13-30080" fmla="*/ 1200 h 17641"/>
              <a:gd name="connsiteX14-30081" fmla="*/ 11867 w 13843"/>
              <a:gd name="connsiteY14-30082" fmla="*/ 3664 h 17641"/>
              <a:gd name="connsiteX15-30083" fmla="*/ 13658 w 13843"/>
              <a:gd name="connsiteY15-30084" fmla="*/ 12081 h 17641"/>
              <a:gd name="connsiteX16-30085" fmla="*/ 13784 w 13843"/>
              <a:gd name="connsiteY16-30086" fmla="*/ 17145 h 17641"/>
              <a:gd name="connsiteX17-30087" fmla="*/ 13607 w 13843"/>
              <a:gd name="connsiteY17-30088" fmla="*/ 15125 h 17641"/>
              <a:gd name="connsiteX18-30089" fmla="*/ 13156 w 13843"/>
              <a:gd name="connsiteY18-30090" fmla="*/ 17058 h 17641"/>
              <a:gd name="connsiteX19-30091" fmla="*/ 13395 w 13843"/>
              <a:gd name="connsiteY19-30092" fmla="*/ 13248 h 17641"/>
              <a:gd name="connsiteX20-30093" fmla="*/ 12761 w 13843"/>
              <a:gd name="connsiteY20-30094" fmla="*/ 9413 h 17641"/>
              <a:gd name="connsiteX21-30095" fmla="*/ 13104 w 13843"/>
              <a:gd name="connsiteY21-30096" fmla="*/ 13426 h 17641"/>
              <a:gd name="connsiteX22-30097" fmla="*/ 12856 w 13843"/>
              <a:gd name="connsiteY22-30098" fmla="*/ 13642 h 17641"/>
              <a:gd name="connsiteX23-30099" fmla="*/ 12428 w 13843"/>
              <a:gd name="connsiteY23-30100" fmla="*/ 15878 h 17641"/>
              <a:gd name="connsiteX24-30101" fmla="*/ 12465 w 13843"/>
              <a:gd name="connsiteY24-30102" fmla="*/ 10366 h 17641"/>
              <a:gd name="connsiteX25-30103" fmla="*/ 11546 w 13843"/>
              <a:gd name="connsiteY25-30104" fmla="*/ 4727 h 17641"/>
              <a:gd name="connsiteX26-30105" fmla="*/ 11713 w 13843"/>
              <a:gd name="connsiteY26-30106" fmla="*/ 7113 h 17641"/>
              <a:gd name="connsiteX27-30107" fmla="*/ 11954 w 13843"/>
              <a:gd name="connsiteY27-30108" fmla="*/ 7984 h 17641"/>
              <a:gd name="connsiteX28-30109" fmla="*/ 12312 w 13843"/>
              <a:gd name="connsiteY28-30110" fmla="*/ 9938 h 17641"/>
              <a:gd name="connsiteX29-30111" fmla="*/ 11938 w 13843"/>
              <a:gd name="connsiteY29-30112" fmla="*/ 9257 h 17641"/>
              <a:gd name="connsiteX30-30113" fmla="*/ 12198 w 13843"/>
              <a:gd name="connsiteY30-30114" fmla="*/ 14201 h 17641"/>
              <a:gd name="connsiteX31-30115" fmla="*/ 11896 w 13843"/>
              <a:gd name="connsiteY31-30116" fmla="*/ 16847 h 17641"/>
              <a:gd name="connsiteX32-30117" fmla="*/ 11833 w 13843"/>
              <a:gd name="connsiteY32-30118" fmla="*/ 13325 h 17641"/>
              <a:gd name="connsiteX33-30119" fmla="*/ 11685 w 13843"/>
              <a:gd name="connsiteY33-30120" fmla="*/ 11252 h 17641"/>
              <a:gd name="connsiteX34-30121" fmla="*/ 11028 w 13843"/>
              <a:gd name="connsiteY34-30122" fmla="*/ 6212 h 17641"/>
              <a:gd name="connsiteX35-30123" fmla="*/ 11374 w 13843"/>
              <a:gd name="connsiteY35-30124" fmla="*/ 11757 h 17641"/>
              <a:gd name="connsiteX36-30125" fmla="*/ 11574 w 13843"/>
              <a:gd name="connsiteY36-30126" fmla="*/ 14285 h 17641"/>
              <a:gd name="connsiteX37-30127" fmla="*/ 11403 w 13843"/>
              <a:gd name="connsiteY37-30128" fmla="*/ 16746 h 17641"/>
              <a:gd name="connsiteX38-30129" fmla="*/ 11211 w 13843"/>
              <a:gd name="connsiteY38-30130" fmla="*/ 13822 h 17641"/>
              <a:gd name="connsiteX39-30131" fmla="*/ 10807 w 13843"/>
              <a:gd name="connsiteY39-30132" fmla="*/ 16705 h 17641"/>
              <a:gd name="connsiteX40-30133" fmla="*/ 10464 w 13843"/>
              <a:gd name="connsiteY40-30134" fmla="*/ 17020 h 17641"/>
              <a:gd name="connsiteX41-30135" fmla="*/ 10543 w 13843"/>
              <a:gd name="connsiteY41-30136" fmla="*/ 16578 h 17641"/>
              <a:gd name="connsiteX42-30137" fmla="*/ 10656 w 13843"/>
              <a:gd name="connsiteY42-30138" fmla="*/ 15449 h 17641"/>
              <a:gd name="connsiteX43-30139" fmla="*/ 10782 w 13843"/>
              <a:gd name="connsiteY43-30140" fmla="*/ 14870 h 17641"/>
              <a:gd name="connsiteX44-30141" fmla="*/ 10671 w 13843"/>
              <a:gd name="connsiteY44-30142" fmla="*/ 15401 h 17641"/>
              <a:gd name="connsiteX45-30143" fmla="*/ 10281 w 13843"/>
              <a:gd name="connsiteY45-30144" fmla="*/ 15775 h 17641"/>
              <a:gd name="connsiteX46-30145" fmla="*/ 10129 w 13843"/>
              <a:gd name="connsiteY46-30146" fmla="*/ 16622 h 17641"/>
              <a:gd name="connsiteX47-30147" fmla="*/ 10139 w 13843"/>
              <a:gd name="connsiteY47-30148" fmla="*/ 15898 h 17641"/>
              <a:gd name="connsiteX48-30149" fmla="*/ 10390 w 13843"/>
              <a:gd name="connsiteY48-30150" fmla="*/ 14890 h 17641"/>
              <a:gd name="connsiteX49-30151" fmla="*/ 10589 w 13843"/>
              <a:gd name="connsiteY49-30152" fmla="*/ 14100 h 17641"/>
              <a:gd name="connsiteX50-30153" fmla="*/ 10823 w 13843"/>
              <a:gd name="connsiteY50-30154" fmla="*/ 8335 h 17641"/>
              <a:gd name="connsiteX51-30155" fmla="*/ 10354 w 13843"/>
              <a:gd name="connsiteY51-30156" fmla="*/ 12175 h 17641"/>
              <a:gd name="connsiteX52-30157" fmla="*/ 8644 w 13843"/>
              <a:gd name="connsiteY52-30158" fmla="*/ 17630 h 17641"/>
              <a:gd name="connsiteX53-30159" fmla="*/ 9969 w 13843"/>
              <a:gd name="connsiteY53-30160" fmla="*/ 11851 h 17641"/>
              <a:gd name="connsiteX54-30161" fmla="*/ 9306 w 13843"/>
              <a:gd name="connsiteY54-30162" fmla="*/ 14917 h 17641"/>
              <a:gd name="connsiteX55-30163" fmla="*/ 9699 w 13843"/>
              <a:gd name="connsiteY55-30164" fmla="*/ 11442 h 17641"/>
              <a:gd name="connsiteX56-30165" fmla="*/ 10116 w 13843"/>
              <a:gd name="connsiteY56-30166" fmla="*/ 10172 h 17641"/>
              <a:gd name="connsiteX57-30167" fmla="*/ 10358 w 13843"/>
              <a:gd name="connsiteY57-30168" fmla="*/ 5435 h 17641"/>
              <a:gd name="connsiteX58-30169" fmla="*/ 9432 w 13843"/>
              <a:gd name="connsiteY58-30170" fmla="*/ 3443 h 17641"/>
              <a:gd name="connsiteX59-30171" fmla="*/ 7255 w 13843"/>
              <a:gd name="connsiteY59-30172" fmla="*/ 4898 h 17641"/>
              <a:gd name="connsiteX60-30173" fmla="*/ 6860 w 13843"/>
              <a:gd name="connsiteY60-30174" fmla="*/ 5686 h 17641"/>
              <a:gd name="connsiteX61-30175" fmla="*/ 6527 w 13843"/>
              <a:gd name="connsiteY61-30176" fmla="*/ 6132 h 17641"/>
              <a:gd name="connsiteX62-30177" fmla="*/ 6435 w 13843"/>
              <a:gd name="connsiteY62-30178" fmla="*/ 6532 h 17641"/>
              <a:gd name="connsiteX63-30179" fmla="*/ 6001 w 13843"/>
              <a:gd name="connsiteY63-30180" fmla="*/ 6935 h 17641"/>
              <a:gd name="connsiteX64-30181" fmla="*/ 5399 w 13843"/>
              <a:gd name="connsiteY64-30182" fmla="*/ 7260 h 17641"/>
              <a:gd name="connsiteX65-30183" fmla="*/ 5530 w 13843"/>
              <a:gd name="connsiteY65-30184" fmla="*/ 7171 h 17641"/>
              <a:gd name="connsiteX66-30185" fmla="*/ 5907 w 13843"/>
              <a:gd name="connsiteY66-30186" fmla="*/ 7016 h 17641"/>
              <a:gd name="connsiteX67-30187" fmla="*/ 5409 w 13843"/>
              <a:gd name="connsiteY67-30188" fmla="*/ 7287 h 17641"/>
              <a:gd name="connsiteX68-30189" fmla="*/ 4445 w 13843"/>
              <a:gd name="connsiteY68-30190" fmla="*/ 8017 h 17641"/>
              <a:gd name="connsiteX69-30191" fmla="*/ 3889 w 13843"/>
              <a:gd name="connsiteY69-30192" fmla="*/ 8372 h 17641"/>
              <a:gd name="connsiteX70-30193" fmla="*/ 3169 w 13843"/>
              <a:gd name="connsiteY70-30194" fmla="*/ 8683 h 17641"/>
              <a:gd name="connsiteX71-30195" fmla="*/ 1519 w 13843"/>
              <a:gd name="connsiteY71-30196" fmla="*/ 9330 h 17641"/>
              <a:gd name="connsiteX72-30197" fmla="*/ 482 w 13843"/>
              <a:gd name="connsiteY72-30198" fmla="*/ 9936 h 17641"/>
              <a:gd name="connsiteX73-30199" fmla="*/ 330 w 13843"/>
              <a:gd name="connsiteY73-30200" fmla="*/ 8790 h 17641"/>
              <a:gd name="connsiteX74-30201" fmla="*/ 109 w 13843"/>
              <a:gd name="connsiteY74-30202" fmla="*/ 7008 h 17641"/>
              <a:gd name="connsiteX0-30203" fmla="*/ 109 w 13843"/>
              <a:gd name="connsiteY0-30204" fmla="*/ 7008 h 17664"/>
              <a:gd name="connsiteX1-30205" fmla="*/ 2370 w 13843"/>
              <a:gd name="connsiteY1-30206" fmla="*/ 6237 h 17664"/>
              <a:gd name="connsiteX2-30207" fmla="*/ 4241 w 13843"/>
              <a:gd name="connsiteY2-30208" fmla="*/ 5504 h 17664"/>
              <a:gd name="connsiteX3-30209" fmla="*/ 6507 w 13843"/>
              <a:gd name="connsiteY3-30210" fmla="*/ 3399 h 17664"/>
              <a:gd name="connsiteX4-30211" fmla="*/ 7079 w 13843"/>
              <a:gd name="connsiteY4-30212" fmla="*/ 2367 h 17664"/>
              <a:gd name="connsiteX5-30213" fmla="*/ 7253 w 13843"/>
              <a:gd name="connsiteY5-30214" fmla="*/ 2149 h 17664"/>
              <a:gd name="connsiteX6-30215" fmla="*/ 7474 w 13843"/>
              <a:gd name="connsiteY6-30216" fmla="*/ 826 h 17664"/>
              <a:gd name="connsiteX7-30217" fmla="*/ 7824 w 13843"/>
              <a:gd name="connsiteY7-30218" fmla="*/ 961 h 17664"/>
              <a:gd name="connsiteX8-30219" fmla="*/ 8180 w 13843"/>
              <a:gd name="connsiteY8-30220" fmla="*/ 1915 h 17664"/>
              <a:gd name="connsiteX9-30221" fmla="*/ 8912 w 13843"/>
              <a:gd name="connsiteY9-30222" fmla="*/ 752 h 17664"/>
              <a:gd name="connsiteX10-30223" fmla="*/ 8584 w 13843"/>
              <a:gd name="connsiteY10-30224" fmla="*/ 1546 h 17664"/>
              <a:gd name="connsiteX11-30225" fmla="*/ 9243 w 13843"/>
              <a:gd name="connsiteY11-30226" fmla="*/ 19 h 17664"/>
              <a:gd name="connsiteX12-30227" fmla="*/ 9729 w 13843"/>
              <a:gd name="connsiteY12-30228" fmla="*/ 14 h 17664"/>
              <a:gd name="connsiteX13-30229" fmla="*/ 9825 w 13843"/>
              <a:gd name="connsiteY13-30230" fmla="*/ 1200 h 17664"/>
              <a:gd name="connsiteX14-30231" fmla="*/ 11867 w 13843"/>
              <a:gd name="connsiteY14-30232" fmla="*/ 3664 h 17664"/>
              <a:gd name="connsiteX15-30233" fmla="*/ 13658 w 13843"/>
              <a:gd name="connsiteY15-30234" fmla="*/ 12081 h 17664"/>
              <a:gd name="connsiteX16-30235" fmla="*/ 13784 w 13843"/>
              <a:gd name="connsiteY16-30236" fmla="*/ 17145 h 17664"/>
              <a:gd name="connsiteX17-30237" fmla="*/ 13607 w 13843"/>
              <a:gd name="connsiteY17-30238" fmla="*/ 15125 h 17664"/>
              <a:gd name="connsiteX18-30239" fmla="*/ 13156 w 13843"/>
              <a:gd name="connsiteY18-30240" fmla="*/ 17058 h 17664"/>
              <a:gd name="connsiteX19-30241" fmla="*/ 13395 w 13843"/>
              <a:gd name="connsiteY19-30242" fmla="*/ 13248 h 17664"/>
              <a:gd name="connsiteX20-30243" fmla="*/ 12761 w 13843"/>
              <a:gd name="connsiteY20-30244" fmla="*/ 9413 h 17664"/>
              <a:gd name="connsiteX21-30245" fmla="*/ 13104 w 13843"/>
              <a:gd name="connsiteY21-30246" fmla="*/ 13426 h 17664"/>
              <a:gd name="connsiteX22-30247" fmla="*/ 12856 w 13843"/>
              <a:gd name="connsiteY22-30248" fmla="*/ 13642 h 17664"/>
              <a:gd name="connsiteX23-30249" fmla="*/ 12428 w 13843"/>
              <a:gd name="connsiteY23-30250" fmla="*/ 15878 h 17664"/>
              <a:gd name="connsiteX24-30251" fmla="*/ 12465 w 13843"/>
              <a:gd name="connsiteY24-30252" fmla="*/ 10366 h 17664"/>
              <a:gd name="connsiteX25-30253" fmla="*/ 11546 w 13843"/>
              <a:gd name="connsiteY25-30254" fmla="*/ 4727 h 17664"/>
              <a:gd name="connsiteX26-30255" fmla="*/ 11713 w 13843"/>
              <a:gd name="connsiteY26-30256" fmla="*/ 7113 h 17664"/>
              <a:gd name="connsiteX27-30257" fmla="*/ 11954 w 13843"/>
              <a:gd name="connsiteY27-30258" fmla="*/ 7984 h 17664"/>
              <a:gd name="connsiteX28-30259" fmla="*/ 12312 w 13843"/>
              <a:gd name="connsiteY28-30260" fmla="*/ 9938 h 17664"/>
              <a:gd name="connsiteX29-30261" fmla="*/ 11938 w 13843"/>
              <a:gd name="connsiteY29-30262" fmla="*/ 9257 h 17664"/>
              <a:gd name="connsiteX30-30263" fmla="*/ 12198 w 13843"/>
              <a:gd name="connsiteY30-30264" fmla="*/ 14201 h 17664"/>
              <a:gd name="connsiteX31-30265" fmla="*/ 11896 w 13843"/>
              <a:gd name="connsiteY31-30266" fmla="*/ 16847 h 17664"/>
              <a:gd name="connsiteX32-30267" fmla="*/ 11833 w 13843"/>
              <a:gd name="connsiteY32-30268" fmla="*/ 13325 h 17664"/>
              <a:gd name="connsiteX33-30269" fmla="*/ 11685 w 13843"/>
              <a:gd name="connsiteY33-30270" fmla="*/ 11252 h 17664"/>
              <a:gd name="connsiteX34-30271" fmla="*/ 11028 w 13843"/>
              <a:gd name="connsiteY34-30272" fmla="*/ 6212 h 17664"/>
              <a:gd name="connsiteX35-30273" fmla="*/ 11374 w 13843"/>
              <a:gd name="connsiteY35-30274" fmla="*/ 11757 h 17664"/>
              <a:gd name="connsiteX36-30275" fmla="*/ 11574 w 13843"/>
              <a:gd name="connsiteY36-30276" fmla="*/ 14285 h 17664"/>
              <a:gd name="connsiteX37-30277" fmla="*/ 11403 w 13843"/>
              <a:gd name="connsiteY37-30278" fmla="*/ 16746 h 17664"/>
              <a:gd name="connsiteX38-30279" fmla="*/ 11211 w 13843"/>
              <a:gd name="connsiteY38-30280" fmla="*/ 13822 h 17664"/>
              <a:gd name="connsiteX39-30281" fmla="*/ 10807 w 13843"/>
              <a:gd name="connsiteY39-30282" fmla="*/ 16705 h 17664"/>
              <a:gd name="connsiteX40-30283" fmla="*/ 10464 w 13843"/>
              <a:gd name="connsiteY40-30284" fmla="*/ 17020 h 17664"/>
              <a:gd name="connsiteX41-30285" fmla="*/ 10543 w 13843"/>
              <a:gd name="connsiteY41-30286" fmla="*/ 16578 h 17664"/>
              <a:gd name="connsiteX42-30287" fmla="*/ 10656 w 13843"/>
              <a:gd name="connsiteY42-30288" fmla="*/ 15449 h 17664"/>
              <a:gd name="connsiteX43-30289" fmla="*/ 10782 w 13843"/>
              <a:gd name="connsiteY43-30290" fmla="*/ 14870 h 17664"/>
              <a:gd name="connsiteX44-30291" fmla="*/ 10671 w 13843"/>
              <a:gd name="connsiteY44-30292" fmla="*/ 15401 h 17664"/>
              <a:gd name="connsiteX45-30293" fmla="*/ 10281 w 13843"/>
              <a:gd name="connsiteY45-30294" fmla="*/ 15775 h 17664"/>
              <a:gd name="connsiteX46-30295" fmla="*/ 10129 w 13843"/>
              <a:gd name="connsiteY46-30296" fmla="*/ 16622 h 17664"/>
              <a:gd name="connsiteX47-30297" fmla="*/ 10139 w 13843"/>
              <a:gd name="connsiteY47-30298" fmla="*/ 15898 h 17664"/>
              <a:gd name="connsiteX48-30299" fmla="*/ 10390 w 13843"/>
              <a:gd name="connsiteY48-30300" fmla="*/ 14890 h 17664"/>
              <a:gd name="connsiteX49-30301" fmla="*/ 10589 w 13843"/>
              <a:gd name="connsiteY49-30302" fmla="*/ 14100 h 17664"/>
              <a:gd name="connsiteX50-30303" fmla="*/ 10823 w 13843"/>
              <a:gd name="connsiteY50-30304" fmla="*/ 8335 h 17664"/>
              <a:gd name="connsiteX51-30305" fmla="*/ 10354 w 13843"/>
              <a:gd name="connsiteY51-30306" fmla="*/ 12175 h 17664"/>
              <a:gd name="connsiteX52-30307" fmla="*/ 10086 w 13843"/>
              <a:gd name="connsiteY52-30308" fmla="*/ 15598 h 17664"/>
              <a:gd name="connsiteX53-30309" fmla="*/ 8644 w 13843"/>
              <a:gd name="connsiteY53-30310" fmla="*/ 17630 h 17664"/>
              <a:gd name="connsiteX54-30311" fmla="*/ 9969 w 13843"/>
              <a:gd name="connsiteY54-30312" fmla="*/ 11851 h 17664"/>
              <a:gd name="connsiteX55-30313" fmla="*/ 9306 w 13843"/>
              <a:gd name="connsiteY55-30314" fmla="*/ 14917 h 17664"/>
              <a:gd name="connsiteX56-30315" fmla="*/ 9699 w 13843"/>
              <a:gd name="connsiteY56-30316" fmla="*/ 11442 h 17664"/>
              <a:gd name="connsiteX57-30317" fmla="*/ 10116 w 13843"/>
              <a:gd name="connsiteY57-30318" fmla="*/ 10172 h 17664"/>
              <a:gd name="connsiteX58-30319" fmla="*/ 10358 w 13843"/>
              <a:gd name="connsiteY58-30320" fmla="*/ 5435 h 17664"/>
              <a:gd name="connsiteX59-30321" fmla="*/ 9432 w 13843"/>
              <a:gd name="connsiteY59-30322" fmla="*/ 3443 h 17664"/>
              <a:gd name="connsiteX60-30323" fmla="*/ 7255 w 13843"/>
              <a:gd name="connsiteY60-30324" fmla="*/ 4898 h 17664"/>
              <a:gd name="connsiteX61-30325" fmla="*/ 6860 w 13843"/>
              <a:gd name="connsiteY61-30326" fmla="*/ 5686 h 17664"/>
              <a:gd name="connsiteX62-30327" fmla="*/ 6527 w 13843"/>
              <a:gd name="connsiteY62-30328" fmla="*/ 6132 h 17664"/>
              <a:gd name="connsiteX63-30329" fmla="*/ 6435 w 13843"/>
              <a:gd name="connsiteY63-30330" fmla="*/ 6532 h 17664"/>
              <a:gd name="connsiteX64-30331" fmla="*/ 6001 w 13843"/>
              <a:gd name="connsiteY64-30332" fmla="*/ 6935 h 17664"/>
              <a:gd name="connsiteX65-30333" fmla="*/ 5399 w 13843"/>
              <a:gd name="connsiteY65-30334" fmla="*/ 7260 h 17664"/>
              <a:gd name="connsiteX66-30335" fmla="*/ 5530 w 13843"/>
              <a:gd name="connsiteY66-30336" fmla="*/ 7171 h 17664"/>
              <a:gd name="connsiteX67-30337" fmla="*/ 5907 w 13843"/>
              <a:gd name="connsiteY67-30338" fmla="*/ 7016 h 17664"/>
              <a:gd name="connsiteX68-30339" fmla="*/ 5409 w 13843"/>
              <a:gd name="connsiteY68-30340" fmla="*/ 7287 h 17664"/>
              <a:gd name="connsiteX69-30341" fmla="*/ 4445 w 13843"/>
              <a:gd name="connsiteY69-30342" fmla="*/ 8017 h 17664"/>
              <a:gd name="connsiteX70-30343" fmla="*/ 3889 w 13843"/>
              <a:gd name="connsiteY70-30344" fmla="*/ 8372 h 17664"/>
              <a:gd name="connsiteX71-30345" fmla="*/ 3169 w 13843"/>
              <a:gd name="connsiteY71-30346" fmla="*/ 8683 h 17664"/>
              <a:gd name="connsiteX72-30347" fmla="*/ 1519 w 13843"/>
              <a:gd name="connsiteY72-30348" fmla="*/ 9330 h 17664"/>
              <a:gd name="connsiteX73-30349" fmla="*/ 482 w 13843"/>
              <a:gd name="connsiteY73-30350" fmla="*/ 9936 h 17664"/>
              <a:gd name="connsiteX74-30351" fmla="*/ 330 w 13843"/>
              <a:gd name="connsiteY74-30352" fmla="*/ 8790 h 17664"/>
              <a:gd name="connsiteX75" fmla="*/ 109 w 13843"/>
              <a:gd name="connsiteY75" fmla="*/ 7008 h 17664"/>
              <a:gd name="connsiteX0-30353" fmla="*/ 109 w 13843"/>
              <a:gd name="connsiteY0-30354" fmla="*/ 7008 h 17649"/>
              <a:gd name="connsiteX1-30355" fmla="*/ 2370 w 13843"/>
              <a:gd name="connsiteY1-30356" fmla="*/ 6237 h 17649"/>
              <a:gd name="connsiteX2-30357" fmla="*/ 4241 w 13843"/>
              <a:gd name="connsiteY2-30358" fmla="*/ 5504 h 17649"/>
              <a:gd name="connsiteX3-30359" fmla="*/ 6507 w 13843"/>
              <a:gd name="connsiteY3-30360" fmla="*/ 3399 h 17649"/>
              <a:gd name="connsiteX4-30361" fmla="*/ 7079 w 13843"/>
              <a:gd name="connsiteY4-30362" fmla="*/ 2367 h 17649"/>
              <a:gd name="connsiteX5-30363" fmla="*/ 7253 w 13843"/>
              <a:gd name="connsiteY5-30364" fmla="*/ 2149 h 17649"/>
              <a:gd name="connsiteX6-30365" fmla="*/ 7474 w 13843"/>
              <a:gd name="connsiteY6-30366" fmla="*/ 826 h 17649"/>
              <a:gd name="connsiteX7-30367" fmla="*/ 7824 w 13843"/>
              <a:gd name="connsiteY7-30368" fmla="*/ 961 h 17649"/>
              <a:gd name="connsiteX8-30369" fmla="*/ 8180 w 13843"/>
              <a:gd name="connsiteY8-30370" fmla="*/ 1915 h 17649"/>
              <a:gd name="connsiteX9-30371" fmla="*/ 8912 w 13843"/>
              <a:gd name="connsiteY9-30372" fmla="*/ 752 h 17649"/>
              <a:gd name="connsiteX10-30373" fmla="*/ 8584 w 13843"/>
              <a:gd name="connsiteY10-30374" fmla="*/ 1546 h 17649"/>
              <a:gd name="connsiteX11-30375" fmla="*/ 9243 w 13843"/>
              <a:gd name="connsiteY11-30376" fmla="*/ 19 h 17649"/>
              <a:gd name="connsiteX12-30377" fmla="*/ 9729 w 13843"/>
              <a:gd name="connsiteY12-30378" fmla="*/ 14 h 17649"/>
              <a:gd name="connsiteX13-30379" fmla="*/ 9825 w 13843"/>
              <a:gd name="connsiteY13-30380" fmla="*/ 1200 h 17649"/>
              <a:gd name="connsiteX14-30381" fmla="*/ 11867 w 13843"/>
              <a:gd name="connsiteY14-30382" fmla="*/ 3664 h 17649"/>
              <a:gd name="connsiteX15-30383" fmla="*/ 13658 w 13843"/>
              <a:gd name="connsiteY15-30384" fmla="*/ 12081 h 17649"/>
              <a:gd name="connsiteX16-30385" fmla="*/ 13784 w 13843"/>
              <a:gd name="connsiteY16-30386" fmla="*/ 17145 h 17649"/>
              <a:gd name="connsiteX17-30387" fmla="*/ 13607 w 13843"/>
              <a:gd name="connsiteY17-30388" fmla="*/ 15125 h 17649"/>
              <a:gd name="connsiteX18-30389" fmla="*/ 13156 w 13843"/>
              <a:gd name="connsiteY18-30390" fmla="*/ 17058 h 17649"/>
              <a:gd name="connsiteX19-30391" fmla="*/ 13395 w 13843"/>
              <a:gd name="connsiteY19-30392" fmla="*/ 13248 h 17649"/>
              <a:gd name="connsiteX20-30393" fmla="*/ 12761 w 13843"/>
              <a:gd name="connsiteY20-30394" fmla="*/ 9413 h 17649"/>
              <a:gd name="connsiteX21-30395" fmla="*/ 13104 w 13843"/>
              <a:gd name="connsiteY21-30396" fmla="*/ 13426 h 17649"/>
              <a:gd name="connsiteX22-30397" fmla="*/ 12856 w 13843"/>
              <a:gd name="connsiteY22-30398" fmla="*/ 13642 h 17649"/>
              <a:gd name="connsiteX23-30399" fmla="*/ 12428 w 13843"/>
              <a:gd name="connsiteY23-30400" fmla="*/ 15878 h 17649"/>
              <a:gd name="connsiteX24-30401" fmla="*/ 12465 w 13843"/>
              <a:gd name="connsiteY24-30402" fmla="*/ 10366 h 17649"/>
              <a:gd name="connsiteX25-30403" fmla="*/ 11546 w 13843"/>
              <a:gd name="connsiteY25-30404" fmla="*/ 4727 h 17649"/>
              <a:gd name="connsiteX26-30405" fmla="*/ 11713 w 13843"/>
              <a:gd name="connsiteY26-30406" fmla="*/ 7113 h 17649"/>
              <a:gd name="connsiteX27-30407" fmla="*/ 11954 w 13843"/>
              <a:gd name="connsiteY27-30408" fmla="*/ 7984 h 17649"/>
              <a:gd name="connsiteX28-30409" fmla="*/ 12312 w 13843"/>
              <a:gd name="connsiteY28-30410" fmla="*/ 9938 h 17649"/>
              <a:gd name="connsiteX29-30411" fmla="*/ 11938 w 13843"/>
              <a:gd name="connsiteY29-30412" fmla="*/ 9257 h 17649"/>
              <a:gd name="connsiteX30-30413" fmla="*/ 12198 w 13843"/>
              <a:gd name="connsiteY30-30414" fmla="*/ 14201 h 17649"/>
              <a:gd name="connsiteX31-30415" fmla="*/ 11896 w 13843"/>
              <a:gd name="connsiteY31-30416" fmla="*/ 16847 h 17649"/>
              <a:gd name="connsiteX32-30417" fmla="*/ 11833 w 13843"/>
              <a:gd name="connsiteY32-30418" fmla="*/ 13325 h 17649"/>
              <a:gd name="connsiteX33-30419" fmla="*/ 11685 w 13843"/>
              <a:gd name="connsiteY33-30420" fmla="*/ 11252 h 17649"/>
              <a:gd name="connsiteX34-30421" fmla="*/ 11028 w 13843"/>
              <a:gd name="connsiteY34-30422" fmla="*/ 6212 h 17649"/>
              <a:gd name="connsiteX35-30423" fmla="*/ 11374 w 13843"/>
              <a:gd name="connsiteY35-30424" fmla="*/ 11757 h 17649"/>
              <a:gd name="connsiteX36-30425" fmla="*/ 11574 w 13843"/>
              <a:gd name="connsiteY36-30426" fmla="*/ 14285 h 17649"/>
              <a:gd name="connsiteX37-30427" fmla="*/ 11403 w 13843"/>
              <a:gd name="connsiteY37-30428" fmla="*/ 16746 h 17649"/>
              <a:gd name="connsiteX38-30429" fmla="*/ 11211 w 13843"/>
              <a:gd name="connsiteY38-30430" fmla="*/ 13822 h 17649"/>
              <a:gd name="connsiteX39-30431" fmla="*/ 10807 w 13843"/>
              <a:gd name="connsiteY39-30432" fmla="*/ 16705 h 17649"/>
              <a:gd name="connsiteX40-30433" fmla="*/ 10464 w 13843"/>
              <a:gd name="connsiteY40-30434" fmla="*/ 17020 h 17649"/>
              <a:gd name="connsiteX41-30435" fmla="*/ 10543 w 13843"/>
              <a:gd name="connsiteY41-30436" fmla="*/ 16578 h 17649"/>
              <a:gd name="connsiteX42-30437" fmla="*/ 10656 w 13843"/>
              <a:gd name="connsiteY42-30438" fmla="*/ 15449 h 17649"/>
              <a:gd name="connsiteX43-30439" fmla="*/ 10782 w 13843"/>
              <a:gd name="connsiteY43-30440" fmla="*/ 14870 h 17649"/>
              <a:gd name="connsiteX44-30441" fmla="*/ 10671 w 13843"/>
              <a:gd name="connsiteY44-30442" fmla="*/ 15401 h 17649"/>
              <a:gd name="connsiteX45-30443" fmla="*/ 10281 w 13843"/>
              <a:gd name="connsiteY45-30444" fmla="*/ 15775 h 17649"/>
              <a:gd name="connsiteX46-30445" fmla="*/ 10129 w 13843"/>
              <a:gd name="connsiteY46-30446" fmla="*/ 16622 h 17649"/>
              <a:gd name="connsiteX47-30447" fmla="*/ 10139 w 13843"/>
              <a:gd name="connsiteY47-30448" fmla="*/ 15898 h 17649"/>
              <a:gd name="connsiteX48-30449" fmla="*/ 10390 w 13843"/>
              <a:gd name="connsiteY48-30450" fmla="*/ 14890 h 17649"/>
              <a:gd name="connsiteX49-30451" fmla="*/ 10589 w 13843"/>
              <a:gd name="connsiteY49-30452" fmla="*/ 14100 h 17649"/>
              <a:gd name="connsiteX50-30453" fmla="*/ 10823 w 13843"/>
              <a:gd name="connsiteY50-30454" fmla="*/ 8335 h 17649"/>
              <a:gd name="connsiteX51-30455" fmla="*/ 10354 w 13843"/>
              <a:gd name="connsiteY51-30456" fmla="*/ 12175 h 17649"/>
              <a:gd name="connsiteX52-30457" fmla="*/ 10086 w 13843"/>
              <a:gd name="connsiteY52-30458" fmla="*/ 15598 h 17649"/>
              <a:gd name="connsiteX53-30459" fmla="*/ 8644 w 13843"/>
              <a:gd name="connsiteY53-30460" fmla="*/ 17630 h 17649"/>
              <a:gd name="connsiteX54-30461" fmla="*/ 9969 w 13843"/>
              <a:gd name="connsiteY54-30462" fmla="*/ 11851 h 17649"/>
              <a:gd name="connsiteX55-30463" fmla="*/ 9306 w 13843"/>
              <a:gd name="connsiteY55-30464" fmla="*/ 14917 h 17649"/>
              <a:gd name="connsiteX56-30465" fmla="*/ 9699 w 13843"/>
              <a:gd name="connsiteY56-30466" fmla="*/ 11442 h 17649"/>
              <a:gd name="connsiteX57-30467" fmla="*/ 10116 w 13843"/>
              <a:gd name="connsiteY57-30468" fmla="*/ 10172 h 17649"/>
              <a:gd name="connsiteX58-30469" fmla="*/ 10358 w 13843"/>
              <a:gd name="connsiteY58-30470" fmla="*/ 5435 h 17649"/>
              <a:gd name="connsiteX59-30471" fmla="*/ 9432 w 13843"/>
              <a:gd name="connsiteY59-30472" fmla="*/ 3443 h 17649"/>
              <a:gd name="connsiteX60-30473" fmla="*/ 7255 w 13843"/>
              <a:gd name="connsiteY60-30474" fmla="*/ 4898 h 17649"/>
              <a:gd name="connsiteX61-30475" fmla="*/ 6860 w 13843"/>
              <a:gd name="connsiteY61-30476" fmla="*/ 5686 h 17649"/>
              <a:gd name="connsiteX62-30477" fmla="*/ 6527 w 13843"/>
              <a:gd name="connsiteY62-30478" fmla="*/ 6132 h 17649"/>
              <a:gd name="connsiteX63-30479" fmla="*/ 6435 w 13843"/>
              <a:gd name="connsiteY63-30480" fmla="*/ 6532 h 17649"/>
              <a:gd name="connsiteX64-30481" fmla="*/ 6001 w 13843"/>
              <a:gd name="connsiteY64-30482" fmla="*/ 6935 h 17649"/>
              <a:gd name="connsiteX65-30483" fmla="*/ 5399 w 13843"/>
              <a:gd name="connsiteY65-30484" fmla="*/ 7260 h 17649"/>
              <a:gd name="connsiteX66-30485" fmla="*/ 5530 w 13843"/>
              <a:gd name="connsiteY66-30486" fmla="*/ 7171 h 17649"/>
              <a:gd name="connsiteX67-30487" fmla="*/ 5907 w 13843"/>
              <a:gd name="connsiteY67-30488" fmla="*/ 7016 h 17649"/>
              <a:gd name="connsiteX68-30489" fmla="*/ 5409 w 13843"/>
              <a:gd name="connsiteY68-30490" fmla="*/ 7287 h 17649"/>
              <a:gd name="connsiteX69-30491" fmla="*/ 4445 w 13843"/>
              <a:gd name="connsiteY69-30492" fmla="*/ 8017 h 17649"/>
              <a:gd name="connsiteX70-30493" fmla="*/ 3889 w 13843"/>
              <a:gd name="connsiteY70-30494" fmla="*/ 8372 h 17649"/>
              <a:gd name="connsiteX71-30495" fmla="*/ 3169 w 13843"/>
              <a:gd name="connsiteY71-30496" fmla="*/ 8683 h 17649"/>
              <a:gd name="connsiteX72-30497" fmla="*/ 1519 w 13843"/>
              <a:gd name="connsiteY72-30498" fmla="*/ 9330 h 17649"/>
              <a:gd name="connsiteX73-30499" fmla="*/ 482 w 13843"/>
              <a:gd name="connsiteY73-30500" fmla="*/ 9936 h 17649"/>
              <a:gd name="connsiteX74-30501" fmla="*/ 330 w 13843"/>
              <a:gd name="connsiteY74-30502" fmla="*/ 8790 h 17649"/>
              <a:gd name="connsiteX75-30503" fmla="*/ 109 w 13843"/>
              <a:gd name="connsiteY75-30504" fmla="*/ 7008 h 17649"/>
              <a:gd name="connsiteX0-30505" fmla="*/ 109 w 13843"/>
              <a:gd name="connsiteY0-30506" fmla="*/ 7008 h 17649"/>
              <a:gd name="connsiteX1-30507" fmla="*/ 2370 w 13843"/>
              <a:gd name="connsiteY1-30508" fmla="*/ 6237 h 17649"/>
              <a:gd name="connsiteX2-30509" fmla="*/ 4241 w 13843"/>
              <a:gd name="connsiteY2-30510" fmla="*/ 5504 h 17649"/>
              <a:gd name="connsiteX3-30511" fmla="*/ 6507 w 13843"/>
              <a:gd name="connsiteY3-30512" fmla="*/ 3399 h 17649"/>
              <a:gd name="connsiteX4-30513" fmla="*/ 7079 w 13843"/>
              <a:gd name="connsiteY4-30514" fmla="*/ 2367 h 17649"/>
              <a:gd name="connsiteX5-30515" fmla="*/ 7253 w 13843"/>
              <a:gd name="connsiteY5-30516" fmla="*/ 2149 h 17649"/>
              <a:gd name="connsiteX6-30517" fmla="*/ 7474 w 13843"/>
              <a:gd name="connsiteY6-30518" fmla="*/ 826 h 17649"/>
              <a:gd name="connsiteX7-30519" fmla="*/ 7824 w 13843"/>
              <a:gd name="connsiteY7-30520" fmla="*/ 961 h 17649"/>
              <a:gd name="connsiteX8-30521" fmla="*/ 8180 w 13843"/>
              <a:gd name="connsiteY8-30522" fmla="*/ 1915 h 17649"/>
              <a:gd name="connsiteX9-30523" fmla="*/ 8912 w 13843"/>
              <a:gd name="connsiteY9-30524" fmla="*/ 752 h 17649"/>
              <a:gd name="connsiteX10-30525" fmla="*/ 8584 w 13843"/>
              <a:gd name="connsiteY10-30526" fmla="*/ 1546 h 17649"/>
              <a:gd name="connsiteX11-30527" fmla="*/ 9243 w 13843"/>
              <a:gd name="connsiteY11-30528" fmla="*/ 19 h 17649"/>
              <a:gd name="connsiteX12-30529" fmla="*/ 9729 w 13843"/>
              <a:gd name="connsiteY12-30530" fmla="*/ 14 h 17649"/>
              <a:gd name="connsiteX13-30531" fmla="*/ 9825 w 13843"/>
              <a:gd name="connsiteY13-30532" fmla="*/ 1200 h 17649"/>
              <a:gd name="connsiteX14-30533" fmla="*/ 11867 w 13843"/>
              <a:gd name="connsiteY14-30534" fmla="*/ 3664 h 17649"/>
              <a:gd name="connsiteX15-30535" fmla="*/ 13658 w 13843"/>
              <a:gd name="connsiteY15-30536" fmla="*/ 12081 h 17649"/>
              <a:gd name="connsiteX16-30537" fmla="*/ 13784 w 13843"/>
              <a:gd name="connsiteY16-30538" fmla="*/ 17145 h 17649"/>
              <a:gd name="connsiteX17-30539" fmla="*/ 13607 w 13843"/>
              <a:gd name="connsiteY17-30540" fmla="*/ 15125 h 17649"/>
              <a:gd name="connsiteX18-30541" fmla="*/ 13156 w 13843"/>
              <a:gd name="connsiteY18-30542" fmla="*/ 17058 h 17649"/>
              <a:gd name="connsiteX19-30543" fmla="*/ 13395 w 13843"/>
              <a:gd name="connsiteY19-30544" fmla="*/ 13248 h 17649"/>
              <a:gd name="connsiteX20-30545" fmla="*/ 12761 w 13843"/>
              <a:gd name="connsiteY20-30546" fmla="*/ 9413 h 17649"/>
              <a:gd name="connsiteX21-30547" fmla="*/ 13104 w 13843"/>
              <a:gd name="connsiteY21-30548" fmla="*/ 13426 h 17649"/>
              <a:gd name="connsiteX22-30549" fmla="*/ 12856 w 13843"/>
              <a:gd name="connsiteY22-30550" fmla="*/ 13642 h 17649"/>
              <a:gd name="connsiteX23-30551" fmla="*/ 12428 w 13843"/>
              <a:gd name="connsiteY23-30552" fmla="*/ 15878 h 17649"/>
              <a:gd name="connsiteX24-30553" fmla="*/ 12465 w 13843"/>
              <a:gd name="connsiteY24-30554" fmla="*/ 10366 h 17649"/>
              <a:gd name="connsiteX25-30555" fmla="*/ 11546 w 13843"/>
              <a:gd name="connsiteY25-30556" fmla="*/ 4727 h 17649"/>
              <a:gd name="connsiteX26-30557" fmla="*/ 11713 w 13843"/>
              <a:gd name="connsiteY26-30558" fmla="*/ 7113 h 17649"/>
              <a:gd name="connsiteX27-30559" fmla="*/ 11954 w 13843"/>
              <a:gd name="connsiteY27-30560" fmla="*/ 7984 h 17649"/>
              <a:gd name="connsiteX28-30561" fmla="*/ 12312 w 13843"/>
              <a:gd name="connsiteY28-30562" fmla="*/ 9938 h 17649"/>
              <a:gd name="connsiteX29-30563" fmla="*/ 11938 w 13843"/>
              <a:gd name="connsiteY29-30564" fmla="*/ 9257 h 17649"/>
              <a:gd name="connsiteX30-30565" fmla="*/ 12198 w 13843"/>
              <a:gd name="connsiteY30-30566" fmla="*/ 14201 h 17649"/>
              <a:gd name="connsiteX31-30567" fmla="*/ 11896 w 13843"/>
              <a:gd name="connsiteY31-30568" fmla="*/ 16847 h 17649"/>
              <a:gd name="connsiteX32-30569" fmla="*/ 11833 w 13843"/>
              <a:gd name="connsiteY32-30570" fmla="*/ 13325 h 17649"/>
              <a:gd name="connsiteX33-30571" fmla="*/ 11685 w 13843"/>
              <a:gd name="connsiteY33-30572" fmla="*/ 11252 h 17649"/>
              <a:gd name="connsiteX34-30573" fmla="*/ 11028 w 13843"/>
              <a:gd name="connsiteY34-30574" fmla="*/ 6212 h 17649"/>
              <a:gd name="connsiteX35-30575" fmla="*/ 11374 w 13843"/>
              <a:gd name="connsiteY35-30576" fmla="*/ 11757 h 17649"/>
              <a:gd name="connsiteX36-30577" fmla="*/ 11574 w 13843"/>
              <a:gd name="connsiteY36-30578" fmla="*/ 14285 h 17649"/>
              <a:gd name="connsiteX37-30579" fmla="*/ 11403 w 13843"/>
              <a:gd name="connsiteY37-30580" fmla="*/ 16746 h 17649"/>
              <a:gd name="connsiteX38-30581" fmla="*/ 11211 w 13843"/>
              <a:gd name="connsiteY38-30582" fmla="*/ 13822 h 17649"/>
              <a:gd name="connsiteX39-30583" fmla="*/ 10807 w 13843"/>
              <a:gd name="connsiteY39-30584" fmla="*/ 16705 h 17649"/>
              <a:gd name="connsiteX40-30585" fmla="*/ 10464 w 13843"/>
              <a:gd name="connsiteY40-30586" fmla="*/ 17020 h 17649"/>
              <a:gd name="connsiteX41-30587" fmla="*/ 10543 w 13843"/>
              <a:gd name="connsiteY41-30588" fmla="*/ 16578 h 17649"/>
              <a:gd name="connsiteX42-30589" fmla="*/ 10656 w 13843"/>
              <a:gd name="connsiteY42-30590" fmla="*/ 15449 h 17649"/>
              <a:gd name="connsiteX43-30591" fmla="*/ 10782 w 13843"/>
              <a:gd name="connsiteY43-30592" fmla="*/ 14870 h 17649"/>
              <a:gd name="connsiteX44-30593" fmla="*/ 10671 w 13843"/>
              <a:gd name="connsiteY44-30594" fmla="*/ 15401 h 17649"/>
              <a:gd name="connsiteX45-30595" fmla="*/ 10281 w 13843"/>
              <a:gd name="connsiteY45-30596" fmla="*/ 15775 h 17649"/>
              <a:gd name="connsiteX46-30597" fmla="*/ 10129 w 13843"/>
              <a:gd name="connsiteY46-30598" fmla="*/ 16622 h 17649"/>
              <a:gd name="connsiteX47-30599" fmla="*/ 10139 w 13843"/>
              <a:gd name="connsiteY47-30600" fmla="*/ 15898 h 17649"/>
              <a:gd name="connsiteX48-30601" fmla="*/ 10390 w 13843"/>
              <a:gd name="connsiteY48-30602" fmla="*/ 14890 h 17649"/>
              <a:gd name="connsiteX49-30603" fmla="*/ 10589 w 13843"/>
              <a:gd name="connsiteY49-30604" fmla="*/ 14100 h 17649"/>
              <a:gd name="connsiteX50-30605" fmla="*/ 10823 w 13843"/>
              <a:gd name="connsiteY50-30606" fmla="*/ 8335 h 17649"/>
              <a:gd name="connsiteX51-30607" fmla="*/ 10354 w 13843"/>
              <a:gd name="connsiteY51-30608" fmla="*/ 12175 h 17649"/>
              <a:gd name="connsiteX52-30609" fmla="*/ 10086 w 13843"/>
              <a:gd name="connsiteY52-30610" fmla="*/ 15598 h 17649"/>
              <a:gd name="connsiteX53-30611" fmla="*/ 8644 w 13843"/>
              <a:gd name="connsiteY53-30612" fmla="*/ 17630 h 17649"/>
              <a:gd name="connsiteX54-30613" fmla="*/ 9969 w 13843"/>
              <a:gd name="connsiteY54-30614" fmla="*/ 11851 h 17649"/>
              <a:gd name="connsiteX55-30615" fmla="*/ 8940 w 13843"/>
              <a:gd name="connsiteY55-30616" fmla="*/ 15259 h 17649"/>
              <a:gd name="connsiteX56-30617" fmla="*/ 9699 w 13843"/>
              <a:gd name="connsiteY56-30618" fmla="*/ 11442 h 17649"/>
              <a:gd name="connsiteX57-30619" fmla="*/ 10116 w 13843"/>
              <a:gd name="connsiteY57-30620" fmla="*/ 10172 h 17649"/>
              <a:gd name="connsiteX58-30621" fmla="*/ 10358 w 13843"/>
              <a:gd name="connsiteY58-30622" fmla="*/ 5435 h 17649"/>
              <a:gd name="connsiteX59-30623" fmla="*/ 9432 w 13843"/>
              <a:gd name="connsiteY59-30624" fmla="*/ 3443 h 17649"/>
              <a:gd name="connsiteX60-30625" fmla="*/ 7255 w 13843"/>
              <a:gd name="connsiteY60-30626" fmla="*/ 4898 h 17649"/>
              <a:gd name="connsiteX61-30627" fmla="*/ 6860 w 13843"/>
              <a:gd name="connsiteY61-30628" fmla="*/ 5686 h 17649"/>
              <a:gd name="connsiteX62-30629" fmla="*/ 6527 w 13843"/>
              <a:gd name="connsiteY62-30630" fmla="*/ 6132 h 17649"/>
              <a:gd name="connsiteX63-30631" fmla="*/ 6435 w 13843"/>
              <a:gd name="connsiteY63-30632" fmla="*/ 6532 h 17649"/>
              <a:gd name="connsiteX64-30633" fmla="*/ 6001 w 13843"/>
              <a:gd name="connsiteY64-30634" fmla="*/ 6935 h 17649"/>
              <a:gd name="connsiteX65-30635" fmla="*/ 5399 w 13843"/>
              <a:gd name="connsiteY65-30636" fmla="*/ 7260 h 17649"/>
              <a:gd name="connsiteX66-30637" fmla="*/ 5530 w 13843"/>
              <a:gd name="connsiteY66-30638" fmla="*/ 7171 h 17649"/>
              <a:gd name="connsiteX67-30639" fmla="*/ 5907 w 13843"/>
              <a:gd name="connsiteY67-30640" fmla="*/ 7016 h 17649"/>
              <a:gd name="connsiteX68-30641" fmla="*/ 5409 w 13843"/>
              <a:gd name="connsiteY68-30642" fmla="*/ 7287 h 17649"/>
              <a:gd name="connsiteX69-30643" fmla="*/ 4445 w 13843"/>
              <a:gd name="connsiteY69-30644" fmla="*/ 8017 h 17649"/>
              <a:gd name="connsiteX70-30645" fmla="*/ 3889 w 13843"/>
              <a:gd name="connsiteY70-30646" fmla="*/ 8372 h 17649"/>
              <a:gd name="connsiteX71-30647" fmla="*/ 3169 w 13843"/>
              <a:gd name="connsiteY71-30648" fmla="*/ 8683 h 17649"/>
              <a:gd name="connsiteX72-30649" fmla="*/ 1519 w 13843"/>
              <a:gd name="connsiteY72-30650" fmla="*/ 9330 h 17649"/>
              <a:gd name="connsiteX73-30651" fmla="*/ 482 w 13843"/>
              <a:gd name="connsiteY73-30652" fmla="*/ 9936 h 17649"/>
              <a:gd name="connsiteX74-30653" fmla="*/ 330 w 13843"/>
              <a:gd name="connsiteY74-30654" fmla="*/ 8790 h 17649"/>
              <a:gd name="connsiteX75-30655" fmla="*/ 109 w 13843"/>
              <a:gd name="connsiteY75-30656" fmla="*/ 7008 h 17649"/>
              <a:gd name="connsiteX0-30657" fmla="*/ 109 w 13843"/>
              <a:gd name="connsiteY0-30658" fmla="*/ 7008 h 17649"/>
              <a:gd name="connsiteX1-30659" fmla="*/ 2370 w 13843"/>
              <a:gd name="connsiteY1-30660" fmla="*/ 6237 h 17649"/>
              <a:gd name="connsiteX2-30661" fmla="*/ 4241 w 13843"/>
              <a:gd name="connsiteY2-30662" fmla="*/ 5504 h 17649"/>
              <a:gd name="connsiteX3-30663" fmla="*/ 6507 w 13843"/>
              <a:gd name="connsiteY3-30664" fmla="*/ 3399 h 17649"/>
              <a:gd name="connsiteX4-30665" fmla="*/ 7079 w 13843"/>
              <a:gd name="connsiteY4-30666" fmla="*/ 2367 h 17649"/>
              <a:gd name="connsiteX5-30667" fmla="*/ 7253 w 13843"/>
              <a:gd name="connsiteY5-30668" fmla="*/ 2149 h 17649"/>
              <a:gd name="connsiteX6-30669" fmla="*/ 7474 w 13843"/>
              <a:gd name="connsiteY6-30670" fmla="*/ 826 h 17649"/>
              <a:gd name="connsiteX7-30671" fmla="*/ 7824 w 13843"/>
              <a:gd name="connsiteY7-30672" fmla="*/ 961 h 17649"/>
              <a:gd name="connsiteX8-30673" fmla="*/ 8180 w 13843"/>
              <a:gd name="connsiteY8-30674" fmla="*/ 1915 h 17649"/>
              <a:gd name="connsiteX9-30675" fmla="*/ 8912 w 13843"/>
              <a:gd name="connsiteY9-30676" fmla="*/ 752 h 17649"/>
              <a:gd name="connsiteX10-30677" fmla="*/ 8584 w 13843"/>
              <a:gd name="connsiteY10-30678" fmla="*/ 1546 h 17649"/>
              <a:gd name="connsiteX11-30679" fmla="*/ 9243 w 13843"/>
              <a:gd name="connsiteY11-30680" fmla="*/ 19 h 17649"/>
              <a:gd name="connsiteX12-30681" fmla="*/ 9729 w 13843"/>
              <a:gd name="connsiteY12-30682" fmla="*/ 14 h 17649"/>
              <a:gd name="connsiteX13-30683" fmla="*/ 9825 w 13843"/>
              <a:gd name="connsiteY13-30684" fmla="*/ 1200 h 17649"/>
              <a:gd name="connsiteX14-30685" fmla="*/ 11867 w 13843"/>
              <a:gd name="connsiteY14-30686" fmla="*/ 3664 h 17649"/>
              <a:gd name="connsiteX15-30687" fmla="*/ 13658 w 13843"/>
              <a:gd name="connsiteY15-30688" fmla="*/ 12081 h 17649"/>
              <a:gd name="connsiteX16-30689" fmla="*/ 13784 w 13843"/>
              <a:gd name="connsiteY16-30690" fmla="*/ 17145 h 17649"/>
              <a:gd name="connsiteX17-30691" fmla="*/ 13607 w 13843"/>
              <a:gd name="connsiteY17-30692" fmla="*/ 15125 h 17649"/>
              <a:gd name="connsiteX18-30693" fmla="*/ 13156 w 13843"/>
              <a:gd name="connsiteY18-30694" fmla="*/ 17058 h 17649"/>
              <a:gd name="connsiteX19-30695" fmla="*/ 13395 w 13843"/>
              <a:gd name="connsiteY19-30696" fmla="*/ 13248 h 17649"/>
              <a:gd name="connsiteX20-30697" fmla="*/ 12761 w 13843"/>
              <a:gd name="connsiteY20-30698" fmla="*/ 9413 h 17649"/>
              <a:gd name="connsiteX21-30699" fmla="*/ 13104 w 13843"/>
              <a:gd name="connsiteY21-30700" fmla="*/ 13426 h 17649"/>
              <a:gd name="connsiteX22-30701" fmla="*/ 12856 w 13843"/>
              <a:gd name="connsiteY22-30702" fmla="*/ 13642 h 17649"/>
              <a:gd name="connsiteX23-30703" fmla="*/ 12428 w 13843"/>
              <a:gd name="connsiteY23-30704" fmla="*/ 15878 h 17649"/>
              <a:gd name="connsiteX24-30705" fmla="*/ 12465 w 13843"/>
              <a:gd name="connsiteY24-30706" fmla="*/ 10366 h 17649"/>
              <a:gd name="connsiteX25-30707" fmla="*/ 11546 w 13843"/>
              <a:gd name="connsiteY25-30708" fmla="*/ 4727 h 17649"/>
              <a:gd name="connsiteX26-30709" fmla="*/ 11713 w 13843"/>
              <a:gd name="connsiteY26-30710" fmla="*/ 7113 h 17649"/>
              <a:gd name="connsiteX27-30711" fmla="*/ 11954 w 13843"/>
              <a:gd name="connsiteY27-30712" fmla="*/ 7984 h 17649"/>
              <a:gd name="connsiteX28-30713" fmla="*/ 12312 w 13843"/>
              <a:gd name="connsiteY28-30714" fmla="*/ 9938 h 17649"/>
              <a:gd name="connsiteX29-30715" fmla="*/ 11938 w 13843"/>
              <a:gd name="connsiteY29-30716" fmla="*/ 9257 h 17649"/>
              <a:gd name="connsiteX30-30717" fmla="*/ 12198 w 13843"/>
              <a:gd name="connsiteY30-30718" fmla="*/ 14201 h 17649"/>
              <a:gd name="connsiteX31-30719" fmla="*/ 11896 w 13843"/>
              <a:gd name="connsiteY31-30720" fmla="*/ 16847 h 17649"/>
              <a:gd name="connsiteX32-30721" fmla="*/ 11833 w 13843"/>
              <a:gd name="connsiteY32-30722" fmla="*/ 13325 h 17649"/>
              <a:gd name="connsiteX33-30723" fmla="*/ 11685 w 13843"/>
              <a:gd name="connsiteY33-30724" fmla="*/ 11252 h 17649"/>
              <a:gd name="connsiteX34-30725" fmla="*/ 11028 w 13843"/>
              <a:gd name="connsiteY34-30726" fmla="*/ 6212 h 17649"/>
              <a:gd name="connsiteX35-30727" fmla="*/ 11374 w 13843"/>
              <a:gd name="connsiteY35-30728" fmla="*/ 11757 h 17649"/>
              <a:gd name="connsiteX36-30729" fmla="*/ 11574 w 13843"/>
              <a:gd name="connsiteY36-30730" fmla="*/ 14285 h 17649"/>
              <a:gd name="connsiteX37-30731" fmla="*/ 11403 w 13843"/>
              <a:gd name="connsiteY37-30732" fmla="*/ 16746 h 17649"/>
              <a:gd name="connsiteX38-30733" fmla="*/ 11211 w 13843"/>
              <a:gd name="connsiteY38-30734" fmla="*/ 13822 h 17649"/>
              <a:gd name="connsiteX39-30735" fmla="*/ 10807 w 13843"/>
              <a:gd name="connsiteY39-30736" fmla="*/ 16705 h 17649"/>
              <a:gd name="connsiteX40-30737" fmla="*/ 10464 w 13843"/>
              <a:gd name="connsiteY40-30738" fmla="*/ 17020 h 17649"/>
              <a:gd name="connsiteX41-30739" fmla="*/ 10543 w 13843"/>
              <a:gd name="connsiteY41-30740" fmla="*/ 16578 h 17649"/>
              <a:gd name="connsiteX42-30741" fmla="*/ 10656 w 13843"/>
              <a:gd name="connsiteY42-30742" fmla="*/ 15449 h 17649"/>
              <a:gd name="connsiteX43-30743" fmla="*/ 10782 w 13843"/>
              <a:gd name="connsiteY43-30744" fmla="*/ 14870 h 17649"/>
              <a:gd name="connsiteX44-30745" fmla="*/ 10671 w 13843"/>
              <a:gd name="connsiteY44-30746" fmla="*/ 15401 h 17649"/>
              <a:gd name="connsiteX45-30747" fmla="*/ 10281 w 13843"/>
              <a:gd name="connsiteY45-30748" fmla="*/ 15775 h 17649"/>
              <a:gd name="connsiteX46-30749" fmla="*/ 10129 w 13843"/>
              <a:gd name="connsiteY46-30750" fmla="*/ 16622 h 17649"/>
              <a:gd name="connsiteX47-30751" fmla="*/ 10139 w 13843"/>
              <a:gd name="connsiteY47-30752" fmla="*/ 15898 h 17649"/>
              <a:gd name="connsiteX48-30753" fmla="*/ 10390 w 13843"/>
              <a:gd name="connsiteY48-30754" fmla="*/ 14890 h 17649"/>
              <a:gd name="connsiteX49-30755" fmla="*/ 10589 w 13843"/>
              <a:gd name="connsiteY49-30756" fmla="*/ 14100 h 17649"/>
              <a:gd name="connsiteX50-30757" fmla="*/ 10823 w 13843"/>
              <a:gd name="connsiteY50-30758" fmla="*/ 8335 h 17649"/>
              <a:gd name="connsiteX51-30759" fmla="*/ 10354 w 13843"/>
              <a:gd name="connsiteY51-30760" fmla="*/ 12175 h 17649"/>
              <a:gd name="connsiteX52-30761" fmla="*/ 10086 w 13843"/>
              <a:gd name="connsiteY52-30762" fmla="*/ 15598 h 17649"/>
              <a:gd name="connsiteX53-30763" fmla="*/ 8644 w 13843"/>
              <a:gd name="connsiteY53-30764" fmla="*/ 17630 h 17649"/>
              <a:gd name="connsiteX54-30765" fmla="*/ 9969 w 13843"/>
              <a:gd name="connsiteY54-30766" fmla="*/ 11851 h 17649"/>
              <a:gd name="connsiteX55-30767" fmla="*/ 8940 w 13843"/>
              <a:gd name="connsiteY55-30768" fmla="*/ 15259 h 17649"/>
              <a:gd name="connsiteX56-30769" fmla="*/ 9699 w 13843"/>
              <a:gd name="connsiteY56-30770" fmla="*/ 11442 h 17649"/>
              <a:gd name="connsiteX57-30771" fmla="*/ 10116 w 13843"/>
              <a:gd name="connsiteY57-30772" fmla="*/ 10172 h 17649"/>
              <a:gd name="connsiteX58-30773" fmla="*/ 10358 w 13843"/>
              <a:gd name="connsiteY58-30774" fmla="*/ 5435 h 17649"/>
              <a:gd name="connsiteX59-30775" fmla="*/ 9432 w 13843"/>
              <a:gd name="connsiteY59-30776" fmla="*/ 3443 h 17649"/>
              <a:gd name="connsiteX60-30777" fmla="*/ 7255 w 13843"/>
              <a:gd name="connsiteY60-30778" fmla="*/ 4898 h 17649"/>
              <a:gd name="connsiteX61-30779" fmla="*/ 6860 w 13843"/>
              <a:gd name="connsiteY61-30780" fmla="*/ 5686 h 17649"/>
              <a:gd name="connsiteX62-30781" fmla="*/ 6527 w 13843"/>
              <a:gd name="connsiteY62-30782" fmla="*/ 6132 h 17649"/>
              <a:gd name="connsiteX63-30783" fmla="*/ 6435 w 13843"/>
              <a:gd name="connsiteY63-30784" fmla="*/ 6532 h 17649"/>
              <a:gd name="connsiteX64-30785" fmla="*/ 6001 w 13843"/>
              <a:gd name="connsiteY64-30786" fmla="*/ 6935 h 17649"/>
              <a:gd name="connsiteX65-30787" fmla="*/ 5399 w 13843"/>
              <a:gd name="connsiteY65-30788" fmla="*/ 7260 h 17649"/>
              <a:gd name="connsiteX66-30789" fmla="*/ 5530 w 13843"/>
              <a:gd name="connsiteY66-30790" fmla="*/ 7171 h 17649"/>
              <a:gd name="connsiteX67-30791" fmla="*/ 5907 w 13843"/>
              <a:gd name="connsiteY67-30792" fmla="*/ 7016 h 17649"/>
              <a:gd name="connsiteX68-30793" fmla="*/ 5409 w 13843"/>
              <a:gd name="connsiteY68-30794" fmla="*/ 7287 h 17649"/>
              <a:gd name="connsiteX69-30795" fmla="*/ 4445 w 13843"/>
              <a:gd name="connsiteY69-30796" fmla="*/ 8017 h 17649"/>
              <a:gd name="connsiteX70-30797" fmla="*/ 3889 w 13843"/>
              <a:gd name="connsiteY70-30798" fmla="*/ 8372 h 17649"/>
              <a:gd name="connsiteX71-30799" fmla="*/ 3169 w 13843"/>
              <a:gd name="connsiteY71-30800" fmla="*/ 8683 h 17649"/>
              <a:gd name="connsiteX72-30801" fmla="*/ 1519 w 13843"/>
              <a:gd name="connsiteY72-30802" fmla="*/ 9330 h 17649"/>
              <a:gd name="connsiteX73-30803" fmla="*/ 482 w 13843"/>
              <a:gd name="connsiteY73-30804" fmla="*/ 9936 h 17649"/>
              <a:gd name="connsiteX74-30805" fmla="*/ 330 w 13843"/>
              <a:gd name="connsiteY74-30806" fmla="*/ 8790 h 17649"/>
              <a:gd name="connsiteX75-30807" fmla="*/ 109 w 13843"/>
              <a:gd name="connsiteY75-30808" fmla="*/ 7008 h 17649"/>
              <a:gd name="connsiteX0-30809" fmla="*/ 109 w 13843"/>
              <a:gd name="connsiteY0-30810" fmla="*/ 7008 h 17649"/>
              <a:gd name="connsiteX1-30811" fmla="*/ 2370 w 13843"/>
              <a:gd name="connsiteY1-30812" fmla="*/ 6237 h 17649"/>
              <a:gd name="connsiteX2-30813" fmla="*/ 4241 w 13843"/>
              <a:gd name="connsiteY2-30814" fmla="*/ 5504 h 17649"/>
              <a:gd name="connsiteX3-30815" fmla="*/ 6507 w 13843"/>
              <a:gd name="connsiteY3-30816" fmla="*/ 3399 h 17649"/>
              <a:gd name="connsiteX4-30817" fmla="*/ 7079 w 13843"/>
              <a:gd name="connsiteY4-30818" fmla="*/ 2367 h 17649"/>
              <a:gd name="connsiteX5-30819" fmla="*/ 7253 w 13843"/>
              <a:gd name="connsiteY5-30820" fmla="*/ 2149 h 17649"/>
              <a:gd name="connsiteX6-30821" fmla="*/ 7474 w 13843"/>
              <a:gd name="connsiteY6-30822" fmla="*/ 826 h 17649"/>
              <a:gd name="connsiteX7-30823" fmla="*/ 7824 w 13843"/>
              <a:gd name="connsiteY7-30824" fmla="*/ 961 h 17649"/>
              <a:gd name="connsiteX8-30825" fmla="*/ 8180 w 13843"/>
              <a:gd name="connsiteY8-30826" fmla="*/ 1915 h 17649"/>
              <a:gd name="connsiteX9-30827" fmla="*/ 8912 w 13843"/>
              <a:gd name="connsiteY9-30828" fmla="*/ 752 h 17649"/>
              <a:gd name="connsiteX10-30829" fmla="*/ 8584 w 13843"/>
              <a:gd name="connsiteY10-30830" fmla="*/ 1546 h 17649"/>
              <a:gd name="connsiteX11-30831" fmla="*/ 9243 w 13843"/>
              <a:gd name="connsiteY11-30832" fmla="*/ 19 h 17649"/>
              <a:gd name="connsiteX12-30833" fmla="*/ 9729 w 13843"/>
              <a:gd name="connsiteY12-30834" fmla="*/ 14 h 17649"/>
              <a:gd name="connsiteX13-30835" fmla="*/ 9825 w 13843"/>
              <a:gd name="connsiteY13-30836" fmla="*/ 1200 h 17649"/>
              <a:gd name="connsiteX14-30837" fmla="*/ 11867 w 13843"/>
              <a:gd name="connsiteY14-30838" fmla="*/ 3664 h 17649"/>
              <a:gd name="connsiteX15-30839" fmla="*/ 13658 w 13843"/>
              <a:gd name="connsiteY15-30840" fmla="*/ 12081 h 17649"/>
              <a:gd name="connsiteX16-30841" fmla="*/ 13784 w 13843"/>
              <a:gd name="connsiteY16-30842" fmla="*/ 17145 h 17649"/>
              <a:gd name="connsiteX17-30843" fmla="*/ 13607 w 13843"/>
              <a:gd name="connsiteY17-30844" fmla="*/ 15125 h 17649"/>
              <a:gd name="connsiteX18-30845" fmla="*/ 13156 w 13843"/>
              <a:gd name="connsiteY18-30846" fmla="*/ 17058 h 17649"/>
              <a:gd name="connsiteX19-30847" fmla="*/ 13395 w 13843"/>
              <a:gd name="connsiteY19-30848" fmla="*/ 13248 h 17649"/>
              <a:gd name="connsiteX20-30849" fmla="*/ 12761 w 13843"/>
              <a:gd name="connsiteY20-30850" fmla="*/ 9413 h 17649"/>
              <a:gd name="connsiteX21-30851" fmla="*/ 13104 w 13843"/>
              <a:gd name="connsiteY21-30852" fmla="*/ 13426 h 17649"/>
              <a:gd name="connsiteX22-30853" fmla="*/ 12856 w 13843"/>
              <a:gd name="connsiteY22-30854" fmla="*/ 13642 h 17649"/>
              <a:gd name="connsiteX23-30855" fmla="*/ 12428 w 13843"/>
              <a:gd name="connsiteY23-30856" fmla="*/ 15878 h 17649"/>
              <a:gd name="connsiteX24-30857" fmla="*/ 12465 w 13843"/>
              <a:gd name="connsiteY24-30858" fmla="*/ 10366 h 17649"/>
              <a:gd name="connsiteX25-30859" fmla="*/ 11546 w 13843"/>
              <a:gd name="connsiteY25-30860" fmla="*/ 4727 h 17649"/>
              <a:gd name="connsiteX26-30861" fmla="*/ 11713 w 13843"/>
              <a:gd name="connsiteY26-30862" fmla="*/ 7113 h 17649"/>
              <a:gd name="connsiteX27-30863" fmla="*/ 11954 w 13843"/>
              <a:gd name="connsiteY27-30864" fmla="*/ 7984 h 17649"/>
              <a:gd name="connsiteX28-30865" fmla="*/ 12312 w 13843"/>
              <a:gd name="connsiteY28-30866" fmla="*/ 9938 h 17649"/>
              <a:gd name="connsiteX29-30867" fmla="*/ 11938 w 13843"/>
              <a:gd name="connsiteY29-30868" fmla="*/ 9257 h 17649"/>
              <a:gd name="connsiteX30-30869" fmla="*/ 12198 w 13843"/>
              <a:gd name="connsiteY30-30870" fmla="*/ 14201 h 17649"/>
              <a:gd name="connsiteX31-30871" fmla="*/ 11896 w 13843"/>
              <a:gd name="connsiteY31-30872" fmla="*/ 16847 h 17649"/>
              <a:gd name="connsiteX32-30873" fmla="*/ 11833 w 13843"/>
              <a:gd name="connsiteY32-30874" fmla="*/ 13325 h 17649"/>
              <a:gd name="connsiteX33-30875" fmla="*/ 11685 w 13843"/>
              <a:gd name="connsiteY33-30876" fmla="*/ 11252 h 17649"/>
              <a:gd name="connsiteX34-30877" fmla="*/ 11028 w 13843"/>
              <a:gd name="connsiteY34-30878" fmla="*/ 6212 h 17649"/>
              <a:gd name="connsiteX35-30879" fmla="*/ 11374 w 13843"/>
              <a:gd name="connsiteY35-30880" fmla="*/ 11757 h 17649"/>
              <a:gd name="connsiteX36-30881" fmla="*/ 11574 w 13843"/>
              <a:gd name="connsiteY36-30882" fmla="*/ 14285 h 17649"/>
              <a:gd name="connsiteX37-30883" fmla="*/ 11403 w 13843"/>
              <a:gd name="connsiteY37-30884" fmla="*/ 16746 h 17649"/>
              <a:gd name="connsiteX38-30885" fmla="*/ 11211 w 13843"/>
              <a:gd name="connsiteY38-30886" fmla="*/ 13822 h 17649"/>
              <a:gd name="connsiteX39-30887" fmla="*/ 10807 w 13843"/>
              <a:gd name="connsiteY39-30888" fmla="*/ 16705 h 17649"/>
              <a:gd name="connsiteX40-30889" fmla="*/ 10464 w 13843"/>
              <a:gd name="connsiteY40-30890" fmla="*/ 17020 h 17649"/>
              <a:gd name="connsiteX41-30891" fmla="*/ 10543 w 13843"/>
              <a:gd name="connsiteY41-30892" fmla="*/ 16578 h 17649"/>
              <a:gd name="connsiteX42-30893" fmla="*/ 10656 w 13843"/>
              <a:gd name="connsiteY42-30894" fmla="*/ 15449 h 17649"/>
              <a:gd name="connsiteX43-30895" fmla="*/ 10782 w 13843"/>
              <a:gd name="connsiteY43-30896" fmla="*/ 14870 h 17649"/>
              <a:gd name="connsiteX44-30897" fmla="*/ 10671 w 13843"/>
              <a:gd name="connsiteY44-30898" fmla="*/ 15401 h 17649"/>
              <a:gd name="connsiteX45-30899" fmla="*/ 10281 w 13843"/>
              <a:gd name="connsiteY45-30900" fmla="*/ 15775 h 17649"/>
              <a:gd name="connsiteX46-30901" fmla="*/ 10129 w 13843"/>
              <a:gd name="connsiteY46-30902" fmla="*/ 16622 h 17649"/>
              <a:gd name="connsiteX47-30903" fmla="*/ 10139 w 13843"/>
              <a:gd name="connsiteY47-30904" fmla="*/ 15898 h 17649"/>
              <a:gd name="connsiteX48-30905" fmla="*/ 10390 w 13843"/>
              <a:gd name="connsiteY48-30906" fmla="*/ 14890 h 17649"/>
              <a:gd name="connsiteX49-30907" fmla="*/ 10589 w 13843"/>
              <a:gd name="connsiteY49-30908" fmla="*/ 14100 h 17649"/>
              <a:gd name="connsiteX50-30909" fmla="*/ 10823 w 13843"/>
              <a:gd name="connsiteY50-30910" fmla="*/ 8335 h 17649"/>
              <a:gd name="connsiteX51-30911" fmla="*/ 10354 w 13843"/>
              <a:gd name="connsiteY51-30912" fmla="*/ 12175 h 17649"/>
              <a:gd name="connsiteX52-30913" fmla="*/ 9738 w 13843"/>
              <a:gd name="connsiteY52-30914" fmla="*/ 15701 h 17649"/>
              <a:gd name="connsiteX53-30915" fmla="*/ 8644 w 13843"/>
              <a:gd name="connsiteY53-30916" fmla="*/ 17630 h 17649"/>
              <a:gd name="connsiteX54-30917" fmla="*/ 9969 w 13843"/>
              <a:gd name="connsiteY54-30918" fmla="*/ 11851 h 17649"/>
              <a:gd name="connsiteX55-30919" fmla="*/ 8940 w 13843"/>
              <a:gd name="connsiteY55-30920" fmla="*/ 15259 h 17649"/>
              <a:gd name="connsiteX56-30921" fmla="*/ 9699 w 13843"/>
              <a:gd name="connsiteY56-30922" fmla="*/ 11442 h 17649"/>
              <a:gd name="connsiteX57-30923" fmla="*/ 10116 w 13843"/>
              <a:gd name="connsiteY57-30924" fmla="*/ 10172 h 17649"/>
              <a:gd name="connsiteX58-30925" fmla="*/ 10358 w 13843"/>
              <a:gd name="connsiteY58-30926" fmla="*/ 5435 h 17649"/>
              <a:gd name="connsiteX59-30927" fmla="*/ 9432 w 13843"/>
              <a:gd name="connsiteY59-30928" fmla="*/ 3443 h 17649"/>
              <a:gd name="connsiteX60-30929" fmla="*/ 7255 w 13843"/>
              <a:gd name="connsiteY60-30930" fmla="*/ 4898 h 17649"/>
              <a:gd name="connsiteX61-30931" fmla="*/ 6860 w 13843"/>
              <a:gd name="connsiteY61-30932" fmla="*/ 5686 h 17649"/>
              <a:gd name="connsiteX62-30933" fmla="*/ 6527 w 13843"/>
              <a:gd name="connsiteY62-30934" fmla="*/ 6132 h 17649"/>
              <a:gd name="connsiteX63-30935" fmla="*/ 6435 w 13843"/>
              <a:gd name="connsiteY63-30936" fmla="*/ 6532 h 17649"/>
              <a:gd name="connsiteX64-30937" fmla="*/ 6001 w 13843"/>
              <a:gd name="connsiteY64-30938" fmla="*/ 6935 h 17649"/>
              <a:gd name="connsiteX65-30939" fmla="*/ 5399 w 13843"/>
              <a:gd name="connsiteY65-30940" fmla="*/ 7260 h 17649"/>
              <a:gd name="connsiteX66-30941" fmla="*/ 5530 w 13843"/>
              <a:gd name="connsiteY66-30942" fmla="*/ 7171 h 17649"/>
              <a:gd name="connsiteX67-30943" fmla="*/ 5907 w 13843"/>
              <a:gd name="connsiteY67-30944" fmla="*/ 7016 h 17649"/>
              <a:gd name="connsiteX68-30945" fmla="*/ 5409 w 13843"/>
              <a:gd name="connsiteY68-30946" fmla="*/ 7287 h 17649"/>
              <a:gd name="connsiteX69-30947" fmla="*/ 4445 w 13843"/>
              <a:gd name="connsiteY69-30948" fmla="*/ 8017 h 17649"/>
              <a:gd name="connsiteX70-30949" fmla="*/ 3889 w 13843"/>
              <a:gd name="connsiteY70-30950" fmla="*/ 8372 h 17649"/>
              <a:gd name="connsiteX71-30951" fmla="*/ 3169 w 13843"/>
              <a:gd name="connsiteY71-30952" fmla="*/ 8683 h 17649"/>
              <a:gd name="connsiteX72-30953" fmla="*/ 1519 w 13843"/>
              <a:gd name="connsiteY72-30954" fmla="*/ 9330 h 17649"/>
              <a:gd name="connsiteX73-30955" fmla="*/ 482 w 13843"/>
              <a:gd name="connsiteY73-30956" fmla="*/ 9936 h 17649"/>
              <a:gd name="connsiteX74-30957" fmla="*/ 330 w 13843"/>
              <a:gd name="connsiteY74-30958" fmla="*/ 8790 h 17649"/>
              <a:gd name="connsiteX75-30959" fmla="*/ 109 w 13843"/>
              <a:gd name="connsiteY75-30960" fmla="*/ 7008 h 17649"/>
              <a:gd name="connsiteX0-30961" fmla="*/ 109 w 13843"/>
              <a:gd name="connsiteY0-30962" fmla="*/ 7008 h 18190"/>
              <a:gd name="connsiteX1-30963" fmla="*/ 2370 w 13843"/>
              <a:gd name="connsiteY1-30964" fmla="*/ 6237 h 18190"/>
              <a:gd name="connsiteX2-30965" fmla="*/ 4241 w 13843"/>
              <a:gd name="connsiteY2-30966" fmla="*/ 5504 h 18190"/>
              <a:gd name="connsiteX3-30967" fmla="*/ 6507 w 13843"/>
              <a:gd name="connsiteY3-30968" fmla="*/ 3399 h 18190"/>
              <a:gd name="connsiteX4-30969" fmla="*/ 7079 w 13843"/>
              <a:gd name="connsiteY4-30970" fmla="*/ 2367 h 18190"/>
              <a:gd name="connsiteX5-30971" fmla="*/ 7253 w 13843"/>
              <a:gd name="connsiteY5-30972" fmla="*/ 2149 h 18190"/>
              <a:gd name="connsiteX6-30973" fmla="*/ 7474 w 13843"/>
              <a:gd name="connsiteY6-30974" fmla="*/ 826 h 18190"/>
              <a:gd name="connsiteX7-30975" fmla="*/ 7824 w 13843"/>
              <a:gd name="connsiteY7-30976" fmla="*/ 961 h 18190"/>
              <a:gd name="connsiteX8-30977" fmla="*/ 8180 w 13843"/>
              <a:gd name="connsiteY8-30978" fmla="*/ 1915 h 18190"/>
              <a:gd name="connsiteX9-30979" fmla="*/ 8912 w 13843"/>
              <a:gd name="connsiteY9-30980" fmla="*/ 752 h 18190"/>
              <a:gd name="connsiteX10-30981" fmla="*/ 8584 w 13843"/>
              <a:gd name="connsiteY10-30982" fmla="*/ 1546 h 18190"/>
              <a:gd name="connsiteX11-30983" fmla="*/ 9243 w 13843"/>
              <a:gd name="connsiteY11-30984" fmla="*/ 19 h 18190"/>
              <a:gd name="connsiteX12-30985" fmla="*/ 9729 w 13843"/>
              <a:gd name="connsiteY12-30986" fmla="*/ 14 h 18190"/>
              <a:gd name="connsiteX13-30987" fmla="*/ 9825 w 13843"/>
              <a:gd name="connsiteY13-30988" fmla="*/ 1200 h 18190"/>
              <a:gd name="connsiteX14-30989" fmla="*/ 11867 w 13843"/>
              <a:gd name="connsiteY14-30990" fmla="*/ 3664 h 18190"/>
              <a:gd name="connsiteX15-30991" fmla="*/ 13658 w 13843"/>
              <a:gd name="connsiteY15-30992" fmla="*/ 12081 h 18190"/>
              <a:gd name="connsiteX16-30993" fmla="*/ 13784 w 13843"/>
              <a:gd name="connsiteY16-30994" fmla="*/ 17145 h 18190"/>
              <a:gd name="connsiteX17-30995" fmla="*/ 13607 w 13843"/>
              <a:gd name="connsiteY17-30996" fmla="*/ 15125 h 18190"/>
              <a:gd name="connsiteX18-30997" fmla="*/ 13156 w 13843"/>
              <a:gd name="connsiteY18-30998" fmla="*/ 17058 h 18190"/>
              <a:gd name="connsiteX19-30999" fmla="*/ 13395 w 13843"/>
              <a:gd name="connsiteY19-31000" fmla="*/ 13248 h 18190"/>
              <a:gd name="connsiteX20-31001" fmla="*/ 12761 w 13843"/>
              <a:gd name="connsiteY20-31002" fmla="*/ 9413 h 18190"/>
              <a:gd name="connsiteX21-31003" fmla="*/ 13104 w 13843"/>
              <a:gd name="connsiteY21-31004" fmla="*/ 13426 h 18190"/>
              <a:gd name="connsiteX22-31005" fmla="*/ 12856 w 13843"/>
              <a:gd name="connsiteY22-31006" fmla="*/ 13642 h 18190"/>
              <a:gd name="connsiteX23-31007" fmla="*/ 12428 w 13843"/>
              <a:gd name="connsiteY23-31008" fmla="*/ 15878 h 18190"/>
              <a:gd name="connsiteX24-31009" fmla="*/ 12465 w 13843"/>
              <a:gd name="connsiteY24-31010" fmla="*/ 10366 h 18190"/>
              <a:gd name="connsiteX25-31011" fmla="*/ 11546 w 13843"/>
              <a:gd name="connsiteY25-31012" fmla="*/ 4727 h 18190"/>
              <a:gd name="connsiteX26-31013" fmla="*/ 11713 w 13843"/>
              <a:gd name="connsiteY26-31014" fmla="*/ 7113 h 18190"/>
              <a:gd name="connsiteX27-31015" fmla="*/ 11954 w 13843"/>
              <a:gd name="connsiteY27-31016" fmla="*/ 7984 h 18190"/>
              <a:gd name="connsiteX28-31017" fmla="*/ 12312 w 13843"/>
              <a:gd name="connsiteY28-31018" fmla="*/ 9938 h 18190"/>
              <a:gd name="connsiteX29-31019" fmla="*/ 11938 w 13843"/>
              <a:gd name="connsiteY29-31020" fmla="*/ 9257 h 18190"/>
              <a:gd name="connsiteX30-31021" fmla="*/ 12198 w 13843"/>
              <a:gd name="connsiteY30-31022" fmla="*/ 14201 h 18190"/>
              <a:gd name="connsiteX31-31023" fmla="*/ 11896 w 13843"/>
              <a:gd name="connsiteY31-31024" fmla="*/ 16847 h 18190"/>
              <a:gd name="connsiteX32-31025" fmla="*/ 11833 w 13843"/>
              <a:gd name="connsiteY32-31026" fmla="*/ 13325 h 18190"/>
              <a:gd name="connsiteX33-31027" fmla="*/ 11685 w 13843"/>
              <a:gd name="connsiteY33-31028" fmla="*/ 11252 h 18190"/>
              <a:gd name="connsiteX34-31029" fmla="*/ 11028 w 13843"/>
              <a:gd name="connsiteY34-31030" fmla="*/ 6212 h 18190"/>
              <a:gd name="connsiteX35-31031" fmla="*/ 11374 w 13843"/>
              <a:gd name="connsiteY35-31032" fmla="*/ 11757 h 18190"/>
              <a:gd name="connsiteX36-31033" fmla="*/ 11574 w 13843"/>
              <a:gd name="connsiteY36-31034" fmla="*/ 14285 h 18190"/>
              <a:gd name="connsiteX37-31035" fmla="*/ 11403 w 13843"/>
              <a:gd name="connsiteY37-31036" fmla="*/ 16746 h 18190"/>
              <a:gd name="connsiteX38-31037" fmla="*/ 11211 w 13843"/>
              <a:gd name="connsiteY38-31038" fmla="*/ 13822 h 18190"/>
              <a:gd name="connsiteX39-31039" fmla="*/ 10807 w 13843"/>
              <a:gd name="connsiteY39-31040" fmla="*/ 16705 h 18190"/>
              <a:gd name="connsiteX40-31041" fmla="*/ 10464 w 13843"/>
              <a:gd name="connsiteY40-31042" fmla="*/ 17020 h 18190"/>
              <a:gd name="connsiteX41-31043" fmla="*/ 10543 w 13843"/>
              <a:gd name="connsiteY41-31044" fmla="*/ 16578 h 18190"/>
              <a:gd name="connsiteX42-31045" fmla="*/ 10656 w 13843"/>
              <a:gd name="connsiteY42-31046" fmla="*/ 15449 h 18190"/>
              <a:gd name="connsiteX43-31047" fmla="*/ 10782 w 13843"/>
              <a:gd name="connsiteY43-31048" fmla="*/ 14870 h 18190"/>
              <a:gd name="connsiteX44-31049" fmla="*/ 10671 w 13843"/>
              <a:gd name="connsiteY44-31050" fmla="*/ 15401 h 18190"/>
              <a:gd name="connsiteX45-31051" fmla="*/ 10281 w 13843"/>
              <a:gd name="connsiteY45-31052" fmla="*/ 15775 h 18190"/>
              <a:gd name="connsiteX46-31053" fmla="*/ 10129 w 13843"/>
              <a:gd name="connsiteY46-31054" fmla="*/ 16622 h 18190"/>
              <a:gd name="connsiteX47-31055" fmla="*/ 10139 w 13843"/>
              <a:gd name="connsiteY47-31056" fmla="*/ 15898 h 18190"/>
              <a:gd name="connsiteX48-31057" fmla="*/ 10390 w 13843"/>
              <a:gd name="connsiteY48-31058" fmla="*/ 14890 h 18190"/>
              <a:gd name="connsiteX49-31059" fmla="*/ 10589 w 13843"/>
              <a:gd name="connsiteY49-31060" fmla="*/ 14100 h 18190"/>
              <a:gd name="connsiteX50-31061" fmla="*/ 10823 w 13843"/>
              <a:gd name="connsiteY50-31062" fmla="*/ 8335 h 18190"/>
              <a:gd name="connsiteX51-31063" fmla="*/ 10354 w 13843"/>
              <a:gd name="connsiteY51-31064" fmla="*/ 12175 h 18190"/>
              <a:gd name="connsiteX52-31065" fmla="*/ 10275 w 13843"/>
              <a:gd name="connsiteY52-31066" fmla="*/ 18190 h 18190"/>
              <a:gd name="connsiteX53-31067" fmla="*/ 8644 w 13843"/>
              <a:gd name="connsiteY53-31068" fmla="*/ 17630 h 18190"/>
              <a:gd name="connsiteX54-31069" fmla="*/ 9969 w 13843"/>
              <a:gd name="connsiteY54-31070" fmla="*/ 11851 h 18190"/>
              <a:gd name="connsiteX55-31071" fmla="*/ 8940 w 13843"/>
              <a:gd name="connsiteY55-31072" fmla="*/ 15259 h 18190"/>
              <a:gd name="connsiteX56-31073" fmla="*/ 9699 w 13843"/>
              <a:gd name="connsiteY56-31074" fmla="*/ 11442 h 18190"/>
              <a:gd name="connsiteX57-31075" fmla="*/ 10116 w 13843"/>
              <a:gd name="connsiteY57-31076" fmla="*/ 10172 h 18190"/>
              <a:gd name="connsiteX58-31077" fmla="*/ 10358 w 13843"/>
              <a:gd name="connsiteY58-31078" fmla="*/ 5435 h 18190"/>
              <a:gd name="connsiteX59-31079" fmla="*/ 9432 w 13843"/>
              <a:gd name="connsiteY59-31080" fmla="*/ 3443 h 18190"/>
              <a:gd name="connsiteX60-31081" fmla="*/ 7255 w 13843"/>
              <a:gd name="connsiteY60-31082" fmla="*/ 4898 h 18190"/>
              <a:gd name="connsiteX61-31083" fmla="*/ 6860 w 13843"/>
              <a:gd name="connsiteY61-31084" fmla="*/ 5686 h 18190"/>
              <a:gd name="connsiteX62-31085" fmla="*/ 6527 w 13843"/>
              <a:gd name="connsiteY62-31086" fmla="*/ 6132 h 18190"/>
              <a:gd name="connsiteX63-31087" fmla="*/ 6435 w 13843"/>
              <a:gd name="connsiteY63-31088" fmla="*/ 6532 h 18190"/>
              <a:gd name="connsiteX64-31089" fmla="*/ 6001 w 13843"/>
              <a:gd name="connsiteY64-31090" fmla="*/ 6935 h 18190"/>
              <a:gd name="connsiteX65-31091" fmla="*/ 5399 w 13843"/>
              <a:gd name="connsiteY65-31092" fmla="*/ 7260 h 18190"/>
              <a:gd name="connsiteX66-31093" fmla="*/ 5530 w 13843"/>
              <a:gd name="connsiteY66-31094" fmla="*/ 7171 h 18190"/>
              <a:gd name="connsiteX67-31095" fmla="*/ 5907 w 13843"/>
              <a:gd name="connsiteY67-31096" fmla="*/ 7016 h 18190"/>
              <a:gd name="connsiteX68-31097" fmla="*/ 5409 w 13843"/>
              <a:gd name="connsiteY68-31098" fmla="*/ 7287 h 18190"/>
              <a:gd name="connsiteX69-31099" fmla="*/ 4445 w 13843"/>
              <a:gd name="connsiteY69-31100" fmla="*/ 8017 h 18190"/>
              <a:gd name="connsiteX70-31101" fmla="*/ 3889 w 13843"/>
              <a:gd name="connsiteY70-31102" fmla="*/ 8372 h 18190"/>
              <a:gd name="connsiteX71-31103" fmla="*/ 3169 w 13843"/>
              <a:gd name="connsiteY71-31104" fmla="*/ 8683 h 18190"/>
              <a:gd name="connsiteX72-31105" fmla="*/ 1519 w 13843"/>
              <a:gd name="connsiteY72-31106" fmla="*/ 9330 h 18190"/>
              <a:gd name="connsiteX73-31107" fmla="*/ 482 w 13843"/>
              <a:gd name="connsiteY73-31108" fmla="*/ 9936 h 18190"/>
              <a:gd name="connsiteX74-31109" fmla="*/ 330 w 13843"/>
              <a:gd name="connsiteY74-31110" fmla="*/ 8790 h 18190"/>
              <a:gd name="connsiteX75-31111" fmla="*/ 109 w 13843"/>
              <a:gd name="connsiteY75-31112" fmla="*/ 7008 h 18190"/>
              <a:gd name="connsiteX0-31113" fmla="*/ 109 w 13843"/>
              <a:gd name="connsiteY0-31114" fmla="*/ 7008 h 18332"/>
              <a:gd name="connsiteX1-31115" fmla="*/ 2370 w 13843"/>
              <a:gd name="connsiteY1-31116" fmla="*/ 6237 h 18332"/>
              <a:gd name="connsiteX2-31117" fmla="*/ 4241 w 13843"/>
              <a:gd name="connsiteY2-31118" fmla="*/ 5504 h 18332"/>
              <a:gd name="connsiteX3-31119" fmla="*/ 6507 w 13843"/>
              <a:gd name="connsiteY3-31120" fmla="*/ 3399 h 18332"/>
              <a:gd name="connsiteX4-31121" fmla="*/ 7079 w 13843"/>
              <a:gd name="connsiteY4-31122" fmla="*/ 2367 h 18332"/>
              <a:gd name="connsiteX5-31123" fmla="*/ 7253 w 13843"/>
              <a:gd name="connsiteY5-31124" fmla="*/ 2149 h 18332"/>
              <a:gd name="connsiteX6-31125" fmla="*/ 7474 w 13843"/>
              <a:gd name="connsiteY6-31126" fmla="*/ 826 h 18332"/>
              <a:gd name="connsiteX7-31127" fmla="*/ 7824 w 13843"/>
              <a:gd name="connsiteY7-31128" fmla="*/ 961 h 18332"/>
              <a:gd name="connsiteX8-31129" fmla="*/ 8180 w 13843"/>
              <a:gd name="connsiteY8-31130" fmla="*/ 1915 h 18332"/>
              <a:gd name="connsiteX9-31131" fmla="*/ 8912 w 13843"/>
              <a:gd name="connsiteY9-31132" fmla="*/ 752 h 18332"/>
              <a:gd name="connsiteX10-31133" fmla="*/ 8584 w 13843"/>
              <a:gd name="connsiteY10-31134" fmla="*/ 1546 h 18332"/>
              <a:gd name="connsiteX11-31135" fmla="*/ 9243 w 13843"/>
              <a:gd name="connsiteY11-31136" fmla="*/ 19 h 18332"/>
              <a:gd name="connsiteX12-31137" fmla="*/ 9729 w 13843"/>
              <a:gd name="connsiteY12-31138" fmla="*/ 14 h 18332"/>
              <a:gd name="connsiteX13-31139" fmla="*/ 9825 w 13843"/>
              <a:gd name="connsiteY13-31140" fmla="*/ 1200 h 18332"/>
              <a:gd name="connsiteX14-31141" fmla="*/ 11867 w 13843"/>
              <a:gd name="connsiteY14-31142" fmla="*/ 3664 h 18332"/>
              <a:gd name="connsiteX15-31143" fmla="*/ 13658 w 13843"/>
              <a:gd name="connsiteY15-31144" fmla="*/ 12081 h 18332"/>
              <a:gd name="connsiteX16-31145" fmla="*/ 13784 w 13843"/>
              <a:gd name="connsiteY16-31146" fmla="*/ 17145 h 18332"/>
              <a:gd name="connsiteX17-31147" fmla="*/ 13607 w 13843"/>
              <a:gd name="connsiteY17-31148" fmla="*/ 15125 h 18332"/>
              <a:gd name="connsiteX18-31149" fmla="*/ 13156 w 13843"/>
              <a:gd name="connsiteY18-31150" fmla="*/ 17058 h 18332"/>
              <a:gd name="connsiteX19-31151" fmla="*/ 13395 w 13843"/>
              <a:gd name="connsiteY19-31152" fmla="*/ 13248 h 18332"/>
              <a:gd name="connsiteX20-31153" fmla="*/ 12761 w 13843"/>
              <a:gd name="connsiteY20-31154" fmla="*/ 9413 h 18332"/>
              <a:gd name="connsiteX21-31155" fmla="*/ 13104 w 13843"/>
              <a:gd name="connsiteY21-31156" fmla="*/ 13426 h 18332"/>
              <a:gd name="connsiteX22-31157" fmla="*/ 12856 w 13843"/>
              <a:gd name="connsiteY22-31158" fmla="*/ 13642 h 18332"/>
              <a:gd name="connsiteX23-31159" fmla="*/ 12428 w 13843"/>
              <a:gd name="connsiteY23-31160" fmla="*/ 15878 h 18332"/>
              <a:gd name="connsiteX24-31161" fmla="*/ 12465 w 13843"/>
              <a:gd name="connsiteY24-31162" fmla="*/ 10366 h 18332"/>
              <a:gd name="connsiteX25-31163" fmla="*/ 11546 w 13843"/>
              <a:gd name="connsiteY25-31164" fmla="*/ 4727 h 18332"/>
              <a:gd name="connsiteX26-31165" fmla="*/ 11713 w 13843"/>
              <a:gd name="connsiteY26-31166" fmla="*/ 7113 h 18332"/>
              <a:gd name="connsiteX27-31167" fmla="*/ 11954 w 13843"/>
              <a:gd name="connsiteY27-31168" fmla="*/ 7984 h 18332"/>
              <a:gd name="connsiteX28-31169" fmla="*/ 12312 w 13843"/>
              <a:gd name="connsiteY28-31170" fmla="*/ 9938 h 18332"/>
              <a:gd name="connsiteX29-31171" fmla="*/ 11938 w 13843"/>
              <a:gd name="connsiteY29-31172" fmla="*/ 9257 h 18332"/>
              <a:gd name="connsiteX30-31173" fmla="*/ 12198 w 13843"/>
              <a:gd name="connsiteY30-31174" fmla="*/ 14201 h 18332"/>
              <a:gd name="connsiteX31-31175" fmla="*/ 11896 w 13843"/>
              <a:gd name="connsiteY31-31176" fmla="*/ 16847 h 18332"/>
              <a:gd name="connsiteX32-31177" fmla="*/ 11833 w 13843"/>
              <a:gd name="connsiteY32-31178" fmla="*/ 13325 h 18332"/>
              <a:gd name="connsiteX33-31179" fmla="*/ 11685 w 13843"/>
              <a:gd name="connsiteY33-31180" fmla="*/ 11252 h 18332"/>
              <a:gd name="connsiteX34-31181" fmla="*/ 11028 w 13843"/>
              <a:gd name="connsiteY34-31182" fmla="*/ 6212 h 18332"/>
              <a:gd name="connsiteX35-31183" fmla="*/ 11374 w 13843"/>
              <a:gd name="connsiteY35-31184" fmla="*/ 11757 h 18332"/>
              <a:gd name="connsiteX36-31185" fmla="*/ 11574 w 13843"/>
              <a:gd name="connsiteY36-31186" fmla="*/ 14285 h 18332"/>
              <a:gd name="connsiteX37-31187" fmla="*/ 11403 w 13843"/>
              <a:gd name="connsiteY37-31188" fmla="*/ 16746 h 18332"/>
              <a:gd name="connsiteX38-31189" fmla="*/ 11211 w 13843"/>
              <a:gd name="connsiteY38-31190" fmla="*/ 13822 h 18332"/>
              <a:gd name="connsiteX39-31191" fmla="*/ 10807 w 13843"/>
              <a:gd name="connsiteY39-31192" fmla="*/ 16705 h 18332"/>
              <a:gd name="connsiteX40-31193" fmla="*/ 10464 w 13843"/>
              <a:gd name="connsiteY40-31194" fmla="*/ 17020 h 18332"/>
              <a:gd name="connsiteX41-31195" fmla="*/ 10543 w 13843"/>
              <a:gd name="connsiteY41-31196" fmla="*/ 16578 h 18332"/>
              <a:gd name="connsiteX42-31197" fmla="*/ 10656 w 13843"/>
              <a:gd name="connsiteY42-31198" fmla="*/ 15449 h 18332"/>
              <a:gd name="connsiteX43-31199" fmla="*/ 10782 w 13843"/>
              <a:gd name="connsiteY43-31200" fmla="*/ 14870 h 18332"/>
              <a:gd name="connsiteX44-31201" fmla="*/ 10671 w 13843"/>
              <a:gd name="connsiteY44-31202" fmla="*/ 15401 h 18332"/>
              <a:gd name="connsiteX45-31203" fmla="*/ 10281 w 13843"/>
              <a:gd name="connsiteY45-31204" fmla="*/ 15775 h 18332"/>
              <a:gd name="connsiteX46-31205" fmla="*/ 10129 w 13843"/>
              <a:gd name="connsiteY46-31206" fmla="*/ 16622 h 18332"/>
              <a:gd name="connsiteX47-31207" fmla="*/ 10139 w 13843"/>
              <a:gd name="connsiteY47-31208" fmla="*/ 15898 h 18332"/>
              <a:gd name="connsiteX48-31209" fmla="*/ 10390 w 13843"/>
              <a:gd name="connsiteY48-31210" fmla="*/ 14890 h 18332"/>
              <a:gd name="connsiteX49-31211" fmla="*/ 10589 w 13843"/>
              <a:gd name="connsiteY49-31212" fmla="*/ 14100 h 18332"/>
              <a:gd name="connsiteX50-31213" fmla="*/ 10823 w 13843"/>
              <a:gd name="connsiteY50-31214" fmla="*/ 8335 h 18332"/>
              <a:gd name="connsiteX51-31215" fmla="*/ 10354 w 13843"/>
              <a:gd name="connsiteY51-31216" fmla="*/ 12175 h 18332"/>
              <a:gd name="connsiteX52-31217" fmla="*/ 10275 w 13843"/>
              <a:gd name="connsiteY52-31218" fmla="*/ 18190 h 18332"/>
              <a:gd name="connsiteX53-31219" fmla="*/ 9760 w 13843"/>
              <a:gd name="connsiteY53-31220" fmla="*/ 14917 h 18332"/>
              <a:gd name="connsiteX54-31221" fmla="*/ 8644 w 13843"/>
              <a:gd name="connsiteY54-31222" fmla="*/ 17630 h 18332"/>
              <a:gd name="connsiteX55-31223" fmla="*/ 9969 w 13843"/>
              <a:gd name="connsiteY55-31224" fmla="*/ 11851 h 18332"/>
              <a:gd name="connsiteX56-31225" fmla="*/ 8940 w 13843"/>
              <a:gd name="connsiteY56-31226" fmla="*/ 15259 h 18332"/>
              <a:gd name="connsiteX57-31227" fmla="*/ 9699 w 13843"/>
              <a:gd name="connsiteY57-31228" fmla="*/ 11442 h 18332"/>
              <a:gd name="connsiteX58-31229" fmla="*/ 10116 w 13843"/>
              <a:gd name="connsiteY58-31230" fmla="*/ 10172 h 18332"/>
              <a:gd name="connsiteX59-31231" fmla="*/ 10358 w 13843"/>
              <a:gd name="connsiteY59-31232" fmla="*/ 5435 h 18332"/>
              <a:gd name="connsiteX60-31233" fmla="*/ 9432 w 13843"/>
              <a:gd name="connsiteY60-31234" fmla="*/ 3443 h 18332"/>
              <a:gd name="connsiteX61-31235" fmla="*/ 7255 w 13843"/>
              <a:gd name="connsiteY61-31236" fmla="*/ 4898 h 18332"/>
              <a:gd name="connsiteX62-31237" fmla="*/ 6860 w 13843"/>
              <a:gd name="connsiteY62-31238" fmla="*/ 5686 h 18332"/>
              <a:gd name="connsiteX63-31239" fmla="*/ 6527 w 13843"/>
              <a:gd name="connsiteY63-31240" fmla="*/ 6132 h 18332"/>
              <a:gd name="connsiteX64-31241" fmla="*/ 6435 w 13843"/>
              <a:gd name="connsiteY64-31242" fmla="*/ 6532 h 18332"/>
              <a:gd name="connsiteX65-31243" fmla="*/ 6001 w 13843"/>
              <a:gd name="connsiteY65-31244" fmla="*/ 6935 h 18332"/>
              <a:gd name="connsiteX66-31245" fmla="*/ 5399 w 13843"/>
              <a:gd name="connsiteY66-31246" fmla="*/ 7260 h 18332"/>
              <a:gd name="connsiteX67-31247" fmla="*/ 5530 w 13843"/>
              <a:gd name="connsiteY67-31248" fmla="*/ 7171 h 18332"/>
              <a:gd name="connsiteX68-31249" fmla="*/ 5907 w 13843"/>
              <a:gd name="connsiteY68-31250" fmla="*/ 7016 h 18332"/>
              <a:gd name="connsiteX69-31251" fmla="*/ 5409 w 13843"/>
              <a:gd name="connsiteY69-31252" fmla="*/ 7287 h 18332"/>
              <a:gd name="connsiteX70-31253" fmla="*/ 4445 w 13843"/>
              <a:gd name="connsiteY70-31254" fmla="*/ 8017 h 18332"/>
              <a:gd name="connsiteX71-31255" fmla="*/ 3889 w 13843"/>
              <a:gd name="connsiteY71-31256" fmla="*/ 8372 h 18332"/>
              <a:gd name="connsiteX72-31257" fmla="*/ 3169 w 13843"/>
              <a:gd name="connsiteY72-31258" fmla="*/ 8683 h 18332"/>
              <a:gd name="connsiteX73-31259" fmla="*/ 1519 w 13843"/>
              <a:gd name="connsiteY73-31260" fmla="*/ 9330 h 18332"/>
              <a:gd name="connsiteX74-31261" fmla="*/ 482 w 13843"/>
              <a:gd name="connsiteY74-31262" fmla="*/ 9936 h 18332"/>
              <a:gd name="connsiteX75-31263" fmla="*/ 330 w 13843"/>
              <a:gd name="connsiteY75-31264" fmla="*/ 8790 h 18332"/>
              <a:gd name="connsiteX76" fmla="*/ 109 w 13843"/>
              <a:gd name="connsiteY76" fmla="*/ 7008 h 18332"/>
              <a:gd name="connsiteX0-31265" fmla="*/ 109 w 13843"/>
              <a:gd name="connsiteY0-31266" fmla="*/ 7008 h 18332"/>
              <a:gd name="connsiteX1-31267" fmla="*/ 2370 w 13843"/>
              <a:gd name="connsiteY1-31268" fmla="*/ 6237 h 18332"/>
              <a:gd name="connsiteX2-31269" fmla="*/ 4241 w 13843"/>
              <a:gd name="connsiteY2-31270" fmla="*/ 5504 h 18332"/>
              <a:gd name="connsiteX3-31271" fmla="*/ 6507 w 13843"/>
              <a:gd name="connsiteY3-31272" fmla="*/ 3399 h 18332"/>
              <a:gd name="connsiteX4-31273" fmla="*/ 7079 w 13843"/>
              <a:gd name="connsiteY4-31274" fmla="*/ 2367 h 18332"/>
              <a:gd name="connsiteX5-31275" fmla="*/ 7253 w 13843"/>
              <a:gd name="connsiteY5-31276" fmla="*/ 2149 h 18332"/>
              <a:gd name="connsiteX6-31277" fmla="*/ 7474 w 13843"/>
              <a:gd name="connsiteY6-31278" fmla="*/ 826 h 18332"/>
              <a:gd name="connsiteX7-31279" fmla="*/ 7824 w 13843"/>
              <a:gd name="connsiteY7-31280" fmla="*/ 961 h 18332"/>
              <a:gd name="connsiteX8-31281" fmla="*/ 8180 w 13843"/>
              <a:gd name="connsiteY8-31282" fmla="*/ 1915 h 18332"/>
              <a:gd name="connsiteX9-31283" fmla="*/ 8912 w 13843"/>
              <a:gd name="connsiteY9-31284" fmla="*/ 752 h 18332"/>
              <a:gd name="connsiteX10-31285" fmla="*/ 8584 w 13843"/>
              <a:gd name="connsiteY10-31286" fmla="*/ 1546 h 18332"/>
              <a:gd name="connsiteX11-31287" fmla="*/ 9243 w 13843"/>
              <a:gd name="connsiteY11-31288" fmla="*/ 19 h 18332"/>
              <a:gd name="connsiteX12-31289" fmla="*/ 9729 w 13843"/>
              <a:gd name="connsiteY12-31290" fmla="*/ 14 h 18332"/>
              <a:gd name="connsiteX13-31291" fmla="*/ 9825 w 13843"/>
              <a:gd name="connsiteY13-31292" fmla="*/ 1200 h 18332"/>
              <a:gd name="connsiteX14-31293" fmla="*/ 11867 w 13843"/>
              <a:gd name="connsiteY14-31294" fmla="*/ 3664 h 18332"/>
              <a:gd name="connsiteX15-31295" fmla="*/ 13658 w 13843"/>
              <a:gd name="connsiteY15-31296" fmla="*/ 12081 h 18332"/>
              <a:gd name="connsiteX16-31297" fmla="*/ 13784 w 13843"/>
              <a:gd name="connsiteY16-31298" fmla="*/ 17145 h 18332"/>
              <a:gd name="connsiteX17-31299" fmla="*/ 13607 w 13843"/>
              <a:gd name="connsiteY17-31300" fmla="*/ 15125 h 18332"/>
              <a:gd name="connsiteX18-31301" fmla="*/ 12697 w 13843"/>
              <a:gd name="connsiteY18-31302" fmla="*/ 18228 h 18332"/>
              <a:gd name="connsiteX19-31303" fmla="*/ 13395 w 13843"/>
              <a:gd name="connsiteY19-31304" fmla="*/ 13248 h 18332"/>
              <a:gd name="connsiteX20-31305" fmla="*/ 12761 w 13843"/>
              <a:gd name="connsiteY20-31306" fmla="*/ 9413 h 18332"/>
              <a:gd name="connsiteX21-31307" fmla="*/ 13104 w 13843"/>
              <a:gd name="connsiteY21-31308" fmla="*/ 13426 h 18332"/>
              <a:gd name="connsiteX22-31309" fmla="*/ 12856 w 13843"/>
              <a:gd name="connsiteY22-31310" fmla="*/ 13642 h 18332"/>
              <a:gd name="connsiteX23-31311" fmla="*/ 12428 w 13843"/>
              <a:gd name="connsiteY23-31312" fmla="*/ 15878 h 18332"/>
              <a:gd name="connsiteX24-31313" fmla="*/ 12465 w 13843"/>
              <a:gd name="connsiteY24-31314" fmla="*/ 10366 h 18332"/>
              <a:gd name="connsiteX25-31315" fmla="*/ 11546 w 13843"/>
              <a:gd name="connsiteY25-31316" fmla="*/ 4727 h 18332"/>
              <a:gd name="connsiteX26-31317" fmla="*/ 11713 w 13843"/>
              <a:gd name="connsiteY26-31318" fmla="*/ 7113 h 18332"/>
              <a:gd name="connsiteX27-31319" fmla="*/ 11954 w 13843"/>
              <a:gd name="connsiteY27-31320" fmla="*/ 7984 h 18332"/>
              <a:gd name="connsiteX28-31321" fmla="*/ 12312 w 13843"/>
              <a:gd name="connsiteY28-31322" fmla="*/ 9938 h 18332"/>
              <a:gd name="connsiteX29-31323" fmla="*/ 11938 w 13843"/>
              <a:gd name="connsiteY29-31324" fmla="*/ 9257 h 18332"/>
              <a:gd name="connsiteX30-31325" fmla="*/ 12198 w 13843"/>
              <a:gd name="connsiteY30-31326" fmla="*/ 14201 h 18332"/>
              <a:gd name="connsiteX31-31327" fmla="*/ 11896 w 13843"/>
              <a:gd name="connsiteY31-31328" fmla="*/ 16847 h 18332"/>
              <a:gd name="connsiteX32-31329" fmla="*/ 11833 w 13843"/>
              <a:gd name="connsiteY32-31330" fmla="*/ 13325 h 18332"/>
              <a:gd name="connsiteX33-31331" fmla="*/ 11685 w 13843"/>
              <a:gd name="connsiteY33-31332" fmla="*/ 11252 h 18332"/>
              <a:gd name="connsiteX34-31333" fmla="*/ 11028 w 13843"/>
              <a:gd name="connsiteY34-31334" fmla="*/ 6212 h 18332"/>
              <a:gd name="connsiteX35-31335" fmla="*/ 11374 w 13843"/>
              <a:gd name="connsiteY35-31336" fmla="*/ 11757 h 18332"/>
              <a:gd name="connsiteX36-31337" fmla="*/ 11574 w 13843"/>
              <a:gd name="connsiteY36-31338" fmla="*/ 14285 h 18332"/>
              <a:gd name="connsiteX37-31339" fmla="*/ 11403 w 13843"/>
              <a:gd name="connsiteY37-31340" fmla="*/ 16746 h 18332"/>
              <a:gd name="connsiteX38-31341" fmla="*/ 11211 w 13843"/>
              <a:gd name="connsiteY38-31342" fmla="*/ 13822 h 18332"/>
              <a:gd name="connsiteX39-31343" fmla="*/ 10807 w 13843"/>
              <a:gd name="connsiteY39-31344" fmla="*/ 16705 h 18332"/>
              <a:gd name="connsiteX40-31345" fmla="*/ 10464 w 13843"/>
              <a:gd name="connsiteY40-31346" fmla="*/ 17020 h 18332"/>
              <a:gd name="connsiteX41-31347" fmla="*/ 10543 w 13843"/>
              <a:gd name="connsiteY41-31348" fmla="*/ 16578 h 18332"/>
              <a:gd name="connsiteX42-31349" fmla="*/ 10656 w 13843"/>
              <a:gd name="connsiteY42-31350" fmla="*/ 15449 h 18332"/>
              <a:gd name="connsiteX43-31351" fmla="*/ 10782 w 13843"/>
              <a:gd name="connsiteY43-31352" fmla="*/ 14870 h 18332"/>
              <a:gd name="connsiteX44-31353" fmla="*/ 10671 w 13843"/>
              <a:gd name="connsiteY44-31354" fmla="*/ 15401 h 18332"/>
              <a:gd name="connsiteX45-31355" fmla="*/ 10281 w 13843"/>
              <a:gd name="connsiteY45-31356" fmla="*/ 15775 h 18332"/>
              <a:gd name="connsiteX46-31357" fmla="*/ 10129 w 13843"/>
              <a:gd name="connsiteY46-31358" fmla="*/ 16622 h 18332"/>
              <a:gd name="connsiteX47-31359" fmla="*/ 10139 w 13843"/>
              <a:gd name="connsiteY47-31360" fmla="*/ 15898 h 18332"/>
              <a:gd name="connsiteX48-31361" fmla="*/ 10390 w 13843"/>
              <a:gd name="connsiteY48-31362" fmla="*/ 14890 h 18332"/>
              <a:gd name="connsiteX49-31363" fmla="*/ 10589 w 13843"/>
              <a:gd name="connsiteY49-31364" fmla="*/ 14100 h 18332"/>
              <a:gd name="connsiteX50-31365" fmla="*/ 10823 w 13843"/>
              <a:gd name="connsiteY50-31366" fmla="*/ 8335 h 18332"/>
              <a:gd name="connsiteX51-31367" fmla="*/ 10354 w 13843"/>
              <a:gd name="connsiteY51-31368" fmla="*/ 12175 h 18332"/>
              <a:gd name="connsiteX52-31369" fmla="*/ 10275 w 13843"/>
              <a:gd name="connsiteY52-31370" fmla="*/ 18190 h 18332"/>
              <a:gd name="connsiteX53-31371" fmla="*/ 9760 w 13843"/>
              <a:gd name="connsiteY53-31372" fmla="*/ 14917 h 18332"/>
              <a:gd name="connsiteX54-31373" fmla="*/ 8644 w 13843"/>
              <a:gd name="connsiteY54-31374" fmla="*/ 17630 h 18332"/>
              <a:gd name="connsiteX55-31375" fmla="*/ 9969 w 13843"/>
              <a:gd name="connsiteY55-31376" fmla="*/ 11851 h 18332"/>
              <a:gd name="connsiteX56-31377" fmla="*/ 8940 w 13843"/>
              <a:gd name="connsiteY56-31378" fmla="*/ 15259 h 18332"/>
              <a:gd name="connsiteX57-31379" fmla="*/ 9699 w 13843"/>
              <a:gd name="connsiteY57-31380" fmla="*/ 11442 h 18332"/>
              <a:gd name="connsiteX58-31381" fmla="*/ 10116 w 13843"/>
              <a:gd name="connsiteY58-31382" fmla="*/ 10172 h 18332"/>
              <a:gd name="connsiteX59-31383" fmla="*/ 10358 w 13843"/>
              <a:gd name="connsiteY59-31384" fmla="*/ 5435 h 18332"/>
              <a:gd name="connsiteX60-31385" fmla="*/ 9432 w 13843"/>
              <a:gd name="connsiteY60-31386" fmla="*/ 3443 h 18332"/>
              <a:gd name="connsiteX61-31387" fmla="*/ 7255 w 13843"/>
              <a:gd name="connsiteY61-31388" fmla="*/ 4898 h 18332"/>
              <a:gd name="connsiteX62-31389" fmla="*/ 6860 w 13843"/>
              <a:gd name="connsiteY62-31390" fmla="*/ 5686 h 18332"/>
              <a:gd name="connsiteX63-31391" fmla="*/ 6527 w 13843"/>
              <a:gd name="connsiteY63-31392" fmla="*/ 6132 h 18332"/>
              <a:gd name="connsiteX64-31393" fmla="*/ 6435 w 13843"/>
              <a:gd name="connsiteY64-31394" fmla="*/ 6532 h 18332"/>
              <a:gd name="connsiteX65-31395" fmla="*/ 6001 w 13843"/>
              <a:gd name="connsiteY65-31396" fmla="*/ 6935 h 18332"/>
              <a:gd name="connsiteX66-31397" fmla="*/ 5399 w 13843"/>
              <a:gd name="connsiteY66-31398" fmla="*/ 7260 h 18332"/>
              <a:gd name="connsiteX67-31399" fmla="*/ 5530 w 13843"/>
              <a:gd name="connsiteY67-31400" fmla="*/ 7171 h 18332"/>
              <a:gd name="connsiteX68-31401" fmla="*/ 5907 w 13843"/>
              <a:gd name="connsiteY68-31402" fmla="*/ 7016 h 18332"/>
              <a:gd name="connsiteX69-31403" fmla="*/ 5409 w 13843"/>
              <a:gd name="connsiteY69-31404" fmla="*/ 7287 h 18332"/>
              <a:gd name="connsiteX70-31405" fmla="*/ 4445 w 13843"/>
              <a:gd name="connsiteY70-31406" fmla="*/ 8017 h 18332"/>
              <a:gd name="connsiteX71-31407" fmla="*/ 3889 w 13843"/>
              <a:gd name="connsiteY71-31408" fmla="*/ 8372 h 18332"/>
              <a:gd name="connsiteX72-31409" fmla="*/ 3169 w 13843"/>
              <a:gd name="connsiteY72-31410" fmla="*/ 8683 h 18332"/>
              <a:gd name="connsiteX73-31411" fmla="*/ 1519 w 13843"/>
              <a:gd name="connsiteY73-31412" fmla="*/ 9330 h 18332"/>
              <a:gd name="connsiteX74-31413" fmla="*/ 482 w 13843"/>
              <a:gd name="connsiteY74-31414" fmla="*/ 9936 h 18332"/>
              <a:gd name="connsiteX75-31415" fmla="*/ 330 w 13843"/>
              <a:gd name="connsiteY75-31416" fmla="*/ 8790 h 18332"/>
              <a:gd name="connsiteX76-31417" fmla="*/ 109 w 13843"/>
              <a:gd name="connsiteY76-31418" fmla="*/ 7008 h 183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1417" y="connsiteY76-31418"/>
              </a:cxn>
            </a:cxnLst>
            <a:rect l="l" t="t" r="r" b="b"/>
            <a:pathLst>
              <a:path w="13843" h="1833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2725" y="18610"/>
                  <a:pt x="12697" y="18228"/>
                </a:cubicBezTo>
                <a:cubicBezTo>
                  <a:pt x="12601" y="1840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547" y="16734"/>
                  <a:pt x="12428" y="15878"/>
                </a:cubicBezTo>
                <a:cubicBezTo>
                  <a:pt x="12353" y="15200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1935" y="16625"/>
                  <a:pt x="11896" y="16847"/>
                </a:cubicBezTo>
                <a:cubicBezTo>
                  <a:pt x="11857" y="17069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468" y="11317"/>
                  <a:pt x="10354" y="12175"/>
                </a:cubicBezTo>
                <a:cubicBezTo>
                  <a:pt x="10240" y="13033"/>
                  <a:pt x="10426" y="17239"/>
                  <a:pt x="10275" y="18190"/>
                </a:cubicBezTo>
                <a:cubicBezTo>
                  <a:pt x="10124" y="19141"/>
                  <a:pt x="10032" y="15010"/>
                  <a:pt x="9760" y="14917"/>
                </a:cubicBezTo>
                <a:cubicBezTo>
                  <a:pt x="9488" y="14824"/>
                  <a:pt x="8557" y="18635"/>
                  <a:pt x="8644" y="17630"/>
                </a:cubicBezTo>
                <a:cubicBezTo>
                  <a:pt x="8731" y="16625"/>
                  <a:pt x="10027" y="12179"/>
                  <a:pt x="9969" y="11851"/>
                </a:cubicBezTo>
                <a:cubicBezTo>
                  <a:pt x="9911" y="11523"/>
                  <a:pt x="8851" y="15689"/>
                  <a:pt x="8940" y="15259"/>
                </a:cubicBezTo>
                <a:cubicBezTo>
                  <a:pt x="9319" y="14591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资料带 25"/>
          <p:cNvSpPr/>
          <p:nvPr/>
        </p:nvSpPr>
        <p:spPr>
          <a:xfrm rot="16941358" flipV="1">
            <a:off x="5434603" y="2085875"/>
            <a:ext cx="2524244" cy="189471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692"/>
              <a:gd name="connsiteX1-32651" fmla="*/ 2370 w 13808"/>
              <a:gd name="connsiteY1-32652" fmla="*/ 6237 h 17692"/>
              <a:gd name="connsiteX2-32653" fmla="*/ 4241 w 13808"/>
              <a:gd name="connsiteY2-32654" fmla="*/ 5504 h 17692"/>
              <a:gd name="connsiteX3-32655" fmla="*/ 6507 w 13808"/>
              <a:gd name="connsiteY3-32656" fmla="*/ 3399 h 17692"/>
              <a:gd name="connsiteX4-32657" fmla="*/ 7079 w 13808"/>
              <a:gd name="connsiteY4-32658" fmla="*/ 2367 h 17692"/>
              <a:gd name="connsiteX5-32659" fmla="*/ 7253 w 13808"/>
              <a:gd name="connsiteY5-32660" fmla="*/ 2149 h 17692"/>
              <a:gd name="connsiteX6-32661" fmla="*/ 7474 w 13808"/>
              <a:gd name="connsiteY6-32662" fmla="*/ 826 h 17692"/>
              <a:gd name="connsiteX7-32663" fmla="*/ 7824 w 13808"/>
              <a:gd name="connsiteY7-32664" fmla="*/ 961 h 17692"/>
              <a:gd name="connsiteX8-32665" fmla="*/ 8180 w 13808"/>
              <a:gd name="connsiteY8-32666" fmla="*/ 1915 h 17692"/>
              <a:gd name="connsiteX9-32667" fmla="*/ 8912 w 13808"/>
              <a:gd name="connsiteY9-32668" fmla="*/ 752 h 17692"/>
              <a:gd name="connsiteX10-32669" fmla="*/ 8584 w 13808"/>
              <a:gd name="connsiteY10-32670" fmla="*/ 1546 h 17692"/>
              <a:gd name="connsiteX11-32671" fmla="*/ 9243 w 13808"/>
              <a:gd name="connsiteY11-32672" fmla="*/ 19 h 17692"/>
              <a:gd name="connsiteX12-32673" fmla="*/ 9729 w 13808"/>
              <a:gd name="connsiteY12-32674" fmla="*/ 14 h 17692"/>
              <a:gd name="connsiteX13-32675" fmla="*/ 9825 w 13808"/>
              <a:gd name="connsiteY13-32676" fmla="*/ 1200 h 17692"/>
              <a:gd name="connsiteX14-32677" fmla="*/ 11867 w 13808"/>
              <a:gd name="connsiteY14-32678" fmla="*/ 3664 h 17692"/>
              <a:gd name="connsiteX15-32679" fmla="*/ 12750 w 13808"/>
              <a:gd name="connsiteY15-32680" fmla="*/ 6051 h 17692"/>
              <a:gd name="connsiteX16-32681" fmla="*/ 13658 w 13808"/>
              <a:gd name="connsiteY16-32682" fmla="*/ 12081 h 17692"/>
              <a:gd name="connsiteX17-32683" fmla="*/ 13780 w 13808"/>
              <a:gd name="connsiteY17-32684" fmla="*/ 17062 h 17692"/>
              <a:gd name="connsiteX18-32685" fmla="*/ 13607 w 13808"/>
              <a:gd name="connsiteY18-32686" fmla="*/ 15125 h 17692"/>
              <a:gd name="connsiteX19-32687" fmla="*/ 13248 w 13808"/>
              <a:gd name="connsiteY19-32688" fmla="*/ 17053 h 17692"/>
              <a:gd name="connsiteX20-32689" fmla="*/ 13395 w 13808"/>
              <a:gd name="connsiteY20-32690" fmla="*/ 13248 h 17692"/>
              <a:gd name="connsiteX21-32691" fmla="*/ 12761 w 13808"/>
              <a:gd name="connsiteY21-32692" fmla="*/ 9413 h 17692"/>
              <a:gd name="connsiteX22-32693" fmla="*/ 12910 w 13808"/>
              <a:gd name="connsiteY22-32694" fmla="*/ 13350 h 17692"/>
              <a:gd name="connsiteX23-32695" fmla="*/ 12761 w 13808"/>
              <a:gd name="connsiteY23-32696" fmla="*/ 15135 h 17692"/>
              <a:gd name="connsiteX24-32697" fmla="*/ 12371 w 13808"/>
              <a:gd name="connsiteY24-32698" fmla="*/ 17220 h 17692"/>
              <a:gd name="connsiteX25-32699" fmla="*/ 12465 w 13808"/>
              <a:gd name="connsiteY25-32700" fmla="*/ 10366 h 17692"/>
              <a:gd name="connsiteX26-32701" fmla="*/ 12113 w 13808"/>
              <a:gd name="connsiteY26-32702" fmla="*/ 6415 h 17692"/>
              <a:gd name="connsiteX27-32703" fmla="*/ 11546 w 13808"/>
              <a:gd name="connsiteY27-32704" fmla="*/ 4727 h 17692"/>
              <a:gd name="connsiteX28-32705" fmla="*/ 11713 w 13808"/>
              <a:gd name="connsiteY28-32706" fmla="*/ 7113 h 17692"/>
              <a:gd name="connsiteX29-32707" fmla="*/ 11954 w 13808"/>
              <a:gd name="connsiteY29-32708" fmla="*/ 7984 h 17692"/>
              <a:gd name="connsiteX30-32709" fmla="*/ 12312 w 13808"/>
              <a:gd name="connsiteY30-32710" fmla="*/ 9938 h 17692"/>
              <a:gd name="connsiteX31-32711" fmla="*/ 11938 w 13808"/>
              <a:gd name="connsiteY31-32712" fmla="*/ 9257 h 17692"/>
              <a:gd name="connsiteX32-32713" fmla="*/ 12198 w 13808"/>
              <a:gd name="connsiteY32-32714" fmla="*/ 14201 h 17692"/>
              <a:gd name="connsiteX33-32715" fmla="*/ 12042 w 13808"/>
              <a:gd name="connsiteY33-32716" fmla="*/ 16611 h 17692"/>
              <a:gd name="connsiteX34-32717" fmla="*/ 11833 w 13808"/>
              <a:gd name="connsiteY34-32718" fmla="*/ 13325 h 17692"/>
              <a:gd name="connsiteX35-32719" fmla="*/ 11685 w 13808"/>
              <a:gd name="connsiteY35-32720" fmla="*/ 11252 h 17692"/>
              <a:gd name="connsiteX36-32721" fmla="*/ 11028 w 13808"/>
              <a:gd name="connsiteY36-32722" fmla="*/ 6212 h 17692"/>
              <a:gd name="connsiteX37-32723" fmla="*/ 11374 w 13808"/>
              <a:gd name="connsiteY37-32724" fmla="*/ 11757 h 17692"/>
              <a:gd name="connsiteX38-32725" fmla="*/ 11574 w 13808"/>
              <a:gd name="connsiteY38-32726" fmla="*/ 14285 h 17692"/>
              <a:gd name="connsiteX39-32727" fmla="*/ 11403 w 13808"/>
              <a:gd name="connsiteY39-32728" fmla="*/ 16746 h 17692"/>
              <a:gd name="connsiteX40-32729" fmla="*/ 11211 w 13808"/>
              <a:gd name="connsiteY40-32730" fmla="*/ 13822 h 17692"/>
              <a:gd name="connsiteX41-32731" fmla="*/ 10807 w 13808"/>
              <a:gd name="connsiteY41-32732" fmla="*/ 16705 h 17692"/>
              <a:gd name="connsiteX42-32733" fmla="*/ 10464 w 13808"/>
              <a:gd name="connsiteY42-32734" fmla="*/ 17020 h 17692"/>
              <a:gd name="connsiteX43-32735" fmla="*/ 10543 w 13808"/>
              <a:gd name="connsiteY43-32736" fmla="*/ 16578 h 17692"/>
              <a:gd name="connsiteX44-32737" fmla="*/ 10656 w 13808"/>
              <a:gd name="connsiteY44-32738" fmla="*/ 15449 h 17692"/>
              <a:gd name="connsiteX45-32739" fmla="*/ 10782 w 13808"/>
              <a:gd name="connsiteY45-32740" fmla="*/ 14870 h 17692"/>
              <a:gd name="connsiteX46-32741" fmla="*/ 10671 w 13808"/>
              <a:gd name="connsiteY46-32742" fmla="*/ 15401 h 17692"/>
              <a:gd name="connsiteX47-32743" fmla="*/ 10281 w 13808"/>
              <a:gd name="connsiteY47-32744" fmla="*/ 15775 h 17692"/>
              <a:gd name="connsiteX48-32745" fmla="*/ 10477 w 13808"/>
              <a:gd name="connsiteY48-32746" fmla="*/ 15076 h 17692"/>
              <a:gd name="connsiteX49-32747" fmla="*/ 10332 w 13808"/>
              <a:gd name="connsiteY49-32748" fmla="*/ 14496 h 17692"/>
              <a:gd name="connsiteX50-32749" fmla="*/ 10390 w 13808"/>
              <a:gd name="connsiteY50-32750" fmla="*/ 14890 h 17692"/>
              <a:gd name="connsiteX51-32751" fmla="*/ 10582 w 13808"/>
              <a:gd name="connsiteY51-32752" fmla="*/ 13974 h 17692"/>
              <a:gd name="connsiteX52-32753" fmla="*/ 10823 w 13808"/>
              <a:gd name="connsiteY52-32754" fmla="*/ 8335 h 17692"/>
              <a:gd name="connsiteX53-32755" fmla="*/ 10354 w 13808"/>
              <a:gd name="connsiteY53-32756" fmla="*/ 12175 h 17692"/>
              <a:gd name="connsiteX54-32757" fmla="*/ 9141 w 13808"/>
              <a:gd name="connsiteY54-32758" fmla="*/ 17681 h 17692"/>
              <a:gd name="connsiteX55-32759" fmla="*/ 9969 w 13808"/>
              <a:gd name="connsiteY55-32760" fmla="*/ 11851 h 17692"/>
              <a:gd name="connsiteX56-32761" fmla="*/ 9111 w 13808"/>
              <a:gd name="connsiteY56-32762" fmla="*/ 13356 h 17692"/>
              <a:gd name="connsiteX57-32763" fmla="*/ 9699 w 13808"/>
              <a:gd name="connsiteY57-32764" fmla="*/ 11442 h 17692"/>
              <a:gd name="connsiteX58-32765" fmla="*/ 10116 w 13808"/>
              <a:gd name="connsiteY58-32766" fmla="*/ 10172 h 17692"/>
              <a:gd name="connsiteX59-32767" fmla="*/ 10358 w 13808"/>
              <a:gd name="connsiteY59-32768" fmla="*/ 5435 h 17692"/>
              <a:gd name="connsiteX60-32769" fmla="*/ 9432 w 13808"/>
              <a:gd name="connsiteY60-32770" fmla="*/ 3443 h 17692"/>
              <a:gd name="connsiteX61-32771" fmla="*/ 7255 w 13808"/>
              <a:gd name="connsiteY61-32772" fmla="*/ 4898 h 17692"/>
              <a:gd name="connsiteX62-32773" fmla="*/ 7132 w 13808"/>
              <a:gd name="connsiteY62-32774" fmla="*/ 6450 h 17692"/>
              <a:gd name="connsiteX63-32775" fmla="*/ 6527 w 13808"/>
              <a:gd name="connsiteY63-32776" fmla="*/ 6132 h 17692"/>
              <a:gd name="connsiteX64-32777" fmla="*/ 6351 w 13808"/>
              <a:gd name="connsiteY64-32778" fmla="*/ 6663 h 17692"/>
              <a:gd name="connsiteX65-32779" fmla="*/ 6001 w 13808"/>
              <a:gd name="connsiteY65-32780" fmla="*/ 6935 h 17692"/>
              <a:gd name="connsiteX66-32781" fmla="*/ 5399 w 13808"/>
              <a:gd name="connsiteY66-32782" fmla="*/ 7260 h 17692"/>
              <a:gd name="connsiteX67-32783" fmla="*/ 5530 w 13808"/>
              <a:gd name="connsiteY67-32784" fmla="*/ 7171 h 17692"/>
              <a:gd name="connsiteX68-32785" fmla="*/ 5907 w 13808"/>
              <a:gd name="connsiteY68-32786" fmla="*/ 7016 h 17692"/>
              <a:gd name="connsiteX69-32787" fmla="*/ 5409 w 13808"/>
              <a:gd name="connsiteY69-32788" fmla="*/ 7287 h 17692"/>
              <a:gd name="connsiteX70-32789" fmla="*/ 4445 w 13808"/>
              <a:gd name="connsiteY70-32790" fmla="*/ 8017 h 17692"/>
              <a:gd name="connsiteX71-32791" fmla="*/ 3889 w 13808"/>
              <a:gd name="connsiteY71-32792" fmla="*/ 8372 h 17692"/>
              <a:gd name="connsiteX72-32793" fmla="*/ 3169 w 13808"/>
              <a:gd name="connsiteY72-32794" fmla="*/ 8683 h 17692"/>
              <a:gd name="connsiteX73-32795" fmla="*/ 1519 w 13808"/>
              <a:gd name="connsiteY73-32796" fmla="*/ 9330 h 17692"/>
              <a:gd name="connsiteX74-32797" fmla="*/ 482 w 13808"/>
              <a:gd name="connsiteY74-32798" fmla="*/ 9936 h 17692"/>
              <a:gd name="connsiteX75-32799" fmla="*/ 330 w 13808"/>
              <a:gd name="connsiteY75-32800" fmla="*/ 8790 h 17692"/>
              <a:gd name="connsiteX76-32801" fmla="*/ 109 w 13808"/>
              <a:gd name="connsiteY76-32802" fmla="*/ 7008 h 17692"/>
              <a:gd name="connsiteX0-32803" fmla="*/ 109 w 13808"/>
              <a:gd name="connsiteY0-32804" fmla="*/ 7008 h 18570"/>
              <a:gd name="connsiteX1-32805" fmla="*/ 2370 w 13808"/>
              <a:gd name="connsiteY1-32806" fmla="*/ 6237 h 18570"/>
              <a:gd name="connsiteX2-32807" fmla="*/ 4241 w 13808"/>
              <a:gd name="connsiteY2-32808" fmla="*/ 5504 h 18570"/>
              <a:gd name="connsiteX3-32809" fmla="*/ 6507 w 13808"/>
              <a:gd name="connsiteY3-32810" fmla="*/ 3399 h 18570"/>
              <a:gd name="connsiteX4-32811" fmla="*/ 7079 w 13808"/>
              <a:gd name="connsiteY4-32812" fmla="*/ 2367 h 18570"/>
              <a:gd name="connsiteX5-32813" fmla="*/ 7253 w 13808"/>
              <a:gd name="connsiteY5-32814" fmla="*/ 2149 h 18570"/>
              <a:gd name="connsiteX6-32815" fmla="*/ 7474 w 13808"/>
              <a:gd name="connsiteY6-32816" fmla="*/ 826 h 18570"/>
              <a:gd name="connsiteX7-32817" fmla="*/ 7824 w 13808"/>
              <a:gd name="connsiteY7-32818" fmla="*/ 961 h 18570"/>
              <a:gd name="connsiteX8-32819" fmla="*/ 8180 w 13808"/>
              <a:gd name="connsiteY8-32820" fmla="*/ 1915 h 18570"/>
              <a:gd name="connsiteX9-32821" fmla="*/ 8912 w 13808"/>
              <a:gd name="connsiteY9-32822" fmla="*/ 752 h 18570"/>
              <a:gd name="connsiteX10-32823" fmla="*/ 8584 w 13808"/>
              <a:gd name="connsiteY10-32824" fmla="*/ 1546 h 18570"/>
              <a:gd name="connsiteX11-32825" fmla="*/ 9243 w 13808"/>
              <a:gd name="connsiteY11-32826" fmla="*/ 19 h 18570"/>
              <a:gd name="connsiteX12-32827" fmla="*/ 9729 w 13808"/>
              <a:gd name="connsiteY12-32828" fmla="*/ 14 h 18570"/>
              <a:gd name="connsiteX13-32829" fmla="*/ 9825 w 13808"/>
              <a:gd name="connsiteY13-32830" fmla="*/ 1200 h 18570"/>
              <a:gd name="connsiteX14-32831" fmla="*/ 11867 w 13808"/>
              <a:gd name="connsiteY14-32832" fmla="*/ 3664 h 18570"/>
              <a:gd name="connsiteX15-32833" fmla="*/ 12750 w 13808"/>
              <a:gd name="connsiteY15-32834" fmla="*/ 6051 h 18570"/>
              <a:gd name="connsiteX16-32835" fmla="*/ 13658 w 13808"/>
              <a:gd name="connsiteY16-32836" fmla="*/ 12081 h 18570"/>
              <a:gd name="connsiteX17-32837" fmla="*/ 13780 w 13808"/>
              <a:gd name="connsiteY17-32838" fmla="*/ 17062 h 18570"/>
              <a:gd name="connsiteX18-32839" fmla="*/ 13607 w 13808"/>
              <a:gd name="connsiteY18-32840" fmla="*/ 15125 h 18570"/>
              <a:gd name="connsiteX19-32841" fmla="*/ 13248 w 13808"/>
              <a:gd name="connsiteY19-32842" fmla="*/ 17053 h 18570"/>
              <a:gd name="connsiteX20-32843" fmla="*/ 13395 w 13808"/>
              <a:gd name="connsiteY20-32844" fmla="*/ 13248 h 18570"/>
              <a:gd name="connsiteX21-32845" fmla="*/ 12761 w 13808"/>
              <a:gd name="connsiteY21-32846" fmla="*/ 9413 h 18570"/>
              <a:gd name="connsiteX22-32847" fmla="*/ 12910 w 13808"/>
              <a:gd name="connsiteY22-32848" fmla="*/ 13350 h 18570"/>
              <a:gd name="connsiteX23-32849" fmla="*/ 12761 w 13808"/>
              <a:gd name="connsiteY23-32850" fmla="*/ 15135 h 18570"/>
              <a:gd name="connsiteX24-32851" fmla="*/ 11955 w 13808"/>
              <a:gd name="connsiteY24-32852" fmla="*/ 18445 h 18570"/>
              <a:gd name="connsiteX25-32853" fmla="*/ 12465 w 13808"/>
              <a:gd name="connsiteY25-32854" fmla="*/ 10366 h 18570"/>
              <a:gd name="connsiteX26-32855" fmla="*/ 12113 w 13808"/>
              <a:gd name="connsiteY26-32856" fmla="*/ 6415 h 18570"/>
              <a:gd name="connsiteX27-32857" fmla="*/ 11546 w 13808"/>
              <a:gd name="connsiteY27-32858" fmla="*/ 4727 h 18570"/>
              <a:gd name="connsiteX28-32859" fmla="*/ 11713 w 13808"/>
              <a:gd name="connsiteY28-32860" fmla="*/ 7113 h 18570"/>
              <a:gd name="connsiteX29-32861" fmla="*/ 11954 w 13808"/>
              <a:gd name="connsiteY29-32862" fmla="*/ 7984 h 18570"/>
              <a:gd name="connsiteX30-32863" fmla="*/ 12312 w 13808"/>
              <a:gd name="connsiteY30-32864" fmla="*/ 9938 h 18570"/>
              <a:gd name="connsiteX31-32865" fmla="*/ 11938 w 13808"/>
              <a:gd name="connsiteY31-32866" fmla="*/ 9257 h 18570"/>
              <a:gd name="connsiteX32-32867" fmla="*/ 12198 w 13808"/>
              <a:gd name="connsiteY32-32868" fmla="*/ 14201 h 18570"/>
              <a:gd name="connsiteX33-32869" fmla="*/ 12042 w 13808"/>
              <a:gd name="connsiteY33-32870" fmla="*/ 16611 h 18570"/>
              <a:gd name="connsiteX34-32871" fmla="*/ 11833 w 13808"/>
              <a:gd name="connsiteY34-32872" fmla="*/ 13325 h 18570"/>
              <a:gd name="connsiteX35-32873" fmla="*/ 11685 w 13808"/>
              <a:gd name="connsiteY35-32874" fmla="*/ 11252 h 18570"/>
              <a:gd name="connsiteX36-32875" fmla="*/ 11028 w 13808"/>
              <a:gd name="connsiteY36-32876" fmla="*/ 6212 h 18570"/>
              <a:gd name="connsiteX37-32877" fmla="*/ 11374 w 13808"/>
              <a:gd name="connsiteY37-32878" fmla="*/ 11757 h 18570"/>
              <a:gd name="connsiteX38-32879" fmla="*/ 11574 w 13808"/>
              <a:gd name="connsiteY38-32880" fmla="*/ 14285 h 18570"/>
              <a:gd name="connsiteX39-32881" fmla="*/ 11403 w 13808"/>
              <a:gd name="connsiteY39-32882" fmla="*/ 16746 h 18570"/>
              <a:gd name="connsiteX40-32883" fmla="*/ 11211 w 13808"/>
              <a:gd name="connsiteY40-32884" fmla="*/ 13822 h 18570"/>
              <a:gd name="connsiteX41-32885" fmla="*/ 10807 w 13808"/>
              <a:gd name="connsiteY41-32886" fmla="*/ 16705 h 18570"/>
              <a:gd name="connsiteX42-32887" fmla="*/ 10464 w 13808"/>
              <a:gd name="connsiteY42-32888" fmla="*/ 17020 h 18570"/>
              <a:gd name="connsiteX43-32889" fmla="*/ 10543 w 13808"/>
              <a:gd name="connsiteY43-32890" fmla="*/ 16578 h 18570"/>
              <a:gd name="connsiteX44-32891" fmla="*/ 10656 w 13808"/>
              <a:gd name="connsiteY44-32892" fmla="*/ 15449 h 18570"/>
              <a:gd name="connsiteX45-32893" fmla="*/ 10782 w 13808"/>
              <a:gd name="connsiteY45-32894" fmla="*/ 14870 h 18570"/>
              <a:gd name="connsiteX46-32895" fmla="*/ 10671 w 13808"/>
              <a:gd name="connsiteY46-32896" fmla="*/ 15401 h 18570"/>
              <a:gd name="connsiteX47-32897" fmla="*/ 10281 w 13808"/>
              <a:gd name="connsiteY47-32898" fmla="*/ 15775 h 18570"/>
              <a:gd name="connsiteX48-32899" fmla="*/ 10477 w 13808"/>
              <a:gd name="connsiteY48-32900" fmla="*/ 15076 h 18570"/>
              <a:gd name="connsiteX49-32901" fmla="*/ 10332 w 13808"/>
              <a:gd name="connsiteY49-32902" fmla="*/ 14496 h 18570"/>
              <a:gd name="connsiteX50-32903" fmla="*/ 10390 w 13808"/>
              <a:gd name="connsiteY50-32904" fmla="*/ 14890 h 18570"/>
              <a:gd name="connsiteX51-32905" fmla="*/ 10582 w 13808"/>
              <a:gd name="connsiteY51-32906" fmla="*/ 13974 h 18570"/>
              <a:gd name="connsiteX52-32907" fmla="*/ 10823 w 13808"/>
              <a:gd name="connsiteY52-32908" fmla="*/ 8335 h 18570"/>
              <a:gd name="connsiteX53-32909" fmla="*/ 10354 w 13808"/>
              <a:gd name="connsiteY53-32910" fmla="*/ 12175 h 18570"/>
              <a:gd name="connsiteX54-32911" fmla="*/ 9141 w 13808"/>
              <a:gd name="connsiteY54-32912" fmla="*/ 17681 h 18570"/>
              <a:gd name="connsiteX55-32913" fmla="*/ 9969 w 13808"/>
              <a:gd name="connsiteY55-32914" fmla="*/ 11851 h 18570"/>
              <a:gd name="connsiteX56-32915" fmla="*/ 9111 w 13808"/>
              <a:gd name="connsiteY56-32916" fmla="*/ 13356 h 18570"/>
              <a:gd name="connsiteX57-32917" fmla="*/ 9699 w 13808"/>
              <a:gd name="connsiteY57-32918" fmla="*/ 11442 h 18570"/>
              <a:gd name="connsiteX58-32919" fmla="*/ 10116 w 13808"/>
              <a:gd name="connsiteY58-32920" fmla="*/ 10172 h 18570"/>
              <a:gd name="connsiteX59-32921" fmla="*/ 10358 w 13808"/>
              <a:gd name="connsiteY59-32922" fmla="*/ 5435 h 18570"/>
              <a:gd name="connsiteX60-32923" fmla="*/ 9432 w 13808"/>
              <a:gd name="connsiteY60-32924" fmla="*/ 3443 h 18570"/>
              <a:gd name="connsiteX61-32925" fmla="*/ 7255 w 13808"/>
              <a:gd name="connsiteY61-32926" fmla="*/ 4898 h 18570"/>
              <a:gd name="connsiteX62-32927" fmla="*/ 7132 w 13808"/>
              <a:gd name="connsiteY62-32928" fmla="*/ 6450 h 18570"/>
              <a:gd name="connsiteX63-32929" fmla="*/ 6527 w 13808"/>
              <a:gd name="connsiteY63-32930" fmla="*/ 6132 h 18570"/>
              <a:gd name="connsiteX64-32931" fmla="*/ 6351 w 13808"/>
              <a:gd name="connsiteY64-32932" fmla="*/ 6663 h 18570"/>
              <a:gd name="connsiteX65-32933" fmla="*/ 6001 w 13808"/>
              <a:gd name="connsiteY65-32934" fmla="*/ 6935 h 18570"/>
              <a:gd name="connsiteX66-32935" fmla="*/ 5399 w 13808"/>
              <a:gd name="connsiteY66-32936" fmla="*/ 7260 h 18570"/>
              <a:gd name="connsiteX67-32937" fmla="*/ 5530 w 13808"/>
              <a:gd name="connsiteY67-32938" fmla="*/ 7171 h 18570"/>
              <a:gd name="connsiteX68-32939" fmla="*/ 5907 w 13808"/>
              <a:gd name="connsiteY68-32940" fmla="*/ 7016 h 18570"/>
              <a:gd name="connsiteX69-32941" fmla="*/ 5409 w 13808"/>
              <a:gd name="connsiteY69-32942" fmla="*/ 7287 h 18570"/>
              <a:gd name="connsiteX70-32943" fmla="*/ 4445 w 13808"/>
              <a:gd name="connsiteY70-32944" fmla="*/ 8017 h 18570"/>
              <a:gd name="connsiteX71-32945" fmla="*/ 3889 w 13808"/>
              <a:gd name="connsiteY71-32946" fmla="*/ 8372 h 18570"/>
              <a:gd name="connsiteX72-32947" fmla="*/ 3169 w 13808"/>
              <a:gd name="connsiteY72-32948" fmla="*/ 8683 h 18570"/>
              <a:gd name="connsiteX73-32949" fmla="*/ 1519 w 13808"/>
              <a:gd name="connsiteY73-32950" fmla="*/ 9330 h 18570"/>
              <a:gd name="connsiteX74-32951" fmla="*/ 482 w 13808"/>
              <a:gd name="connsiteY74-32952" fmla="*/ 9936 h 18570"/>
              <a:gd name="connsiteX75-32953" fmla="*/ 330 w 13808"/>
              <a:gd name="connsiteY75-32954" fmla="*/ 8790 h 18570"/>
              <a:gd name="connsiteX76-32955" fmla="*/ 109 w 13808"/>
              <a:gd name="connsiteY76-32956" fmla="*/ 7008 h 18570"/>
              <a:gd name="connsiteX0-32957" fmla="*/ 109 w 13808"/>
              <a:gd name="connsiteY0-32958" fmla="*/ 7008 h 19452"/>
              <a:gd name="connsiteX1-32959" fmla="*/ 2370 w 13808"/>
              <a:gd name="connsiteY1-32960" fmla="*/ 6237 h 19452"/>
              <a:gd name="connsiteX2-32961" fmla="*/ 4241 w 13808"/>
              <a:gd name="connsiteY2-32962" fmla="*/ 5504 h 19452"/>
              <a:gd name="connsiteX3-32963" fmla="*/ 6507 w 13808"/>
              <a:gd name="connsiteY3-32964" fmla="*/ 3399 h 19452"/>
              <a:gd name="connsiteX4-32965" fmla="*/ 7079 w 13808"/>
              <a:gd name="connsiteY4-32966" fmla="*/ 2367 h 19452"/>
              <a:gd name="connsiteX5-32967" fmla="*/ 7253 w 13808"/>
              <a:gd name="connsiteY5-32968" fmla="*/ 2149 h 19452"/>
              <a:gd name="connsiteX6-32969" fmla="*/ 7474 w 13808"/>
              <a:gd name="connsiteY6-32970" fmla="*/ 826 h 19452"/>
              <a:gd name="connsiteX7-32971" fmla="*/ 7824 w 13808"/>
              <a:gd name="connsiteY7-32972" fmla="*/ 961 h 19452"/>
              <a:gd name="connsiteX8-32973" fmla="*/ 8180 w 13808"/>
              <a:gd name="connsiteY8-32974" fmla="*/ 1915 h 19452"/>
              <a:gd name="connsiteX9-32975" fmla="*/ 8912 w 13808"/>
              <a:gd name="connsiteY9-32976" fmla="*/ 752 h 19452"/>
              <a:gd name="connsiteX10-32977" fmla="*/ 8584 w 13808"/>
              <a:gd name="connsiteY10-32978" fmla="*/ 1546 h 19452"/>
              <a:gd name="connsiteX11-32979" fmla="*/ 9243 w 13808"/>
              <a:gd name="connsiteY11-32980" fmla="*/ 19 h 19452"/>
              <a:gd name="connsiteX12-32981" fmla="*/ 9729 w 13808"/>
              <a:gd name="connsiteY12-32982" fmla="*/ 14 h 19452"/>
              <a:gd name="connsiteX13-32983" fmla="*/ 9825 w 13808"/>
              <a:gd name="connsiteY13-32984" fmla="*/ 1200 h 19452"/>
              <a:gd name="connsiteX14-32985" fmla="*/ 11867 w 13808"/>
              <a:gd name="connsiteY14-32986" fmla="*/ 3664 h 19452"/>
              <a:gd name="connsiteX15-32987" fmla="*/ 12750 w 13808"/>
              <a:gd name="connsiteY15-32988" fmla="*/ 6051 h 19452"/>
              <a:gd name="connsiteX16-32989" fmla="*/ 13658 w 13808"/>
              <a:gd name="connsiteY16-32990" fmla="*/ 12081 h 19452"/>
              <a:gd name="connsiteX17-32991" fmla="*/ 13780 w 13808"/>
              <a:gd name="connsiteY17-32992" fmla="*/ 17062 h 19452"/>
              <a:gd name="connsiteX18-32993" fmla="*/ 13607 w 13808"/>
              <a:gd name="connsiteY18-32994" fmla="*/ 15125 h 19452"/>
              <a:gd name="connsiteX19-32995" fmla="*/ 13248 w 13808"/>
              <a:gd name="connsiteY19-32996" fmla="*/ 17053 h 19452"/>
              <a:gd name="connsiteX20-32997" fmla="*/ 13395 w 13808"/>
              <a:gd name="connsiteY20-32998" fmla="*/ 13248 h 19452"/>
              <a:gd name="connsiteX21-32999" fmla="*/ 12761 w 13808"/>
              <a:gd name="connsiteY21-33000" fmla="*/ 9413 h 19452"/>
              <a:gd name="connsiteX22-33001" fmla="*/ 12910 w 13808"/>
              <a:gd name="connsiteY22-33002" fmla="*/ 13350 h 19452"/>
              <a:gd name="connsiteX23-33003" fmla="*/ 12761 w 13808"/>
              <a:gd name="connsiteY23-33004" fmla="*/ 15135 h 19452"/>
              <a:gd name="connsiteX24-33005" fmla="*/ 11955 w 13808"/>
              <a:gd name="connsiteY24-33006" fmla="*/ 18445 h 19452"/>
              <a:gd name="connsiteX25-33007" fmla="*/ 12465 w 13808"/>
              <a:gd name="connsiteY25-33008" fmla="*/ 10366 h 19452"/>
              <a:gd name="connsiteX26-33009" fmla="*/ 12113 w 13808"/>
              <a:gd name="connsiteY26-33010" fmla="*/ 6415 h 19452"/>
              <a:gd name="connsiteX27-33011" fmla="*/ 11546 w 13808"/>
              <a:gd name="connsiteY27-33012" fmla="*/ 4727 h 19452"/>
              <a:gd name="connsiteX28-33013" fmla="*/ 11713 w 13808"/>
              <a:gd name="connsiteY28-33014" fmla="*/ 7113 h 19452"/>
              <a:gd name="connsiteX29-33015" fmla="*/ 11954 w 13808"/>
              <a:gd name="connsiteY29-33016" fmla="*/ 7984 h 19452"/>
              <a:gd name="connsiteX30-33017" fmla="*/ 12312 w 13808"/>
              <a:gd name="connsiteY30-33018" fmla="*/ 9938 h 19452"/>
              <a:gd name="connsiteX31-33019" fmla="*/ 11938 w 13808"/>
              <a:gd name="connsiteY31-33020" fmla="*/ 9257 h 19452"/>
              <a:gd name="connsiteX32-33021" fmla="*/ 12198 w 13808"/>
              <a:gd name="connsiteY32-33022" fmla="*/ 14201 h 19452"/>
              <a:gd name="connsiteX33-33023" fmla="*/ 13070 w 13808"/>
              <a:gd name="connsiteY33-33024" fmla="*/ 19446 h 19452"/>
              <a:gd name="connsiteX34-33025" fmla="*/ 11833 w 13808"/>
              <a:gd name="connsiteY34-33026" fmla="*/ 13325 h 19452"/>
              <a:gd name="connsiteX35-33027" fmla="*/ 11685 w 13808"/>
              <a:gd name="connsiteY35-33028" fmla="*/ 11252 h 19452"/>
              <a:gd name="connsiteX36-33029" fmla="*/ 11028 w 13808"/>
              <a:gd name="connsiteY36-33030" fmla="*/ 6212 h 19452"/>
              <a:gd name="connsiteX37-33031" fmla="*/ 11374 w 13808"/>
              <a:gd name="connsiteY37-33032" fmla="*/ 11757 h 19452"/>
              <a:gd name="connsiteX38-33033" fmla="*/ 11574 w 13808"/>
              <a:gd name="connsiteY38-33034" fmla="*/ 14285 h 19452"/>
              <a:gd name="connsiteX39-33035" fmla="*/ 11403 w 13808"/>
              <a:gd name="connsiteY39-33036" fmla="*/ 16746 h 19452"/>
              <a:gd name="connsiteX40-33037" fmla="*/ 11211 w 13808"/>
              <a:gd name="connsiteY40-33038" fmla="*/ 13822 h 19452"/>
              <a:gd name="connsiteX41-33039" fmla="*/ 10807 w 13808"/>
              <a:gd name="connsiteY41-33040" fmla="*/ 16705 h 19452"/>
              <a:gd name="connsiteX42-33041" fmla="*/ 10464 w 13808"/>
              <a:gd name="connsiteY42-33042" fmla="*/ 17020 h 19452"/>
              <a:gd name="connsiteX43-33043" fmla="*/ 10543 w 13808"/>
              <a:gd name="connsiteY43-33044" fmla="*/ 16578 h 19452"/>
              <a:gd name="connsiteX44-33045" fmla="*/ 10656 w 13808"/>
              <a:gd name="connsiteY44-33046" fmla="*/ 15449 h 19452"/>
              <a:gd name="connsiteX45-33047" fmla="*/ 10782 w 13808"/>
              <a:gd name="connsiteY45-33048" fmla="*/ 14870 h 19452"/>
              <a:gd name="connsiteX46-33049" fmla="*/ 10671 w 13808"/>
              <a:gd name="connsiteY46-33050" fmla="*/ 15401 h 19452"/>
              <a:gd name="connsiteX47-33051" fmla="*/ 10281 w 13808"/>
              <a:gd name="connsiteY47-33052" fmla="*/ 15775 h 19452"/>
              <a:gd name="connsiteX48-33053" fmla="*/ 10477 w 13808"/>
              <a:gd name="connsiteY48-33054" fmla="*/ 15076 h 19452"/>
              <a:gd name="connsiteX49-33055" fmla="*/ 10332 w 13808"/>
              <a:gd name="connsiteY49-33056" fmla="*/ 14496 h 19452"/>
              <a:gd name="connsiteX50-33057" fmla="*/ 10390 w 13808"/>
              <a:gd name="connsiteY50-33058" fmla="*/ 14890 h 19452"/>
              <a:gd name="connsiteX51-33059" fmla="*/ 10582 w 13808"/>
              <a:gd name="connsiteY51-33060" fmla="*/ 13974 h 19452"/>
              <a:gd name="connsiteX52-33061" fmla="*/ 10823 w 13808"/>
              <a:gd name="connsiteY52-33062" fmla="*/ 8335 h 19452"/>
              <a:gd name="connsiteX53-33063" fmla="*/ 10354 w 13808"/>
              <a:gd name="connsiteY53-33064" fmla="*/ 12175 h 19452"/>
              <a:gd name="connsiteX54-33065" fmla="*/ 9141 w 13808"/>
              <a:gd name="connsiteY54-33066" fmla="*/ 17681 h 19452"/>
              <a:gd name="connsiteX55-33067" fmla="*/ 9969 w 13808"/>
              <a:gd name="connsiteY55-33068" fmla="*/ 11851 h 19452"/>
              <a:gd name="connsiteX56-33069" fmla="*/ 9111 w 13808"/>
              <a:gd name="connsiteY56-33070" fmla="*/ 13356 h 19452"/>
              <a:gd name="connsiteX57-33071" fmla="*/ 9699 w 13808"/>
              <a:gd name="connsiteY57-33072" fmla="*/ 11442 h 19452"/>
              <a:gd name="connsiteX58-33073" fmla="*/ 10116 w 13808"/>
              <a:gd name="connsiteY58-33074" fmla="*/ 10172 h 19452"/>
              <a:gd name="connsiteX59-33075" fmla="*/ 10358 w 13808"/>
              <a:gd name="connsiteY59-33076" fmla="*/ 5435 h 19452"/>
              <a:gd name="connsiteX60-33077" fmla="*/ 9432 w 13808"/>
              <a:gd name="connsiteY60-33078" fmla="*/ 3443 h 19452"/>
              <a:gd name="connsiteX61-33079" fmla="*/ 7255 w 13808"/>
              <a:gd name="connsiteY61-33080" fmla="*/ 4898 h 19452"/>
              <a:gd name="connsiteX62-33081" fmla="*/ 7132 w 13808"/>
              <a:gd name="connsiteY62-33082" fmla="*/ 6450 h 19452"/>
              <a:gd name="connsiteX63-33083" fmla="*/ 6527 w 13808"/>
              <a:gd name="connsiteY63-33084" fmla="*/ 6132 h 19452"/>
              <a:gd name="connsiteX64-33085" fmla="*/ 6351 w 13808"/>
              <a:gd name="connsiteY64-33086" fmla="*/ 6663 h 19452"/>
              <a:gd name="connsiteX65-33087" fmla="*/ 6001 w 13808"/>
              <a:gd name="connsiteY65-33088" fmla="*/ 6935 h 19452"/>
              <a:gd name="connsiteX66-33089" fmla="*/ 5399 w 13808"/>
              <a:gd name="connsiteY66-33090" fmla="*/ 7260 h 19452"/>
              <a:gd name="connsiteX67-33091" fmla="*/ 5530 w 13808"/>
              <a:gd name="connsiteY67-33092" fmla="*/ 7171 h 19452"/>
              <a:gd name="connsiteX68-33093" fmla="*/ 5907 w 13808"/>
              <a:gd name="connsiteY68-33094" fmla="*/ 7016 h 19452"/>
              <a:gd name="connsiteX69-33095" fmla="*/ 5409 w 13808"/>
              <a:gd name="connsiteY69-33096" fmla="*/ 7287 h 19452"/>
              <a:gd name="connsiteX70-33097" fmla="*/ 4445 w 13808"/>
              <a:gd name="connsiteY70-33098" fmla="*/ 8017 h 19452"/>
              <a:gd name="connsiteX71-33099" fmla="*/ 3889 w 13808"/>
              <a:gd name="connsiteY71-33100" fmla="*/ 8372 h 19452"/>
              <a:gd name="connsiteX72-33101" fmla="*/ 3169 w 13808"/>
              <a:gd name="connsiteY72-33102" fmla="*/ 8683 h 19452"/>
              <a:gd name="connsiteX73-33103" fmla="*/ 1519 w 13808"/>
              <a:gd name="connsiteY73-33104" fmla="*/ 9330 h 19452"/>
              <a:gd name="connsiteX74-33105" fmla="*/ 482 w 13808"/>
              <a:gd name="connsiteY74-33106" fmla="*/ 9936 h 19452"/>
              <a:gd name="connsiteX75-33107" fmla="*/ 330 w 13808"/>
              <a:gd name="connsiteY75-33108" fmla="*/ 8790 h 19452"/>
              <a:gd name="connsiteX76-33109" fmla="*/ 109 w 13808"/>
              <a:gd name="connsiteY76-33110" fmla="*/ 7008 h 19452"/>
              <a:gd name="connsiteX0-33111" fmla="*/ 109 w 13808"/>
              <a:gd name="connsiteY0-33112" fmla="*/ 7008 h 19452"/>
              <a:gd name="connsiteX1-33113" fmla="*/ 2370 w 13808"/>
              <a:gd name="connsiteY1-33114" fmla="*/ 6237 h 19452"/>
              <a:gd name="connsiteX2-33115" fmla="*/ 4241 w 13808"/>
              <a:gd name="connsiteY2-33116" fmla="*/ 5504 h 19452"/>
              <a:gd name="connsiteX3-33117" fmla="*/ 6507 w 13808"/>
              <a:gd name="connsiteY3-33118" fmla="*/ 3399 h 19452"/>
              <a:gd name="connsiteX4-33119" fmla="*/ 7079 w 13808"/>
              <a:gd name="connsiteY4-33120" fmla="*/ 2367 h 19452"/>
              <a:gd name="connsiteX5-33121" fmla="*/ 7253 w 13808"/>
              <a:gd name="connsiteY5-33122" fmla="*/ 2149 h 19452"/>
              <a:gd name="connsiteX6-33123" fmla="*/ 7474 w 13808"/>
              <a:gd name="connsiteY6-33124" fmla="*/ 826 h 19452"/>
              <a:gd name="connsiteX7-33125" fmla="*/ 7824 w 13808"/>
              <a:gd name="connsiteY7-33126" fmla="*/ 961 h 19452"/>
              <a:gd name="connsiteX8-33127" fmla="*/ 8180 w 13808"/>
              <a:gd name="connsiteY8-33128" fmla="*/ 1915 h 19452"/>
              <a:gd name="connsiteX9-33129" fmla="*/ 8912 w 13808"/>
              <a:gd name="connsiteY9-33130" fmla="*/ 752 h 19452"/>
              <a:gd name="connsiteX10-33131" fmla="*/ 8584 w 13808"/>
              <a:gd name="connsiteY10-33132" fmla="*/ 1546 h 19452"/>
              <a:gd name="connsiteX11-33133" fmla="*/ 9243 w 13808"/>
              <a:gd name="connsiteY11-33134" fmla="*/ 19 h 19452"/>
              <a:gd name="connsiteX12-33135" fmla="*/ 9729 w 13808"/>
              <a:gd name="connsiteY12-33136" fmla="*/ 14 h 19452"/>
              <a:gd name="connsiteX13-33137" fmla="*/ 9825 w 13808"/>
              <a:gd name="connsiteY13-33138" fmla="*/ 1200 h 19452"/>
              <a:gd name="connsiteX14-33139" fmla="*/ 11867 w 13808"/>
              <a:gd name="connsiteY14-33140" fmla="*/ 3664 h 19452"/>
              <a:gd name="connsiteX15-33141" fmla="*/ 12750 w 13808"/>
              <a:gd name="connsiteY15-33142" fmla="*/ 6051 h 19452"/>
              <a:gd name="connsiteX16-33143" fmla="*/ 13658 w 13808"/>
              <a:gd name="connsiteY16-33144" fmla="*/ 12081 h 19452"/>
              <a:gd name="connsiteX17-33145" fmla="*/ 13780 w 13808"/>
              <a:gd name="connsiteY17-33146" fmla="*/ 17062 h 19452"/>
              <a:gd name="connsiteX18-33147" fmla="*/ 13607 w 13808"/>
              <a:gd name="connsiteY18-33148" fmla="*/ 15125 h 19452"/>
              <a:gd name="connsiteX19-33149" fmla="*/ 13248 w 13808"/>
              <a:gd name="connsiteY19-33150" fmla="*/ 17053 h 19452"/>
              <a:gd name="connsiteX20-33151" fmla="*/ 13366 w 13808"/>
              <a:gd name="connsiteY20-33152" fmla="*/ 13503 h 19452"/>
              <a:gd name="connsiteX21-33153" fmla="*/ 12761 w 13808"/>
              <a:gd name="connsiteY21-33154" fmla="*/ 9413 h 19452"/>
              <a:gd name="connsiteX22-33155" fmla="*/ 12910 w 13808"/>
              <a:gd name="connsiteY22-33156" fmla="*/ 13350 h 19452"/>
              <a:gd name="connsiteX23-33157" fmla="*/ 12761 w 13808"/>
              <a:gd name="connsiteY23-33158" fmla="*/ 15135 h 19452"/>
              <a:gd name="connsiteX24-33159" fmla="*/ 11955 w 13808"/>
              <a:gd name="connsiteY24-33160" fmla="*/ 18445 h 19452"/>
              <a:gd name="connsiteX25-33161" fmla="*/ 12465 w 13808"/>
              <a:gd name="connsiteY25-33162" fmla="*/ 10366 h 19452"/>
              <a:gd name="connsiteX26-33163" fmla="*/ 12113 w 13808"/>
              <a:gd name="connsiteY26-33164" fmla="*/ 6415 h 19452"/>
              <a:gd name="connsiteX27-33165" fmla="*/ 11546 w 13808"/>
              <a:gd name="connsiteY27-33166" fmla="*/ 4727 h 19452"/>
              <a:gd name="connsiteX28-33167" fmla="*/ 11713 w 13808"/>
              <a:gd name="connsiteY28-33168" fmla="*/ 7113 h 19452"/>
              <a:gd name="connsiteX29-33169" fmla="*/ 11954 w 13808"/>
              <a:gd name="connsiteY29-33170" fmla="*/ 7984 h 19452"/>
              <a:gd name="connsiteX30-33171" fmla="*/ 12312 w 13808"/>
              <a:gd name="connsiteY30-33172" fmla="*/ 9938 h 19452"/>
              <a:gd name="connsiteX31-33173" fmla="*/ 11938 w 13808"/>
              <a:gd name="connsiteY31-33174" fmla="*/ 9257 h 19452"/>
              <a:gd name="connsiteX32-33175" fmla="*/ 12198 w 13808"/>
              <a:gd name="connsiteY32-33176" fmla="*/ 14201 h 19452"/>
              <a:gd name="connsiteX33-33177" fmla="*/ 13070 w 13808"/>
              <a:gd name="connsiteY33-33178" fmla="*/ 19446 h 19452"/>
              <a:gd name="connsiteX34-33179" fmla="*/ 11833 w 13808"/>
              <a:gd name="connsiteY34-33180" fmla="*/ 13325 h 19452"/>
              <a:gd name="connsiteX35-33181" fmla="*/ 11685 w 13808"/>
              <a:gd name="connsiteY35-33182" fmla="*/ 11252 h 19452"/>
              <a:gd name="connsiteX36-33183" fmla="*/ 11028 w 13808"/>
              <a:gd name="connsiteY36-33184" fmla="*/ 6212 h 19452"/>
              <a:gd name="connsiteX37-33185" fmla="*/ 11374 w 13808"/>
              <a:gd name="connsiteY37-33186" fmla="*/ 11757 h 19452"/>
              <a:gd name="connsiteX38-33187" fmla="*/ 11574 w 13808"/>
              <a:gd name="connsiteY38-33188" fmla="*/ 14285 h 19452"/>
              <a:gd name="connsiteX39-33189" fmla="*/ 11403 w 13808"/>
              <a:gd name="connsiteY39-33190" fmla="*/ 16746 h 19452"/>
              <a:gd name="connsiteX40-33191" fmla="*/ 11211 w 13808"/>
              <a:gd name="connsiteY40-33192" fmla="*/ 13822 h 19452"/>
              <a:gd name="connsiteX41-33193" fmla="*/ 10807 w 13808"/>
              <a:gd name="connsiteY41-33194" fmla="*/ 16705 h 19452"/>
              <a:gd name="connsiteX42-33195" fmla="*/ 10464 w 13808"/>
              <a:gd name="connsiteY42-33196" fmla="*/ 17020 h 19452"/>
              <a:gd name="connsiteX43-33197" fmla="*/ 10543 w 13808"/>
              <a:gd name="connsiteY43-33198" fmla="*/ 16578 h 19452"/>
              <a:gd name="connsiteX44-33199" fmla="*/ 10656 w 13808"/>
              <a:gd name="connsiteY44-33200" fmla="*/ 15449 h 19452"/>
              <a:gd name="connsiteX45-33201" fmla="*/ 10782 w 13808"/>
              <a:gd name="connsiteY45-33202" fmla="*/ 14870 h 19452"/>
              <a:gd name="connsiteX46-33203" fmla="*/ 10671 w 13808"/>
              <a:gd name="connsiteY46-33204" fmla="*/ 15401 h 19452"/>
              <a:gd name="connsiteX47-33205" fmla="*/ 10281 w 13808"/>
              <a:gd name="connsiteY47-33206" fmla="*/ 15775 h 19452"/>
              <a:gd name="connsiteX48-33207" fmla="*/ 10477 w 13808"/>
              <a:gd name="connsiteY48-33208" fmla="*/ 15076 h 19452"/>
              <a:gd name="connsiteX49-33209" fmla="*/ 10332 w 13808"/>
              <a:gd name="connsiteY49-33210" fmla="*/ 14496 h 19452"/>
              <a:gd name="connsiteX50-33211" fmla="*/ 10390 w 13808"/>
              <a:gd name="connsiteY50-33212" fmla="*/ 14890 h 19452"/>
              <a:gd name="connsiteX51-33213" fmla="*/ 10582 w 13808"/>
              <a:gd name="connsiteY51-33214" fmla="*/ 13974 h 19452"/>
              <a:gd name="connsiteX52-33215" fmla="*/ 10823 w 13808"/>
              <a:gd name="connsiteY52-33216" fmla="*/ 8335 h 19452"/>
              <a:gd name="connsiteX53-33217" fmla="*/ 10354 w 13808"/>
              <a:gd name="connsiteY53-33218" fmla="*/ 12175 h 19452"/>
              <a:gd name="connsiteX54-33219" fmla="*/ 9141 w 13808"/>
              <a:gd name="connsiteY54-33220" fmla="*/ 17681 h 19452"/>
              <a:gd name="connsiteX55-33221" fmla="*/ 9969 w 13808"/>
              <a:gd name="connsiteY55-33222" fmla="*/ 11851 h 19452"/>
              <a:gd name="connsiteX56-33223" fmla="*/ 9111 w 13808"/>
              <a:gd name="connsiteY56-33224" fmla="*/ 13356 h 19452"/>
              <a:gd name="connsiteX57-33225" fmla="*/ 9699 w 13808"/>
              <a:gd name="connsiteY57-33226" fmla="*/ 11442 h 19452"/>
              <a:gd name="connsiteX58-33227" fmla="*/ 10116 w 13808"/>
              <a:gd name="connsiteY58-33228" fmla="*/ 10172 h 19452"/>
              <a:gd name="connsiteX59-33229" fmla="*/ 10358 w 13808"/>
              <a:gd name="connsiteY59-33230" fmla="*/ 5435 h 19452"/>
              <a:gd name="connsiteX60-33231" fmla="*/ 9432 w 13808"/>
              <a:gd name="connsiteY60-33232" fmla="*/ 3443 h 19452"/>
              <a:gd name="connsiteX61-33233" fmla="*/ 7255 w 13808"/>
              <a:gd name="connsiteY61-33234" fmla="*/ 4898 h 19452"/>
              <a:gd name="connsiteX62-33235" fmla="*/ 7132 w 13808"/>
              <a:gd name="connsiteY62-33236" fmla="*/ 6450 h 19452"/>
              <a:gd name="connsiteX63-33237" fmla="*/ 6527 w 13808"/>
              <a:gd name="connsiteY63-33238" fmla="*/ 6132 h 19452"/>
              <a:gd name="connsiteX64-33239" fmla="*/ 6351 w 13808"/>
              <a:gd name="connsiteY64-33240" fmla="*/ 6663 h 19452"/>
              <a:gd name="connsiteX65-33241" fmla="*/ 6001 w 13808"/>
              <a:gd name="connsiteY65-33242" fmla="*/ 6935 h 19452"/>
              <a:gd name="connsiteX66-33243" fmla="*/ 5399 w 13808"/>
              <a:gd name="connsiteY66-33244" fmla="*/ 7260 h 19452"/>
              <a:gd name="connsiteX67-33245" fmla="*/ 5530 w 13808"/>
              <a:gd name="connsiteY67-33246" fmla="*/ 7171 h 19452"/>
              <a:gd name="connsiteX68-33247" fmla="*/ 5907 w 13808"/>
              <a:gd name="connsiteY68-33248" fmla="*/ 7016 h 19452"/>
              <a:gd name="connsiteX69-33249" fmla="*/ 5409 w 13808"/>
              <a:gd name="connsiteY69-33250" fmla="*/ 7287 h 19452"/>
              <a:gd name="connsiteX70-33251" fmla="*/ 4445 w 13808"/>
              <a:gd name="connsiteY70-33252" fmla="*/ 8017 h 19452"/>
              <a:gd name="connsiteX71-33253" fmla="*/ 3889 w 13808"/>
              <a:gd name="connsiteY71-33254" fmla="*/ 8372 h 19452"/>
              <a:gd name="connsiteX72-33255" fmla="*/ 3169 w 13808"/>
              <a:gd name="connsiteY72-33256" fmla="*/ 8683 h 19452"/>
              <a:gd name="connsiteX73-33257" fmla="*/ 1519 w 13808"/>
              <a:gd name="connsiteY73-33258" fmla="*/ 9330 h 19452"/>
              <a:gd name="connsiteX74-33259" fmla="*/ 482 w 13808"/>
              <a:gd name="connsiteY74-33260" fmla="*/ 9936 h 19452"/>
              <a:gd name="connsiteX75-33261" fmla="*/ 330 w 13808"/>
              <a:gd name="connsiteY75-33262" fmla="*/ 8790 h 19452"/>
              <a:gd name="connsiteX76-33263" fmla="*/ 109 w 13808"/>
              <a:gd name="connsiteY76-33264" fmla="*/ 7008 h 19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945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60" y="14645"/>
                  <a:pt x="13366" y="13503"/>
                </a:cubicBezTo>
                <a:cubicBezTo>
                  <a:pt x="13272" y="12361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074" y="19301"/>
                  <a:pt x="11955" y="18445"/>
                </a:cubicBezTo>
                <a:cubicBezTo>
                  <a:pt x="11880" y="17767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3109" y="19224"/>
                  <a:pt x="13070" y="19446"/>
                </a:cubicBezTo>
                <a:cubicBezTo>
                  <a:pt x="13031" y="19668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339" y="17373"/>
                  <a:pt x="9141" y="17681"/>
                </a:cubicBezTo>
                <a:cubicBezTo>
                  <a:pt x="8943" y="17989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资料带 25"/>
          <p:cNvSpPr/>
          <p:nvPr/>
        </p:nvSpPr>
        <p:spPr>
          <a:xfrm rot="15762658">
            <a:off x="194747" y="1913704"/>
            <a:ext cx="2531554" cy="215196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111 w 13843"/>
              <a:gd name="connsiteY31-29366" fmla="*/ 16228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249 w 13843"/>
              <a:gd name="connsiteY52-29408" fmla="*/ 15782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111 w 13843"/>
              <a:gd name="connsiteY31-29516" fmla="*/ 16228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249 w 13843"/>
              <a:gd name="connsiteY52-29558" fmla="*/ 15782 h 17230"/>
              <a:gd name="connsiteX53-29559" fmla="*/ 9969 w 13843"/>
              <a:gd name="connsiteY53-29560" fmla="*/ 11851 h 17230"/>
              <a:gd name="connsiteX54-29561" fmla="*/ 9027 w 13843"/>
              <a:gd name="connsiteY54-29562" fmla="*/ 14028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647 w 13843"/>
              <a:gd name="connsiteY23-29650" fmla="*/ 15200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111 w 13843"/>
              <a:gd name="connsiteY31-29666" fmla="*/ 16228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249 w 13843"/>
              <a:gd name="connsiteY52-29708" fmla="*/ 15782 h 17230"/>
              <a:gd name="connsiteX53-29709" fmla="*/ 9969 w 13843"/>
              <a:gd name="connsiteY53-29710" fmla="*/ 11851 h 17230"/>
              <a:gd name="connsiteX54-29711" fmla="*/ 9027 w 13843"/>
              <a:gd name="connsiteY54-29712" fmla="*/ 14028 h 17230"/>
              <a:gd name="connsiteX55-29713" fmla="*/ 9699 w 13843"/>
              <a:gd name="connsiteY55-29714" fmla="*/ 11442 h 17230"/>
              <a:gd name="connsiteX56-29715" fmla="*/ 9968 w 13843"/>
              <a:gd name="connsiteY56-29716" fmla="*/ 10264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843"/>
              <a:gd name="connsiteY0-29754" fmla="*/ 7008 h 17230"/>
              <a:gd name="connsiteX1-29755" fmla="*/ 2370 w 13843"/>
              <a:gd name="connsiteY1-29756" fmla="*/ 6237 h 17230"/>
              <a:gd name="connsiteX2-29757" fmla="*/ 4241 w 13843"/>
              <a:gd name="connsiteY2-29758" fmla="*/ 5504 h 17230"/>
              <a:gd name="connsiteX3-29759" fmla="*/ 6507 w 13843"/>
              <a:gd name="connsiteY3-29760" fmla="*/ 3399 h 17230"/>
              <a:gd name="connsiteX4-29761" fmla="*/ 7079 w 13843"/>
              <a:gd name="connsiteY4-29762" fmla="*/ 2367 h 17230"/>
              <a:gd name="connsiteX5-29763" fmla="*/ 7253 w 13843"/>
              <a:gd name="connsiteY5-29764" fmla="*/ 2149 h 17230"/>
              <a:gd name="connsiteX6-29765" fmla="*/ 7474 w 13843"/>
              <a:gd name="connsiteY6-29766" fmla="*/ 826 h 17230"/>
              <a:gd name="connsiteX7-29767" fmla="*/ 7824 w 13843"/>
              <a:gd name="connsiteY7-29768" fmla="*/ 961 h 17230"/>
              <a:gd name="connsiteX8-29769" fmla="*/ 8180 w 13843"/>
              <a:gd name="connsiteY8-29770" fmla="*/ 1915 h 17230"/>
              <a:gd name="connsiteX9-29771" fmla="*/ 8912 w 13843"/>
              <a:gd name="connsiteY9-29772" fmla="*/ 752 h 17230"/>
              <a:gd name="connsiteX10-29773" fmla="*/ 8584 w 13843"/>
              <a:gd name="connsiteY10-29774" fmla="*/ 1546 h 17230"/>
              <a:gd name="connsiteX11-29775" fmla="*/ 9243 w 13843"/>
              <a:gd name="connsiteY11-29776" fmla="*/ 19 h 17230"/>
              <a:gd name="connsiteX12-29777" fmla="*/ 9729 w 13843"/>
              <a:gd name="connsiteY12-29778" fmla="*/ 14 h 17230"/>
              <a:gd name="connsiteX13-29779" fmla="*/ 9825 w 13843"/>
              <a:gd name="connsiteY13-29780" fmla="*/ 1200 h 17230"/>
              <a:gd name="connsiteX14-29781" fmla="*/ 11867 w 13843"/>
              <a:gd name="connsiteY14-29782" fmla="*/ 3664 h 17230"/>
              <a:gd name="connsiteX15-29783" fmla="*/ 13658 w 13843"/>
              <a:gd name="connsiteY15-29784" fmla="*/ 12081 h 17230"/>
              <a:gd name="connsiteX16-29785" fmla="*/ 13784 w 13843"/>
              <a:gd name="connsiteY16-29786" fmla="*/ 17145 h 17230"/>
              <a:gd name="connsiteX17-29787" fmla="*/ 13607 w 13843"/>
              <a:gd name="connsiteY17-29788" fmla="*/ 15125 h 17230"/>
              <a:gd name="connsiteX18-29789" fmla="*/ 13156 w 13843"/>
              <a:gd name="connsiteY18-29790" fmla="*/ 17058 h 17230"/>
              <a:gd name="connsiteX19-29791" fmla="*/ 13395 w 13843"/>
              <a:gd name="connsiteY19-29792" fmla="*/ 13248 h 17230"/>
              <a:gd name="connsiteX20-29793" fmla="*/ 12761 w 13843"/>
              <a:gd name="connsiteY20-29794" fmla="*/ 9413 h 17230"/>
              <a:gd name="connsiteX21-29795" fmla="*/ 13104 w 13843"/>
              <a:gd name="connsiteY21-29796" fmla="*/ 13426 h 17230"/>
              <a:gd name="connsiteX22-29797" fmla="*/ 12856 w 13843"/>
              <a:gd name="connsiteY22-29798" fmla="*/ 13642 h 17230"/>
              <a:gd name="connsiteX23-29799" fmla="*/ 12647 w 13843"/>
              <a:gd name="connsiteY23-29800" fmla="*/ 15200 h 17230"/>
              <a:gd name="connsiteX24-29801" fmla="*/ 12465 w 13843"/>
              <a:gd name="connsiteY24-29802" fmla="*/ 10366 h 17230"/>
              <a:gd name="connsiteX25-29803" fmla="*/ 11546 w 13843"/>
              <a:gd name="connsiteY25-29804" fmla="*/ 4727 h 17230"/>
              <a:gd name="connsiteX26-29805" fmla="*/ 11713 w 13843"/>
              <a:gd name="connsiteY26-29806" fmla="*/ 7113 h 17230"/>
              <a:gd name="connsiteX27-29807" fmla="*/ 11954 w 13843"/>
              <a:gd name="connsiteY27-29808" fmla="*/ 7984 h 17230"/>
              <a:gd name="connsiteX28-29809" fmla="*/ 12312 w 13843"/>
              <a:gd name="connsiteY28-29810" fmla="*/ 9938 h 17230"/>
              <a:gd name="connsiteX29-29811" fmla="*/ 11938 w 13843"/>
              <a:gd name="connsiteY29-29812" fmla="*/ 9257 h 17230"/>
              <a:gd name="connsiteX30-29813" fmla="*/ 12198 w 13843"/>
              <a:gd name="connsiteY30-29814" fmla="*/ 14201 h 17230"/>
              <a:gd name="connsiteX31-29815" fmla="*/ 12111 w 13843"/>
              <a:gd name="connsiteY31-29816" fmla="*/ 16228 h 17230"/>
              <a:gd name="connsiteX32-29817" fmla="*/ 11833 w 13843"/>
              <a:gd name="connsiteY32-29818" fmla="*/ 13325 h 17230"/>
              <a:gd name="connsiteX33-29819" fmla="*/ 11685 w 13843"/>
              <a:gd name="connsiteY33-29820" fmla="*/ 11252 h 17230"/>
              <a:gd name="connsiteX34-29821" fmla="*/ 11028 w 13843"/>
              <a:gd name="connsiteY34-29822" fmla="*/ 6212 h 17230"/>
              <a:gd name="connsiteX35-29823" fmla="*/ 11374 w 13843"/>
              <a:gd name="connsiteY35-29824" fmla="*/ 11757 h 17230"/>
              <a:gd name="connsiteX36-29825" fmla="*/ 11574 w 13843"/>
              <a:gd name="connsiteY36-29826" fmla="*/ 14285 h 17230"/>
              <a:gd name="connsiteX37-29827" fmla="*/ 11403 w 13843"/>
              <a:gd name="connsiteY37-29828" fmla="*/ 16746 h 17230"/>
              <a:gd name="connsiteX38-29829" fmla="*/ 11211 w 13843"/>
              <a:gd name="connsiteY38-29830" fmla="*/ 13822 h 17230"/>
              <a:gd name="connsiteX39-29831" fmla="*/ 10807 w 13843"/>
              <a:gd name="connsiteY39-29832" fmla="*/ 16705 h 17230"/>
              <a:gd name="connsiteX40-29833" fmla="*/ 10464 w 13843"/>
              <a:gd name="connsiteY40-29834" fmla="*/ 17020 h 17230"/>
              <a:gd name="connsiteX41-29835" fmla="*/ 10543 w 13843"/>
              <a:gd name="connsiteY41-29836" fmla="*/ 16578 h 17230"/>
              <a:gd name="connsiteX42-29837" fmla="*/ 10656 w 13843"/>
              <a:gd name="connsiteY42-29838" fmla="*/ 15449 h 17230"/>
              <a:gd name="connsiteX43-29839" fmla="*/ 10782 w 13843"/>
              <a:gd name="connsiteY43-29840" fmla="*/ 14870 h 17230"/>
              <a:gd name="connsiteX44-29841" fmla="*/ 10671 w 13843"/>
              <a:gd name="connsiteY44-29842" fmla="*/ 15401 h 17230"/>
              <a:gd name="connsiteX45-29843" fmla="*/ 10281 w 13843"/>
              <a:gd name="connsiteY45-29844" fmla="*/ 15775 h 17230"/>
              <a:gd name="connsiteX46-29845" fmla="*/ 10129 w 13843"/>
              <a:gd name="connsiteY46-29846" fmla="*/ 16622 h 17230"/>
              <a:gd name="connsiteX47-29847" fmla="*/ 10139 w 13843"/>
              <a:gd name="connsiteY47-29848" fmla="*/ 15898 h 17230"/>
              <a:gd name="connsiteX48-29849" fmla="*/ 10390 w 13843"/>
              <a:gd name="connsiteY48-29850" fmla="*/ 14890 h 17230"/>
              <a:gd name="connsiteX49-29851" fmla="*/ 10589 w 13843"/>
              <a:gd name="connsiteY49-29852" fmla="*/ 14100 h 17230"/>
              <a:gd name="connsiteX50-29853" fmla="*/ 10823 w 13843"/>
              <a:gd name="connsiteY50-29854" fmla="*/ 8335 h 17230"/>
              <a:gd name="connsiteX51-29855" fmla="*/ 10354 w 13843"/>
              <a:gd name="connsiteY51-29856" fmla="*/ 12175 h 17230"/>
              <a:gd name="connsiteX52-29857" fmla="*/ 9249 w 13843"/>
              <a:gd name="connsiteY52-29858" fmla="*/ 15782 h 17230"/>
              <a:gd name="connsiteX53-29859" fmla="*/ 9969 w 13843"/>
              <a:gd name="connsiteY53-29860" fmla="*/ 11851 h 17230"/>
              <a:gd name="connsiteX54-29861" fmla="*/ 9027 w 13843"/>
              <a:gd name="connsiteY54-29862" fmla="*/ 14028 h 17230"/>
              <a:gd name="connsiteX55-29863" fmla="*/ 9699 w 13843"/>
              <a:gd name="connsiteY55-29864" fmla="*/ 11442 h 17230"/>
              <a:gd name="connsiteX56-29865" fmla="*/ 9968 w 13843"/>
              <a:gd name="connsiteY56-29866" fmla="*/ 10264 h 17230"/>
              <a:gd name="connsiteX57-29867" fmla="*/ 10158 w 13843"/>
              <a:gd name="connsiteY57-29868" fmla="*/ 5766 h 17230"/>
              <a:gd name="connsiteX58-29869" fmla="*/ 9432 w 13843"/>
              <a:gd name="connsiteY58-29870" fmla="*/ 3443 h 17230"/>
              <a:gd name="connsiteX59-29871" fmla="*/ 7255 w 13843"/>
              <a:gd name="connsiteY59-29872" fmla="*/ 4898 h 17230"/>
              <a:gd name="connsiteX60-29873" fmla="*/ 6860 w 13843"/>
              <a:gd name="connsiteY60-29874" fmla="*/ 5686 h 17230"/>
              <a:gd name="connsiteX61-29875" fmla="*/ 6527 w 13843"/>
              <a:gd name="connsiteY61-29876" fmla="*/ 6132 h 17230"/>
              <a:gd name="connsiteX62-29877" fmla="*/ 6435 w 13843"/>
              <a:gd name="connsiteY62-29878" fmla="*/ 6532 h 17230"/>
              <a:gd name="connsiteX63-29879" fmla="*/ 6001 w 13843"/>
              <a:gd name="connsiteY63-29880" fmla="*/ 6935 h 17230"/>
              <a:gd name="connsiteX64-29881" fmla="*/ 5399 w 13843"/>
              <a:gd name="connsiteY64-29882" fmla="*/ 7260 h 17230"/>
              <a:gd name="connsiteX65-29883" fmla="*/ 5530 w 13843"/>
              <a:gd name="connsiteY65-29884" fmla="*/ 7171 h 17230"/>
              <a:gd name="connsiteX66-29885" fmla="*/ 5907 w 13843"/>
              <a:gd name="connsiteY66-29886" fmla="*/ 7016 h 17230"/>
              <a:gd name="connsiteX67-29887" fmla="*/ 5409 w 13843"/>
              <a:gd name="connsiteY67-29888" fmla="*/ 7287 h 17230"/>
              <a:gd name="connsiteX68-29889" fmla="*/ 4445 w 13843"/>
              <a:gd name="connsiteY68-29890" fmla="*/ 8017 h 17230"/>
              <a:gd name="connsiteX69-29891" fmla="*/ 3889 w 13843"/>
              <a:gd name="connsiteY69-29892" fmla="*/ 8372 h 17230"/>
              <a:gd name="connsiteX70-29893" fmla="*/ 3169 w 13843"/>
              <a:gd name="connsiteY70-29894" fmla="*/ 8683 h 17230"/>
              <a:gd name="connsiteX71-29895" fmla="*/ 1519 w 13843"/>
              <a:gd name="connsiteY71-29896" fmla="*/ 9330 h 17230"/>
              <a:gd name="connsiteX72-29897" fmla="*/ 482 w 13843"/>
              <a:gd name="connsiteY72-29898" fmla="*/ 9936 h 17230"/>
              <a:gd name="connsiteX73-29899" fmla="*/ 330 w 13843"/>
              <a:gd name="connsiteY73-29900" fmla="*/ 8790 h 17230"/>
              <a:gd name="connsiteX74-29901" fmla="*/ 109 w 13843"/>
              <a:gd name="connsiteY74-29902" fmla="*/ 7008 h 17230"/>
              <a:gd name="connsiteX0-29903" fmla="*/ 109 w 13843"/>
              <a:gd name="connsiteY0-29904" fmla="*/ 7008 h 17230"/>
              <a:gd name="connsiteX1-29905" fmla="*/ 2370 w 13843"/>
              <a:gd name="connsiteY1-29906" fmla="*/ 6237 h 17230"/>
              <a:gd name="connsiteX2-29907" fmla="*/ 4241 w 13843"/>
              <a:gd name="connsiteY2-29908" fmla="*/ 5504 h 17230"/>
              <a:gd name="connsiteX3-29909" fmla="*/ 6507 w 13843"/>
              <a:gd name="connsiteY3-29910" fmla="*/ 3399 h 17230"/>
              <a:gd name="connsiteX4-29911" fmla="*/ 7079 w 13843"/>
              <a:gd name="connsiteY4-29912" fmla="*/ 2367 h 17230"/>
              <a:gd name="connsiteX5-29913" fmla="*/ 7253 w 13843"/>
              <a:gd name="connsiteY5-29914" fmla="*/ 2149 h 17230"/>
              <a:gd name="connsiteX6-29915" fmla="*/ 7474 w 13843"/>
              <a:gd name="connsiteY6-29916" fmla="*/ 826 h 17230"/>
              <a:gd name="connsiteX7-29917" fmla="*/ 7824 w 13843"/>
              <a:gd name="connsiteY7-29918" fmla="*/ 961 h 17230"/>
              <a:gd name="connsiteX8-29919" fmla="*/ 8180 w 13843"/>
              <a:gd name="connsiteY8-29920" fmla="*/ 1915 h 17230"/>
              <a:gd name="connsiteX9-29921" fmla="*/ 8912 w 13843"/>
              <a:gd name="connsiteY9-29922" fmla="*/ 752 h 17230"/>
              <a:gd name="connsiteX10-29923" fmla="*/ 8584 w 13843"/>
              <a:gd name="connsiteY10-29924" fmla="*/ 1546 h 17230"/>
              <a:gd name="connsiteX11-29925" fmla="*/ 9243 w 13843"/>
              <a:gd name="connsiteY11-29926" fmla="*/ 19 h 17230"/>
              <a:gd name="connsiteX12-29927" fmla="*/ 9729 w 13843"/>
              <a:gd name="connsiteY12-29928" fmla="*/ 14 h 17230"/>
              <a:gd name="connsiteX13-29929" fmla="*/ 9825 w 13843"/>
              <a:gd name="connsiteY13-29930" fmla="*/ 1200 h 17230"/>
              <a:gd name="connsiteX14-29931" fmla="*/ 11867 w 13843"/>
              <a:gd name="connsiteY14-29932" fmla="*/ 3664 h 17230"/>
              <a:gd name="connsiteX15-29933" fmla="*/ 13658 w 13843"/>
              <a:gd name="connsiteY15-29934" fmla="*/ 12081 h 17230"/>
              <a:gd name="connsiteX16-29935" fmla="*/ 13784 w 13843"/>
              <a:gd name="connsiteY16-29936" fmla="*/ 17145 h 17230"/>
              <a:gd name="connsiteX17-29937" fmla="*/ 13607 w 13843"/>
              <a:gd name="connsiteY17-29938" fmla="*/ 15125 h 17230"/>
              <a:gd name="connsiteX18-29939" fmla="*/ 13156 w 13843"/>
              <a:gd name="connsiteY18-29940" fmla="*/ 17058 h 17230"/>
              <a:gd name="connsiteX19-29941" fmla="*/ 13395 w 13843"/>
              <a:gd name="connsiteY19-29942" fmla="*/ 13248 h 17230"/>
              <a:gd name="connsiteX20-29943" fmla="*/ 12761 w 13843"/>
              <a:gd name="connsiteY20-29944" fmla="*/ 9413 h 17230"/>
              <a:gd name="connsiteX21-29945" fmla="*/ 13104 w 13843"/>
              <a:gd name="connsiteY21-29946" fmla="*/ 13426 h 17230"/>
              <a:gd name="connsiteX22-29947" fmla="*/ 12856 w 13843"/>
              <a:gd name="connsiteY22-29948" fmla="*/ 13642 h 17230"/>
              <a:gd name="connsiteX23-29949" fmla="*/ 12647 w 13843"/>
              <a:gd name="connsiteY23-29950" fmla="*/ 15200 h 17230"/>
              <a:gd name="connsiteX24-29951" fmla="*/ 12465 w 13843"/>
              <a:gd name="connsiteY24-29952" fmla="*/ 10366 h 17230"/>
              <a:gd name="connsiteX25-29953" fmla="*/ 11546 w 13843"/>
              <a:gd name="connsiteY25-29954" fmla="*/ 4727 h 17230"/>
              <a:gd name="connsiteX26-29955" fmla="*/ 11713 w 13843"/>
              <a:gd name="connsiteY26-29956" fmla="*/ 7113 h 17230"/>
              <a:gd name="connsiteX27-29957" fmla="*/ 11954 w 13843"/>
              <a:gd name="connsiteY27-29958" fmla="*/ 7984 h 17230"/>
              <a:gd name="connsiteX28-29959" fmla="*/ 12312 w 13843"/>
              <a:gd name="connsiteY28-29960" fmla="*/ 9938 h 17230"/>
              <a:gd name="connsiteX29-29961" fmla="*/ 11938 w 13843"/>
              <a:gd name="connsiteY29-29962" fmla="*/ 9257 h 17230"/>
              <a:gd name="connsiteX30-29963" fmla="*/ 12198 w 13843"/>
              <a:gd name="connsiteY30-29964" fmla="*/ 14201 h 17230"/>
              <a:gd name="connsiteX31-29965" fmla="*/ 12111 w 13843"/>
              <a:gd name="connsiteY31-29966" fmla="*/ 16228 h 17230"/>
              <a:gd name="connsiteX32-29967" fmla="*/ 11833 w 13843"/>
              <a:gd name="connsiteY32-29968" fmla="*/ 13325 h 17230"/>
              <a:gd name="connsiteX33-29969" fmla="*/ 11685 w 13843"/>
              <a:gd name="connsiteY33-29970" fmla="*/ 11252 h 17230"/>
              <a:gd name="connsiteX34-29971" fmla="*/ 11028 w 13843"/>
              <a:gd name="connsiteY34-29972" fmla="*/ 6212 h 17230"/>
              <a:gd name="connsiteX35-29973" fmla="*/ 11374 w 13843"/>
              <a:gd name="connsiteY35-29974" fmla="*/ 11757 h 17230"/>
              <a:gd name="connsiteX36-29975" fmla="*/ 11574 w 13843"/>
              <a:gd name="connsiteY36-29976" fmla="*/ 14285 h 17230"/>
              <a:gd name="connsiteX37-29977" fmla="*/ 11403 w 13843"/>
              <a:gd name="connsiteY37-29978" fmla="*/ 16746 h 17230"/>
              <a:gd name="connsiteX38-29979" fmla="*/ 11211 w 13843"/>
              <a:gd name="connsiteY38-29980" fmla="*/ 13822 h 17230"/>
              <a:gd name="connsiteX39-29981" fmla="*/ 10807 w 13843"/>
              <a:gd name="connsiteY39-29982" fmla="*/ 16705 h 17230"/>
              <a:gd name="connsiteX40-29983" fmla="*/ 10464 w 13843"/>
              <a:gd name="connsiteY40-29984" fmla="*/ 17020 h 17230"/>
              <a:gd name="connsiteX41-29985" fmla="*/ 10543 w 13843"/>
              <a:gd name="connsiteY41-29986" fmla="*/ 16578 h 17230"/>
              <a:gd name="connsiteX42-29987" fmla="*/ 10656 w 13843"/>
              <a:gd name="connsiteY42-29988" fmla="*/ 15449 h 17230"/>
              <a:gd name="connsiteX43-29989" fmla="*/ 10782 w 13843"/>
              <a:gd name="connsiteY43-29990" fmla="*/ 14870 h 17230"/>
              <a:gd name="connsiteX44-29991" fmla="*/ 10671 w 13843"/>
              <a:gd name="connsiteY44-29992" fmla="*/ 15401 h 17230"/>
              <a:gd name="connsiteX45-29993" fmla="*/ 10281 w 13843"/>
              <a:gd name="connsiteY45-29994" fmla="*/ 15775 h 17230"/>
              <a:gd name="connsiteX46-29995" fmla="*/ 10129 w 13843"/>
              <a:gd name="connsiteY46-29996" fmla="*/ 16622 h 17230"/>
              <a:gd name="connsiteX47-29997" fmla="*/ 10139 w 13843"/>
              <a:gd name="connsiteY47-29998" fmla="*/ 15898 h 17230"/>
              <a:gd name="connsiteX48-29999" fmla="*/ 10390 w 13843"/>
              <a:gd name="connsiteY48-30000" fmla="*/ 14890 h 17230"/>
              <a:gd name="connsiteX49-30001" fmla="*/ 10589 w 13843"/>
              <a:gd name="connsiteY49-30002" fmla="*/ 14100 h 17230"/>
              <a:gd name="connsiteX50-30003" fmla="*/ 10823 w 13843"/>
              <a:gd name="connsiteY50-30004" fmla="*/ 8335 h 17230"/>
              <a:gd name="connsiteX51-30005" fmla="*/ 10354 w 13843"/>
              <a:gd name="connsiteY51-30006" fmla="*/ 12175 h 17230"/>
              <a:gd name="connsiteX52-30007" fmla="*/ 9249 w 13843"/>
              <a:gd name="connsiteY52-30008" fmla="*/ 15782 h 17230"/>
              <a:gd name="connsiteX53-30009" fmla="*/ 9969 w 13843"/>
              <a:gd name="connsiteY53-30010" fmla="*/ 11851 h 17230"/>
              <a:gd name="connsiteX54-30011" fmla="*/ 9027 w 13843"/>
              <a:gd name="connsiteY54-30012" fmla="*/ 14028 h 17230"/>
              <a:gd name="connsiteX55-30013" fmla="*/ 9699 w 13843"/>
              <a:gd name="connsiteY55-30014" fmla="*/ 11442 h 17230"/>
              <a:gd name="connsiteX56-30015" fmla="*/ 9968 w 13843"/>
              <a:gd name="connsiteY56-30016" fmla="*/ 10264 h 17230"/>
              <a:gd name="connsiteX57-30017" fmla="*/ 10158 w 13843"/>
              <a:gd name="connsiteY57-30018" fmla="*/ 5766 h 17230"/>
              <a:gd name="connsiteX58-30019" fmla="*/ 9432 w 13843"/>
              <a:gd name="connsiteY58-30020" fmla="*/ 3443 h 17230"/>
              <a:gd name="connsiteX59-30021" fmla="*/ 7255 w 13843"/>
              <a:gd name="connsiteY59-30022" fmla="*/ 4898 h 17230"/>
              <a:gd name="connsiteX60-30023" fmla="*/ 6860 w 13843"/>
              <a:gd name="connsiteY60-30024" fmla="*/ 5686 h 17230"/>
              <a:gd name="connsiteX61-30025" fmla="*/ 6527 w 13843"/>
              <a:gd name="connsiteY61-30026" fmla="*/ 6132 h 17230"/>
              <a:gd name="connsiteX62-30027" fmla="*/ 6435 w 13843"/>
              <a:gd name="connsiteY62-30028" fmla="*/ 6532 h 17230"/>
              <a:gd name="connsiteX63-30029" fmla="*/ 6001 w 13843"/>
              <a:gd name="connsiteY63-30030" fmla="*/ 6935 h 17230"/>
              <a:gd name="connsiteX64-30031" fmla="*/ 5399 w 13843"/>
              <a:gd name="connsiteY64-30032" fmla="*/ 7260 h 17230"/>
              <a:gd name="connsiteX65-30033" fmla="*/ 5530 w 13843"/>
              <a:gd name="connsiteY65-30034" fmla="*/ 7171 h 17230"/>
              <a:gd name="connsiteX66-30035" fmla="*/ 5907 w 13843"/>
              <a:gd name="connsiteY66-30036" fmla="*/ 7016 h 17230"/>
              <a:gd name="connsiteX67-30037" fmla="*/ 5409 w 13843"/>
              <a:gd name="connsiteY67-30038" fmla="*/ 7287 h 17230"/>
              <a:gd name="connsiteX68-30039" fmla="*/ 4445 w 13843"/>
              <a:gd name="connsiteY68-30040" fmla="*/ 8017 h 17230"/>
              <a:gd name="connsiteX69-30041" fmla="*/ 3889 w 13843"/>
              <a:gd name="connsiteY69-30042" fmla="*/ 8372 h 17230"/>
              <a:gd name="connsiteX70-30043" fmla="*/ 3169 w 13843"/>
              <a:gd name="connsiteY70-30044" fmla="*/ 8683 h 17230"/>
              <a:gd name="connsiteX71-30045" fmla="*/ 1519 w 13843"/>
              <a:gd name="connsiteY71-30046" fmla="*/ 9330 h 17230"/>
              <a:gd name="connsiteX72-30047" fmla="*/ 482 w 13843"/>
              <a:gd name="connsiteY72-30048" fmla="*/ 9936 h 17230"/>
              <a:gd name="connsiteX73-30049" fmla="*/ 330 w 13843"/>
              <a:gd name="connsiteY73-30050" fmla="*/ 8790 h 17230"/>
              <a:gd name="connsiteX74-30051" fmla="*/ 109 w 13843"/>
              <a:gd name="connsiteY74-30052" fmla="*/ 7008 h 17230"/>
              <a:gd name="connsiteX0-30053" fmla="*/ 109 w 13843"/>
              <a:gd name="connsiteY0-30054" fmla="*/ 7008 h 17230"/>
              <a:gd name="connsiteX1-30055" fmla="*/ 2370 w 13843"/>
              <a:gd name="connsiteY1-30056" fmla="*/ 6237 h 17230"/>
              <a:gd name="connsiteX2-30057" fmla="*/ 4241 w 13843"/>
              <a:gd name="connsiteY2-30058" fmla="*/ 5504 h 17230"/>
              <a:gd name="connsiteX3-30059" fmla="*/ 6507 w 13843"/>
              <a:gd name="connsiteY3-30060" fmla="*/ 3399 h 17230"/>
              <a:gd name="connsiteX4-30061" fmla="*/ 7079 w 13843"/>
              <a:gd name="connsiteY4-30062" fmla="*/ 2367 h 17230"/>
              <a:gd name="connsiteX5-30063" fmla="*/ 7253 w 13843"/>
              <a:gd name="connsiteY5-30064" fmla="*/ 2149 h 17230"/>
              <a:gd name="connsiteX6-30065" fmla="*/ 7474 w 13843"/>
              <a:gd name="connsiteY6-30066" fmla="*/ 826 h 17230"/>
              <a:gd name="connsiteX7-30067" fmla="*/ 7824 w 13843"/>
              <a:gd name="connsiteY7-30068" fmla="*/ 961 h 17230"/>
              <a:gd name="connsiteX8-30069" fmla="*/ 8180 w 13843"/>
              <a:gd name="connsiteY8-30070" fmla="*/ 1915 h 17230"/>
              <a:gd name="connsiteX9-30071" fmla="*/ 8912 w 13843"/>
              <a:gd name="connsiteY9-30072" fmla="*/ 752 h 17230"/>
              <a:gd name="connsiteX10-30073" fmla="*/ 8584 w 13843"/>
              <a:gd name="connsiteY10-30074" fmla="*/ 1546 h 17230"/>
              <a:gd name="connsiteX11-30075" fmla="*/ 9243 w 13843"/>
              <a:gd name="connsiteY11-30076" fmla="*/ 19 h 17230"/>
              <a:gd name="connsiteX12-30077" fmla="*/ 9729 w 13843"/>
              <a:gd name="connsiteY12-30078" fmla="*/ 14 h 17230"/>
              <a:gd name="connsiteX13-30079" fmla="*/ 9825 w 13843"/>
              <a:gd name="connsiteY13-30080" fmla="*/ 1200 h 17230"/>
              <a:gd name="connsiteX14-30081" fmla="*/ 11867 w 13843"/>
              <a:gd name="connsiteY14-30082" fmla="*/ 3664 h 17230"/>
              <a:gd name="connsiteX15-30083" fmla="*/ 13658 w 13843"/>
              <a:gd name="connsiteY15-30084" fmla="*/ 12081 h 17230"/>
              <a:gd name="connsiteX16-30085" fmla="*/ 13784 w 13843"/>
              <a:gd name="connsiteY16-30086" fmla="*/ 17145 h 17230"/>
              <a:gd name="connsiteX17-30087" fmla="*/ 13607 w 13843"/>
              <a:gd name="connsiteY17-30088" fmla="*/ 15125 h 17230"/>
              <a:gd name="connsiteX18-30089" fmla="*/ 13156 w 13843"/>
              <a:gd name="connsiteY18-30090" fmla="*/ 17058 h 17230"/>
              <a:gd name="connsiteX19-30091" fmla="*/ 13395 w 13843"/>
              <a:gd name="connsiteY19-30092" fmla="*/ 13248 h 17230"/>
              <a:gd name="connsiteX20-30093" fmla="*/ 12761 w 13843"/>
              <a:gd name="connsiteY20-30094" fmla="*/ 9413 h 17230"/>
              <a:gd name="connsiteX21-30095" fmla="*/ 13203 w 13843"/>
              <a:gd name="connsiteY21-30096" fmla="*/ 14014 h 17230"/>
              <a:gd name="connsiteX22-30097" fmla="*/ 12856 w 13843"/>
              <a:gd name="connsiteY22-30098" fmla="*/ 13642 h 17230"/>
              <a:gd name="connsiteX23-30099" fmla="*/ 12647 w 13843"/>
              <a:gd name="connsiteY23-30100" fmla="*/ 15200 h 17230"/>
              <a:gd name="connsiteX24-30101" fmla="*/ 12465 w 13843"/>
              <a:gd name="connsiteY24-30102" fmla="*/ 10366 h 17230"/>
              <a:gd name="connsiteX25-30103" fmla="*/ 11546 w 13843"/>
              <a:gd name="connsiteY25-30104" fmla="*/ 4727 h 17230"/>
              <a:gd name="connsiteX26-30105" fmla="*/ 11713 w 13843"/>
              <a:gd name="connsiteY26-30106" fmla="*/ 7113 h 17230"/>
              <a:gd name="connsiteX27-30107" fmla="*/ 11954 w 13843"/>
              <a:gd name="connsiteY27-30108" fmla="*/ 7984 h 17230"/>
              <a:gd name="connsiteX28-30109" fmla="*/ 12312 w 13843"/>
              <a:gd name="connsiteY28-30110" fmla="*/ 9938 h 17230"/>
              <a:gd name="connsiteX29-30111" fmla="*/ 11938 w 13843"/>
              <a:gd name="connsiteY29-30112" fmla="*/ 9257 h 17230"/>
              <a:gd name="connsiteX30-30113" fmla="*/ 12198 w 13843"/>
              <a:gd name="connsiteY30-30114" fmla="*/ 14201 h 17230"/>
              <a:gd name="connsiteX31-30115" fmla="*/ 12111 w 13843"/>
              <a:gd name="connsiteY31-30116" fmla="*/ 16228 h 17230"/>
              <a:gd name="connsiteX32-30117" fmla="*/ 11833 w 13843"/>
              <a:gd name="connsiteY32-30118" fmla="*/ 13325 h 17230"/>
              <a:gd name="connsiteX33-30119" fmla="*/ 11685 w 13843"/>
              <a:gd name="connsiteY33-30120" fmla="*/ 11252 h 17230"/>
              <a:gd name="connsiteX34-30121" fmla="*/ 11028 w 13843"/>
              <a:gd name="connsiteY34-30122" fmla="*/ 6212 h 17230"/>
              <a:gd name="connsiteX35-30123" fmla="*/ 11374 w 13843"/>
              <a:gd name="connsiteY35-30124" fmla="*/ 11757 h 17230"/>
              <a:gd name="connsiteX36-30125" fmla="*/ 11574 w 13843"/>
              <a:gd name="connsiteY36-30126" fmla="*/ 14285 h 17230"/>
              <a:gd name="connsiteX37-30127" fmla="*/ 11403 w 13843"/>
              <a:gd name="connsiteY37-30128" fmla="*/ 16746 h 17230"/>
              <a:gd name="connsiteX38-30129" fmla="*/ 11211 w 13843"/>
              <a:gd name="connsiteY38-30130" fmla="*/ 13822 h 17230"/>
              <a:gd name="connsiteX39-30131" fmla="*/ 10807 w 13843"/>
              <a:gd name="connsiteY39-30132" fmla="*/ 16705 h 17230"/>
              <a:gd name="connsiteX40-30133" fmla="*/ 10464 w 13843"/>
              <a:gd name="connsiteY40-30134" fmla="*/ 17020 h 17230"/>
              <a:gd name="connsiteX41-30135" fmla="*/ 10543 w 13843"/>
              <a:gd name="connsiteY41-30136" fmla="*/ 16578 h 17230"/>
              <a:gd name="connsiteX42-30137" fmla="*/ 10656 w 13843"/>
              <a:gd name="connsiteY42-30138" fmla="*/ 15449 h 17230"/>
              <a:gd name="connsiteX43-30139" fmla="*/ 10782 w 13843"/>
              <a:gd name="connsiteY43-30140" fmla="*/ 14870 h 17230"/>
              <a:gd name="connsiteX44-30141" fmla="*/ 10671 w 13843"/>
              <a:gd name="connsiteY44-30142" fmla="*/ 15401 h 17230"/>
              <a:gd name="connsiteX45-30143" fmla="*/ 10281 w 13843"/>
              <a:gd name="connsiteY45-30144" fmla="*/ 15775 h 17230"/>
              <a:gd name="connsiteX46-30145" fmla="*/ 10129 w 13843"/>
              <a:gd name="connsiteY46-30146" fmla="*/ 16622 h 17230"/>
              <a:gd name="connsiteX47-30147" fmla="*/ 10139 w 13843"/>
              <a:gd name="connsiteY47-30148" fmla="*/ 15898 h 17230"/>
              <a:gd name="connsiteX48-30149" fmla="*/ 10390 w 13843"/>
              <a:gd name="connsiteY48-30150" fmla="*/ 14890 h 17230"/>
              <a:gd name="connsiteX49-30151" fmla="*/ 10589 w 13843"/>
              <a:gd name="connsiteY49-30152" fmla="*/ 14100 h 17230"/>
              <a:gd name="connsiteX50-30153" fmla="*/ 10823 w 13843"/>
              <a:gd name="connsiteY50-30154" fmla="*/ 8335 h 17230"/>
              <a:gd name="connsiteX51-30155" fmla="*/ 10354 w 13843"/>
              <a:gd name="connsiteY51-30156" fmla="*/ 12175 h 17230"/>
              <a:gd name="connsiteX52-30157" fmla="*/ 9249 w 13843"/>
              <a:gd name="connsiteY52-30158" fmla="*/ 15782 h 17230"/>
              <a:gd name="connsiteX53-30159" fmla="*/ 9969 w 13843"/>
              <a:gd name="connsiteY53-30160" fmla="*/ 11851 h 17230"/>
              <a:gd name="connsiteX54-30161" fmla="*/ 9027 w 13843"/>
              <a:gd name="connsiteY54-30162" fmla="*/ 14028 h 17230"/>
              <a:gd name="connsiteX55-30163" fmla="*/ 9699 w 13843"/>
              <a:gd name="connsiteY55-30164" fmla="*/ 11442 h 17230"/>
              <a:gd name="connsiteX56-30165" fmla="*/ 9968 w 13843"/>
              <a:gd name="connsiteY56-30166" fmla="*/ 10264 h 17230"/>
              <a:gd name="connsiteX57-30167" fmla="*/ 10158 w 13843"/>
              <a:gd name="connsiteY57-30168" fmla="*/ 5766 h 17230"/>
              <a:gd name="connsiteX58-30169" fmla="*/ 9432 w 13843"/>
              <a:gd name="connsiteY58-30170" fmla="*/ 3443 h 17230"/>
              <a:gd name="connsiteX59-30171" fmla="*/ 7255 w 13843"/>
              <a:gd name="connsiteY59-30172" fmla="*/ 4898 h 17230"/>
              <a:gd name="connsiteX60-30173" fmla="*/ 6860 w 13843"/>
              <a:gd name="connsiteY60-30174" fmla="*/ 5686 h 17230"/>
              <a:gd name="connsiteX61-30175" fmla="*/ 6527 w 13843"/>
              <a:gd name="connsiteY61-30176" fmla="*/ 6132 h 17230"/>
              <a:gd name="connsiteX62-30177" fmla="*/ 6435 w 13843"/>
              <a:gd name="connsiteY62-30178" fmla="*/ 6532 h 17230"/>
              <a:gd name="connsiteX63-30179" fmla="*/ 6001 w 13843"/>
              <a:gd name="connsiteY63-30180" fmla="*/ 6935 h 17230"/>
              <a:gd name="connsiteX64-30181" fmla="*/ 5399 w 13843"/>
              <a:gd name="connsiteY64-30182" fmla="*/ 7260 h 17230"/>
              <a:gd name="connsiteX65-30183" fmla="*/ 5530 w 13843"/>
              <a:gd name="connsiteY65-30184" fmla="*/ 7171 h 17230"/>
              <a:gd name="connsiteX66-30185" fmla="*/ 5907 w 13843"/>
              <a:gd name="connsiteY66-30186" fmla="*/ 7016 h 17230"/>
              <a:gd name="connsiteX67-30187" fmla="*/ 5409 w 13843"/>
              <a:gd name="connsiteY67-30188" fmla="*/ 7287 h 17230"/>
              <a:gd name="connsiteX68-30189" fmla="*/ 4445 w 13843"/>
              <a:gd name="connsiteY68-30190" fmla="*/ 8017 h 17230"/>
              <a:gd name="connsiteX69-30191" fmla="*/ 3889 w 13843"/>
              <a:gd name="connsiteY69-30192" fmla="*/ 8372 h 17230"/>
              <a:gd name="connsiteX70-30193" fmla="*/ 3169 w 13843"/>
              <a:gd name="connsiteY70-30194" fmla="*/ 8683 h 17230"/>
              <a:gd name="connsiteX71-30195" fmla="*/ 1519 w 13843"/>
              <a:gd name="connsiteY71-30196" fmla="*/ 9330 h 17230"/>
              <a:gd name="connsiteX72-30197" fmla="*/ 482 w 13843"/>
              <a:gd name="connsiteY72-30198" fmla="*/ 9936 h 17230"/>
              <a:gd name="connsiteX73-30199" fmla="*/ 330 w 13843"/>
              <a:gd name="connsiteY73-30200" fmla="*/ 8790 h 17230"/>
              <a:gd name="connsiteX74-30201" fmla="*/ 109 w 13843"/>
              <a:gd name="connsiteY74-30202" fmla="*/ 7008 h 17230"/>
              <a:gd name="connsiteX0-30203" fmla="*/ 109 w 13843"/>
              <a:gd name="connsiteY0-30204" fmla="*/ 7008 h 17230"/>
              <a:gd name="connsiteX1-30205" fmla="*/ 2370 w 13843"/>
              <a:gd name="connsiteY1-30206" fmla="*/ 6237 h 17230"/>
              <a:gd name="connsiteX2-30207" fmla="*/ 4241 w 13843"/>
              <a:gd name="connsiteY2-30208" fmla="*/ 5504 h 17230"/>
              <a:gd name="connsiteX3-30209" fmla="*/ 6507 w 13843"/>
              <a:gd name="connsiteY3-30210" fmla="*/ 3399 h 17230"/>
              <a:gd name="connsiteX4-30211" fmla="*/ 7079 w 13843"/>
              <a:gd name="connsiteY4-30212" fmla="*/ 2367 h 17230"/>
              <a:gd name="connsiteX5-30213" fmla="*/ 7253 w 13843"/>
              <a:gd name="connsiteY5-30214" fmla="*/ 2149 h 17230"/>
              <a:gd name="connsiteX6-30215" fmla="*/ 7474 w 13843"/>
              <a:gd name="connsiteY6-30216" fmla="*/ 826 h 17230"/>
              <a:gd name="connsiteX7-30217" fmla="*/ 7824 w 13843"/>
              <a:gd name="connsiteY7-30218" fmla="*/ 961 h 17230"/>
              <a:gd name="connsiteX8-30219" fmla="*/ 8180 w 13843"/>
              <a:gd name="connsiteY8-30220" fmla="*/ 1915 h 17230"/>
              <a:gd name="connsiteX9-30221" fmla="*/ 8912 w 13843"/>
              <a:gd name="connsiteY9-30222" fmla="*/ 752 h 17230"/>
              <a:gd name="connsiteX10-30223" fmla="*/ 8584 w 13843"/>
              <a:gd name="connsiteY10-30224" fmla="*/ 1546 h 17230"/>
              <a:gd name="connsiteX11-30225" fmla="*/ 9243 w 13843"/>
              <a:gd name="connsiteY11-30226" fmla="*/ 19 h 17230"/>
              <a:gd name="connsiteX12-30227" fmla="*/ 9729 w 13843"/>
              <a:gd name="connsiteY12-30228" fmla="*/ 14 h 17230"/>
              <a:gd name="connsiteX13-30229" fmla="*/ 9825 w 13843"/>
              <a:gd name="connsiteY13-30230" fmla="*/ 1200 h 17230"/>
              <a:gd name="connsiteX14-30231" fmla="*/ 11867 w 13843"/>
              <a:gd name="connsiteY14-30232" fmla="*/ 3664 h 17230"/>
              <a:gd name="connsiteX15-30233" fmla="*/ 13658 w 13843"/>
              <a:gd name="connsiteY15-30234" fmla="*/ 12081 h 17230"/>
              <a:gd name="connsiteX16-30235" fmla="*/ 13784 w 13843"/>
              <a:gd name="connsiteY16-30236" fmla="*/ 17145 h 17230"/>
              <a:gd name="connsiteX17-30237" fmla="*/ 13607 w 13843"/>
              <a:gd name="connsiteY17-30238" fmla="*/ 15125 h 17230"/>
              <a:gd name="connsiteX18-30239" fmla="*/ 13156 w 13843"/>
              <a:gd name="connsiteY18-30240" fmla="*/ 17058 h 17230"/>
              <a:gd name="connsiteX19-30241" fmla="*/ 13395 w 13843"/>
              <a:gd name="connsiteY19-30242" fmla="*/ 13248 h 17230"/>
              <a:gd name="connsiteX20-30243" fmla="*/ 12761 w 13843"/>
              <a:gd name="connsiteY20-30244" fmla="*/ 9413 h 17230"/>
              <a:gd name="connsiteX21-30245" fmla="*/ 13203 w 13843"/>
              <a:gd name="connsiteY21-30246" fmla="*/ 14014 h 17230"/>
              <a:gd name="connsiteX22-30247" fmla="*/ 12856 w 13843"/>
              <a:gd name="connsiteY22-30248" fmla="*/ 13642 h 17230"/>
              <a:gd name="connsiteX23-30249" fmla="*/ 12647 w 13843"/>
              <a:gd name="connsiteY23-30250" fmla="*/ 15200 h 17230"/>
              <a:gd name="connsiteX24-30251" fmla="*/ 12465 w 13843"/>
              <a:gd name="connsiteY24-30252" fmla="*/ 10366 h 17230"/>
              <a:gd name="connsiteX25-30253" fmla="*/ 11546 w 13843"/>
              <a:gd name="connsiteY25-30254" fmla="*/ 4727 h 17230"/>
              <a:gd name="connsiteX26-30255" fmla="*/ 11713 w 13843"/>
              <a:gd name="connsiteY26-30256" fmla="*/ 7113 h 17230"/>
              <a:gd name="connsiteX27-30257" fmla="*/ 11954 w 13843"/>
              <a:gd name="connsiteY27-30258" fmla="*/ 7984 h 17230"/>
              <a:gd name="connsiteX28-30259" fmla="*/ 12312 w 13843"/>
              <a:gd name="connsiteY28-30260" fmla="*/ 9938 h 17230"/>
              <a:gd name="connsiteX29-30261" fmla="*/ 11938 w 13843"/>
              <a:gd name="connsiteY29-30262" fmla="*/ 9257 h 17230"/>
              <a:gd name="connsiteX30-30263" fmla="*/ 12308 w 13843"/>
              <a:gd name="connsiteY30-30264" fmla="*/ 11544 h 17230"/>
              <a:gd name="connsiteX31-30265" fmla="*/ 12198 w 13843"/>
              <a:gd name="connsiteY31-30266" fmla="*/ 14201 h 17230"/>
              <a:gd name="connsiteX32-30267" fmla="*/ 12111 w 13843"/>
              <a:gd name="connsiteY32-30268" fmla="*/ 16228 h 17230"/>
              <a:gd name="connsiteX33-30269" fmla="*/ 11833 w 13843"/>
              <a:gd name="connsiteY33-30270" fmla="*/ 13325 h 17230"/>
              <a:gd name="connsiteX34-30271" fmla="*/ 11685 w 13843"/>
              <a:gd name="connsiteY34-30272" fmla="*/ 11252 h 17230"/>
              <a:gd name="connsiteX35-30273" fmla="*/ 11028 w 13843"/>
              <a:gd name="connsiteY35-30274" fmla="*/ 6212 h 17230"/>
              <a:gd name="connsiteX36-30275" fmla="*/ 11374 w 13843"/>
              <a:gd name="connsiteY36-30276" fmla="*/ 11757 h 17230"/>
              <a:gd name="connsiteX37-30277" fmla="*/ 11574 w 13843"/>
              <a:gd name="connsiteY37-30278" fmla="*/ 14285 h 17230"/>
              <a:gd name="connsiteX38-30279" fmla="*/ 11403 w 13843"/>
              <a:gd name="connsiteY38-30280" fmla="*/ 16746 h 17230"/>
              <a:gd name="connsiteX39-30281" fmla="*/ 11211 w 13843"/>
              <a:gd name="connsiteY39-30282" fmla="*/ 13822 h 17230"/>
              <a:gd name="connsiteX40-30283" fmla="*/ 10807 w 13843"/>
              <a:gd name="connsiteY40-30284" fmla="*/ 16705 h 17230"/>
              <a:gd name="connsiteX41-30285" fmla="*/ 10464 w 13843"/>
              <a:gd name="connsiteY41-30286" fmla="*/ 17020 h 17230"/>
              <a:gd name="connsiteX42-30287" fmla="*/ 10543 w 13843"/>
              <a:gd name="connsiteY42-30288" fmla="*/ 16578 h 17230"/>
              <a:gd name="connsiteX43-30289" fmla="*/ 10656 w 13843"/>
              <a:gd name="connsiteY43-30290" fmla="*/ 15449 h 17230"/>
              <a:gd name="connsiteX44-30291" fmla="*/ 10782 w 13843"/>
              <a:gd name="connsiteY44-30292" fmla="*/ 14870 h 17230"/>
              <a:gd name="connsiteX45-30293" fmla="*/ 10671 w 13843"/>
              <a:gd name="connsiteY45-30294" fmla="*/ 15401 h 17230"/>
              <a:gd name="connsiteX46-30295" fmla="*/ 10281 w 13843"/>
              <a:gd name="connsiteY46-30296" fmla="*/ 15775 h 17230"/>
              <a:gd name="connsiteX47-30297" fmla="*/ 10129 w 13843"/>
              <a:gd name="connsiteY47-30298" fmla="*/ 16622 h 17230"/>
              <a:gd name="connsiteX48-30299" fmla="*/ 10139 w 13843"/>
              <a:gd name="connsiteY48-30300" fmla="*/ 15898 h 17230"/>
              <a:gd name="connsiteX49-30301" fmla="*/ 10390 w 13843"/>
              <a:gd name="connsiteY49-30302" fmla="*/ 14890 h 17230"/>
              <a:gd name="connsiteX50-30303" fmla="*/ 10589 w 13843"/>
              <a:gd name="connsiteY50-30304" fmla="*/ 14100 h 17230"/>
              <a:gd name="connsiteX51-30305" fmla="*/ 10823 w 13843"/>
              <a:gd name="connsiteY51-30306" fmla="*/ 8335 h 17230"/>
              <a:gd name="connsiteX52-30307" fmla="*/ 10354 w 13843"/>
              <a:gd name="connsiteY52-30308" fmla="*/ 12175 h 17230"/>
              <a:gd name="connsiteX53-30309" fmla="*/ 9249 w 13843"/>
              <a:gd name="connsiteY53-30310" fmla="*/ 15782 h 17230"/>
              <a:gd name="connsiteX54-30311" fmla="*/ 9969 w 13843"/>
              <a:gd name="connsiteY54-30312" fmla="*/ 11851 h 17230"/>
              <a:gd name="connsiteX55-30313" fmla="*/ 9027 w 13843"/>
              <a:gd name="connsiteY55-30314" fmla="*/ 14028 h 17230"/>
              <a:gd name="connsiteX56-30315" fmla="*/ 9699 w 13843"/>
              <a:gd name="connsiteY56-30316" fmla="*/ 11442 h 17230"/>
              <a:gd name="connsiteX57-30317" fmla="*/ 9968 w 13843"/>
              <a:gd name="connsiteY57-30318" fmla="*/ 10264 h 17230"/>
              <a:gd name="connsiteX58-30319" fmla="*/ 10158 w 13843"/>
              <a:gd name="connsiteY58-30320" fmla="*/ 5766 h 17230"/>
              <a:gd name="connsiteX59-30321" fmla="*/ 9432 w 13843"/>
              <a:gd name="connsiteY59-30322" fmla="*/ 3443 h 17230"/>
              <a:gd name="connsiteX60-30323" fmla="*/ 7255 w 13843"/>
              <a:gd name="connsiteY60-30324" fmla="*/ 4898 h 17230"/>
              <a:gd name="connsiteX61-30325" fmla="*/ 6860 w 13843"/>
              <a:gd name="connsiteY61-30326" fmla="*/ 5686 h 17230"/>
              <a:gd name="connsiteX62-30327" fmla="*/ 6527 w 13843"/>
              <a:gd name="connsiteY62-30328" fmla="*/ 6132 h 17230"/>
              <a:gd name="connsiteX63-30329" fmla="*/ 6435 w 13843"/>
              <a:gd name="connsiteY63-30330" fmla="*/ 6532 h 17230"/>
              <a:gd name="connsiteX64-30331" fmla="*/ 6001 w 13843"/>
              <a:gd name="connsiteY64-30332" fmla="*/ 6935 h 17230"/>
              <a:gd name="connsiteX65-30333" fmla="*/ 5399 w 13843"/>
              <a:gd name="connsiteY65-30334" fmla="*/ 7260 h 17230"/>
              <a:gd name="connsiteX66-30335" fmla="*/ 5530 w 13843"/>
              <a:gd name="connsiteY66-30336" fmla="*/ 7171 h 17230"/>
              <a:gd name="connsiteX67-30337" fmla="*/ 5907 w 13843"/>
              <a:gd name="connsiteY67-30338" fmla="*/ 7016 h 17230"/>
              <a:gd name="connsiteX68-30339" fmla="*/ 5409 w 13843"/>
              <a:gd name="connsiteY68-30340" fmla="*/ 7287 h 17230"/>
              <a:gd name="connsiteX69-30341" fmla="*/ 4445 w 13843"/>
              <a:gd name="connsiteY69-30342" fmla="*/ 8017 h 17230"/>
              <a:gd name="connsiteX70-30343" fmla="*/ 3889 w 13843"/>
              <a:gd name="connsiteY70-30344" fmla="*/ 8372 h 17230"/>
              <a:gd name="connsiteX71-30345" fmla="*/ 3169 w 13843"/>
              <a:gd name="connsiteY71-30346" fmla="*/ 8683 h 17230"/>
              <a:gd name="connsiteX72-30347" fmla="*/ 1519 w 13843"/>
              <a:gd name="connsiteY72-30348" fmla="*/ 9330 h 17230"/>
              <a:gd name="connsiteX73-30349" fmla="*/ 482 w 13843"/>
              <a:gd name="connsiteY73-30350" fmla="*/ 9936 h 17230"/>
              <a:gd name="connsiteX74-30351" fmla="*/ 330 w 13843"/>
              <a:gd name="connsiteY74-30352" fmla="*/ 8790 h 17230"/>
              <a:gd name="connsiteX75" fmla="*/ 109 w 13843"/>
              <a:gd name="connsiteY75" fmla="*/ 7008 h 17230"/>
              <a:gd name="connsiteX0-30353" fmla="*/ 109 w 13843"/>
              <a:gd name="connsiteY0-30354" fmla="*/ 7008 h 17230"/>
              <a:gd name="connsiteX1-30355" fmla="*/ 2370 w 13843"/>
              <a:gd name="connsiteY1-30356" fmla="*/ 6237 h 17230"/>
              <a:gd name="connsiteX2-30357" fmla="*/ 4241 w 13843"/>
              <a:gd name="connsiteY2-30358" fmla="*/ 5504 h 17230"/>
              <a:gd name="connsiteX3-30359" fmla="*/ 6507 w 13843"/>
              <a:gd name="connsiteY3-30360" fmla="*/ 3399 h 17230"/>
              <a:gd name="connsiteX4-30361" fmla="*/ 7079 w 13843"/>
              <a:gd name="connsiteY4-30362" fmla="*/ 2367 h 17230"/>
              <a:gd name="connsiteX5-30363" fmla="*/ 7253 w 13843"/>
              <a:gd name="connsiteY5-30364" fmla="*/ 2149 h 17230"/>
              <a:gd name="connsiteX6-30365" fmla="*/ 7474 w 13843"/>
              <a:gd name="connsiteY6-30366" fmla="*/ 826 h 17230"/>
              <a:gd name="connsiteX7-30367" fmla="*/ 7824 w 13843"/>
              <a:gd name="connsiteY7-30368" fmla="*/ 961 h 17230"/>
              <a:gd name="connsiteX8-30369" fmla="*/ 8180 w 13843"/>
              <a:gd name="connsiteY8-30370" fmla="*/ 1915 h 17230"/>
              <a:gd name="connsiteX9-30371" fmla="*/ 8912 w 13843"/>
              <a:gd name="connsiteY9-30372" fmla="*/ 752 h 17230"/>
              <a:gd name="connsiteX10-30373" fmla="*/ 8584 w 13843"/>
              <a:gd name="connsiteY10-30374" fmla="*/ 1546 h 17230"/>
              <a:gd name="connsiteX11-30375" fmla="*/ 9243 w 13843"/>
              <a:gd name="connsiteY11-30376" fmla="*/ 19 h 17230"/>
              <a:gd name="connsiteX12-30377" fmla="*/ 9729 w 13843"/>
              <a:gd name="connsiteY12-30378" fmla="*/ 14 h 17230"/>
              <a:gd name="connsiteX13-30379" fmla="*/ 9825 w 13843"/>
              <a:gd name="connsiteY13-30380" fmla="*/ 1200 h 17230"/>
              <a:gd name="connsiteX14-30381" fmla="*/ 11867 w 13843"/>
              <a:gd name="connsiteY14-30382" fmla="*/ 3664 h 17230"/>
              <a:gd name="connsiteX15-30383" fmla="*/ 13658 w 13843"/>
              <a:gd name="connsiteY15-30384" fmla="*/ 12081 h 17230"/>
              <a:gd name="connsiteX16-30385" fmla="*/ 13784 w 13843"/>
              <a:gd name="connsiteY16-30386" fmla="*/ 17145 h 17230"/>
              <a:gd name="connsiteX17-30387" fmla="*/ 13607 w 13843"/>
              <a:gd name="connsiteY17-30388" fmla="*/ 15125 h 17230"/>
              <a:gd name="connsiteX18-30389" fmla="*/ 13156 w 13843"/>
              <a:gd name="connsiteY18-30390" fmla="*/ 17058 h 17230"/>
              <a:gd name="connsiteX19-30391" fmla="*/ 13395 w 13843"/>
              <a:gd name="connsiteY19-30392" fmla="*/ 13248 h 17230"/>
              <a:gd name="connsiteX20-30393" fmla="*/ 12761 w 13843"/>
              <a:gd name="connsiteY20-30394" fmla="*/ 9413 h 17230"/>
              <a:gd name="connsiteX21-30395" fmla="*/ 13203 w 13843"/>
              <a:gd name="connsiteY21-30396" fmla="*/ 14014 h 17230"/>
              <a:gd name="connsiteX22-30397" fmla="*/ 12856 w 13843"/>
              <a:gd name="connsiteY22-30398" fmla="*/ 13642 h 17230"/>
              <a:gd name="connsiteX23-30399" fmla="*/ 12647 w 13843"/>
              <a:gd name="connsiteY23-30400" fmla="*/ 15200 h 17230"/>
              <a:gd name="connsiteX24-30401" fmla="*/ 12465 w 13843"/>
              <a:gd name="connsiteY24-30402" fmla="*/ 10366 h 17230"/>
              <a:gd name="connsiteX25-30403" fmla="*/ 11546 w 13843"/>
              <a:gd name="connsiteY25-30404" fmla="*/ 4727 h 17230"/>
              <a:gd name="connsiteX26-30405" fmla="*/ 11713 w 13843"/>
              <a:gd name="connsiteY26-30406" fmla="*/ 7113 h 17230"/>
              <a:gd name="connsiteX27-30407" fmla="*/ 11954 w 13843"/>
              <a:gd name="connsiteY27-30408" fmla="*/ 7984 h 17230"/>
              <a:gd name="connsiteX28-30409" fmla="*/ 12312 w 13843"/>
              <a:gd name="connsiteY28-30410" fmla="*/ 9938 h 17230"/>
              <a:gd name="connsiteX29-30411" fmla="*/ 11938 w 13843"/>
              <a:gd name="connsiteY29-30412" fmla="*/ 9257 h 17230"/>
              <a:gd name="connsiteX30-30413" fmla="*/ 12308 w 13843"/>
              <a:gd name="connsiteY30-30414" fmla="*/ 11544 h 17230"/>
              <a:gd name="connsiteX31-30415" fmla="*/ 12198 w 13843"/>
              <a:gd name="connsiteY31-30416" fmla="*/ 14201 h 17230"/>
              <a:gd name="connsiteX32-30417" fmla="*/ 12111 w 13843"/>
              <a:gd name="connsiteY32-30418" fmla="*/ 16228 h 17230"/>
              <a:gd name="connsiteX33-30419" fmla="*/ 11833 w 13843"/>
              <a:gd name="connsiteY33-30420" fmla="*/ 13325 h 17230"/>
              <a:gd name="connsiteX34-30421" fmla="*/ 11685 w 13843"/>
              <a:gd name="connsiteY34-30422" fmla="*/ 11252 h 17230"/>
              <a:gd name="connsiteX35-30423" fmla="*/ 11028 w 13843"/>
              <a:gd name="connsiteY35-30424" fmla="*/ 6212 h 17230"/>
              <a:gd name="connsiteX36-30425" fmla="*/ 11374 w 13843"/>
              <a:gd name="connsiteY36-30426" fmla="*/ 11757 h 17230"/>
              <a:gd name="connsiteX37-30427" fmla="*/ 11574 w 13843"/>
              <a:gd name="connsiteY37-30428" fmla="*/ 14285 h 17230"/>
              <a:gd name="connsiteX38-30429" fmla="*/ 11403 w 13843"/>
              <a:gd name="connsiteY38-30430" fmla="*/ 16746 h 17230"/>
              <a:gd name="connsiteX39-30431" fmla="*/ 11211 w 13843"/>
              <a:gd name="connsiteY39-30432" fmla="*/ 13822 h 17230"/>
              <a:gd name="connsiteX40-30433" fmla="*/ 10807 w 13843"/>
              <a:gd name="connsiteY40-30434" fmla="*/ 16705 h 17230"/>
              <a:gd name="connsiteX41-30435" fmla="*/ 10464 w 13843"/>
              <a:gd name="connsiteY41-30436" fmla="*/ 17020 h 17230"/>
              <a:gd name="connsiteX42-30437" fmla="*/ 10543 w 13843"/>
              <a:gd name="connsiteY42-30438" fmla="*/ 16578 h 17230"/>
              <a:gd name="connsiteX43-30439" fmla="*/ 10656 w 13843"/>
              <a:gd name="connsiteY43-30440" fmla="*/ 15449 h 17230"/>
              <a:gd name="connsiteX44-30441" fmla="*/ 10782 w 13843"/>
              <a:gd name="connsiteY44-30442" fmla="*/ 14870 h 17230"/>
              <a:gd name="connsiteX45-30443" fmla="*/ 10671 w 13843"/>
              <a:gd name="connsiteY45-30444" fmla="*/ 15401 h 17230"/>
              <a:gd name="connsiteX46-30445" fmla="*/ 10281 w 13843"/>
              <a:gd name="connsiteY46-30446" fmla="*/ 15775 h 17230"/>
              <a:gd name="connsiteX47-30447" fmla="*/ 10129 w 13843"/>
              <a:gd name="connsiteY47-30448" fmla="*/ 16622 h 17230"/>
              <a:gd name="connsiteX48-30449" fmla="*/ 10139 w 13843"/>
              <a:gd name="connsiteY48-30450" fmla="*/ 15898 h 17230"/>
              <a:gd name="connsiteX49-30451" fmla="*/ 10390 w 13843"/>
              <a:gd name="connsiteY49-30452" fmla="*/ 14890 h 17230"/>
              <a:gd name="connsiteX50-30453" fmla="*/ 10589 w 13843"/>
              <a:gd name="connsiteY50-30454" fmla="*/ 14100 h 17230"/>
              <a:gd name="connsiteX51-30455" fmla="*/ 10885 w 13843"/>
              <a:gd name="connsiteY51-30456" fmla="*/ 9712 h 17230"/>
              <a:gd name="connsiteX52-30457" fmla="*/ 10823 w 13843"/>
              <a:gd name="connsiteY52-30458" fmla="*/ 8335 h 17230"/>
              <a:gd name="connsiteX53-30459" fmla="*/ 10354 w 13843"/>
              <a:gd name="connsiteY53-30460" fmla="*/ 12175 h 17230"/>
              <a:gd name="connsiteX54-30461" fmla="*/ 9249 w 13843"/>
              <a:gd name="connsiteY54-30462" fmla="*/ 15782 h 17230"/>
              <a:gd name="connsiteX55-30463" fmla="*/ 9969 w 13843"/>
              <a:gd name="connsiteY55-30464" fmla="*/ 11851 h 17230"/>
              <a:gd name="connsiteX56-30465" fmla="*/ 9027 w 13843"/>
              <a:gd name="connsiteY56-30466" fmla="*/ 14028 h 17230"/>
              <a:gd name="connsiteX57-30467" fmla="*/ 9699 w 13843"/>
              <a:gd name="connsiteY57-30468" fmla="*/ 11442 h 17230"/>
              <a:gd name="connsiteX58-30469" fmla="*/ 9968 w 13843"/>
              <a:gd name="connsiteY58-30470" fmla="*/ 10264 h 17230"/>
              <a:gd name="connsiteX59-30471" fmla="*/ 10158 w 13843"/>
              <a:gd name="connsiteY59-30472" fmla="*/ 5766 h 17230"/>
              <a:gd name="connsiteX60-30473" fmla="*/ 9432 w 13843"/>
              <a:gd name="connsiteY60-30474" fmla="*/ 3443 h 17230"/>
              <a:gd name="connsiteX61-30475" fmla="*/ 7255 w 13843"/>
              <a:gd name="connsiteY61-30476" fmla="*/ 4898 h 17230"/>
              <a:gd name="connsiteX62-30477" fmla="*/ 6860 w 13843"/>
              <a:gd name="connsiteY62-30478" fmla="*/ 5686 h 17230"/>
              <a:gd name="connsiteX63-30479" fmla="*/ 6527 w 13843"/>
              <a:gd name="connsiteY63-30480" fmla="*/ 6132 h 17230"/>
              <a:gd name="connsiteX64-30481" fmla="*/ 6435 w 13843"/>
              <a:gd name="connsiteY64-30482" fmla="*/ 6532 h 17230"/>
              <a:gd name="connsiteX65-30483" fmla="*/ 6001 w 13843"/>
              <a:gd name="connsiteY65-30484" fmla="*/ 6935 h 17230"/>
              <a:gd name="connsiteX66-30485" fmla="*/ 5399 w 13843"/>
              <a:gd name="connsiteY66-30486" fmla="*/ 7260 h 17230"/>
              <a:gd name="connsiteX67-30487" fmla="*/ 5530 w 13843"/>
              <a:gd name="connsiteY67-30488" fmla="*/ 7171 h 17230"/>
              <a:gd name="connsiteX68-30489" fmla="*/ 5907 w 13843"/>
              <a:gd name="connsiteY68-30490" fmla="*/ 7016 h 17230"/>
              <a:gd name="connsiteX69-30491" fmla="*/ 5409 w 13843"/>
              <a:gd name="connsiteY69-30492" fmla="*/ 7287 h 17230"/>
              <a:gd name="connsiteX70-30493" fmla="*/ 4445 w 13843"/>
              <a:gd name="connsiteY70-30494" fmla="*/ 8017 h 17230"/>
              <a:gd name="connsiteX71-30495" fmla="*/ 3889 w 13843"/>
              <a:gd name="connsiteY71-30496" fmla="*/ 8372 h 17230"/>
              <a:gd name="connsiteX72-30497" fmla="*/ 3169 w 13843"/>
              <a:gd name="connsiteY72-30498" fmla="*/ 8683 h 17230"/>
              <a:gd name="connsiteX73-30499" fmla="*/ 1519 w 13843"/>
              <a:gd name="connsiteY73-30500" fmla="*/ 9330 h 17230"/>
              <a:gd name="connsiteX74-30501" fmla="*/ 482 w 13843"/>
              <a:gd name="connsiteY74-30502" fmla="*/ 9936 h 17230"/>
              <a:gd name="connsiteX75-30503" fmla="*/ 330 w 13843"/>
              <a:gd name="connsiteY75-30504" fmla="*/ 8790 h 17230"/>
              <a:gd name="connsiteX76" fmla="*/ 109 w 13843"/>
              <a:gd name="connsiteY76" fmla="*/ 7008 h 17230"/>
              <a:gd name="connsiteX0-30505" fmla="*/ 109 w 13843"/>
              <a:gd name="connsiteY0-30506" fmla="*/ 7008 h 17230"/>
              <a:gd name="connsiteX1-30507" fmla="*/ 2370 w 13843"/>
              <a:gd name="connsiteY1-30508" fmla="*/ 6237 h 17230"/>
              <a:gd name="connsiteX2-30509" fmla="*/ 4241 w 13843"/>
              <a:gd name="connsiteY2-30510" fmla="*/ 5504 h 17230"/>
              <a:gd name="connsiteX3-30511" fmla="*/ 6507 w 13843"/>
              <a:gd name="connsiteY3-30512" fmla="*/ 3399 h 17230"/>
              <a:gd name="connsiteX4-30513" fmla="*/ 7079 w 13843"/>
              <a:gd name="connsiteY4-30514" fmla="*/ 2367 h 17230"/>
              <a:gd name="connsiteX5-30515" fmla="*/ 7253 w 13843"/>
              <a:gd name="connsiteY5-30516" fmla="*/ 2149 h 17230"/>
              <a:gd name="connsiteX6-30517" fmla="*/ 7474 w 13843"/>
              <a:gd name="connsiteY6-30518" fmla="*/ 826 h 17230"/>
              <a:gd name="connsiteX7-30519" fmla="*/ 7824 w 13843"/>
              <a:gd name="connsiteY7-30520" fmla="*/ 961 h 17230"/>
              <a:gd name="connsiteX8-30521" fmla="*/ 8180 w 13843"/>
              <a:gd name="connsiteY8-30522" fmla="*/ 1915 h 17230"/>
              <a:gd name="connsiteX9-30523" fmla="*/ 8912 w 13843"/>
              <a:gd name="connsiteY9-30524" fmla="*/ 752 h 17230"/>
              <a:gd name="connsiteX10-30525" fmla="*/ 8584 w 13843"/>
              <a:gd name="connsiteY10-30526" fmla="*/ 1546 h 17230"/>
              <a:gd name="connsiteX11-30527" fmla="*/ 9243 w 13843"/>
              <a:gd name="connsiteY11-30528" fmla="*/ 19 h 17230"/>
              <a:gd name="connsiteX12-30529" fmla="*/ 9729 w 13843"/>
              <a:gd name="connsiteY12-30530" fmla="*/ 14 h 17230"/>
              <a:gd name="connsiteX13-30531" fmla="*/ 9825 w 13843"/>
              <a:gd name="connsiteY13-30532" fmla="*/ 1200 h 17230"/>
              <a:gd name="connsiteX14-30533" fmla="*/ 11867 w 13843"/>
              <a:gd name="connsiteY14-30534" fmla="*/ 3664 h 17230"/>
              <a:gd name="connsiteX15-30535" fmla="*/ 13658 w 13843"/>
              <a:gd name="connsiteY15-30536" fmla="*/ 12081 h 17230"/>
              <a:gd name="connsiteX16-30537" fmla="*/ 13784 w 13843"/>
              <a:gd name="connsiteY16-30538" fmla="*/ 17145 h 17230"/>
              <a:gd name="connsiteX17-30539" fmla="*/ 13607 w 13843"/>
              <a:gd name="connsiteY17-30540" fmla="*/ 15125 h 17230"/>
              <a:gd name="connsiteX18-30541" fmla="*/ 13156 w 13843"/>
              <a:gd name="connsiteY18-30542" fmla="*/ 17058 h 17230"/>
              <a:gd name="connsiteX19-30543" fmla="*/ 13395 w 13843"/>
              <a:gd name="connsiteY19-30544" fmla="*/ 13248 h 17230"/>
              <a:gd name="connsiteX20-30545" fmla="*/ 12761 w 13843"/>
              <a:gd name="connsiteY20-30546" fmla="*/ 9413 h 17230"/>
              <a:gd name="connsiteX21-30547" fmla="*/ 13203 w 13843"/>
              <a:gd name="connsiteY21-30548" fmla="*/ 14014 h 17230"/>
              <a:gd name="connsiteX22-30549" fmla="*/ 12856 w 13843"/>
              <a:gd name="connsiteY22-30550" fmla="*/ 13642 h 17230"/>
              <a:gd name="connsiteX23-30551" fmla="*/ 12647 w 13843"/>
              <a:gd name="connsiteY23-30552" fmla="*/ 15200 h 17230"/>
              <a:gd name="connsiteX24-30553" fmla="*/ 12465 w 13843"/>
              <a:gd name="connsiteY24-30554" fmla="*/ 10366 h 17230"/>
              <a:gd name="connsiteX25-30555" fmla="*/ 11546 w 13843"/>
              <a:gd name="connsiteY25-30556" fmla="*/ 4727 h 17230"/>
              <a:gd name="connsiteX26-30557" fmla="*/ 11713 w 13843"/>
              <a:gd name="connsiteY26-30558" fmla="*/ 7113 h 17230"/>
              <a:gd name="connsiteX27-30559" fmla="*/ 11954 w 13843"/>
              <a:gd name="connsiteY27-30560" fmla="*/ 7984 h 17230"/>
              <a:gd name="connsiteX28-30561" fmla="*/ 12312 w 13843"/>
              <a:gd name="connsiteY28-30562" fmla="*/ 9938 h 17230"/>
              <a:gd name="connsiteX29-30563" fmla="*/ 11938 w 13843"/>
              <a:gd name="connsiteY29-30564" fmla="*/ 9257 h 17230"/>
              <a:gd name="connsiteX30-30565" fmla="*/ 12308 w 13843"/>
              <a:gd name="connsiteY30-30566" fmla="*/ 11544 h 17230"/>
              <a:gd name="connsiteX31-30567" fmla="*/ 12198 w 13843"/>
              <a:gd name="connsiteY31-30568" fmla="*/ 14201 h 17230"/>
              <a:gd name="connsiteX32-30569" fmla="*/ 12111 w 13843"/>
              <a:gd name="connsiteY32-30570" fmla="*/ 16228 h 17230"/>
              <a:gd name="connsiteX33-30571" fmla="*/ 11833 w 13843"/>
              <a:gd name="connsiteY33-30572" fmla="*/ 13325 h 17230"/>
              <a:gd name="connsiteX34-30573" fmla="*/ 11685 w 13843"/>
              <a:gd name="connsiteY34-30574" fmla="*/ 11252 h 17230"/>
              <a:gd name="connsiteX35-30575" fmla="*/ 11028 w 13843"/>
              <a:gd name="connsiteY35-30576" fmla="*/ 6212 h 17230"/>
              <a:gd name="connsiteX36-30577" fmla="*/ 11374 w 13843"/>
              <a:gd name="connsiteY36-30578" fmla="*/ 11757 h 17230"/>
              <a:gd name="connsiteX37-30579" fmla="*/ 11574 w 13843"/>
              <a:gd name="connsiteY37-30580" fmla="*/ 14285 h 17230"/>
              <a:gd name="connsiteX38-30581" fmla="*/ 11403 w 13843"/>
              <a:gd name="connsiteY38-30582" fmla="*/ 16746 h 17230"/>
              <a:gd name="connsiteX39-30583" fmla="*/ 11211 w 13843"/>
              <a:gd name="connsiteY39-30584" fmla="*/ 13822 h 17230"/>
              <a:gd name="connsiteX40-30585" fmla="*/ 10807 w 13843"/>
              <a:gd name="connsiteY40-30586" fmla="*/ 16705 h 17230"/>
              <a:gd name="connsiteX41-30587" fmla="*/ 10464 w 13843"/>
              <a:gd name="connsiteY41-30588" fmla="*/ 17020 h 17230"/>
              <a:gd name="connsiteX42-30589" fmla="*/ 10543 w 13843"/>
              <a:gd name="connsiteY42-30590" fmla="*/ 16578 h 17230"/>
              <a:gd name="connsiteX43-30591" fmla="*/ 10656 w 13843"/>
              <a:gd name="connsiteY43-30592" fmla="*/ 15449 h 17230"/>
              <a:gd name="connsiteX44-30593" fmla="*/ 10782 w 13843"/>
              <a:gd name="connsiteY44-30594" fmla="*/ 14870 h 17230"/>
              <a:gd name="connsiteX45-30595" fmla="*/ 10671 w 13843"/>
              <a:gd name="connsiteY45-30596" fmla="*/ 15401 h 17230"/>
              <a:gd name="connsiteX46-30597" fmla="*/ 10281 w 13843"/>
              <a:gd name="connsiteY46-30598" fmla="*/ 15775 h 17230"/>
              <a:gd name="connsiteX47-30599" fmla="*/ 10129 w 13843"/>
              <a:gd name="connsiteY47-30600" fmla="*/ 16622 h 17230"/>
              <a:gd name="connsiteX48-30601" fmla="*/ 10139 w 13843"/>
              <a:gd name="connsiteY48-30602" fmla="*/ 15898 h 17230"/>
              <a:gd name="connsiteX49-30603" fmla="*/ 10390 w 13843"/>
              <a:gd name="connsiteY49-30604" fmla="*/ 14890 h 17230"/>
              <a:gd name="connsiteX50-30605" fmla="*/ 10589 w 13843"/>
              <a:gd name="connsiteY50-30606" fmla="*/ 14100 h 17230"/>
              <a:gd name="connsiteX51-30607" fmla="*/ 10680 w 13843"/>
              <a:gd name="connsiteY51-30608" fmla="*/ 10105 h 17230"/>
              <a:gd name="connsiteX52-30609" fmla="*/ 10823 w 13843"/>
              <a:gd name="connsiteY52-30610" fmla="*/ 8335 h 17230"/>
              <a:gd name="connsiteX53-30611" fmla="*/ 10354 w 13843"/>
              <a:gd name="connsiteY53-30612" fmla="*/ 12175 h 17230"/>
              <a:gd name="connsiteX54-30613" fmla="*/ 9249 w 13843"/>
              <a:gd name="connsiteY54-30614" fmla="*/ 15782 h 17230"/>
              <a:gd name="connsiteX55-30615" fmla="*/ 9969 w 13843"/>
              <a:gd name="connsiteY55-30616" fmla="*/ 11851 h 17230"/>
              <a:gd name="connsiteX56-30617" fmla="*/ 9027 w 13843"/>
              <a:gd name="connsiteY56-30618" fmla="*/ 14028 h 17230"/>
              <a:gd name="connsiteX57-30619" fmla="*/ 9699 w 13843"/>
              <a:gd name="connsiteY57-30620" fmla="*/ 11442 h 17230"/>
              <a:gd name="connsiteX58-30621" fmla="*/ 9968 w 13843"/>
              <a:gd name="connsiteY58-30622" fmla="*/ 10264 h 17230"/>
              <a:gd name="connsiteX59-30623" fmla="*/ 10158 w 13843"/>
              <a:gd name="connsiteY59-30624" fmla="*/ 5766 h 17230"/>
              <a:gd name="connsiteX60-30625" fmla="*/ 9432 w 13843"/>
              <a:gd name="connsiteY60-30626" fmla="*/ 3443 h 17230"/>
              <a:gd name="connsiteX61-30627" fmla="*/ 7255 w 13843"/>
              <a:gd name="connsiteY61-30628" fmla="*/ 4898 h 17230"/>
              <a:gd name="connsiteX62-30629" fmla="*/ 6860 w 13843"/>
              <a:gd name="connsiteY62-30630" fmla="*/ 5686 h 17230"/>
              <a:gd name="connsiteX63-30631" fmla="*/ 6527 w 13843"/>
              <a:gd name="connsiteY63-30632" fmla="*/ 6132 h 17230"/>
              <a:gd name="connsiteX64-30633" fmla="*/ 6435 w 13843"/>
              <a:gd name="connsiteY64-30634" fmla="*/ 6532 h 17230"/>
              <a:gd name="connsiteX65-30635" fmla="*/ 6001 w 13843"/>
              <a:gd name="connsiteY65-30636" fmla="*/ 6935 h 17230"/>
              <a:gd name="connsiteX66-30637" fmla="*/ 5399 w 13843"/>
              <a:gd name="connsiteY66-30638" fmla="*/ 7260 h 17230"/>
              <a:gd name="connsiteX67-30639" fmla="*/ 5530 w 13843"/>
              <a:gd name="connsiteY67-30640" fmla="*/ 7171 h 17230"/>
              <a:gd name="connsiteX68-30641" fmla="*/ 5907 w 13843"/>
              <a:gd name="connsiteY68-30642" fmla="*/ 7016 h 17230"/>
              <a:gd name="connsiteX69-30643" fmla="*/ 5409 w 13843"/>
              <a:gd name="connsiteY69-30644" fmla="*/ 7287 h 17230"/>
              <a:gd name="connsiteX70-30645" fmla="*/ 4445 w 13843"/>
              <a:gd name="connsiteY70-30646" fmla="*/ 8017 h 17230"/>
              <a:gd name="connsiteX71-30647" fmla="*/ 3889 w 13843"/>
              <a:gd name="connsiteY71-30648" fmla="*/ 8372 h 17230"/>
              <a:gd name="connsiteX72-30649" fmla="*/ 3169 w 13843"/>
              <a:gd name="connsiteY72-30650" fmla="*/ 8683 h 17230"/>
              <a:gd name="connsiteX73-30651" fmla="*/ 1519 w 13843"/>
              <a:gd name="connsiteY73-30652" fmla="*/ 9330 h 17230"/>
              <a:gd name="connsiteX74-30653" fmla="*/ 482 w 13843"/>
              <a:gd name="connsiteY74-30654" fmla="*/ 9936 h 17230"/>
              <a:gd name="connsiteX75-30655" fmla="*/ 330 w 13843"/>
              <a:gd name="connsiteY75-30656" fmla="*/ 8790 h 17230"/>
              <a:gd name="connsiteX76-30657" fmla="*/ 109 w 13843"/>
              <a:gd name="connsiteY76-30658" fmla="*/ 7008 h 17230"/>
              <a:gd name="connsiteX0-30659" fmla="*/ 109 w 13843"/>
              <a:gd name="connsiteY0-30660" fmla="*/ 7008 h 17230"/>
              <a:gd name="connsiteX1-30661" fmla="*/ 2370 w 13843"/>
              <a:gd name="connsiteY1-30662" fmla="*/ 6237 h 17230"/>
              <a:gd name="connsiteX2-30663" fmla="*/ 4241 w 13843"/>
              <a:gd name="connsiteY2-30664" fmla="*/ 5504 h 17230"/>
              <a:gd name="connsiteX3-30665" fmla="*/ 6507 w 13843"/>
              <a:gd name="connsiteY3-30666" fmla="*/ 3399 h 17230"/>
              <a:gd name="connsiteX4-30667" fmla="*/ 7079 w 13843"/>
              <a:gd name="connsiteY4-30668" fmla="*/ 2367 h 17230"/>
              <a:gd name="connsiteX5-30669" fmla="*/ 7253 w 13843"/>
              <a:gd name="connsiteY5-30670" fmla="*/ 2149 h 17230"/>
              <a:gd name="connsiteX6-30671" fmla="*/ 7474 w 13843"/>
              <a:gd name="connsiteY6-30672" fmla="*/ 826 h 17230"/>
              <a:gd name="connsiteX7-30673" fmla="*/ 7824 w 13843"/>
              <a:gd name="connsiteY7-30674" fmla="*/ 961 h 17230"/>
              <a:gd name="connsiteX8-30675" fmla="*/ 8180 w 13843"/>
              <a:gd name="connsiteY8-30676" fmla="*/ 1915 h 17230"/>
              <a:gd name="connsiteX9-30677" fmla="*/ 8912 w 13843"/>
              <a:gd name="connsiteY9-30678" fmla="*/ 752 h 17230"/>
              <a:gd name="connsiteX10-30679" fmla="*/ 8584 w 13843"/>
              <a:gd name="connsiteY10-30680" fmla="*/ 1546 h 17230"/>
              <a:gd name="connsiteX11-30681" fmla="*/ 9243 w 13843"/>
              <a:gd name="connsiteY11-30682" fmla="*/ 19 h 17230"/>
              <a:gd name="connsiteX12-30683" fmla="*/ 9729 w 13843"/>
              <a:gd name="connsiteY12-30684" fmla="*/ 14 h 17230"/>
              <a:gd name="connsiteX13-30685" fmla="*/ 9825 w 13843"/>
              <a:gd name="connsiteY13-30686" fmla="*/ 1200 h 17230"/>
              <a:gd name="connsiteX14-30687" fmla="*/ 11867 w 13843"/>
              <a:gd name="connsiteY14-30688" fmla="*/ 3664 h 17230"/>
              <a:gd name="connsiteX15-30689" fmla="*/ 13658 w 13843"/>
              <a:gd name="connsiteY15-30690" fmla="*/ 12081 h 17230"/>
              <a:gd name="connsiteX16-30691" fmla="*/ 13784 w 13843"/>
              <a:gd name="connsiteY16-30692" fmla="*/ 17145 h 17230"/>
              <a:gd name="connsiteX17-30693" fmla="*/ 13607 w 13843"/>
              <a:gd name="connsiteY17-30694" fmla="*/ 15125 h 17230"/>
              <a:gd name="connsiteX18-30695" fmla="*/ 13156 w 13843"/>
              <a:gd name="connsiteY18-30696" fmla="*/ 17058 h 17230"/>
              <a:gd name="connsiteX19-30697" fmla="*/ 13395 w 13843"/>
              <a:gd name="connsiteY19-30698" fmla="*/ 13248 h 17230"/>
              <a:gd name="connsiteX20-30699" fmla="*/ 12761 w 13843"/>
              <a:gd name="connsiteY20-30700" fmla="*/ 9413 h 17230"/>
              <a:gd name="connsiteX21-30701" fmla="*/ 13203 w 13843"/>
              <a:gd name="connsiteY21-30702" fmla="*/ 14014 h 17230"/>
              <a:gd name="connsiteX22-30703" fmla="*/ 12856 w 13843"/>
              <a:gd name="connsiteY22-30704" fmla="*/ 13642 h 17230"/>
              <a:gd name="connsiteX23-30705" fmla="*/ 12429 w 13843"/>
              <a:gd name="connsiteY23-30706" fmla="*/ 15779 h 17230"/>
              <a:gd name="connsiteX24-30707" fmla="*/ 12465 w 13843"/>
              <a:gd name="connsiteY24-30708" fmla="*/ 10366 h 17230"/>
              <a:gd name="connsiteX25-30709" fmla="*/ 11546 w 13843"/>
              <a:gd name="connsiteY25-30710" fmla="*/ 4727 h 17230"/>
              <a:gd name="connsiteX26-30711" fmla="*/ 11713 w 13843"/>
              <a:gd name="connsiteY26-30712" fmla="*/ 7113 h 17230"/>
              <a:gd name="connsiteX27-30713" fmla="*/ 11954 w 13843"/>
              <a:gd name="connsiteY27-30714" fmla="*/ 7984 h 17230"/>
              <a:gd name="connsiteX28-30715" fmla="*/ 12312 w 13843"/>
              <a:gd name="connsiteY28-30716" fmla="*/ 9938 h 17230"/>
              <a:gd name="connsiteX29-30717" fmla="*/ 11938 w 13843"/>
              <a:gd name="connsiteY29-30718" fmla="*/ 9257 h 17230"/>
              <a:gd name="connsiteX30-30719" fmla="*/ 12308 w 13843"/>
              <a:gd name="connsiteY30-30720" fmla="*/ 11544 h 17230"/>
              <a:gd name="connsiteX31-30721" fmla="*/ 12198 w 13843"/>
              <a:gd name="connsiteY31-30722" fmla="*/ 14201 h 17230"/>
              <a:gd name="connsiteX32-30723" fmla="*/ 12111 w 13843"/>
              <a:gd name="connsiteY32-30724" fmla="*/ 16228 h 17230"/>
              <a:gd name="connsiteX33-30725" fmla="*/ 11833 w 13843"/>
              <a:gd name="connsiteY33-30726" fmla="*/ 13325 h 17230"/>
              <a:gd name="connsiteX34-30727" fmla="*/ 11685 w 13843"/>
              <a:gd name="connsiteY34-30728" fmla="*/ 11252 h 17230"/>
              <a:gd name="connsiteX35-30729" fmla="*/ 11028 w 13843"/>
              <a:gd name="connsiteY35-30730" fmla="*/ 6212 h 17230"/>
              <a:gd name="connsiteX36-30731" fmla="*/ 11374 w 13843"/>
              <a:gd name="connsiteY36-30732" fmla="*/ 11757 h 17230"/>
              <a:gd name="connsiteX37-30733" fmla="*/ 11574 w 13843"/>
              <a:gd name="connsiteY37-30734" fmla="*/ 14285 h 17230"/>
              <a:gd name="connsiteX38-30735" fmla="*/ 11403 w 13843"/>
              <a:gd name="connsiteY38-30736" fmla="*/ 16746 h 17230"/>
              <a:gd name="connsiteX39-30737" fmla="*/ 11211 w 13843"/>
              <a:gd name="connsiteY39-30738" fmla="*/ 13822 h 17230"/>
              <a:gd name="connsiteX40-30739" fmla="*/ 10807 w 13843"/>
              <a:gd name="connsiteY40-30740" fmla="*/ 16705 h 17230"/>
              <a:gd name="connsiteX41-30741" fmla="*/ 10464 w 13843"/>
              <a:gd name="connsiteY41-30742" fmla="*/ 17020 h 17230"/>
              <a:gd name="connsiteX42-30743" fmla="*/ 10543 w 13843"/>
              <a:gd name="connsiteY42-30744" fmla="*/ 16578 h 17230"/>
              <a:gd name="connsiteX43-30745" fmla="*/ 10656 w 13843"/>
              <a:gd name="connsiteY43-30746" fmla="*/ 15449 h 17230"/>
              <a:gd name="connsiteX44-30747" fmla="*/ 10782 w 13843"/>
              <a:gd name="connsiteY44-30748" fmla="*/ 14870 h 17230"/>
              <a:gd name="connsiteX45-30749" fmla="*/ 10671 w 13843"/>
              <a:gd name="connsiteY45-30750" fmla="*/ 15401 h 17230"/>
              <a:gd name="connsiteX46-30751" fmla="*/ 10281 w 13843"/>
              <a:gd name="connsiteY46-30752" fmla="*/ 15775 h 17230"/>
              <a:gd name="connsiteX47-30753" fmla="*/ 10129 w 13843"/>
              <a:gd name="connsiteY47-30754" fmla="*/ 16622 h 17230"/>
              <a:gd name="connsiteX48-30755" fmla="*/ 10139 w 13843"/>
              <a:gd name="connsiteY48-30756" fmla="*/ 15898 h 17230"/>
              <a:gd name="connsiteX49-30757" fmla="*/ 10390 w 13843"/>
              <a:gd name="connsiteY49-30758" fmla="*/ 14890 h 17230"/>
              <a:gd name="connsiteX50-30759" fmla="*/ 10589 w 13843"/>
              <a:gd name="connsiteY50-30760" fmla="*/ 14100 h 17230"/>
              <a:gd name="connsiteX51-30761" fmla="*/ 10680 w 13843"/>
              <a:gd name="connsiteY51-30762" fmla="*/ 10105 h 17230"/>
              <a:gd name="connsiteX52-30763" fmla="*/ 10823 w 13843"/>
              <a:gd name="connsiteY52-30764" fmla="*/ 8335 h 17230"/>
              <a:gd name="connsiteX53-30765" fmla="*/ 10354 w 13843"/>
              <a:gd name="connsiteY53-30766" fmla="*/ 12175 h 17230"/>
              <a:gd name="connsiteX54-30767" fmla="*/ 9249 w 13843"/>
              <a:gd name="connsiteY54-30768" fmla="*/ 15782 h 17230"/>
              <a:gd name="connsiteX55-30769" fmla="*/ 9969 w 13843"/>
              <a:gd name="connsiteY55-30770" fmla="*/ 11851 h 17230"/>
              <a:gd name="connsiteX56-30771" fmla="*/ 9027 w 13843"/>
              <a:gd name="connsiteY56-30772" fmla="*/ 14028 h 17230"/>
              <a:gd name="connsiteX57-30773" fmla="*/ 9699 w 13843"/>
              <a:gd name="connsiteY57-30774" fmla="*/ 11442 h 17230"/>
              <a:gd name="connsiteX58-30775" fmla="*/ 9968 w 13843"/>
              <a:gd name="connsiteY58-30776" fmla="*/ 10264 h 17230"/>
              <a:gd name="connsiteX59-30777" fmla="*/ 10158 w 13843"/>
              <a:gd name="connsiteY59-30778" fmla="*/ 5766 h 17230"/>
              <a:gd name="connsiteX60-30779" fmla="*/ 9432 w 13843"/>
              <a:gd name="connsiteY60-30780" fmla="*/ 3443 h 17230"/>
              <a:gd name="connsiteX61-30781" fmla="*/ 7255 w 13843"/>
              <a:gd name="connsiteY61-30782" fmla="*/ 4898 h 17230"/>
              <a:gd name="connsiteX62-30783" fmla="*/ 6860 w 13843"/>
              <a:gd name="connsiteY62-30784" fmla="*/ 5686 h 17230"/>
              <a:gd name="connsiteX63-30785" fmla="*/ 6527 w 13843"/>
              <a:gd name="connsiteY63-30786" fmla="*/ 6132 h 17230"/>
              <a:gd name="connsiteX64-30787" fmla="*/ 6435 w 13843"/>
              <a:gd name="connsiteY64-30788" fmla="*/ 6532 h 17230"/>
              <a:gd name="connsiteX65-30789" fmla="*/ 6001 w 13843"/>
              <a:gd name="connsiteY65-30790" fmla="*/ 6935 h 17230"/>
              <a:gd name="connsiteX66-30791" fmla="*/ 5399 w 13843"/>
              <a:gd name="connsiteY66-30792" fmla="*/ 7260 h 17230"/>
              <a:gd name="connsiteX67-30793" fmla="*/ 5530 w 13843"/>
              <a:gd name="connsiteY67-30794" fmla="*/ 7171 h 17230"/>
              <a:gd name="connsiteX68-30795" fmla="*/ 5907 w 13843"/>
              <a:gd name="connsiteY68-30796" fmla="*/ 7016 h 17230"/>
              <a:gd name="connsiteX69-30797" fmla="*/ 5409 w 13843"/>
              <a:gd name="connsiteY69-30798" fmla="*/ 7287 h 17230"/>
              <a:gd name="connsiteX70-30799" fmla="*/ 4445 w 13843"/>
              <a:gd name="connsiteY70-30800" fmla="*/ 8017 h 17230"/>
              <a:gd name="connsiteX71-30801" fmla="*/ 3889 w 13843"/>
              <a:gd name="connsiteY71-30802" fmla="*/ 8372 h 17230"/>
              <a:gd name="connsiteX72-30803" fmla="*/ 3169 w 13843"/>
              <a:gd name="connsiteY72-30804" fmla="*/ 8683 h 17230"/>
              <a:gd name="connsiteX73-30805" fmla="*/ 1519 w 13843"/>
              <a:gd name="connsiteY73-30806" fmla="*/ 9330 h 17230"/>
              <a:gd name="connsiteX74-30807" fmla="*/ 482 w 13843"/>
              <a:gd name="connsiteY74-30808" fmla="*/ 9936 h 17230"/>
              <a:gd name="connsiteX75-30809" fmla="*/ 330 w 13843"/>
              <a:gd name="connsiteY75-30810" fmla="*/ 8790 h 17230"/>
              <a:gd name="connsiteX76-30811" fmla="*/ 109 w 13843"/>
              <a:gd name="connsiteY76-30812" fmla="*/ 7008 h 17230"/>
              <a:gd name="connsiteX0-30813" fmla="*/ 109 w 13843"/>
              <a:gd name="connsiteY0-30814" fmla="*/ 7008 h 17230"/>
              <a:gd name="connsiteX1-30815" fmla="*/ 2370 w 13843"/>
              <a:gd name="connsiteY1-30816" fmla="*/ 6237 h 17230"/>
              <a:gd name="connsiteX2-30817" fmla="*/ 4241 w 13843"/>
              <a:gd name="connsiteY2-30818" fmla="*/ 5504 h 17230"/>
              <a:gd name="connsiteX3-30819" fmla="*/ 6507 w 13843"/>
              <a:gd name="connsiteY3-30820" fmla="*/ 3399 h 17230"/>
              <a:gd name="connsiteX4-30821" fmla="*/ 7079 w 13843"/>
              <a:gd name="connsiteY4-30822" fmla="*/ 2367 h 17230"/>
              <a:gd name="connsiteX5-30823" fmla="*/ 7253 w 13843"/>
              <a:gd name="connsiteY5-30824" fmla="*/ 2149 h 17230"/>
              <a:gd name="connsiteX6-30825" fmla="*/ 7474 w 13843"/>
              <a:gd name="connsiteY6-30826" fmla="*/ 826 h 17230"/>
              <a:gd name="connsiteX7-30827" fmla="*/ 7824 w 13843"/>
              <a:gd name="connsiteY7-30828" fmla="*/ 961 h 17230"/>
              <a:gd name="connsiteX8-30829" fmla="*/ 8180 w 13843"/>
              <a:gd name="connsiteY8-30830" fmla="*/ 1915 h 17230"/>
              <a:gd name="connsiteX9-30831" fmla="*/ 8912 w 13843"/>
              <a:gd name="connsiteY9-30832" fmla="*/ 752 h 17230"/>
              <a:gd name="connsiteX10-30833" fmla="*/ 8584 w 13843"/>
              <a:gd name="connsiteY10-30834" fmla="*/ 1546 h 17230"/>
              <a:gd name="connsiteX11-30835" fmla="*/ 9243 w 13843"/>
              <a:gd name="connsiteY11-30836" fmla="*/ 19 h 17230"/>
              <a:gd name="connsiteX12-30837" fmla="*/ 9729 w 13843"/>
              <a:gd name="connsiteY12-30838" fmla="*/ 14 h 17230"/>
              <a:gd name="connsiteX13-30839" fmla="*/ 9825 w 13843"/>
              <a:gd name="connsiteY13-30840" fmla="*/ 1200 h 17230"/>
              <a:gd name="connsiteX14-30841" fmla="*/ 11867 w 13843"/>
              <a:gd name="connsiteY14-30842" fmla="*/ 3664 h 17230"/>
              <a:gd name="connsiteX15-30843" fmla="*/ 13658 w 13843"/>
              <a:gd name="connsiteY15-30844" fmla="*/ 12081 h 17230"/>
              <a:gd name="connsiteX16-30845" fmla="*/ 13784 w 13843"/>
              <a:gd name="connsiteY16-30846" fmla="*/ 17145 h 17230"/>
              <a:gd name="connsiteX17-30847" fmla="*/ 13607 w 13843"/>
              <a:gd name="connsiteY17-30848" fmla="*/ 15125 h 17230"/>
              <a:gd name="connsiteX18-30849" fmla="*/ 13156 w 13843"/>
              <a:gd name="connsiteY18-30850" fmla="*/ 17058 h 17230"/>
              <a:gd name="connsiteX19-30851" fmla="*/ 13395 w 13843"/>
              <a:gd name="connsiteY19-30852" fmla="*/ 13248 h 17230"/>
              <a:gd name="connsiteX20-30853" fmla="*/ 12761 w 13843"/>
              <a:gd name="connsiteY20-30854" fmla="*/ 9413 h 17230"/>
              <a:gd name="connsiteX21-30855" fmla="*/ 13203 w 13843"/>
              <a:gd name="connsiteY21-30856" fmla="*/ 14014 h 17230"/>
              <a:gd name="connsiteX22-30857" fmla="*/ 12915 w 13843"/>
              <a:gd name="connsiteY22-30858" fmla="*/ 14786 h 17230"/>
              <a:gd name="connsiteX23-30859" fmla="*/ 12429 w 13843"/>
              <a:gd name="connsiteY23-30860" fmla="*/ 15779 h 17230"/>
              <a:gd name="connsiteX24-30861" fmla="*/ 12465 w 13843"/>
              <a:gd name="connsiteY24-30862" fmla="*/ 10366 h 17230"/>
              <a:gd name="connsiteX25-30863" fmla="*/ 11546 w 13843"/>
              <a:gd name="connsiteY25-30864" fmla="*/ 4727 h 17230"/>
              <a:gd name="connsiteX26-30865" fmla="*/ 11713 w 13843"/>
              <a:gd name="connsiteY26-30866" fmla="*/ 7113 h 17230"/>
              <a:gd name="connsiteX27-30867" fmla="*/ 11954 w 13843"/>
              <a:gd name="connsiteY27-30868" fmla="*/ 7984 h 17230"/>
              <a:gd name="connsiteX28-30869" fmla="*/ 12312 w 13843"/>
              <a:gd name="connsiteY28-30870" fmla="*/ 9938 h 17230"/>
              <a:gd name="connsiteX29-30871" fmla="*/ 11938 w 13843"/>
              <a:gd name="connsiteY29-30872" fmla="*/ 9257 h 17230"/>
              <a:gd name="connsiteX30-30873" fmla="*/ 12308 w 13843"/>
              <a:gd name="connsiteY30-30874" fmla="*/ 11544 h 17230"/>
              <a:gd name="connsiteX31-30875" fmla="*/ 12198 w 13843"/>
              <a:gd name="connsiteY31-30876" fmla="*/ 14201 h 17230"/>
              <a:gd name="connsiteX32-30877" fmla="*/ 12111 w 13843"/>
              <a:gd name="connsiteY32-30878" fmla="*/ 16228 h 17230"/>
              <a:gd name="connsiteX33-30879" fmla="*/ 11833 w 13843"/>
              <a:gd name="connsiteY33-30880" fmla="*/ 13325 h 17230"/>
              <a:gd name="connsiteX34-30881" fmla="*/ 11685 w 13843"/>
              <a:gd name="connsiteY34-30882" fmla="*/ 11252 h 17230"/>
              <a:gd name="connsiteX35-30883" fmla="*/ 11028 w 13843"/>
              <a:gd name="connsiteY35-30884" fmla="*/ 6212 h 17230"/>
              <a:gd name="connsiteX36-30885" fmla="*/ 11374 w 13843"/>
              <a:gd name="connsiteY36-30886" fmla="*/ 11757 h 17230"/>
              <a:gd name="connsiteX37-30887" fmla="*/ 11574 w 13843"/>
              <a:gd name="connsiteY37-30888" fmla="*/ 14285 h 17230"/>
              <a:gd name="connsiteX38-30889" fmla="*/ 11403 w 13843"/>
              <a:gd name="connsiteY38-30890" fmla="*/ 16746 h 17230"/>
              <a:gd name="connsiteX39-30891" fmla="*/ 11211 w 13843"/>
              <a:gd name="connsiteY39-30892" fmla="*/ 13822 h 17230"/>
              <a:gd name="connsiteX40-30893" fmla="*/ 10807 w 13843"/>
              <a:gd name="connsiteY40-30894" fmla="*/ 16705 h 17230"/>
              <a:gd name="connsiteX41-30895" fmla="*/ 10464 w 13843"/>
              <a:gd name="connsiteY41-30896" fmla="*/ 17020 h 17230"/>
              <a:gd name="connsiteX42-30897" fmla="*/ 10543 w 13843"/>
              <a:gd name="connsiteY42-30898" fmla="*/ 16578 h 17230"/>
              <a:gd name="connsiteX43-30899" fmla="*/ 10656 w 13843"/>
              <a:gd name="connsiteY43-30900" fmla="*/ 15449 h 17230"/>
              <a:gd name="connsiteX44-30901" fmla="*/ 10782 w 13843"/>
              <a:gd name="connsiteY44-30902" fmla="*/ 14870 h 17230"/>
              <a:gd name="connsiteX45-30903" fmla="*/ 10671 w 13843"/>
              <a:gd name="connsiteY45-30904" fmla="*/ 15401 h 17230"/>
              <a:gd name="connsiteX46-30905" fmla="*/ 10281 w 13843"/>
              <a:gd name="connsiteY46-30906" fmla="*/ 15775 h 17230"/>
              <a:gd name="connsiteX47-30907" fmla="*/ 10129 w 13843"/>
              <a:gd name="connsiteY47-30908" fmla="*/ 16622 h 17230"/>
              <a:gd name="connsiteX48-30909" fmla="*/ 10139 w 13843"/>
              <a:gd name="connsiteY48-30910" fmla="*/ 15898 h 17230"/>
              <a:gd name="connsiteX49-30911" fmla="*/ 10390 w 13843"/>
              <a:gd name="connsiteY49-30912" fmla="*/ 14890 h 17230"/>
              <a:gd name="connsiteX50-30913" fmla="*/ 10589 w 13843"/>
              <a:gd name="connsiteY50-30914" fmla="*/ 14100 h 17230"/>
              <a:gd name="connsiteX51-30915" fmla="*/ 10680 w 13843"/>
              <a:gd name="connsiteY51-30916" fmla="*/ 10105 h 17230"/>
              <a:gd name="connsiteX52-30917" fmla="*/ 10823 w 13843"/>
              <a:gd name="connsiteY52-30918" fmla="*/ 8335 h 17230"/>
              <a:gd name="connsiteX53-30919" fmla="*/ 10354 w 13843"/>
              <a:gd name="connsiteY53-30920" fmla="*/ 12175 h 17230"/>
              <a:gd name="connsiteX54-30921" fmla="*/ 9249 w 13843"/>
              <a:gd name="connsiteY54-30922" fmla="*/ 15782 h 17230"/>
              <a:gd name="connsiteX55-30923" fmla="*/ 9969 w 13843"/>
              <a:gd name="connsiteY55-30924" fmla="*/ 11851 h 17230"/>
              <a:gd name="connsiteX56-30925" fmla="*/ 9027 w 13843"/>
              <a:gd name="connsiteY56-30926" fmla="*/ 14028 h 17230"/>
              <a:gd name="connsiteX57-30927" fmla="*/ 9699 w 13843"/>
              <a:gd name="connsiteY57-30928" fmla="*/ 11442 h 17230"/>
              <a:gd name="connsiteX58-30929" fmla="*/ 9968 w 13843"/>
              <a:gd name="connsiteY58-30930" fmla="*/ 10264 h 17230"/>
              <a:gd name="connsiteX59-30931" fmla="*/ 10158 w 13843"/>
              <a:gd name="connsiteY59-30932" fmla="*/ 5766 h 17230"/>
              <a:gd name="connsiteX60-30933" fmla="*/ 9432 w 13843"/>
              <a:gd name="connsiteY60-30934" fmla="*/ 3443 h 17230"/>
              <a:gd name="connsiteX61-30935" fmla="*/ 7255 w 13843"/>
              <a:gd name="connsiteY61-30936" fmla="*/ 4898 h 17230"/>
              <a:gd name="connsiteX62-30937" fmla="*/ 6860 w 13843"/>
              <a:gd name="connsiteY62-30938" fmla="*/ 5686 h 17230"/>
              <a:gd name="connsiteX63-30939" fmla="*/ 6527 w 13843"/>
              <a:gd name="connsiteY63-30940" fmla="*/ 6132 h 17230"/>
              <a:gd name="connsiteX64-30941" fmla="*/ 6435 w 13843"/>
              <a:gd name="connsiteY64-30942" fmla="*/ 6532 h 17230"/>
              <a:gd name="connsiteX65-30943" fmla="*/ 6001 w 13843"/>
              <a:gd name="connsiteY65-30944" fmla="*/ 6935 h 17230"/>
              <a:gd name="connsiteX66-30945" fmla="*/ 5399 w 13843"/>
              <a:gd name="connsiteY66-30946" fmla="*/ 7260 h 17230"/>
              <a:gd name="connsiteX67-30947" fmla="*/ 5530 w 13843"/>
              <a:gd name="connsiteY67-30948" fmla="*/ 7171 h 17230"/>
              <a:gd name="connsiteX68-30949" fmla="*/ 5907 w 13843"/>
              <a:gd name="connsiteY68-30950" fmla="*/ 7016 h 17230"/>
              <a:gd name="connsiteX69-30951" fmla="*/ 5409 w 13843"/>
              <a:gd name="connsiteY69-30952" fmla="*/ 7287 h 17230"/>
              <a:gd name="connsiteX70-30953" fmla="*/ 4445 w 13843"/>
              <a:gd name="connsiteY70-30954" fmla="*/ 8017 h 17230"/>
              <a:gd name="connsiteX71-30955" fmla="*/ 3889 w 13843"/>
              <a:gd name="connsiteY71-30956" fmla="*/ 8372 h 17230"/>
              <a:gd name="connsiteX72-30957" fmla="*/ 3169 w 13843"/>
              <a:gd name="connsiteY72-30958" fmla="*/ 8683 h 17230"/>
              <a:gd name="connsiteX73-30959" fmla="*/ 1519 w 13843"/>
              <a:gd name="connsiteY73-30960" fmla="*/ 9330 h 17230"/>
              <a:gd name="connsiteX74-30961" fmla="*/ 482 w 13843"/>
              <a:gd name="connsiteY74-30962" fmla="*/ 9936 h 17230"/>
              <a:gd name="connsiteX75-30963" fmla="*/ 330 w 13843"/>
              <a:gd name="connsiteY75-30964" fmla="*/ 8790 h 17230"/>
              <a:gd name="connsiteX76-30965" fmla="*/ 109 w 13843"/>
              <a:gd name="connsiteY76-30966" fmla="*/ 7008 h 17230"/>
              <a:gd name="connsiteX0-30967" fmla="*/ 109 w 13843"/>
              <a:gd name="connsiteY0-30968" fmla="*/ 7008 h 17230"/>
              <a:gd name="connsiteX1-30969" fmla="*/ 2370 w 13843"/>
              <a:gd name="connsiteY1-30970" fmla="*/ 6237 h 17230"/>
              <a:gd name="connsiteX2-30971" fmla="*/ 4241 w 13843"/>
              <a:gd name="connsiteY2-30972" fmla="*/ 5504 h 17230"/>
              <a:gd name="connsiteX3-30973" fmla="*/ 6507 w 13843"/>
              <a:gd name="connsiteY3-30974" fmla="*/ 3399 h 17230"/>
              <a:gd name="connsiteX4-30975" fmla="*/ 7079 w 13843"/>
              <a:gd name="connsiteY4-30976" fmla="*/ 2367 h 17230"/>
              <a:gd name="connsiteX5-30977" fmla="*/ 7253 w 13843"/>
              <a:gd name="connsiteY5-30978" fmla="*/ 2149 h 17230"/>
              <a:gd name="connsiteX6-30979" fmla="*/ 7474 w 13843"/>
              <a:gd name="connsiteY6-30980" fmla="*/ 826 h 17230"/>
              <a:gd name="connsiteX7-30981" fmla="*/ 7824 w 13843"/>
              <a:gd name="connsiteY7-30982" fmla="*/ 961 h 17230"/>
              <a:gd name="connsiteX8-30983" fmla="*/ 8180 w 13843"/>
              <a:gd name="connsiteY8-30984" fmla="*/ 1915 h 17230"/>
              <a:gd name="connsiteX9-30985" fmla="*/ 8912 w 13843"/>
              <a:gd name="connsiteY9-30986" fmla="*/ 752 h 17230"/>
              <a:gd name="connsiteX10-30987" fmla="*/ 8584 w 13843"/>
              <a:gd name="connsiteY10-30988" fmla="*/ 1546 h 17230"/>
              <a:gd name="connsiteX11-30989" fmla="*/ 9243 w 13843"/>
              <a:gd name="connsiteY11-30990" fmla="*/ 19 h 17230"/>
              <a:gd name="connsiteX12-30991" fmla="*/ 9729 w 13843"/>
              <a:gd name="connsiteY12-30992" fmla="*/ 14 h 17230"/>
              <a:gd name="connsiteX13-30993" fmla="*/ 9825 w 13843"/>
              <a:gd name="connsiteY13-30994" fmla="*/ 1200 h 17230"/>
              <a:gd name="connsiteX14-30995" fmla="*/ 11867 w 13843"/>
              <a:gd name="connsiteY14-30996" fmla="*/ 3664 h 17230"/>
              <a:gd name="connsiteX15-30997" fmla="*/ 13658 w 13843"/>
              <a:gd name="connsiteY15-30998" fmla="*/ 12081 h 17230"/>
              <a:gd name="connsiteX16-30999" fmla="*/ 13784 w 13843"/>
              <a:gd name="connsiteY16-31000" fmla="*/ 17145 h 17230"/>
              <a:gd name="connsiteX17-31001" fmla="*/ 13607 w 13843"/>
              <a:gd name="connsiteY17-31002" fmla="*/ 15125 h 17230"/>
              <a:gd name="connsiteX18-31003" fmla="*/ 13156 w 13843"/>
              <a:gd name="connsiteY18-31004" fmla="*/ 17058 h 17230"/>
              <a:gd name="connsiteX19-31005" fmla="*/ 13395 w 13843"/>
              <a:gd name="connsiteY19-31006" fmla="*/ 13248 h 17230"/>
              <a:gd name="connsiteX20-31007" fmla="*/ 12761 w 13843"/>
              <a:gd name="connsiteY20-31008" fmla="*/ 9413 h 17230"/>
              <a:gd name="connsiteX21-31009" fmla="*/ 13203 w 13843"/>
              <a:gd name="connsiteY21-31010" fmla="*/ 14014 h 17230"/>
              <a:gd name="connsiteX22-31011" fmla="*/ 12915 w 13843"/>
              <a:gd name="connsiteY22-31012" fmla="*/ 14786 h 17230"/>
              <a:gd name="connsiteX23-31013" fmla="*/ 12429 w 13843"/>
              <a:gd name="connsiteY23-31014" fmla="*/ 15779 h 17230"/>
              <a:gd name="connsiteX24-31015" fmla="*/ 12465 w 13843"/>
              <a:gd name="connsiteY24-31016" fmla="*/ 10366 h 17230"/>
              <a:gd name="connsiteX25-31017" fmla="*/ 11546 w 13843"/>
              <a:gd name="connsiteY25-31018" fmla="*/ 4727 h 17230"/>
              <a:gd name="connsiteX26-31019" fmla="*/ 11713 w 13843"/>
              <a:gd name="connsiteY26-31020" fmla="*/ 7113 h 17230"/>
              <a:gd name="connsiteX27-31021" fmla="*/ 11954 w 13843"/>
              <a:gd name="connsiteY27-31022" fmla="*/ 7984 h 17230"/>
              <a:gd name="connsiteX28-31023" fmla="*/ 12312 w 13843"/>
              <a:gd name="connsiteY28-31024" fmla="*/ 9938 h 17230"/>
              <a:gd name="connsiteX29-31025" fmla="*/ 11938 w 13843"/>
              <a:gd name="connsiteY29-31026" fmla="*/ 9257 h 17230"/>
              <a:gd name="connsiteX30-31027" fmla="*/ 12308 w 13843"/>
              <a:gd name="connsiteY30-31028" fmla="*/ 11544 h 17230"/>
              <a:gd name="connsiteX31-31029" fmla="*/ 12198 w 13843"/>
              <a:gd name="connsiteY31-31030" fmla="*/ 14201 h 17230"/>
              <a:gd name="connsiteX32-31031" fmla="*/ 12111 w 13843"/>
              <a:gd name="connsiteY32-31032" fmla="*/ 16228 h 17230"/>
              <a:gd name="connsiteX33-31033" fmla="*/ 11833 w 13843"/>
              <a:gd name="connsiteY33-31034" fmla="*/ 13325 h 17230"/>
              <a:gd name="connsiteX34-31035" fmla="*/ 11685 w 13843"/>
              <a:gd name="connsiteY34-31036" fmla="*/ 11252 h 17230"/>
              <a:gd name="connsiteX35-31037" fmla="*/ 11028 w 13843"/>
              <a:gd name="connsiteY35-31038" fmla="*/ 6212 h 17230"/>
              <a:gd name="connsiteX36-31039" fmla="*/ 11374 w 13843"/>
              <a:gd name="connsiteY36-31040" fmla="*/ 11757 h 17230"/>
              <a:gd name="connsiteX37-31041" fmla="*/ 11574 w 13843"/>
              <a:gd name="connsiteY37-31042" fmla="*/ 14285 h 17230"/>
              <a:gd name="connsiteX38-31043" fmla="*/ 11403 w 13843"/>
              <a:gd name="connsiteY38-31044" fmla="*/ 16746 h 17230"/>
              <a:gd name="connsiteX39-31045" fmla="*/ 11211 w 13843"/>
              <a:gd name="connsiteY39-31046" fmla="*/ 13822 h 17230"/>
              <a:gd name="connsiteX40-31047" fmla="*/ 10807 w 13843"/>
              <a:gd name="connsiteY40-31048" fmla="*/ 16705 h 17230"/>
              <a:gd name="connsiteX41-31049" fmla="*/ 10464 w 13843"/>
              <a:gd name="connsiteY41-31050" fmla="*/ 17020 h 17230"/>
              <a:gd name="connsiteX42-31051" fmla="*/ 10543 w 13843"/>
              <a:gd name="connsiteY42-31052" fmla="*/ 16578 h 17230"/>
              <a:gd name="connsiteX43-31053" fmla="*/ 10656 w 13843"/>
              <a:gd name="connsiteY43-31054" fmla="*/ 15449 h 17230"/>
              <a:gd name="connsiteX44-31055" fmla="*/ 10782 w 13843"/>
              <a:gd name="connsiteY44-31056" fmla="*/ 14870 h 17230"/>
              <a:gd name="connsiteX45-31057" fmla="*/ 10671 w 13843"/>
              <a:gd name="connsiteY45-31058" fmla="*/ 15401 h 17230"/>
              <a:gd name="connsiteX46-31059" fmla="*/ 10281 w 13843"/>
              <a:gd name="connsiteY46-31060" fmla="*/ 15775 h 17230"/>
              <a:gd name="connsiteX47-31061" fmla="*/ 10129 w 13843"/>
              <a:gd name="connsiteY47-31062" fmla="*/ 16622 h 17230"/>
              <a:gd name="connsiteX48-31063" fmla="*/ 10139 w 13843"/>
              <a:gd name="connsiteY48-31064" fmla="*/ 15898 h 17230"/>
              <a:gd name="connsiteX49-31065" fmla="*/ 10390 w 13843"/>
              <a:gd name="connsiteY49-31066" fmla="*/ 14890 h 17230"/>
              <a:gd name="connsiteX50-31067" fmla="*/ 10589 w 13843"/>
              <a:gd name="connsiteY50-31068" fmla="*/ 14100 h 17230"/>
              <a:gd name="connsiteX51-31069" fmla="*/ 10680 w 13843"/>
              <a:gd name="connsiteY51-31070" fmla="*/ 10105 h 17230"/>
              <a:gd name="connsiteX52-31071" fmla="*/ 10823 w 13843"/>
              <a:gd name="connsiteY52-31072" fmla="*/ 8335 h 17230"/>
              <a:gd name="connsiteX53-31073" fmla="*/ 10354 w 13843"/>
              <a:gd name="connsiteY53-31074" fmla="*/ 12175 h 17230"/>
              <a:gd name="connsiteX54-31075" fmla="*/ 9249 w 13843"/>
              <a:gd name="connsiteY54-31076" fmla="*/ 15782 h 17230"/>
              <a:gd name="connsiteX55-31077" fmla="*/ 9969 w 13843"/>
              <a:gd name="connsiteY55-31078" fmla="*/ 11851 h 17230"/>
              <a:gd name="connsiteX56-31079" fmla="*/ 9027 w 13843"/>
              <a:gd name="connsiteY56-31080" fmla="*/ 14028 h 17230"/>
              <a:gd name="connsiteX57-31081" fmla="*/ 9699 w 13843"/>
              <a:gd name="connsiteY57-31082" fmla="*/ 11442 h 17230"/>
              <a:gd name="connsiteX58-31083" fmla="*/ 9968 w 13843"/>
              <a:gd name="connsiteY58-31084" fmla="*/ 10264 h 17230"/>
              <a:gd name="connsiteX59-31085" fmla="*/ 10158 w 13843"/>
              <a:gd name="connsiteY59-31086" fmla="*/ 5766 h 17230"/>
              <a:gd name="connsiteX60-31087" fmla="*/ 9331 w 13843"/>
              <a:gd name="connsiteY60-31088" fmla="*/ 3785 h 17230"/>
              <a:gd name="connsiteX61-31089" fmla="*/ 7255 w 13843"/>
              <a:gd name="connsiteY61-31090" fmla="*/ 4898 h 17230"/>
              <a:gd name="connsiteX62-31091" fmla="*/ 6860 w 13843"/>
              <a:gd name="connsiteY62-31092" fmla="*/ 5686 h 17230"/>
              <a:gd name="connsiteX63-31093" fmla="*/ 6527 w 13843"/>
              <a:gd name="connsiteY63-31094" fmla="*/ 6132 h 17230"/>
              <a:gd name="connsiteX64-31095" fmla="*/ 6435 w 13843"/>
              <a:gd name="connsiteY64-31096" fmla="*/ 6532 h 17230"/>
              <a:gd name="connsiteX65-31097" fmla="*/ 6001 w 13843"/>
              <a:gd name="connsiteY65-31098" fmla="*/ 6935 h 17230"/>
              <a:gd name="connsiteX66-31099" fmla="*/ 5399 w 13843"/>
              <a:gd name="connsiteY66-31100" fmla="*/ 7260 h 17230"/>
              <a:gd name="connsiteX67-31101" fmla="*/ 5530 w 13843"/>
              <a:gd name="connsiteY67-31102" fmla="*/ 7171 h 17230"/>
              <a:gd name="connsiteX68-31103" fmla="*/ 5907 w 13843"/>
              <a:gd name="connsiteY68-31104" fmla="*/ 7016 h 17230"/>
              <a:gd name="connsiteX69-31105" fmla="*/ 5409 w 13843"/>
              <a:gd name="connsiteY69-31106" fmla="*/ 7287 h 17230"/>
              <a:gd name="connsiteX70-31107" fmla="*/ 4445 w 13843"/>
              <a:gd name="connsiteY70-31108" fmla="*/ 8017 h 17230"/>
              <a:gd name="connsiteX71-31109" fmla="*/ 3889 w 13843"/>
              <a:gd name="connsiteY71-31110" fmla="*/ 8372 h 17230"/>
              <a:gd name="connsiteX72-31111" fmla="*/ 3169 w 13843"/>
              <a:gd name="connsiteY72-31112" fmla="*/ 8683 h 17230"/>
              <a:gd name="connsiteX73-31113" fmla="*/ 1519 w 13843"/>
              <a:gd name="connsiteY73-31114" fmla="*/ 9330 h 17230"/>
              <a:gd name="connsiteX74-31115" fmla="*/ 482 w 13843"/>
              <a:gd name="connsiteY74-31116" fmla="*/ 9936 h 17230"/>
              <a:gd name="connsiteX75-31117" fmla="*/ 330 w 13843"/>
              <a:gd name="connsiteY75-31118" fmla="*/ 8790 h 17230"/>
              <a:gd name="connsiteX76-31119" fmla="*/ 109 w 13843"/>
              <a:gd name="connsiteY76-31120" fmla="*/ 7008 h 17230"/>
              <a:gd name="connsiteX0-31121" fmla="*/ 109 w 13843"/>
              <a:gd name="connsiteY0-31122" fmla="*/ 7008 h 17230"/>
              <a:gd name="connsiteX1-31123" fmla="*/ 2370 w 13843"/>
              <a:gd name="connsiteY1-31124" fmla="*/ 6237 h 17230"/>
              <a:gd name="connsiteX2-31125" fmla="*/ 4241 w 13843"/>
              <a:gd name="connsiteY2-31126" fmla="*/ 5504 h 17230"/>
              <a:gd name="connsiteX3-31127" fmla="*/ 6507 w 13843"/>
              <a:gd name="connsiteY3-31128" fmla="*/ 3399 h 17230"/>
              <a:gd name="connsiteX4-31129" fmla="*/ 7079 w 13843"/>
              <a:gd name="connsiteY4-31130" fmla="*/ 2367 h 17230"/>
              <a:gd name="connsiteX5-31131" fmla="*/ 7253 w 13843"/>
              <a:gd name="connsiteY5-31132" fmla="*/ 2149 h 17230"/>
              <a:gd name="connsiteX6-31133" fmla="*/ 7474 w 13843"/>
              <a:gd name="connsiteY6-31134" fmla="*/ 826 h 17230"/>
              <a:gd name="connsiteX7-31135" fmla="*/ 7824 w 13843"/>
              <a:gd name="connsiteY7-31136" fmla="*/ 961 h 17230"/>
              <a:gd name="connsiteX8-31137" fmla="*/ 8180 w 13843"/>
              <a:gd name="connsiteY8-31138" fmla="*/ 1915 h 17230"/>
              <a:gd name="connsiteX9-31139" fmla="*/ 8912 w 13843"/>
              <a:gd name="connsiteY9-31140" fmla="*/ 752 h 17230"/>
              <a:gd name="connsiteX10-31141" fmla="*/ 8584 w 13843"/>
              <a:gd name="connsiteY10-31142" fmla="*/ 1546 h 17230"/>
              <a:gd name="connsiteX11-31143" fmla="*/ 9243 w 13843"/>
              <a:gd name="connsiteY11-31144" fmla="*/ 19 h 17230"/>
              <a:gd name="connsiteX12-31145" fmla="*/ 9729 w 13843"/>
              <a:gd name="connsiteY12-31146" fmla="*/ 14 h 17230"/>
              <a:gd name="connsiteX13-31147" fmla="*/ 9825 w 13843"/>
              <a:gd name="connsiteY13-31148" fmla="*/ 1200 h 17230"/>
              <a:gd name="connsiteX14-31149" fmla="*/ 11867 w 13843"/>
              <a:gd name="connsiteY14-31150" fmla="*/ 3664 h 17230"/>
              <a:gd name="connsiteX15-31151" fmla="*/ 13658 w 13843"/>
              <a:gd name="connsiteY15-31152" fmla="*/ 12081 h 17230"/>
              <a:gd name="connsiteX16-31153" fmla="*/ 13784 w 13843"/>
              <a:gd name="connsiteY16-31154" fmla="*/ 17145 h 17230"/>
              <a:gd name="connsiteX17-31155" fmla="*/ 13607 w 13843"/>
              <a:gd name="connsiteY17-31156" fmla="*/ 15125 h 17230"/>
              <a:gd name="connsiteX18-31157" fmla="*/ 13156 w 13843"/>
              <a:gd name="connsiteY18-31158" fmla="*/ 17058 h 17230"/>
              <a:gd name="connsiteX19-31159" fmla="*/ 13395 w 13843"/>
              <a:gd name="connsiteY19-31160" fmla="*/ 13248 h 17230"/>
              <a:gd name="connsiteX20-31161" fmla="*/ 12761 w 13843"/>
              <a:gd name="connsiteY20-31162" fmla="*/ 9413 h 17230"/>
              <a:gd name="connsiteX21-31163" fmla="*/ 13203 w 13843"/>
              <a:gd name="connsiteY21-31164" fmla="*/ 14014 h 17230"/>
              <a:gd name="connsiteX22-31165" fmla="*/ 12915 w 13843"/>
              <a:gd name="connsiteY22-31166" fmla="*/ 14786 h 17230"/>
              <a:gd name="connsiteX23-31167" fmla="*/ 12429 w 13843"/>
              <a:gd name="connsiteY23-31168" fmla="*/ 15779 h 17230"/>
              <a:gd name="connsiteX24-31169" fmla="*/ 12465 w 13843"/>
              <a:gd name="connsiteY24-31170" fmla="*/ 10366 h 17230"/>
              <a:gd name="connsiteX25-31171" fmla="*/ 11546 w 13843"/>
              <a:gd name="connsiteY25-31172" fmla="*/ 4727 h 17230"/>
              <a:gd name="connsiteX26-31173" fmla="*/ 11713 w 13843"/>
              <a:gd name="connsiteY26-31174" fmla="*/ 7113 h 17230"/>
              <a:gd name="connsiteX27-31175" fmla="*/ 11954 w 13843"/>
              <a:gd name="connsiteY27-31176" fmla="*/ 7984 h 17230"/>
              <a:gd name="connsiteX28-31177" fmla="*/ 12312 w 13843"/>
              <a:gd name="connsiteY28-31178" fmla="*/ 9938 h 17230"/>
              <a:gd name="connsiteX29-31179" fmla="*/ 11938 w 13843"/>
              <a:gd name="connsiteY29-31180" fmla="*/ 9257 h 17230"/>
              <a:gd name="connsiteX30-31181" fmla="*/ 12308 w 13843"/>
              <a:gd name="connsiteY30-31182" fmla="*/ 11544 h 17230"/>
              <a:gd name="connsiteX31-31183" fmla="*/ 12198 w 13843"/>
              <a:gd name="connsiteY31-31184" fmla="*/ 14201 h 17230"/>
              <a:gd name="connsiteX32-31185" fmla="*/ 12111 w 13843"/>
              <a:gd name="connsiteY32-31186" fmla="*/ 16228 h 17230"/>
              <a:gd name="connsiteX33-31187" fmla="*/ 11833 w 13843"/>
              <a:gd name="connsiteY33-31188" fmla="*/ 13325 h 17230"/>
              <a:gd name="connsiteX34-31189" fmla="*/ 11685 w 13843"/>
              <a:gd name="connsiteY34-31190" fmla="*/ 11252 h 17230"/>
              <a:gd name="connsiteX35-31191" fmla="*/ 11028 w 13843"/>
              <a:gd name="connsiteY35-31192" fmla="*/ 6212 h 17230"/>
              <a:gd name="connsiteX36-31193" fmla="*/ 11374 w 13843"/>
              <a:gd name="connsiteY36-31194" fmla="*/ 11757 h 17230"/>
              <a:gd name="connsiteX37-31195" fmla="*/ 11574 w 13843"/>
              <a:gd name="connsiteY37-31196" fmla="*/ 14285 h 17230"/>
              <a:gd name="connsiteX38-31197" fmla="*/ 11403 w 13843"/>
              <a:gd name="connsiteY38-31198" fmla="*/ 16746 h 17230"/>
              <a:gd name="connsiteX39-31199" fmla="*/ 11211 w 13843"/>
              <a:gd name="connsiteY39-31200" fmla="*/ 13822 h 17230"/>
              <a:gd name="connsiteX40-31201" fmla="*/ 10807 w 13843"/>
              <a:gd name="connsiteY40-31202" fmla="*/ 16705 h 17230"/>
              <a:gd name="connsiteX41-31203" fmla="*/ 10464 w 13843"/>
              <a:gd name="connsiteY41-31204" fmla="*/ 17020 h 17230"/>
              <a:gd name="connsiteX42-31205" fmla="*/ 10543 w 13843"/>
              <a:gd name="connsiteY42-31206" fmla="*/ 16578 h 17230"/>
              <a:gd name="connsiteX43-31207" fmla="*/ 10656 w 13843"/>
              <a:gd name="connsiteY43-31208" fmla="*/ 15449 h 17230"/>
              <a:gd name="connsiteX44-31209" fmla="*/ 10782 w 13843"/>
              <a:gd name="connsiteY44-31210" fmla="*/ 14870 h 17230"/>
              <a:gd name="connsiteX45-31211" fmla="*/ 10671 w 13843"/>
              <a:gd name="connsiteY45-31212" fmla="*/ 15401 h 17230"/>
              <a:gd name="connsiteX46-31213" fmla="*/ 10281 w 13843"/>
              <a:gd name="connsiteY46-31214" fmla="*/ 15775 h 17230"/>
              <a:gd name="connsiteX47-31215" fmla="*/ 10129 w 13843"/>
              <a:gd name="connsiteY47-31216" fmla="*/ 16622 h 17230"/>
              <a:gd name="connsiteX48-31217" fmla="*/ 10139 w 13843"/>
              <a:gd name="connsiteY48-31218" fmla="*/ 15898 h 17230"/>
              <a:gd name="connsiteX49-31219" fmla="*/ 10390 w 13843"/>
              <a:gd name="connsiteY49-31220" fmla="*/ 14890 h 17230"/>
              <a:gd name="connsiteX50-31221" fmla="*/ 10589 w 13843"/>
              <a:gd name="connsiteY50-31222" fmla="*/ 14100 h 17230"/>
              <a:gd name="connsiteX51-31223" fmla="*/ 10680 w 13843"/>
              <a:gd name="connsiteY51-31224" fmla="*/ 10105 h 17230"/>
              <a:gd name="connsiteX52-31225" fmla="*/ 10823 w 13843"/>
              <a:gd name="connsiteY52-31226" fmla="*/ 8335 h 17230"/>
              <a:gd name="connsiteX53-31227" fmla="*/ 10354 w 13843"/>
              <a:gd name="connsiteY53-31228" fmla="*/ 12175 h 17230"/>
              <a:gd name="connsiteX54-31229" fmla="*/ 9249 w 13843"/>
              <a:gd name="connsiteY54-31230" fmla="*/ 15782 h 17230"/>
              <a:gd name="connsiteX55-31231" fmla="*/ 9969 w 13843"/>
              <a:gd name="connsiteY55-31232" fmla="*/ 11851 h 17230"/>
              <a:gd name="connsiteX56-31233" fmla="*/ 9027 w 13843"/>
              <a:gd name="connsiteY56-31234" fmla="*/ 14028 h 17230"/>
              <a:gd name="connsiteX57-31235" fmla="*/ 9699 w 13843"/>
              <a:gd name="connsiteY57-31236" fmla="*/ 11442 h 17230"/>
              <a:gd name="connsiteX58-31237" fmla="*/ 9968 w 13843"/>
              <a:gd name="connsiteY58-31238" fmla="*/ 10264 h 17230"/>
              <a:gd name="connsiteX59-31239" fmla="*/ 10158 w 13843"/>
              <a:gd name="connsiteY59-31240" fmla="*/ 5766 h 17230"/>
              <a:gd name="connsiteX60-31241" fmla="*/ 9331 w 13843"/>
              <a:gd name="connsiteY60-31242" fmla="*/ 3785 h 17230"/>
              <a:gd name="connsiteX61-31243" fmla="*/ 8495 w 13843"/>
              <a:gd name="connsiteY61-31244" fmla="*/ 4400 h 17230"/>
              <a:gd name="connsiteX62-31245" fmla="*/ 7255 w 13843"/>
              <a:gd name="connsiteY62-31246" fmla="*/ 4898 h 17230"/>
              <a:gd name="connsiteX63-31247" fmla="*/ 6860 w 13843"/>
              <a:gd name="connsiteY63-31248" fmla="*/ 5686 h 17230"/>
              <a:gd name="connsiteX64-31249" fmla="*/ 6527 w 13843"/>
              <a:gd name="connsiteY64-31250" fmla="*/ 6132 h 17230"/>
              <a:gd name="connsiteX65-31251" fmla="*/ 6435 w 13843"/>
              <a:gd name="connsiteY65-31252" fmla="*/ 6532 h 17230"/>
              <a:gd name="connsiteX66-31253" fmla="*/ 6001 w 13843"/>
              <a:gd name="connsiteY66-31254" fmla="*/ 6935 h 17230"/>
              <a:gd name="connsiteX67-31255" fmla="*/ 5399 w 13843"/>
              <a:gd name="connsiteY67-31256" fmla="*/ 7260 h 17230"/>
              <a:gd name="connsiteX68-31257" fmla="*/ 5530 w 13843"/>
              <a:gd name="connsiteY68-31258" fmla="*/ 7171 h 17230"/>
              <a:gd name="connsiteX69-31259" fmla="*/ 5907 w 13843"/>
              <a:gd name="connsiteY69-31260" fmla="*/ 7016 h 17230"/>
              <a:gd name="connsiteX70-31261" fmla="*/ 5409 w 13843"/>
              <a:gd name="connsiteY70-31262" fmla="*/ 7287 h 17230"/>
              <a:gd name="connsiteX71-31263" fmla="*/ 4445 w 13843"/>
              <a:gd name="connsiteY71-31264" fmla="*/ 8017 h 17230"/>
              <a:gd name="connsiteX72-31265" fmla="*/ 3889 w 13843"/>
              <a:gd name="connsiteY72-31266" fmla="*/ 8372 h 17230"/>
              <a:gd name="connsiteX73-31267" fmla="*/ 3169 w 13843"/>
              <a:gd name="connsiteY73-31268" fmla="*/ 8683 h 17230"/>
              <a:gd name="connsiteX74-31269" fmla="*/ 1519 w 13843"/>
              <a:gd name="connsiteY74-31270" fmla="*/ 9330 h 17230"/>
              <a:gd name="connsiteX75-31271" fmla="*/ 482 w 13843"/>
              <a:gd name="connsiteY75-31272" fmla="*/ 9936 h 17230"/>
              <a:gd name="connsiteX76-31273" fmla="*/ 330 w 13843"/>
              <a:gd name="connsiteY76-31274" fmla="*/ 8790 h 17230"/>
              <a:gd name="connsiteX77" fmla="*/ 109 w 13843"/>
              <a:gd name="connsiteY77" fmla="*/ 7008 h 17230"/>
              <a:gd name="connsiteX0-31275" fmla="*/ 109 w 13843"/>
              <a:gd name="connsiteY0-31276" fmla="*/ 7008 h 17230"/>
              <a:gd name="connsiteX1-31277" fmla="*/ 2370 w 13843"/>
              <a:gd name="connsiteY1-31278" fmla="*/ 6237 h 17230"/>
              <a:gd name="connsiteX2-31279" fmla="*/ 4241 w 13843"/>
              <a:gd name="connsiteY2-31280" fmla="*/ 5504 h 17230"/>
              <a:gd name="connsiteX3-31281" fmla="*/ 6507 w 13843"/>
              <a:gd name="connsiteY3-31282" fmla="*/ 3399 h 17230"/>
              <a:gd name="connsiteX4-31283" fmla="*/ 7079 w 13843"/>
              <a:gd name="connsiteY4-31284" fmla="*/ 2367 h 17230"/>
              <a:gd name="connsiteX5-31285" fmla="*/ 7253 w 13843"/>
              <a:gd name="connsiteY5-31286" fmla="*/ 2149 h 17230"/>
              <a:gd name="connsiteX6-31287" fmla="*/ 7474 w 13843"/>
              <a:gd name="connsiteY6-31288" fmla="*/ 826 h 17230"/>
              <a:gd name="connsiteX7-31289" fmla="*/ 7824 w 13843"/>
              <a:gd name="connsiteY7-31290" fmla="*/ 961 h 17230"/>
              <a:gd name="connsiteX8-31291" fmla="*/ 8180 w 13843"/>
              <a:gd name="connsiteY8-31292" fmla="*/ 1915 h 17230"/>
              <a:gd name="connsiteX9-31293" fmla="*/ 8912 w 13843"/>
              <a:gd name="connsiteY9-31294" fmla="*/ 752 h 17230"/>
              <a:gd name="connsiteX10-31295" fmla="*/ 8584 w 13843"/>
              <a:gd name="connsiteY10-31296" fmla="*/ 1546 h 17230"/>
              <a:gd name="connsiteX11-31297" fmla="*/ 9243 w 13843"/>
              <a:gd name="connsiteY11-31298" fmla="*/ 19 h 17230"/>
              <a:gd name="connsiteX12-31299" fmla="*/ 9729 w 13843"/>
              <a:gd name="connsiteY12-31300" fmla="*/ 14 h 17230"/>
              <a:gd name="connsiteX13-31301" fmla="*/ 9825 w 13843"/>
              <a:gd name="connsiteY13-31302" fmla="*/ 1200 h 17230"/>
              <a:gd name="connsiteX14-31303" fmla="*/ 11867 w 13843"/>
              <a:gd name="connsiteY14-31304" fmla="*/ 3664 h 17230"/>
              <a:gd name="connsiteX15-31305" fmla="*/ 13658 w 13843"/>
              <a:gd name="connsiteY15-31306" fmla="*/ 12081 h 17230"/>
              <a:gd name="connsiteX16-31307" fmla="*/ 13784 w 13843"/>
              <a:gd name="connsiteY16-31308" fmla="*/ 17145 h 17230"/>
              <a:gd name="connsiteX17-31309" fmla="*/ 13607 w 13843"/>
              <a:gd name="connsiteY17-31310" fmla="*/ 15125 h 17230"/>
              <a:gd name="connsiteX18-31311" fmla="*/ 13156 w 13843"/>
              <a:gd name="connsiteY18-31312" fmla="*/ 17058 h 17230"/>
              <a:gd name="connsiteX19-31313" fmla="*/ 13395 w 13843"/>
              <a:gd name="connsiteY19-31314" fmla="*/ 13248 h 17230"/>
              <a:gd name="connsiteX20-31315" fmla="*/ 12761 w 13843"/>
              <a:gd name="connsiteY20-31316" fmla="*/ 9413 h 17230"/>
              <a:gd name="connsiteX21-31317" fmla="*/ 13203 w 13843"/>
              <a:gd name="connsiteY21-31318" fmla="*/ 14014 h 17230"/>
              <a:gd name="connsiteX22-31319" fmla="*/ 12915 w 13843"/>
              <a:gd name="connsiteY22-31320" fmla="*/ 14786 h 17230"/>
              <a:gd name="connsiteX23-31321" fmla="*/ 12429 w 13843"/>
              <a:gd name="connsiteY23-31322" fmla="*/ 15779 h 17230"/>
              <a:gd name="connsiteX24-31323" fmla="*/ 12465 w 13843"/>
              <a:gd name="connsiteY24-31324" fmla="*/ 10366 h 17230"/>
              <a:gd name="connsiteX25-31325" fmla="*/ 11546 w 13843"/>
              <a:gd name="connsiteY25-31326" fmla="*/ 4727 h 17230"/>
              <a:gd name="connsiteX26-31327" fmla="*/ 11713 w 13843"/>
              <a:gd name="connsiteY26-31328" fmla="*/ 7113 h 17230"/>
              <a:gd name="connsiteX27-31329" fmla="*/ 11954 w 13843"/>
              <a:gd name="connsiteY27-31330" fmla="*/ 7984 h 17230"/>
              <a:gd name="connsiteX28-31331" fmla="*/ 12312 w 13843"/>
              <a:gd name="connsiteY28-31332" fmla="*/ 9938 h 17230"/>
              <a:gd name="connsiteX29-31333" fmla="*/ 11938 w 13843"/>
              <a:gd name="connsiteY29-31334" fmla="*/ 9257 h 17230"/>
              <a:gd name="connsiteX30-31335" fmla="*/ 12308 w 13843"/>
              <a:gd name="connsiteY30-31336" fmla="*/ 11544 h 17230"/>
              <a:gd name="connsiteX31-31337" fmla="*/ 12198 w 13843"/>
              <a:gd name="connsiteY31-31338" fmla="*/ 14201 h 17230"/>
              <a:gd name="connsiteX32-31339" fmla="*/ 12111 w 13843"/>
              <a:gd name="connsiteY32-31340" fmla="*/ 16228 h 17230"/>
              <a:gd name="connsiteX33-31341" fmla="*/ 11833 w 13843"/>
              <a:gd name="connsiteY33-31342" fmla="*/ 13325 h 17230"/>
              <a:gd name="connsiteX34-31343" fmla="*/ 11685 w 13843"/>
              <a:gd name="connsiteY34-31344" fmla="*/ 11252 h 17230"/>
              <a:gd name="connsiteX35-31345" fmla="*/ 11028 w 13843"/>
              <a:gd name="connsiteY35-31346" fmla="*/ 6212 h 17230"/>
              <a:gd name="connsiteX36-31347" fmla="*/ 11374 w 13843"/>
              <a:gd name="connsiteY36-31348" fmla="*/ 11757 h 17230"/>
              <a:gd name="connsiteX37-31349" fmla="*/ 11574 w 13843"/>
              <a:gd name="connsiteY37-31350" fmla="*/ 14285 h 17230"/>
              <a:gd name="connsiteX38-31351" fmla="*/ 11403 w 13843"/>
              <a:gd name="connsiteY38-31352" fmla="*/ 16746 h 17230"/>
              <a:gd name="connsiteX39-31353" fmla="*/ 11211 w 13843"/>
              <a:gd name="connsiteY39-31354" fmla="*/ 13822 h 17230"/>
              <a:gd name="connsiteX40-31355" fmla="*/ 10807 w 13843"/>
              <a:gd name="connsiteY40-31356" fmla="*/ 16705 h 17230"/>
              <a:gd name="connsiteX41-31357" fmla="*/ 10464 w 13843"/>
              <a:gd name="connsiteY41-31358" fmla="*/ 17020 h 17230"/>
              <a:gd name="connsiteX42-31359" fmla="*/ 10543 w 13843"/>
              <a:gd name="connsiteY42-31360" fmla="*/ 16578 h 17230"/>
              <a:gd name="connsiteX43-31361" fmla="*/ 10656 w 13843"/>
              <a:gd name="connsiteY43-31362" fmla="*/ 15449 h 17230"/>
              <a:gd name="connsiteX44-31363" fmla="*/ 10782 w 13843"/>
              <a:gd name="connsiteY44-31364" fmla="*/ 14870 h 17230"/>
              <a:gd name="connsiteX45-31365" fmla="*/ 10671 w 13843"/>
              <a:gd name="connsiteY45-31366" fmla="*/ 15401 h 17230"/>
              <a:gd name="connsiteX46-31367" fmla="*/ 10281 w 13843"/>
              <a:gd name="connsiteY46-31368" fmla="*/ 15775 h 17230"/>
              <a:gd name="connsiteX47-31369" fmla="*/ 10129 w 13843"/>
              <a:gd name="connsiteY47-31370" fmla="*/ 16622 h 17230"/>
              <a:gd name="connsiteX48-31371" fmla="*/ 10139 w 13843"/>
              <a:gd name="connsiteY48-31372" fmla="*/ 15898 h 17230"/>
              <a:gd name="connsiteX49-31373" fmla="*/ 10390 w 13843"/>
              <a:gd name="connsiteY49-31374" fmla="*/ 14890 h 17230"/>
              <a:gd name="connsiteX50-31375" fmla="*/ 10589 w 13843"/>
              <a:gd name="connsiteY50-31376" fmla="*/ 14100 h 17230"/>
              <a:gd name="connsiteX51-31377" fmla="*/ 10680 w 13843"/>
              <a:gd name="connsiteY51-31378" fmla="*/ 10105 h 17230"/>
              <a:gd name="connsiteX52-31379" fmla="*/ 10823 w 13843"/>
              <a:gd name="connsiteY52-31380" fmla="*/ 8335 h 17230"/>
              <a:gd name="connsiteX53-31381" fmla="*/ 10354 w 13843"/>
              <a:gd name="connsiteY53-31382" fmla="*/ 12175 h 17230"/>
              <a:gd name="connsiteX54-31383" fmla="*/ 9249 w 13843"/>
              <a:gd name="connsiteY54-31384" fmla="*/ 15782 h 17230"/>
              <a:gd name="connsiteX55-31385" fmla="*/ 9969 w 13843"/>
              <a:gd name="connsiteY55-31386" fmla="*/ 11851 h 17230"/>
              <a:gd name="connsiteX56-31387" fmla="*/ 9027 w 13843"/>
              <a:gd name="connsiteY56-31388" fmla="*/ 14028 h 17230"/>
              <a:gd name="connsiteX57-31389" fmla="*/ 9699 w 13843"/>
              <a:gd name="connsiteY57-31390" fmla="*/ 11442 h 17230"/>
              <a:gd name="connsiteX58-31391" fmla="*/ 9968 w 13843"/>
              <a:gd name="connsiteY58-31392" fmla="*/ 10264 h 17230"/>
              <a:gd name="connsiteX59-31393" fmla="*/ 10158 w 13843"/>
              <a:gd name="connsiteY59-31394" fmla="*/ 5766 h 17230"/>
              <a:gd name="connsiteX60-31395" fmla="*/ 9331 w 13843"/>
              <a:gd name="connsiteY60-31396" fmla="*/ 3785 h 17230"/>
              <a:gd name="connsiteX61-31397" fmla="*/ 8495 w 13843"/>
              <a:gd name="connsiteY61-31398" fmla="*/ 4400 h 17230"/>
              <a:gd name="connsiteX62-31399" fmla="*/ 7411 w 13843"/>
              <a:gd name="connsiteY62-31400" fmla="*/ 5133 h 17230"/>
              <a:gd name="connsiteX63-31401" fmla="*/ 6860 w 13843"/>
              <a:gd name="connsiteY63-31402" fmla="*/ 5686 h 17230"/>
              <a:gd name="connsiteX64-31403" fmla="*/ 6527 w 13843"/>
              <a:gd name="connsiteY64-31404" fmla="*/ 6132 h 17230"/>
              <a:gd name="connsiteX65-31405" fmla="*/ 6435 w 13843"/>
              <a:gd name="connsiteY65-31406" fmla="*/ 6532 h 17230"/>
              <a:gd name="connsiteX66-31407" fmla="*/ 6001 w 13843"/>
              <a:gd name="connsiteY66-31408" fmla="*/ 6935 h 17230"/>
              <a:gd name="connsiteX67-31409" fmla="*/ 5399 w 13843"/>
              <a:gd name="connsiteY67-31410" fmla="*/ 7260 h 17230"/>
              <a:gd name="connsiteX68-31411" fmla="*/ 5530 w 13843"/>
              <a:gd name="connsiteY68-31412" fmla="*/ 7171 h 17230"/>
              <a:gd name="connsiteX69-31413" fmla="*/ 5907 w 13843"/>
              <a:gd name="connsiteY69-31414" fmla="*/ 7016 h 17230"/>
              <a:gd name="connsiteX70-31415" fmla="*/ 5409 w 13843"/>
              <a:gd name="connsiteY70-31416" fmla="*/ 7287 h 17230"/>
              <a:gd name="connsiteX71-31417" fmla="*/ 4445 w 13843"/>
              <a:gd name="connsiteY71-31418" fmla="*/ 8017 h 17230"/>
              <a:gd name="connsiteX72-31419" fmla="*/ 3889 w 13843"/>
              <a:gd name="connsiteY72-31420" fmla="*/ 8372 h 17230"/>
              <a:gd name="connsiteX73-31421" fmla="*/ 3169 w 13843"/>
              <a:gd name="connsiteY73-31422" fmla="*/ 8683 h 17230"/>
              <a:gd name="connsiteX74-31423" fmla="*/ 1519 w 13843"/>
              <a:gd name="connsiteY74-31424" fmla="*/ 9330 h 17230"/>
              <a:gd name="connsiteX75-31425" fmla="*/ 482 w 13843"/>
              <a:gd name="connsiteY75-31426" fmla="*/ 9936 h 17230"/>
              <a:gd name="connsiteX76-31427" fmla="*/ 330 w 13843"/>
              <a:gd name="connsiteY76-31428" fmla="*/ 8790 h 17230"/>
              <a:gd name="connsiteX77-31429" fmla="*/ 109 w 13843"/>
              <a:gd name="connsiteY77-31430" fmla="*/ 7008 h 17230"/>
              <a:gd name="connsiteX0-31431" fmla="*/ 109 w 13843"/>
              <a:gd name="connsiteY0-31432" fmla="*/ 7008 h 17230"/>
              <a:gd name="connsiteX1-31433" fmla="*/ 2370 w 13843"/>
              <a:gd name="connsiteY1-31434" fmla="*/ 6237 h 17230"/>
              <a:gd name="connsiteX2-31435" fmla="*/ 4241 w 13843"/>
              <a:gd name="connsiteY2-31436" fmla="*/ 5504 h 17230"/>
              <a:gd name="connsiteX3-31437" fmla="*/ 6507 w 13843"/>
              <a:gd name="connsiteY3-31438" fmla="*/ 3399 h 17230"/>
              <a:gd name="connsiteX4-31439" fmla="*/ 7079 w 13843"/>
              <a:gd name="connsiteY4-31440" fmla="*/ 2367 h 17230"/>
              <a:gd name="connsiteX5-31441" fmla="*/ 7253 w 13843"/>
              <a:gd name="connsiteY5-31442" fmla="*/ 2149 h 17230"/>
              <a:gd name="connsiteX6-31443" fmla="*/ 7474 w 13843"/>
              <a:gd name="connsiteY6-31444" fmla="*/ 826 h 17230"/>
              <a:gd name="connsiteX7-31445" fmla="*/ 7824 w 13843"/>
              <a:gd name="connsiteY7-31446" fmla="*/ 961 h 17230"/>
              <a:gd name="connsiteX8-31447" fmla="*/ 8180 w 13843"/>
              <a:gd name="connsiteY8-31448" fmla="*/ 1915 h 17230"/>
              <a:gd name="connsiteX9-31449" fmla="*/ 8912 w 13843"/>
              <a:gd name="connsiteY9-31450" fmla="*/ 752 h 17230"/>
              <a:gd name="connsiteX10-31451" fmla="*/ 8584 w 13843"/>
              <a:gd name="connsiteY10-31452" fmla="*/ 1546 h 17230"/>
              <a:gd name="connsiteX11-31453" fmla="*/ 9243 w 13843"/>
              <a:gd name="connsiteY11-31454" fmla="*/ 19 h 17230"/>
              <a:gd name="connsiteX12-31455" fmla="*/ 9729 w 13843"/>
              <a:gd name="connsiteY12-31456" fmla="*/ 14 h 17230"/>
              <a:gd name="connsiteX13-31457" fmla="*/ 9825 w 13843"/>
              <a:gd name="connsiteY13-31458" fmla="*/ 1200 h 17230"/>
              <a:gd name="connsiteX14-31459" fmla="*/ 11867 w 13843"/>
              <a:gd name="connsiteY14-31460" fmla="*/ 3664 h 17230"/>
              <a:gd name="connsiteX15-31461" fmla="*/ 13658 w 13843"/>
              <a:gd name="connsiteY15-31462" fmla="*/ 12081 h 17230"/>
              <a:gd name="connsiteX16-31463" fmla="*/ 13784 w 13843"/>
              <a:gd name="connsiteY16-31464" fmla="*/ 17145 h 17230"/>
              <a:gd name="connsiteX17-31465" fmla="*/ 13607 w 13843"/>
              <a:gd name="connsiteY17-31466" fmla="*/ 15125 h 17230"/>
              <a:gd name="connsiteX18-31467" fmla="*/ 13156 w 13843"/>
              <a:gd name="connsiteY18-31468" fmla="*/ 17058 h 17230"/>
              <a:gd name="connsiteX19-31469" fmla="*/ 13395 w 13843"/>
              <a:gd name="connsiteY19-31470" fmla="*/ 13248 h 17230"/>
              <a:gd name="connsiteX20-31471" fmla="*/ 12761 w 13843"/>
              <a:gd name="connsiteY20-31472" fmla="*/ 9413 h 17230"/>
              <a:gd name="connsiteX21-31473" fmla="*/ 13203 w 13843"/>
              <a:gd name="connsiteY21-31474" fmla="*/ 14014 h 17230"/>
              <a:gd name="connsiteX22-31475" fmla="*/ 12915 w 13843"/>
              <a:gd name="connsiteY22-31476" fmla="*/ 14786 h 17230"/>
              <a:gd name="connsiteX23-31477" fmla="*/ 12429 w 13843"/>
              <a:gd name="connsiteY23-31478" fmla="*/ 15779 h 17230"/>
              <a:gd name="connsiteX24-31479" fmla="*/ 12465 w 13843"/>
              <a:gd name="connsiteY24-31480" fmla="*/ 10366 h 17230"/>
              <a:gd name="connsiteX25-31481" fmla="*/ 11546 w 13843"/>
              <a:gd name="connsiteY25-31482" fmla="*/ 4727 h 17230"/>
              <a:gd name="connsiteX26-31483" fmla="*/ 11713 w 13843"/>
              <a:gd name="connsiteY26-31484" fmla="*/ 7113 h 17230"/>
              <a:gd name="connsiteX27-31485" fmla="*/ 11954 w 13843"/>
              <a:gd name="connsiteY27-31486" fmla="*/ 7984 h 17230"/>
              <a:gd name="connsiteX28-31487" fmla="*/ 12312 w 13843"/>
              <a:gd name="connsiteY28-31488" fmla="*/ 9938 h 17230"/>
              <a:gd name="connsiteX29-31489" fmla="*/ 11938 w 13843"/>
              <a:gd name="connsiteY29-31490" fmla="*/ 9257 h 17230"/>
              <a:gd name="connsiteX30-31491" fmla="*/ 12308 w 13843"/>
              <a:gd name="connsiteY30-31492" fmla="*/ 11544 h 17230"/>
              <a:gd name="connsiteX31-31493" fmla="*/ 12198 w 13843"/>
              <a:gd name="connsiteY31-31494" fmla="*/ 14201 h 17230"/>
              <a:gd name="connsiteX32-31495" fmla="*/ 12111 w 13843"/>
              <a:gd name="connsiteY32-31496" fmla="*/ 16228 h 17230"/>
              <a:gd name="connsiteX33-31497" fmla="*/ 11833 w 13843"/>
              <a:gd name="connsiteY33-31498" fmla="*/ 13325 h 17230"/>
              <a:gd name="connsiteX34-31499" fmla="*/ 11685 w 13843"/>
              <a:gd name="connsiteY34-31500" fmla="*/ 11252 h 17230"/>
              <a:gd name="connsiteX35-31501" fmla="*/ 11028 w 13843"/>
              <a:gd name="connsiteY35-31502" fmla="*/ 6212 h 17230"/>
              <a:gd name="connsiteX36-31503" fmla="*/ 11374 w 13843"/>
              <a:gd name="connsiteY36-31504" fmla="*/ 11757 h 17230"/>
              <a:gd name="connsiteX37-31505" fmla="*/ 11574 w 13843"/>
              <a:gd name="connsiteY37-31506" fmla="*/ 14285 h 17230"/>
              <a:gd name="connsiteX38-31507" fmla="*/ 11403 w 13843"/>
              <a:gd name="connsiteY38-31508" fmla="*/ 16746 h 17230"/>
              <a:gd name="connsiteX39-31509" fmla="*/ 11211 w 13843"/>
              <a:gd name="connsiteY39-31510" fmla="*/ 13822 h 17230"/>
              <a:gd name="connsiteX40-31511" fmla="*/ 10807 w 13843"/>
              <a:gd name="connsiteY40-31512" fmla="*/ 16705 h 17230"/>
              <a:gd name="connsiteX41-31513" fmla="*/ 10464 w 13843"/>
              <a:gd name="connsiteY41-31514" fmla="*/ 17020 h 17230"/>
              <a:gd name="connsiteX42-31515" fmla="*/ 10543 w 13843"/>
              <a:gd name="connsiteY42-31516" fmla="*/ 16578 h 17230"/>
              <a:gd name="connsiteX43-31517" fmla="*/ 10656 w 13843"/>
              <a:gd name="connsiteY43-31518" fmla="*/ 15449 h 17230"/>
              <a:gd name="connsiteX44-31519" fmla="*/ 10782 w 13843"/>
              <a:gd name="connsiteY44-31520" fmla="*/ 14870 h 17230"/>
              <a:gd name="connsiteX45-31521" fmla="*/ 10671 w 13843"/>
              <a:gd name="connsiteY45-31522" fmla="*/ 15401 h 17230"/>
              <a:gd name="connsiteX46-31523" fmla="*/ 10281 w 13843"/>
              <a:gd name="connsiteY46-31524" fmla="*/ 15775 h 17230"/>
              <a:gd name="connsiteX47-31525" fmla="*/ 10129 w 13843"/>
              <a:gd name="connsiteY47-31526" fmla="*/ 16622 h 17230"/>
              <a:gd name="connsiteX48-31527" fmla="*/ 10139 w 13843"/>
              <a:gd name="connsiteY48-31528" fmla="*/ 15898 h 17230"/>
              <a:gd name="connsiteX49-31529" fmla="*/ 10390 w 13843"/>
              <a:gd name="connsiteY49-31530" fmla="*/ 14890 h 17230"/>
              <a:gd name="connsiteX50-31531" fmla="*/ 10589 w 13843"/>
              <a:gd name="connsiteY50-31532" fmla="*/ 14100 h 17230"/>
              <a:gd name="connsiteX51-31533" fmla="*/ 10680 w 13843"/>
              <a:gd name="connsiteY51-31534" fmla="*/ 10105 h 17230"/>
              <a:gd name="connsiteX52-31535" fmla="*/ 10823 w 13843"/>
              <a:gd name="connsiteY52-31536" fmla="*/ 8335 h 17230"/>
              <a:gd name="connsiteX53-31537" fmla="*/ 10354 w 13843"/>
              <a:gd name="connsiteY53-31538" fmla="*/ 12175 h 17230"/>
              <a:gd name="connsiteX54-31539" fmla="*/ 9249 w 13843"/>
              <a:gd name="connsiteY54-31540" fmla="*/ 15782 h 17230"/>
              <a:gd name="connsiteX55-31541" fmla="*/ 9969 w 13843"/>
              <a:gd name="connsiteY55-31542" fmla="*/ 11851 h 17230"/>
              <a:gd name="connsiteX56-31543" fmla="*/ 9027 w 13843"/>
              <a:gd name="connsiteY56-31544" fmla="*/ 14028 h 17230"/>
              <a:gd name="connsiteX57-31545" fmla="*/ 9699 w 13843"/>
              <a:gd name="connsiteY57-31546" fmla="*/ 11442 h 17230"/>
              <a:gd name="connsiteX58-31547" fmla="*/ 9968 w 13843"/>
              <a:gd name="connsiteY58-31548" fmla="*/ 10264 h 17230"/>
              <a:gd name="connsiteX59-31549" fmla="*/ 10158 w 13843"/>
              <a:gd name="connsiteY59-31550" fmla="*/ 5766 h 17230"/>
              <a:gd name="connsiteX60-31551" fmla="*/ 9331 w 13843"/>
              <a:gd name="connsiteY60-31552" fmla="*/ 3785 h 17230"/>
              <a:gd name="connsiteX61-31553" fmla="*/ 8495 w 13843"/>
              <a:gd name="connsiteY61-31554" fmla="*/ 4400 h 17230"/>
              <a:gd name="connsiteX62-31555" fmla="*/ 7411 w 13843"/>
              <a:gd name="connsiteY62-31556" fmla="*/ 5133 h 17230"/>
              <a:gd name="connsiteX63-31557" fmla="*/ 6860 w 13843"/>
              <a:gd name="connsiteY63-31558" fmla="*/ 5686 h 17230"/>
              <a:gd name="connsiteX64-31559" fmla="*/ 6527 w 13843"/>
              <a:gd name="connsiteY64-31560" fmla="*/ 6132 h 17230"/>
              <a:gd name="connsiteX65-31561" fmla="*/ 6435 w 13843"/>
              <a:gd name="connsiteY65-31562" fmla="*/ 6532 h 17230"/>
              <a:gd name="connsiteX66-31563" fmla="*/ 6001 w 13843"/>
              <a:gd name="connsiteY66-31564" fmla="*/ 6935 h 17230"/>
              <a:gd name="connsiteX67-31565" fmla="*/ 5399 w 13843"/>
              <a:gd name="connsiteY67-31566" fmla="*/ 7260 h 17230"/>
              <a:gd name="connsiteX68-31567" fmla="*/ 5530 w 13843"/>
              <a:gd name="connsiteY68-31568" fmla="*/ 7171 h 17230"/>
              <a:gd name="connsiteX69-31569" fmla="*/ 5907 w 13843"/>
              <a:gd name="connsiteY69-31570" fmla="*/ 7016 h 17230"/>
              <a:gd name="connsiteX70-31571" fmla="*/ 5409 w 13843"/>
              <a:gd name="connsiteY70-31572" fmla="*/ 7287 h 17230"/>
              <a:gd name="connsiteX71-31573" fmla="*/ 4445 w 13843"/>
              <a:gd name="connsiteY71-31574" fmla="*/ 8017 h 17230"/>
              <a:gd name="connsiteX72-31575" fmla="*/ 3889 w 13843"/>
              <a:gd name="connsiteY72-31576" fmla="*/ 8372 h 17230"/>
              <a:gd name="connsiteX73-31577" fmla="*/ 3037 w 13843"/>
              <a:gd name="connsiteY73-31578" fmla="*/ 9379 h 17230"/>
              <a:gd name="connsiteX74-31579" fmla="*/ 1519 w 13843"/>
              <a:gd name="connsiteY74-31580" fmla="*/ 9330 h 17230"/>
              <a:gd name="connsiteX75-31581" fmla="*/ 482 w 13843"/>
              <a:gd name="connsiteY75-31582" fmla="*/ 9936 h 17230"/>
              <a:gd name="connsiteX76-31583" fmla="*/ 330 w 13843"/>
              <a:gd name="connsiteY76-31584" fmla="*/ 8790 h 17230"/>
              <a:gd name="connsiteX77-31585" fmla="*/ 109 w 13843"/>
              <a:gd name="connsiteY77-31586" fmla="*/ 7008 h 17230"/>
              <a:gd name="connsiteX0-31587" fmla="*/ 109 w 13843"/>
              <a:gd name="connsiteY0-31588" fmla="*/ 7008 h 17230"/>
              <a:gd name="connsiteX1-31589" fmla="*/ 2370 w 13843"/>
              <a:gd name="connsiteY1-31590" fmla="*/ 6237 h 17230"/>
              <a:gd name="connsiteX2-31591" fmla="*/ 4241 w 13843"/>
              <a:gd name="connsiteY2-31592" fmla="*/ 5504 h 17230"/>
              <a:gd name="connsiteX3-31593" fmla="*/ 6507 w 13843"/>
              <a:gd name="connsiteY3-31594" fmla="*/ 3399 h 17230"/>
              <a:gd name="connsiteX4-31595" fmla="*/ 7079 w 13843"/>
              <a:gd name="connsiteY4-31596" fmla="*/ 2367 h 17230"/>
              <a:gd name="connsiteX5-31597" fmla="*/ 7253 w 13843"/>
              <a:gd name="connsiteY5-31598" fmla="*/ 2149 h 17230"/>
              <a:gd name="connsiteX6-31599" fmla="*/ 7474 w 13843"/>
              <a:gd name="connsiteY6-31600" fmla="*/ 826 h 17230"/>
              <a:gd name="connsiteX7-31601" fmla="*/ 7824 w 13843"/>
              <a:gd name="connsiteY7-31602" fmla="*/ 961 h 17230"/>
              <a:gd name="connsiteX8-31603" fmla="*/ 8180 w 13843"/>
              <a:gd name="connsiteY8-31604" fmla="*/ 1915 h 17230"/>
              <a:gd name="connsiteX9-31605" fmla="*/ 8912 w 13843"/>
              <a:gd name="connsiteY9-31606" fmla="*/ 752 h 17230"/>
              <a:gd name="connsiteX10-31607" fmla="*/ 8584 w 13843"/>
              <a:gd name="connsiteY10-31608" fmla="*/ 1546 h 17230"/>
              <a:gd name="connsiteX11-31609" fmla="*/ 9243 w 13843"/>
              <a:gd name="connsiteY11-31610" fmla="*/ 19 h 17230"/>
              <a:gd name="connsiteX12-31611" fmla="*/ 9729 w 13843"/>
              <a:gd name="connsiteY12-31612" fmla="*/ 14 h 17230"/>
              <a:gd name="connsiteX13-31613" fmla="*/ 9825 w 13843"/>
              <a:gd name="connsiteY13-31614" fmla="*/ 1200 h 17230"/>
              <a:gd name="connsiteX14-31615" fmla="*/ 11867 w 13843"/>
              <a:gd name="connsiteY14-31616" fmla="*/ 3664 h 17230"/>
              <a:gd name="connsiteX15-31617" fmla="*/ 13658 w 13843"/>
              <a:gd name="connsiteY15-31618" fmla="*/ 12081 h 17230"/>
              <a:gd name="connsiteX16-31619" fmla="*/ 13784 w 13843"/>
              <a:gd name="connsiteY16-31620" fmla="*/ 17145 h 17230"/>
              <a:gd name="connsiteX17-31621" fmla="*/ 13607 w 13843"/>
              <a:gd name="connsiteY17-31622" fmla="*/ 15125 h 17230"/>
              <a:gd name="connsiteX18-31623" fmla="*/ 13156 w 13843"/>
              <a:gd name="connsiteY18-31624" fmla="*/ 17058 h 17230"/>
              <a:gd name="connsiteX19-31625" fmla="*/ 13395 w 13843"/>
              <a:gd name="connsiteY19-31626" fmla="*/ 13248 h 17230"/>
              <a:gd name="connsiteX20-31627" fmla="*/ 12761 w 13843"/>
              <a:gd name="connsiteY20-31628" fmla="*/ 9413 h 17230"/>
              <a:gd name="connsiteX21-31629" fmla="*/ 13203 w 13843"/>
              <a:gd name="connsiteY21-31630" fmla="*/ 14014 h 17230"/>
              <a:gd name="connsiteX22-31631" fmla="*/ 12915 w 13843"/>
              <a:gd name="connsiteY22-31632" fmla="*/ 14786 h 17230"/>
              <a:gd name="connsiteX23-31633" fmla="*/ 12429 w 13843"/>
              <a:gd name="connsiteY23-31634" fmla="*/ 15779 h 17230"/>
              <a:gd name="connsiteX24-31635" fmla="*/ 12465 w 13843"/>
              <a:gd name="connsiteY24-31636" fmla="*/ 10366 h 17230"/>
              <a:gd name="connsiteX25-31637" fmla="*/ 11546 w 13843"/>
              <a:gd name="connsiteY25-31638" fmla="*/ 4727 h 17230"/>
              <a:gd name="connsiteX26-31639" fmla="*/ 11713 w 13843"/>
              <a:gd name="connsiteY26-31640" fmla="*/ 7113 h 17230"/>
              <a:gd name="connsiteX27-31641" fmla="*/ 11954 w 13843"/>
              <a:gd name="connsiteY27-31642" fmla="*/ 7984 h 17230"/>
              <a:gd name="connsiteX28-31643" fmla="*/ 12312 w 13843"/>
              <a:gd name="connsiteY28-31644" fmla="*/ 9938 h 17230"/>
              <a:gd name="connsiteX29-31645" fmla="*/ 11938 w 13843"/>
              <a:gd name="connsiteY29-31646" fmla="*/ 9257 h 17230"/>
              <a:gd name="connsiteX30-31647" fmla="*/ 12308 w 13843"/>
              <a:gd name="connsiteY30-31648" fmla="*/ 11544 h 17230"/>
              <a:gd name="connsiteX31-31649" fmla="*/ 12198 w 13843"/>
              <a:gd name="connsiteY31-31650" fmla="*/ 14201 h 17230"/>
              <a:gd name="connsiteX32-31651" fmla="*/ 12111 w 13843"/>
              <a:gd name="connsiteY32-31652" fmla="*/ 16228 h 17230"/>
              <a:gd name="connsiteX33-31653" fmla="*/ 11833 w 13843"/>
              <a:gd name="connsiteY33-31654" fmla="*/ 13325 h 17230"/>
              <a:gd name="connsiteX34-31655" fmla="*/ 11685 w 13843"/>
              <a:gd name="connsiteY34-31656" fmla="*/ 11252 h 17230"/>
              <a:gd name="connsiteX35-31657" fmla="*/ 11028 w 13843"/>
              <a:gd name="connsiteY35-31658" fmla="*/ 6212 h 17230"/>
              <a:gd name="connsiteX36-31659" fmla="*/ 11374 w 13843"/>
              <a:gd name="connsiteY36-31660" fmla="*/ 11757 h 17230"/>
              <a:gd name="connsiteX37-31661" fmla="*/ 11574 w 13843"/>
              <a:gd name="connsiteY37-31662" fmla="*/ 14285 h 17230"/>
              <a:gd name="connsiteX38-31663" fmla="*/ 11403 w 13843"/>
              <a:gd name="connsiteY38-31664" fmla="*/ 16746 h 17230"/>
              <a:gd name="connsiteX39-31665" fmla="*/ 11211 w 13843"/>
              <a:gd name="connsiteY39-31666" fmla="*/ 13822 h 17230"/>
              <a:gd name="connsiteX40-31667" fmla="*/ 10807 w 13843"/>
              <a:gd name="connsiteY40-31668" fmla="*/ 16705 h 17230"/>
              <a:gd name="connsiteX41-31669" fmla="*/ 10464 w 13843"/>
              <a:gd name="connsiteY41-31670" fmla="*/ 17020 h 17230"/>
              <a:gd name="connsiteX42-31671" fmla="*/ 10543 w 13843"/>
              <a:gd name="connsiteY42-31672" fmla="*/ 16578 h 17230"/>
              <a:gd name="connsiteX43-31673" fmla="*/ 10656 w 13843"/>
              <a:gd name="connsiteY43-31674" fmla="*/ 15449 h 17230"/>
              <a:gd name="connsiteX44-31675" fmla="*/ 10782 w 13843"/>
              <a:gd name="connsiteY44-31676" fmla="*/ 14870 h 17230"/>
              <a:gd name="connsiteX45-31677" fmla="*/ 10671 w 13843"/>
              <a:gd name="connsiteY45-31678" fmla="*/ 15401 h 17230"/>
              <a:gd name="connsiteX46-31679" fmla="*/ 10281 w 13843"/>
              <a:gd name="connsiteY46-31680" fmla="*/ 15775 h 17230"/>
              <a:gd name="connsiteX47-31681" fmla="*/ 10129 w 13843"/>
              <a:gd name="connsiteY47-31682" fmla="*/ 16622 h 17230"/>
              <a:gd name="connsiteX48-31683" fmla="*/ 10139 w 13843"/>
              <a:gd name="connsiteY48-31684" fmla="*/ 15898 h 17230"/>
              <a:gd name="connsiteX49-31685" fmla="*/ 10390 w 13843"/>
              <a:gd name="connsiteY49-31686" fmla="*/ 14890 h 17230"/>
              <a:gd name="connsiteX50-31687" fmla="*/ 10589 w 13843"/>
              <a:gd name="connsiteY50-31688" fmla="*/ 14100 h 17230"/>
              <a:gd name="connsiteX51-31689" fmla="*/ 10680 w 13843"/>
              <a:gd name="connsiteY51-31690" fmla="*/ 10105 h 17230"/>
              <a:gd name="connsiteX52-31691" fmla="*/ 10823 w 13843"/>
              <a:gd name="connsiteY52-31692" fmla="*/ 8335 h 17230"/>
              <a:gd name="connsiteX53-31693" fmla="*/ 10354 w 13843"/>
              <a:gd name="connsiteY53-31694" fmla="*/ 12175 h 17230"/>
              <a:gd name="connsiteX54-31695" fmla="*/ 9249 w 13843"/>
              <a:gd name="connsiteY54-31696" fmla="*/ 15782 h 17230"/>
              <a:gd name="connsiteX55-31697" fmla="*/ 9969 w 13843"/>
              <a:gd name="connsiteY55-31698" fmla="*/ 11851 h 17230"/>
              <a:gd name="connsiteX56-31699" fmla="*/ 9027 w 13843"/>
              <a:gd name="connsiteY56-31700" fmla="*/ 14028 h 17230"/>
              <a:gd name="connsiteX57-31701" fmla="*/ 9699 w 13843"/>
              <a:gd name="connsiteY57-31702" fmla="*/ 11442 h 17230"/>
              <a:gd name="connsiteX58-31703" fmla="*/ 9968 w 13843"/>
              <a:gd name="connsiteY58-31704" fmla="*/ 10264 h 17230"/>
              <a:gd name="connsiteX59-31705" fmla="*/ 10158 w 13843"/>
              <a:gd name="connsiteY59-31706" fmla="*/ 5766 h 17230"/>
              <a:gd name="connsiteX60-31707" fmla="*/ 9331 w 13843"/>
              <a:gd name="connsiteY60-31708" fmla="*/ 3785 h 17230"/>
              <a:gd name="connsiteX61-31709" fmla="*/ 8495 w 13843"/>
              <a:gd name="connsiteY61-31710" fmla="*/ 4400 h 17230"/>
              <a:gd name="connsiteX62-31711" fmla="*/ 7411 w 13843"/>
              <a:gd name="connsiteY62-31712" fmla="*/ 5133 h 17230"/>
              <a:gd name="connsiteX63-31713" fmla="*/ 6860 w 13843"/>
              <a:gd name="connsiteY63-31714" fmla="*/ 5686 h 17230"/>
              <a:gd name="connsiteX64-31715" fmla="*/ 6527 w 13843"/>
              <a:gd name="connsiteY64-31716" fmla="*/ 6132 h 17230"/>
              <a:gd name="connsiteX65-31717" fmla="*/ 6435 w 13843"/>
              <a:gd name="connsiteY65-31718" fmla="*/ 6532 h 17230"/>
              <a:gd name="connsiteX66-31719" fmla="*/ 6001 w 13843"/>
              <a:gd name="connsiteY66-31720" fmla="*/ 6935 h 17230"/>
              <a:gd name="connsiteX67-31721" fmla="*/ 5399 w 13843"/>
              <a:gd name="connsiteY67-31722" fmla="*/ 7260 h 17230"/>
              <a:gd name="connsiteX68-31723" fmla="*/ 5530 w 13843"/>
              <a:gd name="connsiteY68-31724" fmla="*/ 7171 h 17230"/>
              <a:gd name="connsiteX69-31725" fmla="*/ 5907 w 13843"/>
              <a:gd name="connsiteY69-31726" fmla="*/ 7016 h 17230"/>
              <a:gd name="connsiteX70-31727" fmla="*/ 5409 w 13843"/>
              <a:gd name="connsiteY70-31728" fmla="*/ 7287 h 17230"/>
              <a:gd name="connsiteX71-31729" fmla="*/ 4445 w 13843"/>
              <a:gd name="connsiteY71-31730" fmla="*/ 8017 h 17230"/>
              <a:gd name="connsiteX72-31731" fmla="*/ 3889 w 13843"/>
              <a:gd name="connsiteY72-31732" fmla="*/ 8372 h 17230"/>
              <a:gd name="connsiteX73-31733" fmla="*/ 3037 w 13843"/>
              <a:gd name="connsiteY73-31734" fmla="*/ 9379 h 17230"/>
              <a:gd name="connsiteX74-31735" fmla="*/ 1578 w 13843"/>
              <a:gd name="connsiteY74-31736" fmla="*/ 10268 h 17230"/>
              <a:gd name="connsiteX75-31737" fmla="*/ 482 w 13843"/>
              <a:gd name="connsiteY75-31738" fmla="*/ 9936 h 17230"/>
              <a:gd name="connsiteX76-31739" fmla="*/ 330 w 13843"/>
              <a:gd name="connsiteY76-31740" fmla="*/ 8790 h 17230"/>
              <a:gd name="connsiteX77-31741" fmla="*/ 109 w 13843"/>
              <a:gd name="connsiteY77-31742" fmla="*/ 7008 h 17230"/>
              <a:gd name="connsiteX0-31743" fmla="*/ 109 w 13843"/>
              <a:gd name="connsiteY0-31744" fmla="*/ 7008 h 17230"/>
              <a:gd name="connsiteX1-31745" fmla="*/ 2370 w 13843"/>
              <a:gd name="connsiteY1-31746" fmla="*/ 6237 h 17230"/>
              <a:gd name="connsiteX2-31747" fmla="*/ 4241 w 13843"/>
              <a:gd name="connsiteY2-31748" fmla="*/ 5504 h 17230"/>
              <a:gd name="connsiteX3-31749" fmla="*/ 6507 w 13843"/>
              <a:gd name="connsiteY3-31750" fmla="*/ 3399 h 17230"/>
              <a:gd name="connsiteX4-31751" fmla="*/ 7079 w 13843"/>
              <a:gd name="connsiteY4-31752" fmla="*/ 2367 h 17230"/>
              <a:gd name="connsiteX5-31753" fmla="*/ 7253 w 13843"/>
              <a:gd name="connsiteY5-31754" fmla="*/ 2149 h 17230"/>
              <a:gd name="connsiteX6-31755" fmla="*/ 7474 w 13843"/>
              <a:gd name="connsiteY6-31756" fmla="*/ 826 h 17230"/>
              <a:gd name="connsiteX7-31757" fmla="*/ 7824 w 13843"/>
              <a:gd name="connsiteY7-31758" fmla="*/ 961 h 17230"/>
              <a:gd name="connsiteX8-31759" fmla="*/ 8180 w 13843"/>
              <a:gd name="connsiteY8-31760" fmla="*/ 1915 h 17230"/>
              <a:gd name="connsiteX9-31761" fmla="*/ 8912 w 13843"/>
              <a:gd name="connsiteY9-31762" fmla="*/ 752 h 17230"/>
              <a:gd name="connsiteX10-31763" fmla="*/ 8584 w 13843"/>
              <a:gd name="connsiteY10-31764" fmla="*/ 1546 h 17230"/>
              <a:gd name="connsiteX11-31765" fmla="*/ 9243 w 13843"/>
              <a:gd name="connsiteY11-31766" fmla="*/ 19 h 17230"/>
              <a:gd name="connsiteX12-31767" fmla="*/ 9729 w 13843"/>
              <a:gd name="connsiteY12-31768" fmla="*/ 14 h 17230"/>
              <a:gd name="connsiteX13-31769" fmla="*/ 9825 w 13843"/>
              <a:gd name="connsiteY13-31770" fmla="*/ 1200 h 17230"/>
              <a:gd name="connsiteX14-31771" fmla="*/ 11867 w 13843"/>
              <a:gd name="connsiteY14-31772" fmla="*/ 3664 h 17230"/>
              <a:gd name="connsiteX15-31773" fmla="*/ 13658 w 13843"/>
              <a:gd name="connsiteY15-31774" fmla="*/ 12081 h 17230"/>
              <a:gd name="connsiteX16-31775" fmla="*/ 13784 w 13843"/>
              <a:gd name="connsiteY16-31776" fmla="*/ 17145 h 17230"/>
              <a:gd name="connsiteX17-31777" fmla="*/ 13607 w 13843"/>
              <a:gd name="connsiteY17-31778" fmla="*/ 15125 h 17230"/>
              <a:gd name="connsiteX18-31779" fmla="*/ 13156 w 13843"/>
              <a:gd name="connsiteY18-31780" fmla="*/ 17058 h 17230"/>
              <a:gd name="connsiteX19-31781" fmla="*/ 13395 w 13843"/>
              <a:gd name="connsiteY19-31782" fmla="*/ 13248 h 17230"/>
              <a:gd name="connsiteX20-31783" fmla="*/ 12761 w 13843"/>
              <a:gd name="connsiteY20-31784" fmla="*/ 9413 h 17230"/>
              <a:gd name="connsiteX21-31785" fmla="*/ 13203 w 13843"/>
              <a:gd name="connsiteY21-31786" fmla="*/ 14014 h 17230"/>
              <a:gd name="connsiteX22-31787" fmla="*/ 12915 w 13843"/>
              <a:gd name="connsiteY22-31788" fmla="*/ 14786 h 17230"/>
              <a:gd name="connsiteX23-31789" fmla="*/ 12429 w 13843"/>
              <a:gd name="connsiteY23-31790" fmla="*/ 15779 h 17230"/>
              <a:gd name="connsiteX24-31791" fmla="*/ 12465 w 13843"/>
              <a:gd name="connsiteY24-31792" fmla="*/ 10366 h 17230"/>
              <a:gd name="connsiteX25-31793" fmla="*/ 11546 w 13843"/>
              <a:gd name="connsiteY25-31794" fmla="*/ 4727 h 17230"/>
              <a:gd name="connsiteX26-31795" fmla="*/ 11713 w 13843"/>
              <a:gd name="connsiteY26-31796" fmla="*/ 7113 h 17230"/>
              <a:gd name="connsiteX27-31797" fmla="*/ 11954 w 13843"/>
              <a:gd name="connsiteY27-31798" fmla="*/ 7984 h 17230"/>
              <a:gd name="connsiteX28-31799" fmla="*/ 12312 w 13843"/>
              <a:gd name="connsiteY28-31800" fmla="*/ 9938 h 17230"/>
              <a:gd name="connsiteX29-31801" fmla="*/ 11938 w 13843"/>
              <a:gd name="connsiteY29-31802" fmla="*/ 9257 h 17230"/>
              <a:gd name="connsiteX30-31803" fmla="*/ 12308 w 13843"/>
              <a:gd name="connsiteY30-31804" fmla="*/ 11544 h 17230"/>
              <a:gd name="connsiteX31-31805" fmla="*/ 12198 w 13843"/>
              <a:gd name="connsiteY31-31806" fmla="*/ 14201 h 17230"/>
              <a:gd name="connsiteX32-31807" fmla="*/ 12111 w 13843"/>
              <a:gd name="connsiteY32-31808" fmla="*/ 16228 h 17230"/>
              <a:gd name="connsiteX33-31809" fmla="*/ 11833 w 13843"/>
              <a:gd name="connsiteY33-31810" fmla="*/ 13325 h 17230"/>
              <a:gd name="connsiteX34-31811" fmla="*/ 11685 w 13843"/>
              <a:gd name="connsiteY34-31812" fmla="*/ 11252 h 17230"/>
              <a:gd name="connsiteX35-31813" fmla="*/ 11028 w 13843"/>
              <a:gd name="connsiteY35-31814" fmla="*/ 6212 h 17230"/>
              <a:gd name="connsiteX36-31815" fmla="*/ 11374 w 13843"/>
              <a:gd name="connsiteY36-31816" fmla="*/ 11757 h 17230"/>
              <a:gd name="connsiteX37-31817" fmla="*/ 11574 w 13843"/>
              <a:gd name="connsiteY37-31818" fmla="*/ 14285 h 17230"/>
              <a:gd name="connsiteX38-31819" fmla="*/ 11403 w 13843"/>
              <a:gd name="connsiteY38-31820" fmla="*/ 16746 h 17230"/>
              <a:gd name="connsiteX39-31821" fmla="*/ 11211 w 13843"/>
              <a:gd name="connsiteY39-31822" fmla="*/ 13822 h 17230"/>
              <a:gd name="connsiteX40-31823" fmla="*/ 10807 w 13843"/>
              <a:gd name="connsiteY40-31824" fmla="*/ 16705 h 17230"/>
              <a:gd name="connsiteX41-31825" fmla="*/ 10464 w 13843"/>
              <a:gd name="connsiteY41-31826" fmla="*/ 17020 h 17230"/>
              <a:gd name="connsiteX42-31827" fmla="*/ 10543 w 13843"/>
              <a:gd name="connsiteY42-31828" fmla="*/ 16578 h 17230"/>
              <a:gd name="connsiteX43-31829" fmla="*/ 10656 w 13843"/>
              <a:gd name="connsiteY43-31830" fmla="*/ 15449 h 17230"/>
              <a:gd name="connsiteX44-31831" fmla="*/ 10782 w 13843"/>
              <a:gd name="connsiteY44-31832" fmla="*/ 14870 h 17230"/>
              <a:gd name="connsiteX45-31833" fmla="*/ 10671 w 13843"/>
              <a:gd name="connsiteY45-31834" fmla="*/ 15401 h 17230"/>
              <a:gd name="connsiteX46-31835" fmla="*/ 10281 w 13843"/>
              <a:gd name="connsiteY46-31836" fmla="*/ 15775 h 17230"/>
              <a:gd name="connsiteX47-31837" fmla="*/ 10129 w 13843"/>
              <a:gd name="connsiteY47-31838" fmla="*/ 16622 h 17230"/>
              <a:gd name="connsiteX48-31839" fmla="*/ 10139 w 13843"/>
              <a:gd name="connsiteY48-31840" fmla="*/ 15898 h 17230"/>
              <a:gd name="connsiteX49-31841" fmla="*/ 10390 w 13843"/>
              <a:gd name="connsiteY49-31842" fmla="*/ 14890 h 17230"/>
              <a:gd name="connsiteX50-31843" fmla="*/ 10589 w 13843"/>
              <a:gd name="connsiteY50-31844" fmla="*/ 14100 h 17230"/>
              <a:gd name="connsiteX51-31845" fmla="*/ 10680 w 13843"/>
              <a:gd name="connsiteY51-31846" fmla="*/ 10105 h 17230"/>
              <a:gd name="connsiteX52-31847" fmla="*/ 10823 w 13843"/>
              <a:gd name="connsiteY52-31848" fmla="*/ 8335 h 17230"/>
              <a:gd name="connsiteX53-31849" fmla="*/ 10354 w 13843"/>
              <a:gd name="connsiteY53-31850" fmla="*/ 12175 h 17230"/>
              <a:gd name="connsiteX54-31851" fmla="*/ 9249 w 13843"/>
              <a:gd name="connsiteY54-31852" fmla="*/ 15782 h 17230"/>
              <a:gd name="connsiteX55-31853" fmla="*/ 9969 w 13843"/>
              <a:gd name="connsiteY55-31854" fmla="*/ 11851 h 17230"/>
              <a:gd name="connsiteX56-31855" fmla="*/ 9027 w 13843"/>
              <a:gd name="connsiteY56-31856" fmla="*/ 14028 h 17230"/>
              <a:gd name="connsiteX57-31857" fmla="*/ 9699 w 13843"/>
              <a:gd name="connsiteY57-31858" fmla="*/ 11442 h 17230"/>
              <a:gd name="connsiteX58-31859" fmla="*/ 9968 w 13843"/>
              <a:gd name="connsiteY58-31860" fmla="*/ 10264 h 17230"/>
              <a:gd name="connsiteX59-31861" fmla="*/ 10158 w 13843"/>
              <a:gd name="connsiteY59-31862" fmla="*/ 5766 h 17230"/>
              <a:gd name="connsiteX60-31863" fmla="*/ 9331 w 13843"/>
              <a:gd name="connsiteY60-31864" fmla="*/ 3785 h 17230"/>
              <a:gd name="connsiteX61-31865" fmla="*/ 8495 w 13843"/>
              <a:gd name="connsiteY61-31866" fmla="*/ 4400 h 17230"/>
              <a:gd name="connsiteX62-31867" fmla="*/ 7411 w 13843"/>
              <a:gd name="connsiteY62-31868" fmla="*/ 5133 h 17230"/>
              <a:gd name="connsiteX63-31869" fmla="*/ 6860 w 13843"/>
              <a:gd name="connsiteY63-31870" fmla="*/ 5686 h 17230"/>
              <a:gd name="connsiteX64-31871" fmla="*/ 6527 w 13843"/>
              <a:gd name="connsiteY64-31872" fmla="*/ 6132 h 17230"/>
              <a:gd name="connsiteX65-31873" fmla="*/ 6435 w 13843"/>
              <a:gd name="connsiteY65-31874" fmla="*/ 6532 h 17230"/>
              <a:gd name="connsiteX66-31875" fmla="*/ 6001 w 13843"/>
              <a:gd name="connsiteY66-31876" fmla="*/ 6935 h 17230"/>
              <a:gd name="connsiteX67-31877" fmla="*/ 5399 w 13843"/>
              <a:gd name="connsiteY67-31878" fmla="*/ 7260 h 17230"/>
              <a:gd name="connsiteX68-31879" fmla="*/ 5530 w 13843"/>
              <a:gd name="connsiteY68-31880" fmla="*/ 7171 h 17230"/>
              <a:gd name="connsiteX69-31881" fmla="*/ 5907 w 13843"/>
              <a:gd name="connsiteY69-31882" fmla="*/ 7016 h 17230"/>
              <a:gd name="connsiteX70-31883" fmla="*/ 5409 w 13843"/>
              <a:gd name="connsiteY70-31884" fmla="*/ 7287 h 17230"/>
              <a:gd name="connsiteX71-31885" fmla="*/ 4445 w 13843"/>
              <a:gd name="connsiteY71-31886" fmla="*/ 8017 h 17230"/>
              <a:gd name="connsiteX72-31887" fmla="*/ 3889 w 13843"/>
              <a:gd name="connsiteY72-31888" fmla="*/ 8372 h 17230"/>
              <a:gd name="connsiteX73-31889" fmla="*/ 3037 w 13843"/>
              <a:gd name="connsiteY73-31890" fmla="*/ 9379 h 17230"/>
              <a:gd name="connsiteX74-31891" fmla="*/ 1578 w 13843"/>
              <a:gd name="connsiteY74-31892" fmla="*/ 10268 h 17230"/>
              <a:gd name="connsiteX75-31893" fmla="*/ 495 w 13843"/>
              <a:gd name="connsiteY75-31894" fmla="*/ 10196 h 17230"/>
              <a:gd name="connsiteX76-31895" fmla="*/ 330 w 13843"/>
              <a:gd name="connsiteY76-31896" fmla="*/ 8790 h 17230"/>
              <a:gd name="connsiteX77-31897" fmla="*/ 109 w 13843"/>
              <a:gd name="connsiteY77-31898" fmla="*/ 7008 h 17230"/>
              <a:gd name="connsiteX0-31899" fmla="*/ 109 w 13843"/>
              <a:gd name="connsiteY0-31900" fmla="*/ 7008 h 17230"/>
              <a:gd name="connsiteX1-31901" fmla="*/ 2370 w 13843"/>
              <a:gd name="connsiteY1-31902" fmla="*/ 6237 h 17230"/>
              <a:gd name="connsiteX2-31903" fmla="*/ 4241 w 13843"/>
              <a:gd name="connsiteY2-31904" fmla="*/ 5504 h 17230"/>
              <a:gd name="connsiteX3-31905" fmla="*/ 6507 w 13843"/>
              <a:gd name="connsiteY3-31906" fmla="*/ 3399 h 17230"/>
              <a:gd name="connsiteX4-31907" fmla="*/ 7079 w 13843"/>
              <a:gd name="connsiteY4-31908" fmla="*/ 2367 h 17230"/>
              <a:gd name="connsiteX5-31909" fmla="*/ 7253 w 13843"/>
              <a:gd name="connsiteY5-31910" fmla="*/ 2149 h 17230"/>
              <a:gd name="connsiteX6-31911" fmla="*/ 7474 w 13843"/>
              <a:gd name="connsiteY6-31912" fmla="*/ 826 h 17230"/>
              <a:gd name="connsiteX7-31913" fmla="*/ 7824 w 13843"/>
              <a:gd name="connsiteY7-31914" fmla="*/ 961 h 17230"/>
              <a:gd name="connsiteX8-31915" fmla="*/ 8180 w 13843"/>
              <a:gd name="connsiteY8-31916" fmla="*/ 1915 h 17230"/>
              <a:gd name="connsiteX9-31917" fmla="*/ 8912 w 13843"/>
              <a:gd name="connsiteY9-31918" fmla="*/ 752 h 17230"/>
              <a:gd name="connsiteX10-31919" fmla="*/ 8584 w 13843"/>
              <a:gd name="connsiteY10-31920" fmla="*/ 1546 h 17230"/>
              <a:gd name="connsiteX11-31921" fmla="*/ 9243 w 13843"/>
              <a:gd name="connsiteY11-31922" fmla="*/ 19 h 17230"/>
              <a:gd name="connsiteX12-31923" fmla="*/ 9729 w 13843"/>
              <a:gd name="connsiteY12-31924" fmla="*/ 14 h 17230"/>
              <a:gd name="connsiteX13-31925" fmla="*/ 9825 w 13843"/>
              <a:gd name="connsiteY13-31926" fmla="*/ 1200 h 17230"/>
              <a:gd name="connsiteX14-31927" fmla="*/ 11867 w 13843"/>
              <a:gd name="connsiteY14-31928" fmla="*/ 3664 h 17230"/>
              <a:gd name="connsiteX15-31929" fmla="*/ 13658 w 13843"/>
              <a:gd name="connsiteY15-31930" fmla="*/ 12081 h 17230"/>
              <a:gd name="connsiteX16-31931" fmla="*/ 13784 w 13843"/>
              <a:gd name="connsiteY16-31932" fmla="*/ 17145 h 17230"/>
              <a:gd name="connsiteX17-31933" fmla="*/ 13607 w 13843"/>
              <a:gd name="connsiteY17-31934" fmla="*/ 15125 h 17230"/>
              <a:gd name="connsiteX18-31935" fmla="*/ 13156 w 13843"/>
              <a:gd name="connsiteY18-31936" fmla="*/ 17058 h 17230"/>
              <a:gd name="connsiteX19-31937" fmla="*/ 13395 w 13843"/>
              <a:gd name="connsiteY19-31938" fmla="*/ 13248 h 17230"/>
              <a:gd name="connsiteX20-31939" fmla="*/ 12761 w 13843"/>
              <a:gd name="connsiteY20-31940" fmla="*/ 9413 h 17230"/>
              <a:gd name="connsiteX21-31941" fmla="*/ 13203 w 13843"/>
              <a:gd name="connsiteY21-31942" fmla="*/ 14014 h 17230"/>
              <a:gd name="connsiteX22-31943" fmla="*/ 12915 w 13843"/>
              <a:gd name="connsiteY22-31944" fmla="*/ 14786 h 17230"/>
              <a:gd name="connsiteX23-31945" fmla="*/ 12429 w 13843"/>
              <a:gd name="connsiteY23-31946" fmla="*/ 15779 h 17230"/>
              <a:gd name="connsiteX24-31947" fmla="*/ 12465 w 13843"/>
              <a:gd name="connsiteY24-31948" fmla="*/ 10366 h 17230"/>
              <a:gd name="connsiteX25-31949" fmla="*/ 11546 w 13843"/>
              <a:gd name="connsiteY25-31950" fmla="*/ 4727 h 17230"/>
              <a:gd name="connsiteX26-31951" fmla="*/ 11713 w 13843"/>
              <a:gd name="connsiteY26-31952" fmla="*/ 7113 h 17230"/>
              <a:gd name="connsiteX27-31953" fmla="*/ 11954 w 13843"/>
              <a:gd name="connsiteY27-31954" fmla="*/ 7984 h 17230"/>
              <a:gd name="connsiteX28-31955" fmla="*/ 12312 w 13843"/>
              <a:gd name="connsiteY28-31956" fmla="*/ 9938 h 17230"/>
              <a:gd name="connsiteX29-31957" fmla="*/ 11938 w 13843"/>
              <a:gd name="connsiteY29-31958" fmla="*/ 9257 h 17230"/>
              <a:gd name="connsiteX30-31959" fmla="*/ 12308 w 13843"/>
              <a:gd name="connsiteY30-31960" fmla="*/ 11544 h 17230"/>
              <a:gd name="connsiteX31-31961" fmla="*/ 12198 w 13843"/>
              <a:gd name="connsiteY31-31962" fmla="*/ 14201 h 17230"/>
              <a:gd name="connsiteX32-31963" fmla="*/ 12111 w 13843"/>
              <a:gd name="connsiteY32-31964" fmla="*/ 16228 h 17230"/>
              <a:gd name="connsiteX33-31965" fmla="*/ 11833 w 13843"/>
              <a:gd name="connsiteY33-31966" fmla="*/ 13325 h 17230"/>
              <a:gd name="connsiteX34-31967" fmla="*/ 11685 w 13843"/>
              <a:gd name="connsiteY34-31968" fmla="*/ 11252 h 17230"/>
              <a:gd name="connsiteX35-31969" fmla="*/ 11028 w 13843"/>
              <a:gd name="connsiteY35-31970" fmla="*/ 6212 h 17230"/>
              <a:gd name="connsiteX36-31971" fmla="*/ 11374 w 13843"/>
              <a:gd name="connsiteY36-31972" fmla="*/ 11757 h 17230"/>
              <a:gd name="connsiteX37-31973" fmla="*/ 11574 w 13843"/>
              <a:gd name="connsiteY37-31974" fmla="*/ 14285 h 17230"/>
              <a:gd name="connsiteX38-31975" fmla="*/ 11403 w 13843"/>
              <a:gd name="connsiteY38-31976" fmla="*/ 16746 h 17230"/>
              <a:gd name="connsiteX39-31977" fmla="*/ 11211 w 13843"/>
              <a:gd name="connsiteY39-31978" fmla="*/ 13822 h 17230"/>
              <a:gd name="connsiteX40-31979" fmla="*/ 10807 w 13843"/>
              <a:gd name="connsiteY40-31980" fmla="*/ 16705 h 17230"/>
              <a:gd name="connsiteX41-31981" fmla="*/ 10464 w 13843"/>
              <a:gd name="connsiteY41-31982" fmla="*/ 17020 h 17230"/>
              <a:gd name="connsiteX42-31983" fmla="*/ 10543 w 13843"/>
              <a:gd name="connsiteY42-31984" fmla="*/ 16578 h 17230"/>
              <a:gd name="connsiteX43-31985" fmla="*/ 10656 w 13843"/>
              <a:gd name="connsiteY43-31986" fmla="*/ 15449 h 17230"/>
              <a:gd name="connsiteX44-31987" fmla="*/ 10782 w 13843"/>
              <a:gd name="connsiteY44-31988" fmla="*/ 14870 h 17230"/>
              <a:gd name="connsiteX45-31989" fmla="*/ 10671 w 13843"/>
              <a:gd name="connsiteY45-31990" fmla="*/ 15401 h 17230"/>
              <a:gd name="connsiteX46-31991" fmla="*/ 10281 w 13843"/>
              <a:gd name="connsiteY46-31992" fmla="*/ 15775 h 17230"/>
              <a:gd name="connsiteX47-31993" fmla="*/ 10129 w 13843"/>
              <a:gd name="connsiteY47-31994" fmla="*/ 16622 h 17230"/>
              <a:gd name="connsiteX48-31995" fmla="*/ 10139 w 13843"/>
              <a:gd name="connsiteY48-31996" fmla="*/ 15898 h 17230"/>
              <a:gd name="connsiteX49-31997" fmla="*/ 10390 w 13843"/>
              <a:gd name="connsiteY49-31998" fmla="*/ 14890 h 17230"/>
              <a:gd name="connsiteX50-31999" fmla="*/ 10589 w 13843"/>
              <a:gd name="connsiteY50-32000" fmla="*/ 14100 h 17230"/>
              <a:gd name="connsiteX51-32001" fmla="*/ 10680 w 13843"/>
              <a:gd name="connsiteY51-32002" fmla="*/ 10105 h 17230"/>
              <a:gd name="connsiteX52-32003" fmla="*/ 10823 w 13843"/>
              <a:gd name="connsiteY52-32004" fmla="*/ 8335 h 17230"/>
              <a:gd name="connsiteX53-32005" fmla="*/ 10354 w 13843"/>
              <a:gd name="connsiteY53-32006" fmla="*/ 12175 h 17230"/>
              <a:gd name="connsiteX54-32007" fmla="*/ 9983 w 13843"/>
              <a:gd name="connsiteY54-32008" fmla="*/ 14822 h 17230"/>
              <a:gd name="connsiteX55-32009" fmla="*/ 9249 w 13843"/>
              <a:gd name="connsiteY55-32010" fmla="*/ 15782 h 17230"/>
              <a:gd name="connsiteX56-32011" fmla="*/ 9969 w 13843"/>
              <a:gd name="connsiteY56-32012" fmla="*/ 11851 h 17230"/>
              <a:gd name="connsiteX57-32013" fmla="*/ 9027 w 13843"/>
              <a:gd name="connsiteY57-32014" fmla="*/ 14028 h 17230"/>
              <a:gd name="connsiteX58-32015" fmla="*/ 9699 w 13843"/>
              <a:gd name="connsiteY58-32016" fmla="*/ 11442 h 17230"/>
              <a:gd name="connsiteX59-32017" fmla="*/ 9968 w 13843"/>
              <a:gd name="connsiteY59-32018" fmla="*/ 10264 h 17230"/>
              <a:gd name="connsiteX60-32019" fmla="*/ 10158 w 13843"/>
              <a:gd name="connsiteY60-32020" fmla="*/ 5766 h 17230"/>
              <a:gd name="connsiteX61-32021" fmla="*/ 9331 w 13843"/>
              <a:gd name="connsiteY61-32022" fmla="*/ 3785 h 17230"/>
              <a:gd name="connsiteX62-32023" fmla="*/ 8495 w 13843"/>
              <a:gd name="connsiteY62-32024" fmla="*/ 4400 h 17230"/>
              <a:gd name="connsiteX63-32025" fmla="*/ 7411 w 13843"/>
              <a:gd name="connsiteY63-32026" fmla="*/ 5133 h 17230"/>
              <a:gd name="connsiteX64-32027" fmla="*/ 6860 w 13843"/>
              <a:gd name="connsiteY64-32028" fmla="*/ 5686 h 17230"/>
              <a:gd name="connsiteX65-32029" fmla="*/ 6527 w 13843"/>
              <a:gd name="connsiteY65-32030" fmla="*/ 6132 h 17230"/>
              <a:gd name="connsiteX66-32031" fmla="*/ 6435 w 13843"/>
              <a:gd name="connsiteY66-32032" fmla="*/ 6532 h 17230"/>
              <a:gd name="connsiteX67-32033" fmla="*/ 6001 w 13843"/>
              <a:gd name="connsiteY67-32034" fmla="*/ 6935 h 17230"/>
              <a:gd name="connsiteX68-32035" fmla="*/ 5399 w 13843"/>
              <a:gd name="connsiteY68-32036" fmla="*/ 7260 h 17230"/>
              <a:gd name="connsiteX69-32037" fmla="*/ 5530 w 13843"/>
              <a:gd name="connsiteY69-32038" fmla="*/ 7171 h 17230"/>
              <a:gd name="connsiteX70-32039" fmla="*/ 5907 w 13843"/>
              <a:gd name="connsiteY70-32040" fmla="*/ 7016 h 17230"/>
              <a:gd name="connsiteX71-32041" fmla="*/ 5409 w 13843"/>
              <a:gd name="connsiteY71-32042" fmla="*/ 7287 h 17230"/>
              <a:gd name="connsiteX72-32043" fmla="*/ 4445 w 13843"/>
              <a:gd name="connsiteY72-32044" fmla="*/ 8017 h 17230"/>
              <a:gd name="connsiteX73-32045" fmla="*/ 3889 w 13843"/>
              <a:gd name="connsiteY73-32046" fmla="*/ 8372 h 17230"/>
              <a:gd name="connsiteX74-32047" fmla="*/ 3037 w 13843"/>
              <a:gd name="connsiteY74-32048" fmla="*/ 9379 h 17230"/>
              <a:gd name="connsiteX75-32049" fmla="*/ 1578 w 13843"/>
              <a:gd name="connsiteY75-32050" fmla="*/ 10268 h 17230"/>
              <a:gd name="connsiteX76-32051" fmla="*/ 495 w 13843"/>
              <a:gd name="connsiteY76-32052" fmla="*/ 10196 h 17230"/>
              <a:gd name="connsiteX77-32053" fmla="*/ 330 w 13843"/>
              <a:gd name="connsiteY77-32054" fmla="*/ 8790 h 17230"/>
              <a:gd name="connsiteX78" fmla="*/ 109 w 13843"/>
              <a:gd name="connsiteY78" fmla="*/ 7008 h 17230"/>
              <a:gd name="connsiteX0-32055" fmla="*/ 109 w 13843"/>
              <a:gd name="connsiteY0-32056" fmla="*/ 7008 h 17230"/>
              <a:gd name="connsiteX1-32057" fmla="*/ 2370 w 13843"/>
              <a:gd name="connsiteY1-32058" fmla="*/ 6237 h 17230"/>
              <a:gd name="connsiteX2-32059" fmla="*/ 4241 w 13843"/>
              <a:gd name="connsiteY2-32060" fmla="*/ 5504 h 17230"/>
              <a:gd name="connsiteX3-32061" fmla="*/ 6507 w 13843"/>
              <a:gd name="connsiteY3-32062" fmla="*/ 3399 h 17230"/>
              <a:gd name="connsiteX4-32063" fmla="*/ 7079 w 13843"/>
              <a:gd name="connsiteY4-32064" fmla="*/ 2367 h 17230"/>
              <a:gd name="connsiteX5-32065" fmla="*/ 7253 w 13843"/>
              <a:gd name="connsiteY5-32066" fmla="*/ 2149 h 17230"/>
              <a:gd name="connsiteX6-32067" fmla="*/ 7474 w 13843"/>
              <a:gd name="connsiteY6-32068" fmla="*/ 826 h 17230"/>
              <a:gd name="connsiteX7-32069" fmla="*/ 7824 w 13843"/>
              <a:gd name="connsiteY7-32070" fmla="*/ 961 h 17230"/>
              <a:gd name="connsiteX8-32071" fmla="*/ 8180 w 13843"/>
              <a:gd name="connsiteY8-32072" fmla="*/ 1915 h 17230"/>
              <a:gd name="connsiteX9-32073" fmla="*/ 8912 w 13843"/>
              <a:gd name="connsiteY9-32074" fmla="*/ 752 h 17230"/>
              <a:gd name="connsiteX10-32075" fmla="*/ 8584 w 13843"/>
              <a:gd name="connsiteY10-32076" fmla="*/ 1546 h 17230"/>
              <a:gd name="connsiteX11-32077" fmla="*/ 9243 w 13843"/>
              <a:gd name="connsiteY11-32078" fmla="*/ 19 h 17230"/>
              <a:gd name="connsiteX12-32079" fmla="*/ 9729 w 13843"/>
              <a:gd name="connsiteY12-32080" fmla="*/ 14 h 17230"/>
              <a:gd name="connsiteX13-32081" fmla="*/ 9825 w 13843"/>
              <a:gd name="connsiteY13-32082" fmla="*/ 1200 h 17230"/>
              <a:gd name="connsiteX14-32083" fmla="*/ 11867 w 13843"/>
              <a:gd name="connsiteY14-32084" fmla="*/ 3664 h 17230"/>
              <a:gd name="connsiteX15-32085" fmla="*/ 13658 w 13843"/>
              <a:gd name="connsiteY15-32086" fmla="*/ 12081 h 17230"/>
              <a:gd name="connsiteX16-32087" fmla="*/ 13784 w 13843"/>
              <a:gd name="connsiteY16-32088" fmla="*/ 17145 h 17230"/>
              <a:gd name="connsiteX17-32089" fmla="*/ 13607 w 13843"/>
              <a:gd name="connsiteY17-32090" fmla="*/ 15125 h 17230"/>
              <a:gd name="connsiteX18-32091" fmla="*/ 13156 w 13843"/>
              <a:gd name="connsiteY18-32092" fmla="*/ 17058 h 17230"/>
              <a:gd name="connsiteX19-32093" fmla="*/ 13395 w 13843"/>
              <a:gd name="connsiteY19-32094" fmla="*/ 13248 h 17230"/>
              <a:gd name="connsiteX20-32095" fmla="*/ 12761 w 13843"/>
              <a:gd name="connsiteY20-32096" fmla="*/ 9413 h 17230"/>
              <a:gd name="connsiteX21-32097" fmla="*/ 13203 w 13843"/>
              <a:gd name="connsiteY21-32098" fmla="*/ 14014 h 17230"/>
              <a:gd name="connsiteX22-32099" fmla="*/ 12915 w 13843"/>
              <a:gd name="connsiteY22-32100" fmla="*/ 14786 h 17230"/>
              <a:gd name="connsiteX23-32101" fmla="*/ 12429 w 13843"/>
              <a:gd name="connsiteY23-32102" fmla="*/ 15779 h 17230"/>
              <a:gd name="connsiteX24-32103" fmla="*/ 12465 w 13843"/>
              <a:gd name="connsiteY24-32104" fmla="*/ 10366 h 17230"/>
              <a:gd name="connsiteX25-32105" fmla="*/ 11546 w 13843"/>
              <a:gd name="connsiteY25-32106" fmla="*/ 4727 h 17230"/>
              <a:gd name="connsiteX26-32107" fmla="*/ 11713 w 13843"/>
              <a:gd name="connsiteY26-32108" fmla="*/ 7113 h 17230"/>
              <a:gd name="connsiteX27-32109" fmla="*/ 11954 w 13843"/>
              <a:gd name="connsiteY27-32110" fmla="*/ 7984 h 17230"/>
              <a:gd name="connsiteX28-32111" fmla="*/ 12312 w 13843"/>
              <a:gd name="connsiteY28-32112" fmla="*/ 9938 h 17230"/>
              <a:gd name="connsiteX29-32113" fmla="*/ 11938 w 13843"/>
              <a:gd name="connsiteY29-32114" fmla="*/ 9257 h 17230"/>
              <a:gd name="connsiteX30-32115" fmla="*/ 12308 w 13843"/>
              <a:gd name="connsiteY30-32116" fmla="*/ 11544 h 17230"/>
              <a:gd name="connsiteX31-32117" fmla="*/ 12198 w 13843"/>
              <a:gd name="connsiteY31-32118" fmla="*/ 14201 h 17230"/>
              <a:gd name="connsiteX32-32119" fmla="*/ 12111 w 13843"/>
              <a:gd name="connsiteY32-32120" fmla="*/ 16228 h 17230"/>
              <a:gd name="connsiteX33-32121" fmla="*/ 11833 w 13843"/>
              <a:gd name="connsiteY33-32122" fmla="*/ 13325 h 17230"/>
              <a:gd name="connsiteX34-32123" fmla="*/ 11685 w 13843"/>
              <a:gd name="connsiteY34-32124" fmla="*/ 11252 h 17230"/>
              <a:gd name="connsiteX35-32125" fmla="*/ 11028 w 13843"/>
              <a:gd name="connsiteY35-32126" fmla="*/ 6212 h 17230"/>
              <a:gd name="connsiteX36-32127" fmla="*/ 11374 w 13843"/>
              <a:gd name="connsiteY36-32128" fmla="*/ 11757 h 17230"/>
              <a:gd name="connsiteX37-32129" fmla="*/ 11574 w 13843"/>
              <a:gd name="connsiteY37-32130" fmla="*/ 14285 h 17230"/>
              <a:gd name="connsiteX38-32131" fmla="*/ 11403 w 13843"/>
              <a:gd name="connsiteY38-32132" fmla="*/ 16746 h 17230"/>
              <a:gd name="connsiteX39-32133" fmla="*/ 11211 w 13843"/>
              <a:gd name="connsiteY39-32134" fmla="*/ 13822 h 17230"/>
              <a:gd name="connsiteX40-32135" fmla="*/ 10807 w 13843"/>
              <a:gd name="connsiteY40-32136" fmla="*/ 16705 h 17230"/>
              <a:gd name="connsiteX41-32137" fmla="*/ 10464 w 13843"/>
              <a:gd name="connsiteY41-32138" fmla="*/ 17020 h 17230"/>
              <a:gd name="connsiteX42-32139" fmla="*/ 10543 w 13843"/>
              <a:gd name="connsiteY42-32140" fmla="*/ 16578 h 17230"/>
              <a:gd name="connsiteX43-32141" fmla="*/ 10656 w 13843"/>
              <a:gd name="connsiteY43-32142" fmla="*/ 15449 h 17230"/>
              <a:gd name="connsiteX44-32143" fmla="*/ 10782 w 13843"/>
              <a:gd name="connsiteY44-32144" fmla="*/ 14870 h 17230"/>
              <a:gd name="connsiteX45-32145" fmla="*/ 10671 w 13843"/>
              <a:gd name="connsiteY45-32146" fmla="*/ 15401 h 17230"/>
              <a:gd name="connsiteX46-32147" fmla="*/ 10281 w 13843"/>
              <a:gd name="connsiteY46-32148" fmla="*/ 15775 h 17230"/>
              <a:gd name="connsiteX47-32149" fmla="*/ 10129 w 13843"/>
              <a:gd name="connsiteY47-32150" fmla="*/ 16622 h 17230"/>
              <a:gd name="connsiteX48-32151" fmla="*/ 10139 w 13843"/>
              <a:gd name="connsiteY48-32152" fmla="*/ 15898 h 17230"/>
              <a:gd name="connsiteX49-32153" fmla="*/ 10390 w 13843"/>
              <a:gd name="connsiteY49-32154" fmla="*/ 14890 h 17230"/>
              <a:gd name="connsiteX50-32155" fmla="*/ 10589 w 13843"/>
              <a:gd name="connsiteY50-32156" fmla="*/ 14100 h 17230"/>
              <a:gd name="connsiteX51-32157" fmla="*/ 10680 w 13843"/>
              <a:gd name="connsiteY51-32158" fmla="*/ 10105 h 17230"/>
              <a:gd name="connsiteX52-32159" fmla="*/ 10823 w 13843"/>
              <a:gd name="connsiteY52-32160" fmla="*/ 8335 h 17230"/>
              <a:gd name="connsiteX53-32161" fmla="*/ 10354 w 13843"/>
              <a:gd name="connsiteY53-32162" fmla="*/ 12175 h 17230"/>
              <a:gd name="connsiteX54-32163" fmla="*/ 9983 w 13843"/>
              <a:gd name="connsiteY54-32164" fmla="*/ 14822 h 17230"/>
              <a:gd name="connsiteX55-32165" fmla="*/ 9249 w 13843"/>
              <a:gd name="connsiteY55-32166" fmla="*/ 15782 h 17230"/>
              <a:gd name="connsiteX56-32167" fmla="*/ 9969 w 13843"/>
              <a:gd name="connsiteY56-32168" fmla="*/ 11851 h 17230"/>
              <a:gd name="connsiteX57-32169" fmla="*/ 9027 w 13843"/>
              <a:gd name="connsiteY57-32170" fmla="*/ 14028 h 17230"/>
              <a:gd name="connsiteX58-32171" fmla="*/ 9699 w 13843"/>
              <a:gd name="connsiteY58-32172" fmla="*/ 11442 h 17230"/>
              <a:gd name="connsiteX59-32173" fmla="*/ 9968 w 13843"/>
              <a:gd name="connsiteY59-32174" fmla="*/ 10264 h 17230"/>
              <a:gd name="connsiteX60-32175" fmla="*/ 10158 w 13843"/>
              <a:gd name="connsiteY60-32176" fmla="*/ 5766 h 17230"/>
              <a:gd name="connsiteX61-32177" fmla="*/ 9331 w 13843"/>
              <a:gd name="connsiteY61-32178" fmla="*/ 3785 h 17230"/>
              <a:gd name="connsiteX62-32179" fmla="*/ 8495 w 13843"/>
              <a:gd name="connsiteY62-32180" fmla="*/ 4400 h 17230"/>
              <a:gd name="connsiteX63-32181" fmla="*/ 7411 w 13843"/>
              <a:gd name="connsiteY63-32182" fmla="*/ 5133 h 17230"/>
              <a:gd name="connsiteX64-32183" fmla="*/ 6860 w 13843"/>
              <a:gd name="connsiteY64-32184" fmla="*/ 5686 h 17230"/>
              <a:gd name="connsiteX65-32185" fmla="*/ 6527 w 13843"/>
              <a:gd name="connsiteY65-32186" fmla="*/ 6132 h 17230"/>
              <a:gd name="connsiteX66-32187" fmla="*/ 6435 w 13843"/>
              <a:gd name="connsiteY66-32188" fmla="*/ 6532 h 17230"/>
              <a:gd name="connsiteX67-32189" fmla="*/ 6001 w 13843"/>
              <a:gd name="connsiteY67-32190" fmla="*/ 6935 h 17230"/>
              <a:gd name="connsiteX68-32191" fmla="*/ 5399 w 13843"/>
              <a:gd name="connsiteY68-32192" fmla="*/ 7260 h 17230"/>
              <a:gd name="connsiteX69-32193" fmla="*/ 5530 w 13843"/>
              <a:gd name="connsiteY69-32194" fmla="*/ 7171 h 17230"/>
              <a:gd name="connsiteX70-32195" fmla="*/ 5907 w 13843"/>
              <a:gd name="connsiteY70-32196" fmla="*/ 7016 h 17230"/>
              <a:gd name="connsiteX71-32197" fmla="*/ 5409 w 13843"/>
              <a:gd name="connsiteY71-32198" fmla="*/ 7287 h 17230"/>
              <a:gd name="connsiteX72-32199" fmla="*/ 4445 w 13843"/>
              <a:gd name="connsiteY72-32200" fmla="*/ 8017 h 17230"/>
              <a:gd name="connsiteX73-32201" fmla="*/ 3889 w 13843"/>
              <a:gd name="connsiteY73-32202" fmla="*/ 8372 h 17230"/>
              <a:gd name="connsiteX74-32203" fmla="*/ 3037 w 13843"/>
              <a:gd name="connsiteY74-32204" fmla="*/ 9379 h 17230"/>
              <a:gd name="connsiteX75-32205" fmla="*/ 1578 w 13843"/>
              <a:gd name="connsiteY75-32206" fmla="*/ 10268 h 17230"/>
              <a:gd name="connsiteX76-32207" fmla="*/ 495 w 13843"/>
              <a:gd name="connsiteY76-32208" fmla="*/ 10196 h 17230"/>
              <a:gd name="connsiteX77-32209" fmla="*/ 330 w 13843"/>
              <a:gd name="connsiteY77-32210" fmla="*/ 8790 h 17230"/>
              <a:gd name="connsiteX78-32211" fmla="*/ 109 w 13843"/>
              <a:gd name="connsiteY78-32212" fmla="*/ 7008 h 17230"/>
              <a:gd name="connsiteX0-32213" fmla="*/ 109 w 13843"/>
              <a:gd name="connsiteY0-32214" fmla="*/ 7008 h 17230"/>
              <a:gd name="connsiteX1-32215" fmla="*/ 2370 w 13843"/>
              <a:gd name="connsiteY1-32216" fmla="*/ 6237 h 17230"/>
              <a:gd name="connsiteX2-32217" fmla="*/ 4241 w 13843"/>
              <a:gd name="connsiteY2-32218" fmla="*/ 5504 h 17230"/>
              <a:gd name="connsiteX3-32219" fmla="*/ 6507 w 13843"/>
              <a:gd name="connsiteY3-32220" fmla="*/ 3399 h 17230"/>
              <a:gd name="connsiteX4-32221" fmla="*/ 7079 w 13843"/>
              <a:gd name="connsiteY4-32222" fmla="*/ 2367 h 17230"/>
              <a:gd name="connsiteX5-32223" fmla="*/ 7253 w 13843"/>
              <a:gd name="connsiteY5-32224" fmla="*/ 2149 h 17230"/>
              <a:gd name="connsiteX6-32225" fmla="*/ 7474 w 13843"/>
              <a:gd name="connsiteY6-32226" fmla="*/ 826 h 17230"/>
              <a:gd name="connsiteX7-32227" fmla="*/ 7824 w 13843"/>
              <a:gd name="connsiteY7-32228" fmla="*/ 961 h 17230"/>
              <a:gd name="connsiteX8-32229" fmla="*/ 8180 w 13843"/>
              <a:gd name="connsiteY8-32230" fmla="*/ 1915 h 17230"/>
              <a:gd name="connsiteX9-32231" fmla="*/ 8912 w 13843"/>
              <a:gd name="connsiteY9-32232" fmla="*/ 752 h 17230"/>
              <a:gd name="connsiteX10-32233" fmla="*/ 8584 w 13843"/>
              <a:gd name="connsiteY10-32234" fmla="*/ 1546 h 17230"/>
              <a:gd name="connsiteX11-32235" fmla="*/ 9243 w 13843"/>
              <a:gd name="connsiteY11-32236" fmla="*/ 19 h 17230"/>
              <a:gd name="connsiteX12-32237" fmla="*/ 9729 w 13843"/>
              <a:gd name="connsiteY12-32238" fmla="*/ 14 h 17230"/>
              <a:gd name="connsiteX13-32239" fmla="*/ 9825 w 13843"/>
              <a:gd name="connsiteY13-32240" fmla="*/ 1200 h 17230"/>
              <a:gd name="connsiteX14-32241" fmla="*/ 11867 w 13843"/>
              <a:gd name="connsiteY14-32242" fmla="*/ 3664 h 17230"/>
              <a:gd name="connsiteX15-32243" fmla="*/ 13658 w 13843"/>
              <a:gd name="connsiteY15-32244" fmla="*/ 12081 h 17230"/>
              <a:gd name="connsiteX16-32245" fmla="*/ 13784 w 13843"/>
              <a:gd name="connsiteY16-32246" fmla="*/ 17145 h 17230"/>
              <a:gd name="connsiteX17-32247" fmla="*/ 13607 w 13843"/>
              <a:gd name="connsiteY17-32248" fmla="*/ 15125 h 17230"/>
              <a:gd name="connsiteX18-32249" fmla="*/ 13156 w 13843"/>
              <a:gd name="connsiteY18-32250" fmla="*/ 17058 h 17230"/>
              <a:gd name="connsiteX19-32251" fmla="*/ 13395 w 13843"/>
              <a:gd name="connsiteY19-32252" fmla="*/ 13248 h 17230"/>
              <a:gd name="connsiteX20-32253" fmla="*/ 12761 w 13843"/>
              <a:gd name="connsiteY20-32254" fmla="*/ 9413 h 17230"/>
              <a:gd name="connsiteX21-32255" fmla="*/ 13203 w 13843"/>
              <a:gd name="connsiteY21-32256" fmla="*/ 14014 h 17230"/>
              <a:gd name="connsiteX22-32257" fmla="*/ 12915 w 13843"/>
              <a:gd name="connsiteY22-32258" fmla="*/ 14786 h 17230"/>
              <a:gd name="connsiteX23-32259" fmla="*/ 12429 w 13843"/>
              <a:gd name="connsiteY23-32260" fmla="*/ 15779 h 17230"/>
              <a:gd name="connsiteX24-32261" fmla="*/ 12465 w 13843"/>
              <a:gd name="connsiteY24-32262" fmla="*/ 10366 h 17230"/>
              <a:gd name="connsiteX25-32263" fmla="*/ 11546 w 13843"/>
              <a:gd name="connsiteY25-32264" fmla="*/ 4727 h 17230"/>
              <a:gd name="connsiteX26-32265" fmla="*/ 11713 w 13843"/>
              <a:gd name="connsiteY26-32266" fmla="*/ 7113 h 17230"/>
              <a:gd name="connsiteX27-32267" fmla="*/ 11954 w 13843"/>
              <a:gd name="connsiteY27-32268" fmla="*/ 7984 h 17230"/>
              <a:gd name="connsiteX28-32269" fmla="*/ 12312 w 13843"/>
              <a:gd name="connsiteY28-32270" fmla="*/ 9938 h 17230"/>
              <a:gd name="connsiteX29-32271" fmla="*/ 11938 w 13843"/>
              <a:gd name="connsiteY29-32272" fmla="*/ 9257 h 17230"/>
              <a:gd name="connsiteX30-32273" fmla="*/ 12308 w 13843"/>
              <a:gd name="connsiteY30-32274" fmla="*/ 11544 h 17230"/>
              <a:gd name="connsiteX31-32275" fmla="*/ 12198 w 13843"/>
              <a:gd name="connsiteY31-32276" fmla="*/ 14201 h 17230"/>
              <a:gd name="connsiteX32-32277" fmla="*/ 12111 w 13843"/>
              <a:gd name="connsiteY32-32278" fmla="*/ 16228 h 17230"/>
              <a:gd name="connsiteX33-32279" fmla="*/ 11833 w 13843"/>
              <a:gd name="connsiteY33-32280" fmla="*/ 13325 h 17230"/>
              <a:gd name="connsiteX34-32281" fmla="*/ 11685 w 13843"/>
              <a:gd name="connsiteY34-32282" fmla="*/ 11252 h 17230"/>
              <a:gd name="connsiteX35-32283" fmla="*/ 11028 w 13843"/>
              <a:gd name="connsiteY35-32284" fmla="*/ 6212 h 17230"/>
              <a:gd name="connsiteX36-32285" fmla="*/ 11374 w 13843"/>
              <a:gd name="connsiteY36-32286" fmla="*/ 11757 h 17230"/>
              <a:gd name="connsiteX37-32287" fmla="*/ 11574 w 13843"/>
              <a:gd name="connsiteY37-32288" fmla="*/ 14285 h 17230"/>
              <a:gd name="connsiteX38-32289" fmla="*/ 11403 w 13843"/>
              <a:gd name="connsiteY38-32290" fmla="*/ 16746 h 17230"/>
              <a:gd name="connsiteX39-32291" fmla="*/ 11211 w 13843"/>
              <a:gd name="connsiteY39-32292" fmla="*/ 13822 h 17230"/>
              <a:gd name="connsiteX40-32293" fmla="*/ 10807 w 13843"/>
              <a:gd name="connsiteY40-32294" fmla="*/ 16705 h 17230"/>
              <a:gd name="connsiteX41-32295" fmla="*/ 10464 w 13843"/>
              <a:gd name="connsiteY41-32296" fmla="*/ 17020 h 17230"/>
              <a:gd name="connsiteX42-32297" fmla="*/ 10543 w 13843"/>
              <a:gd name="connsiteY42-32298" fmla="*/ 16578 h 17230"/>
              <a:gd name="connsiteX43-32299" fmla="*/ 10656 w 13843"/>
              <a:gd name="connsiteY43-32300" fmla="*/ 15449 h 17230"/>
              <a:gd name="connsiteX44-32301" fmla="*/ 10782 w 13843"/>
              <a:gd name="connsiteY44-32302" fmla="*/ 14870 h 17230"/>
              <a:gd name="connsiteX45-32303" fmla="*/ 10671 w 13843"/>
              <a:gd name="connsiteY45-32304" fmla="*/ 15401 h 17230"/>
              <a:gd name="connsiteX46-32305" fmla="*/ 10281 w 13843"/>
              <a:gd name="connsiteY46-32306" fmla="*/ 15775 h 17230"/>
              <a:gd name="connsiteX47-32307" fmla="*/ 10129 w 13843"/>
              <a:gd name="connsiteY47-32308" fmla="*/ 16622 h 17230"/>
              <a:gd name="connsiteX48-32309" fmla="*/ 10139 w 13843"/>
              <a:gd name="connsiteY48-32310" fmla="*/ 15898 h 17230"/>
              <a:gd name="connsiteX49-32311" fmla="*/ 10390 w 13843"/>
              <a:gd name="connsiteY49-32312" fmla="*/ 14890 h 17230"/>
              <a:gd name="connsiteX50-32313" fmla="*/ 10589 w 13843"/>
              <a:gd name="connsiteY50-32314" fmla="*/ 14100 h 17230"/>
              <a:gd name="connsiteX51-32315" fmla="*/ 10680 w 13843"/>
              <a:gd name="connsiteY51-32316" fmla="*/ 10105 h 17230"/>
              <a:gd name="connsiteX52-32317" fmla="*/ 10823 w 13843"/>
              <a:gd name="connsiteY52-32318" fmla="*/ 8335 h 17230"/>
              <a:gd name="connsiteX53-32319" fmla="*/ 10354 w 13843"/>
              <a:gd name="connsiteY53-32320" fmla="*/ 12175 h 17230"/>
              <a:gd name="connsiteX54-32321" fmla="*/ 9983 w 13843"/>
              <a:gd name="connsiteY54-32322" fmla="*/ 14822 h 17230"/>
              <a:gd name="connsiteX55-32323" fmla="*/ 9249 w 13843"/>
              <a:gd name="connsiteY55-32324" fmla="*/ 15782 h 17230"/>
              <a:gd name="connsiteX56-32325" fmla="*/ 9969 w 13843"/>
              <a:gd name="connsiteY56-32326" fmla="*/ 11851 h 17230"/>
              <a:gd name="connsiteX57-32327" fmla="*/ 9027 w 13843"/>
              <a:gd name="connsiteY57-32328" fmla="*/ 14028 h 17230"/>
              <a:gd name="connsiteX58-32329" fmla="*/ 9699 w 13843"/>
              <a:gd name="connsiteY58-32330" fmla="*/ 11442 h 17230"/>
              <a:gd name="connsiteX59-32331" fmla="*/ 9677 w 13843"/>
              <a:gd name="connsiteY59-32332" fmla="*/ 10364 h 17230"/>
              <a:gd name="connsiteX60-32333" fmla="*/ 10158 w 13843"/>
              <a:gd name="connsiteY60-32334" fmla="*/ 5766 h 17230"/>
              <a:gd name="connsiteX61-32335" fmla="*/ 9331 w 13843"/>
              <a:gd name="connsiteY61-32336" fmla="*/ 3785 h 17230"/>
              <a:gd name="connsiteX62-32337" fmla="*/ 8495 w 13843"/>
              <a:gd name="connsiteY62-32338" fmla="*/ 4400 h 17230"/>
              <a:gd name="connsiteX63-32339" fmla="*/ 7411 w 13843"/>
              <a:gd name="connsiteY63-32340" fmla="*/ 5133 h 17230"/>
              <a:gd name="connsiteX64-32341" fmla="*/ 6860 w 13843"/>
              <a:gd name="connsiteY64-32342" fmla="*/ 5686 h 17230"/>
              <a:gd name="connsiteX65-32343" fmla="*/ 6527 w 13843"/>
              <a:gd name="connsiteY65-32344" fmla="*/ 6132 h 17230"/>
              <a:gd name="connsiteX66-32345" fmla="*/ 6435 w 13843"/>
              <a:gd name="connsiteY66-32346" fmla="*/ 6532 h 17230"/>
              <a:gd name="connsiteX67-32347" fmla="*/ 6001 w 13843"/>
              <a:gd name="connsiteY67-32348" fmla="*/ 6935 h 17230"/>
              <a:gd name="connsiteX68-32349" fmla="*/ 5399 w 13843"/>
              <a:gd name="connsiteY68-32350" fmla="*/ 7260 h 17230"/>
              <a:gd name="connsiteX69-32351" fmla="*/ 5530 w 13843"/>
              <a:gd name="connsiteY69-32352" fmla="*/ 7171 h 17230"/>
              <a:gd name="connsiteX70-32353" fmla="*/ 5907 w 13843"/>
              <a:gd name="connsiteY70-32354" fmla="*/ 7016 h 17230"/>
              <a:gd name="connsiteX71-32355" fmla="*/ 5409 w 13843"/>
              <a:gd name="connsiteY71-32356" fmla="*/ 7287 h 17230"/>
              <a:gd name="connsiteX72-32357" fmla="*/ 4445 w 13843"/>
              <a:gd name="connsiteY72-32358" fmla="*/ 8017 h 17230"/>
              <a:gd name="connsiteX73-32359" fmla="*/ 3889 w 13843"/>
              <a:gd name="connsiteY73-32360" fmla="*/ 8372 h 17230"/>
              <a:gd name="connsiteX74-32361" fmla="*/ 3037 w 13843"/>
              <a:gd name="connsiteY74-32362" fmla="*/ 9379 h 17230"/>
              <a:gd name="connsiteX75-32363" fmla="*/ 1578 w 13843"/>
              <a:gd name="connsiteY75-32364" fmla="*/ 10268 h 17230"/>
              <a:gd name="connsiteX76-32365" fmla="*/ 495 w 13843"/>
              <a:gd name="connsiteY76-32366" fmla="*/ 10196 h 17230"/>
              <a:gd name="connsiteX77-32367" fmla="*/ 330 w 13843"/>
              <a:gd name="connsiteY77-32368" fmla="*/ 8790 h 17230"/>
              <a:gd name="connsiteX78-32369" fmla="*/ 109 w 13843"/>
              <a:gd name="connsiteY78-32370" fmla="*/ 7008 h 17230"/>
              <a:gd name="connsiteX0-32371" fmla="*/ 109 w 13843"/>
              <a:gd name="connsiteY0-32372" fmla="*/ 7008 h 17230"/>
              <a:gd name="connsiteX1-32373" fmla="*/ 2370 w 13843"/>
              <a:gd name="connsiteY1-32374" fmla="*/ 6237 h 17230"/>
              <a:gd name="connsiteX2-32375" fmla="*/ 4241 w 13843"/>
              <a:gd name="connsiteY2-32376" fmla="*/ 5504 h 17230"/>
              <a:gd name="connsiteX3-32377" fmla="*/ 6507 w 13843"/>
              <a:gd name="connsiteY3-32378" fmla="*/ 3399 h 17230"/>
              <a:gd name="connsiteX4-32379" fmla="*/ 7079 w 13843"/>
              <a:gd name="connsiteY4-32380" fmla="*/ 2367 h 17230"/>
              <a:gd name="connsiteX5-32381" fmla="*/ 7253 w 13843"/>
              <a:gd name="connsiteY5-32382" fmla="*/ 2149 h 17230"/>
              <a:gd name="connsiteX6-32383" fmla="*/ 7474 w 13843"/>
              <a:gd name="connsiteY6-32384" fmla="*/ 826 h 17230"/>
              <a:gd name="connsiteX7-32385" fmla="*/ 7824 w 13843"/>
              <a:gd name="connsiteY7-32386" fmla="*/ 961 h 17230"/>
              <a:gd name="connsiteX8-32387" fmla="*/ 8180 w 13843"/>
              <a:gd name="connsiteY8-32388" fmla="*/ 1915 h 17230"/>
              <a:gd name="connsiteX9-32389" fmla="*/ 8912 w 13843"/>
              <a:gd name="connsiteY9-32390" fmla="*/ 752 h 17230"/>
              <a:gd name="connsiteX10-32391" fmla="*/ 8584 w 13843"/>
              <a:gd name="connsiteY10-32392" fmla="*/ 1546 h 17230"/>
              <a:gd name="connsiteX11-32393" fmla="*/ 9243 w 13843"/>
              <a:gd name="connsiteY11-32394" fmla="*/ 19 h 17230"/>
              <a:gd name="connsiteX12-32395" fmla="*/ 9729 w 13843"/>
              <a:gd name="connsiteY12-32396" fmla="*/ 14 h 17230"/>
              <a:gd name="connsiteX13-32397" fmla="*/ 9825 w 13843"/>
              <a:gd name="connsiteY13-32398" fmla="*/ 1200 h 17230"/>
              <a:gd name="connsiteX14-32399" fmla="*/ 11867 w 13843"/>
              <a:gd name="connsiteY14-32400" fmla="*/ 3664 h 17230"/>
              <a:gd name="connsiteX15-32401" fmla="*/ 13658 w 13843"/>
              <a:gd name="connsiteY15-32402" fmla="*/ 12081 h 17230"/>
              <a:gd name="connsiteX16-32403" fmla="*/ 13784 w 13843"/>
              <a:gd name="connsiteY16-32404" fmla="*/ 17145 h 17230"/>
              <a:gd name="connsiteX17-32405" fmla="*/ 13607 w 13843"/>
              <a:gd name="connsiteY17-32406" fmla="*/ 15125 h 17230"/>
              <a:gd name="connsiteX18-32407" fmla="*/ 13156 w 13843"/>
              <a:gd name="connsiteY18-32408" fmla="*/ 17058 h 17230"/>
              <a:gd name="connsiteX19-32409" fmla="*/ 13395 w 13843"/>
              <a:gd name="connsiteY19-32410" fmla="*/ 13248 h 17230"/>
              <a:gd name="connsiteX20-32411" fmla="*/ 12761 w 13843"/>
              <a:gd name="connsiteY20-32412" fmla="*/ 9413 h 17230"/>
              <a:gd name="connsiteX21-32413" fmla="*/ 13203 w 13843"/>
              <a:gd name="connsiteY21-32414" fmla="*/ 14014 h 17230"/>
              <a:gd name="connsiteX22-32415" fmla="*/ 12915 w 13843"/>
              <a:gd name="connsiteY22-32416" fmla="*/ 14786 h 17230"/>
              <a:gd name="connsiteX23-32417" fmla="*/ 12429 w 13843"/>
              <a:gd name="connsiteY23-32418" fmla="*/ 15779 h 17230"/>
              <a:gd name="connsiteX24-32419" fmla="*/ 12465 w 13843"/>
              <a:gd name="connsiteY24-32420" fmla="*/ 10366 h 17230"/>
              <a:gd name="connsiteX25-32421" fmla="*/ 11546 w 13843"/>
              <a:gd name="connsiteY25-32422" fmla="*/ 4727 h 17230"/>
              <a:gd name="connsiteX26-32423" fmla="*/ 11713 w 13843"/>
              <a:gd name="connsiteY26-32424" fmla="*/ 7113 h 17230"/>
              <a:gd name="connsiteX27-32425" fmla="*/ 11954 w 13843"/>
              <a:gd name="connsiteY27-32426" fmla="*/ 7984 h 17230"/>
              <a:gd name="connsiteX28-32427" fmla="*/ 12312 w 13843"/>
              <a:gd name="connsiteY28-32428" fmla="*/ 9938 h 17230"/>
              <a:gd name="connsiteX29-32429" fmla="*/ 11938 w 13843"/>
              <a:gd name="connsiteY29-32430" fmla="*/ 9257 h 17230"/>
              <a:gd name="connsiteX30-32431" fmla="*/ 12308 w 13843"/>
              <a:gd name="connsiteY30-32432" fmla="*/ 11544 h 17230"/>
              <a:gd name="connsiteX31-32433" fmla="*/ 12198 w 13843"/>
              <a:gd name="connsiteY31-32434" fmla="*/ 14201 h 17230"/>
              <a:gd name="connsiteX32-32435" fmla="*/ 12111 w 13843"/>
              <a:gd name="connsiteY32-32436" fmla="*/ 16228 h 17230"/>
              <a:gd name="connsiteX33-32437" fmla="*/ 11833 w 13843"/>
              <a:gd name="connsiteY33-32438" fmla="*/ 13325 h 17230"/>
              <a:gd name="connsiteX34-32439" fmla="*/ 11685 w 13843"/>
              <a:gd name="connsiteY34-32440" fmla="*/ 11252 h 17230"/>
              <a:gd name="connsiteX35-32441" fmla="*/ 11028 w 13843"/>
              <a:gd name="connsiteY35-32442" fmla="*/ 6212 h 17230"/>
              <a:gd name="connsiteX36-32443" fmla="*/ 11374 w 13843"/>
              <a:gd name="connsiteY36-32444" fmla="*/ 11757 h 17230"/>
              <a:gd name="connsiteX37-32445" fmla="*/ 11574 w 13843"/>
              <a:gd name="connsiteY37-32446" fmla="*/ 14285 h 17230"/>
              <a:gd name="connsiteX38-32447" fmla="*/ 11403 w 13843"/>
              <a:gd name="connsiteY38-32448" fmla="*/ 16746 h 17230"/>
              <a:gd name="connsiteX39-32449" fmla="*/ 11211 w 13843"/>
              <a:gd name="connsiteY39-32450" fmla="*/ 13822 h 17230"/>
              <a:gd name="connsiteX40-32451" fmla="*/ 10807 w 13843"/>
              <a:gd name="connsiteY40-32452" fmla="*/ 16705 h 17230"/>
              <a:gd name="connsiteX41-32453" fmla="*/ 10464 w 13843"/>
              <a:gd name="connsiteY41-32454" fmla="*/ 17020 h 17230"/>
              <a:gd name="connsiteX42-32455" fmla="*/ 10543 w 13843"/>
              <a:gd name="connsiteY42-32456" fmla="*/ 16578 h 17230"/>
              <a:gd name="connsiteX43-32457" fmla="*/ 10656 w 13843"/>
              <a:gd name="connsiteY43-32458" fmla="*/ 15449 h 17230"/>
              <a:gd name="connsiteX44-32459" fmla="*/ 10782 w 13843"/>
              <a:gd name="connsiteY44-32460" fmla="*/ 14870 h 17230"/>
              <a:gd name="connsiteX45-32461" fmla="*/ 10671 w 13843"/>
              <a:gd name="connsiteY45-32462" fmla="*/ 15401 h 17230"/>
              <a:gd name="connsiteX46-32463" fmla="*/ 10281 w 13843"/>
              <a:gd name="connsiteY46-32464" fmla="*/ 15775 h 17230"/>
              <a:gd name="connsiteX47-32465" fmla="*/ 10129 w 13843"/>
              <a:gd name="connsiteY47-32466" fmla="*/ 16622 h 17230"/>
              <a:gd name="connsiteX48-32467" fmla="*/ 10139 w 13843"/>
              <a:gd name="connsiteY48-32468" fmla="*/ 15898 h 17230"/>
              <a:gd name="connsiteX49-32469" fmla="*/ 10390 w 13843"/>
              <a:gd name="connsiteY49-32470" fmla="*/ 14890 h 17230"/>
              <a:gd name="connsiteX50-32471" fmla="*/ 10589 w 13843"/>
              <a:gd name="connsiteY50-32472" fmla="*/ 14100 h 17230"/>
              <a:gd name="connsiteX51-32473" fmla="*/ 10680 w 13843"/>
              <a:gd name="connsiteY51-32474" fmla="*/ 10105 h 17230"/>
              <a:gd name="connsiteX52-32475" fmla="*/ 10823 w 13843"/>
              <a:gd name="connsiteY52-32476" fmla="*/ 8335 h 17230"/>
              <a:gd name="connsiteX53-32477" fmla="*/ 10354 w 13843"/>
              <a:gd name="connsiteY53-32478" fmla="*/ 12175 h 17230"/>
              <a:gd name="connsiteX54-32479" fmla="*/ 9983 w 13843"/>
              <a:gd name="connsiteY54-32480" fmla="*/ 14822 h 17230"/>
              <a:gd name="connsiteX55-32481" fmla="*/ 9249 w 13843"/>
              <a:gd name="connsiteY55-32482" fmla="*/ 15782 h 17230"/>
              <a:gd name="connsiteX56-32483" fmla="*/ 9969 w 13843"/>
              <a:gd name="connsiteY56-32484" fmla="*/ 11851 h 17230"/>
              <a:gd name="connsiteX57-32485" fmla="*/ 9027 w 13843"/>
              <a:gd name="connsiteY57-32486" fmla="*/ 14028 h 17230"/>
              <a:gd name="connsiteX58-32487" fmla="*/ 9181 w 13843"/>
              <a:gd name="connsiteY58-32488" fmla="*/ 11706 h 17230"/>
              <a:gd name="connsiteX59-32489" fmla="*/ 9677 w 13843"/>
              <a:gd name="connsiteY59-32490" fmla="*/ 10364 h 17230"/>
              <a:gd name="connsiteX60-32491" fmla="*/ 10158 w 13843"/>
              <a:gd name="connsiteY60-32492" fmla="*/ 5766 h 17230"/>
              <a:gd name="connsiteX61-32493" fmla="*/ 9331 w 13843"/>
              <a:gd name="connsiteY61-32494" fmla="*/ 3785 h 17230"/>
              <a:gd name="connsiteX62-32495" fmla="*/ 8495 w 13843"/>
              <a:gd name="connsiteY62-32496" fmla="*/ 4400 h 17230"/>
              <a:gd name="connsiteX63-32497" fmla="*/ 7411 w 13843"/>
              <a:gd name="connsiteY63-32498" fmla="*/ 5133 h 17230"/>
              <a:gd name="connsiteX64-32499" fmla="*/ 6860 w 13843"/>
              <a:gd name="connsiteY64-32500" fmla="*/ 5686 h 17230"/>
              <a:gd name="connsiteX65-32501" fmla="*/ 6527 w 13843"/>
              <a:gd name="connsiteY65-32502" fmla="*/ 6132 h 17230"/>
              <a:gd name="connsiteX66-32503" fmla="*/ 6435 w 13843"/>
              <a:gd name="connsiteY66-32504" fmla="*/ 6532 h 17230"/>
              <a:gd name="connsiteX67-32505" fmla="*/ 6001 w 13843"/>
              <a:gd name="connsiteY67-32506" fmla="*/ 6935 h 17230"/>
              <a:gd name="connsiteX68-32507" fmla="*/ 5399 w 13843"/>
              <a:gd name="connsiteY68-32508" fmla="*/ 7260 h 17230"/>
              <a:gd name="connsiteX69-32509" fmla="*/ 5530 w 13843"/>
              <a:gd name="connsiteY69-32510" fmla="*/ 7171 h 17230"/>
              <a:gd name="connsiteX70-32511" fmla="*/ 5907 w 13843"/>
              <a:gd name="connsiteY70-32512" fmla="*/ 7016 h 17230"/>
              <a:gd name="connsiteX71-32513" fmla="*/ 5409 w 13843"/>
              <a:gd name="connsiteY71-32514" fmla="*/ 7287 h 17230"/>
              <a:gd name="connsiteX72-32515" fmla="*/ 4445 w 13843"/>
              <a:gd name="connsiteY72-32516" fmla="*/ 8017 h 17230"/>
              <a:gd name="connsiteX73-32517" fmla="*/ 3889 w 13843"/>
              <a:gd name="connsiteY73-32518" fmla="*/ 8372 h 17230"/>
              <a:gd name="connsiteX74-32519" fmla="*/ 3037 w 13843"/>
              <a:gd name="connsiteY74-32520" fmla="*/ 9379 h 17230"/>
              <a:gd name="connsiteX75-32521" fmla="*/ 1578 w 13843"/>
              <a:gd name="connsiteY75-32522" fmla="*/ 10268 h 17230"/>
              <a:gd name="connsiteX76-32523" fmla="*/ 495 w 13843"/>
              <a:gd name="connsiteY76-32524" fmla="*/ 10196 h 17230"/>
              <a:gd name="connsiteX77-32525" fmla="*/ 330 w 13843"/>
              <a:gd name="connsiteY77-32526" fmla="*/ 8790 h 17230"/>
              <a:gd name="connsiteX78-32527" fmla="*/ 109 w 13843"/>
              <a:gd name="connsiteY78-32528" fmla="*/ 7008 h 17230"/>
              <a:gd name="connsiteX0-32529" fmla="*/ 109 w 13935"/>
              <a:gd name="connsiteY0-32530" fmla="*/ 7008 h 17230"/>
              <a:gd name="connsiteX1-32531" fmla="*/ 2370 w 13935"/>
              <a:gd name="connsiteY1-32532" fmla="*/ 6237 h 17230"/>
              <a:gd name="connsiteX2-32533" fmla="*/ 4241 w 13935"/>
              <a:gd name="connsiteY2-32534" fmla="*/ 5504 h 17230"/>
              <a:gd name="connsiteX3-32535" fmla="*/ 6507 w 13935"/>
              <a:gd name="connsiteY3-32536" fmla="*/ 3399 h 17230"/>
              <a:gd name="connsiteX4-32537" fmla="*/ 7079 w 13935"/>
              <a:gd name="connsiteY4-32538" fmla="*/ 2367 h 17230"/>
              <a:gd name="connsiteX5-32539" fmla="*/ 7253 w 13935"/>
              <a:gd name="connsiteY5-32540" fmla="*/ 2149 h 17230"/>
              <a:gd name="connsiteX6-32541" fmla="*/ 7474 w 13935"/>
              <a:gd name="connsiteY6-32542" fmla="*/ 826 h 17230"/>
              <a:gd name="connsiteX7-32543" fmla="*/ 7824 w 13935"/>
              <a:gd name="connsiteY7-32544" fmla="*/ 961 h 17230"/>
              <a:gd name="connsiteX8-32545" fmla="*/ 8180 w 13935"/>
              <a:gd name="connsiteY8-32546" fmla="*/ 1915 h 17230"/>
              <a:gd name="connsiteX9-32547" fmla="*/ 8912 w 13935"/>
              <a:gd name="connsiteY9-32548" fmla="*/ 752 h 17230"/>
              <a:gd name="connsiteX10-32549" fmla="*/ 8584 w 13935"/>
              <a:gd name="connsiteY10-32550" fmla="*/ 1546 h 17230"/>
              <a:gd name="connsiteX11-32551" fmla="*/ 9243 w 13935"/>
              <a:gd name="connsiteY11-32552" fmla="*/ 19 h 17230"/>
              <a:gd name="connsiteX12-32553" fmla="*/ 9729 w 13935"/>
              <a:gd name="connsiteY12-32554" fmla="*/ 14 h 17230"/>
              <a:gd name="connsiteX13-32555" fmla="*/ 9825 w 13935"/>
              <a:gd name="connsiteY13-32556" fmla="*/ 1200 h 17230"/>
              <a:gd name="connsiteX14-32557" fmla="*/ 11867 w 13935"/>
              <a:gd name="connsiteY14-32558" fmla="*/ 3664 h 17230"/>
              <a:gd name="connsiteX15-32559" fmla="*/ 13797 w 13935"/>
              <a:gd name="connsiteY15-32560" fmla="*/ 12107 h 17230"/>
              <a:gd name="connsiteX16-32561" fmla="*/ 13784 w 13935"/>
              <a:gd name="connsiteY16-32562" fmla="*/ 17145 h 17230"/>
              <a:gd name="connsiteX17-32563" fmla="*/ 13607 w 13935"/>
              <a:gd name="connsiteY17-32564" fmla="*/ 15125 h 17230"/>
              <a:gd name="connsiteX18-32565" fmla="*/ 13156 w 13935"/>
              <a:gd name="connsiteY18-32566" fmla="*/ 17058 h 17230"/>
              <a:gd name="connsiteX19-32567" fmla="*/ 13395 w 13935"/>
              <a:gd name="connsiteY19-32568" fmla="*/ 13248 h 17230"/>
              <a:gd name="connsiteX20-32569" fmla="*/ 12761 w 13935"/>
              <a:gd name="connsiteY20-32570" fmla="*/ 9413 h 17230"/>
              <a:gd name="connsiteX21-32571" fmla="*/ 13203 w 13935"/>
              <a:gd name="connsiteY21-32572" fmla="*/ 14014 h 17230"/>
              <a:gd name="connsiteX22-32573" fmla="*/ 12915 w 13935"/>
              <a:gd name="connsiteY22-32574" fmla="*/ 14786 h 17230"/>
              <a:gd name="connsiteX23-32575" fmla="*/ 12429 w 13935"/>
              <a:gd name="connsiteY23-32576" fmla="*/ 15779 h 17230"/>
              <a:gd name="connsiteX24-32577" fmla="*/ 12465 w 13935"/>
              <a:gd name="connsiteY24-32578" fmla="*/ 10366 h 17230"/>
              <a:gd name="connsiteX25-32579" fmla="*/ 11546 w 13935"/>
              <a:gd name="connsiteY25-32580" fmla="*/ 4727 h 17230"/>
              <a:gd name="connsiteX26-32581" fmla="*/ 11713 w 13935"/>
              <a:gd name="connsiteY26-32582" fmla="*/ 7113 h 17230"/>
              <a:gd name="connsiteX27-32583" fmla="*/ 11954 w 13935"/>
              <a:gd name="connsiteY27-32584" fmla="*/ 7984 h 17230"/>
              <a:gd name="connsiteX28-32585" fmla="*/ 12312 w 13935"/>
              <a:gd name="connsiteY28-32586" fmla="*/ 9938 h 17230"/>
              <a:gd name="connsiteX29-32587" fmla="*/ 11938 w 13935"/>
              <a:gd name="connsiteY29-32588" fmla="*/ 9257 h 17230"/>
              <a:gd name="connsiteX30-32589" fmla="*/ 12308 w 13935"/>
              <a:gd name="connsiteY30-32590" fmla="*/ 11544 h 17230"/>
              <a:gd name="connsiteX31-32591" fmla="*/ 12198 w 13935"/>
              <a:gd name="connsiteY31-32592" fmla="*/ 14201 h 17230"/>
              <a:gd name="connsiteX32-32593" fmla="*/ 12111 w 13935"/>
              <a:gd name="connsiteY32-32594" fmla="*/ 16228 h 17230"/>
              <a:gd name="connsiteX33-32595" fmla="*/ 11833 w 13935"/>
              <a:gd name="connsiteY33-32596" fmla="*/ 13325 h 17230"/>
              <a:gd name="connsiteX34-32597" fmla="*/ 11685 w 13935"/>
              <a:gd name="connsiteY34-32598" fmla="*/ 11252 h 17230"/>
              <a:gd name="connsiteX35-32599" fmla="*/ 11028 w 13935"/>
              <a:gd name="connsiteY35-32600" fmla="*/ 6212 h 17230"/>
              <a:gd name="connsiteX36-32601" fmla="*/ 11374 w 13935"/>
              <a:gd name="connsiteY36-32602" fmla="*/ 11757 h 17230"/>
              <a:gd name="connsiteX37-32603" fmla="*/ 11574 w 13935"/>
              <a:gd name="connsiteY37-32604" fmla="*/ 14285 h 17230"/>
              <a:gd name="connsiteX38-32605" fmla="*/ 11403 w 13935"/>
              <a:gd name="connsiteY38-32606" fmla="*/ 16746 h 17230"/>
              <a:gd name="connsiteX39-32607" fmla="*/ 11211 w 13935"/>
              <a:gd name="connsiteY39-32608" fmla="*/ 13822 h 17230"/>
              <a:gd name="connsiteX40-32609" fmla="*/ 10807 w 13935"/>
              <a:gd name="connsiteY40-32610" fmla="*/ 16705 h 17230"/>
              <a:gd name="connsiteX41-32611" fmla="*/ 10464 w 13935"/>
              <a:gd name="connsiteY41-32612" fmla="*/ 17020 h 17230"/>
              <a:gd name="connsiteX42-32613" fmla="*/ 10543 w 13935"/>
              <a:gd name="connsiteY42-32614" fmla="*/ 16578 h 17230"/>
              <a:gd name="connsiteX43-32615" fmla="*/ 10656 w 13935"/>
              <a:gd name="connsiteY43-32616" fmla="*/ 15449 h 17230"/>
              <a:gd name="connsiteX44-32617" fmla="*/ 10782 w 13935"/>
              <a:gd name="connsiteY44-32618" fmla="*/ 14870 h 17230"/>
              <a:gd name="connsiteX45-32619" fmla="*/ 10671 w 13935"/>
              <a:gd name="connsiteY45-32620" fmla="*/ 15401 h 17230"/>
              <a:gd name="connsiteX46-32621" fmla="*/ 10281 w 13935"/>
              <a:gd name="connsiteY46-32622" fmla="*/ 15775 h 17230"/>
              <a:gd name="connsiteX47-32623" fmla="*/ 10129 w 13935"/>
              <a:gd name="connsiteY47-32624" fmla="*/ 16622 h 17230"/>
              <a:gd name="connsiteX48-32625" fmla="*/ 10139 w 13935"/>
              <a:gd name="connsiteY48-32626" fmla="*/ 15898 h 17230"/>
              <a:gd name="connsiteX49-32627" fmla="*/ 10390 w 13935"/>
              <a:gd name="connsiteY49-32628" fmla="*/ 14890 h 17230"/>
              <a:gd name="connsiteX50-32629" fmla="*/ 10589 w 13935"/>
              <a:gd name="connsiteY50-32630" fmla="*/ 14100 h 17230"/>
              <a:gd name="connsiteX51-32631" fmla="*/ 10680 w 13935"/>
              <a:gd name="connsiteY51-32632" fmla="*/ 10105 h 17230"/>
              <a:gd name="connsiteX52-32633" fmla="*/ 10823 w 13935"/>
              <a:gd name="connsiteY52-32634" fmla="*/ 8335 h 17230"/>
              <a:gd name="connsiteX53-32635" fmla="*/ 10354 w 13935"/>
              <a:gd name="connsiteY53-32636" fmla="*/ 12175 h 17230"/>
              <a:gd name="connsiteX54-32637" fmla="*/ 9983 w 13935"/>
              <a:gd name="connsiteY54-32638" fmla="*/ 14822 h 17230"/>
              <a:gd name="connsiteX55-32639" fmla="*/ 9249 w 13935"/>
              <a:gd name="connsiteY55-32640" fmla="*/ 15782 h 17230"/>
              <a:gd name="connsiteX56-32641" fmla="*/ 9969 w 13935"/>
              <a:gd name="connsiteY56-32642" fmla="*/ 11851 h 17230"/>
              <a:gd name="connsiteX57-32643" fmla="*/ 9027 w 13935"/>
              <a:gd name="connsiteY57-32644" fmla="*/ 14028 h 17230"/>
              <a:gd name="connsiteX58-32645" fmla="*/ 9181 w 13935"/>
              <a:gd name="connsiteY58-32646" fmla="*/ 11706 h 17230"/>
              <a:gd name="connsiteX59-32647" fmla="*/ 9677 w 13935"/>
              <a:gd name="connsiteY59-32648" fmla="*/ 10364 h 17230"/>
              <a:gd name="connsiteX60-32649" fmla="*/ 10158 w 13935"/>
              <a:gd name="connsiteY60-32650" fmla="*/ 5766 h 17230"/>
              <a:gd name="connsiteX61-32651" fmla="*/ 9331 w 13935"/>
              <a:gd name="connsiteY61-32652" fmla="*/ 3785 h 17230"/>
              <a:gd name="connsiteX62-32653" fmla="*/ 8495 w 13935"/>
              <a:gd name="connsiteY62-32654" fmla="*/ 4400 h 17230"/>
              <a:gd name="connsiteX63-32655" fmla="*/ 7411 w 13935"/>
              <a:gd name="connsiteY63-32656" fmla="*/ 5133 h 17230"/>
              <a:gd name="connsiteX64-32657" fmla="*/ 6860 w 13935"/>
              <a:gd name="connsiteY64-32658" fmla="*/ 5686 h 17230"/>
              <a:gd name="connsiteX65-32659" fmla="*/ 6527 w 13935"/>
              <a:gd name="connsiteY65-32660" fmla="*/ 6132 h 17230"/>
              <a:gd name="connsiteX66-32661" fmla="*/ 6435 w 13935"/>
              <a:gd name="connsiteY66-32662" fmla="*/ 6532 h 17230"/>
              <a:gd name="connsiteX67-32663" fmla="*/ 6001 w 13935"/>
              <a:gd name="connsiteY67-32664" fmla="*/ 6935 h 17230"/>
              <a:gd name="connsiteX68-32665" fmla="*/ 5399 w 13935"/>
              <a:gd name="connsiteY68-32666" fmla="*/ 7260 h 17230"/>
              <a:gd name="connsiteX69-32667" fmla="*/ 5530 w 13935"/>
              <a:gd name="connsiteY69-32668" fmla="*/ 7171 h 17230"/>
              <a:gd name="connsiteX70-32669" fmla="*/ 5907 w 13935"/>
              <a:gd name="connsiteY70-32670" fmla="*/ 7016 h 17230"/>
              <a:gd name="connsiteX71-32671" fmla="*/ 5409 w 13935"/>
              <a:gd name="connsiteY71-32672" fmla="*/ 7287 h 17230"/>
              <a:gd name="connsiteX72-32673" fmla="*/ 4445 w 13935"/>
              <a:gd name="connsiteY72-32674" fmla="*/ 8017 h 17230"/>
              <a:gd name="connsiteX73-32675" fmla="*/ 3889 w 13935"/>
              <a:gd name="connsiteY73-32676" fmla="*/ 8372 h 17230"/>
              <a:gd name="connsiteX74-32677" fmla="*/ 3037 w 13935"/>
              <a:gd name="connsiteY74-32678" fmla="*/ 9379 h 17230"/>
              <a:gd name="connsiteX75-32679" fmla="*/ 1578 w 13935"/>
              <a:gd name="connsiteY75-32680" fmla="*/ 10268 h 17230"/>
              <a:gd name="connsiteX76-32681" fmla="*/ 495 w 13935"/>
              <a:gd name="connsiteY76-32682" fmla="*/ 10196 h 17230"/>
              <a:gd name="connsiteX77-32683" fmla="*/ 330 w 13935"/>
              <a:gd name="connsiteY77-32684" fmla="*/ 8790 h 17230"/>
              <a:gd name="connsiteX78-32685" fmla="*/ 109 w 13935"/>
              <a:gd name="connsiteY78-32686" fmla="*/ 7008 h 17230"/>
              <a:gd name="connsiteX0-32687" fmla="*/ 109 w 13935"/>
              <a:gd name="connsiteY0-32688" fmla="*/ 7008 h 17230"/>
              <a:gd name="connsiteX1-32689" fmla="*/ 2370 w 13935"/>
              <a:gd name="connsiteY1-32690" fmla="*/ 6237 h 17230"/>
              <a:gd name="connsiteX2-32691" fmla="*/ 4241 w 13935"/>
              <a:gd name="connsiteY2-32692" fmla="*/ 5504 h 17230"/>
              <a:gd name="connsiteX3-32693" fmla="*/ 6507 w 13935"/>
              <a:gd name="connsiteY3-32694" fmla="*/ 3399 h 17230"/>
              <a:gd name="connsiteX4-32695" fmla="*/ 7079 w 13935"/>
              <a:gd name="connsiteY4-32696" fmla="*/ 2367 h 17230"/>
              <a:gd name="connsiteX5-32697" fmla="*/ 7253 w 13935"/>
              <a:gd name="connsiteY5-32698" fmla="*/ 2149 h 17230"/>
              <a:gd name="connsiteX6-32699" fmla="*/ 7474 w 13935"/>
              <a:gd name="connsiteY6-32700" fmla="*/ 826 h 17230"/>
              <a:gd name="connsiteX7-32701" fmla="*/ 7824 w 13935"/>
              <a:gd name="connsiteY7-32702" fmla="*/ 961 h 17230"/>
              <a:gd name="connsiteX8-32703" fmla="*/ 8180 w 13935"/>
              <a:gd name="connsiteY8-32704" fmla="*/ 1915 h 17230"/>
              <a:gd name="connsiteX9-32705" fmla="*/ 8912 w 13935"/>
              <a:gd name="connsiteY9-32706" fmla="*/ 752 h 17230"/>
              <a:gd name="connsiteX10-32707" fmla="*/ 8584 w 13935"/>
              <a:gd name="connsiteY10-32708" fmla="*/ 1546 h 17230"/>
              <a:gd name="connsiteX11-32709" fmla="*/ 9243 w 13935"/>
              <a:gd name="connsiteY11-32710" fmla="*/ 19 h 17230"/>
              <a:gd name="connsiteX12-32711" fmla="*/ 9729 w 13935"/>
              <a:gd name="connsiteY12-32712" fmla="*/ 14 h 17230"/>
              <a:gd name="connsiteX13-32713" fmla="*/ 9825 w 13935"/>
              <a:gd name="connsiteY13-32714" fmla="*/ 1200 h 17230"/>
              <a:gd name="connsiteX14-32715" fmla="*/ 11867 w 13935"/>
              <a:gd name="connsiteY14-32716" fmla="*/ 3664 h 17230"/>
              <a:gd name="connsiteX15-32717" fmla="*/ 13797 w 13935"/>
              <a:gd name="connsiteY15-32718" fmla="*/ 12107 h 17230"/>
              <a:gd name="connsiteX16-32719" fmla="*/ 13784 w 13935"/>
              <a:gd name="connsiteY16-32720" fmla="*/ 17145 h 17230"/>
              <a:gd name="connsiteX17-32721" fmla="*/ 13607 w 13935"/>
              <a:gd name="connsiteY17-32722" fmla="*/ 15125 h 17230"/>
              <a:gd name="connsiteX18-32723" fmla="*/ 13156 w 13935"/>
              <a:gd name="connsiteY18-32724" fmla="*/ 17058 h 17230"/>
              <a:gd name="connsiteX19-32725" fmla="*/ 13395 w 13935"/>
              <a:gd name="connsiteY19-32726" fmla="*/ 13248 h 17230"/>
              <a:gd name="connsiteX20-32727" fmla="*/ 12761 w 13935"/>
              <a:gd name="connsiteY20-32728" fmla="*/ 9413 h 17230"/>
              <a:gd name="connsiteX21-32729" fmla="*/ 13203 w 13935"/>
              <a:gd name="connsiteY21-32730" fmla="*/ 14014 h 17230"/>
              <a:gd name="connsiteX22-32731" fmla="*/ 12915 w 13935"/>
              <a:gd name="connsiteY22-32732" fmla="*/ 14786 h 17230"/>
              <a:gd name="connsiteX23-32733" fmla="*/ 12429 w 13935"/>
              <a:gd name="connsiteY23-32734" fmla="*/ 15779 h 17230"/>
              <a:gd name="connsiteX24-32735" fmla="*/ 12465 w 13935"/>
              <a:gd name="connsiteY24-32736" fmla="*/ 10366 h 17230"/>
              <a:gd name="connsiteX25-32737" fmla="*/ 11546 w 13935"/>
              <a:gd name="connsiteY25-32738" fmla="*/ 4727 h 17230"/>
              <a:gd name="connsiteX26-32739" fmla="*/ 11713 w 13935"/>
              <a:gd name="connsiteY26-32740" fmla="*/ 7113 h 17230"/>
              <a:gd name="connsiteX27-32741" fmla="*/ 11954 w 13935"/>
              <a:gd name="connsiteY27-32742" fmla="*/ 7984 h 17230"/>
              <a:gd name="connsiteX28-32743" fmla="*/ 12312 w 13935"/>
              <a:gd name="connsiteY28-32744" fmla="*/ 9938 h 17230"/>
              <a:gd name="connsiteX29-32745" fmla="*/ 11938 w 13935"/>
              <a:gd name="connsiteY29-32746" fmla="*/ 9257 h 17230"/>
              <a:gd name="connsiteX30-32747" fmla="*/ 12308 w 13935"/>
              <a:gd name="connsiteY30-32748" fmla="*/ 11544 h 17230"/>
              <a:gd name="connsiteX31-32749" fmla="*/ 12198 w 13935"/>
              <a:gd name="connsiteY31-32750" fmla="*/ 14201 h 17230"/>
              <a:gd name="connsiteX32-32751" fmla="*/ 12111 w 13935"/>
              <a:gd name="connsiteY32-32752" fmla="*/ 16228 h 17230"/>
              <a:gd name="connsiteX33-32753" fmla="*/ 11833 w 13935"/>
              <a:gd name="connsiteY33-32754" fmla="*/ 13325 h 17230"/>
              <a:gd name="connsiteX34-32755" fmla="*/ 11685 w 13935"/>
              <a:gd name="connsiteY34-32756" fmla="*/ 11252 h 17230"/>
              <a:gd name="connsiteX35-32757" fmla="*/ 11028 w 13935"/>
              <a:gd name="connsiteY35-32758" fmla="*/ 6212 h 17230"/>
              <a:gd name="connsiteX36-32759" fmla="*/ 11374 w 13935"/>
              <a:gd name="connsiteY36-32760" fmla="*/ 11757 h 17230"/>
              <a:gd name="connsiteX37-32761" fmla="*/ 11574 w 13935"/>
              <a:gd name="connsiteY37-32762" fmla="*/ 14285 h 17230"/>
              <a:gd name="connsiteX38-32763" fmla="*/ 11403 w 13935"/>
              <a:gd name="connsiteY38-32764" fmla="*/ 16746 h 17230"/>
              <a:gd name="connsiteX39-32765" fmla="*/ 11211 w 13935"/>
              <a:gd name="connsiteY39-32766" fmla="*/ 13822 h 17230"/>
              <a:gd name="connsiteX40-32767" fmla="*/ 10807 w 13935"/>
              <a:gd name="connsiteY40-32768" fmla="*/ 16705 h 17230"/>
              <a:gd name="connsiteX41-32769" fmla="*/ 10464 w 13935"/>
              <a:gd name="connsiteY41-32770" fmla="*/ 17020 h 17230"/>
              <a:gd name="connsiteX42-32771" fmla="*/ 10543 w 13935"/>
              <a:gd name="connsiteY42-32772" fmla="*/ 16578 h 17230"/>
              <a:gd name="connsiteX43-32773" fmla="*/ 10656 w 13935"/>
              <a:gd name="connsiteY43-32774" fmla="*/ 15449 h 17230"/>
              <a:gd name="connsiteX44-32775" fmla="*/ 10782 w 13935"/>
              <a:gd name="connsiteY44-32776" fmla="*/ 14870 h 17230"/>
              <a:gd name="connsiteX45-32777" fmla="*/ 10671 w 13935"/>
              <a:gd name="connsiteY45-32778" fmla="*/ 15401 h 17230"/>
              <a:gd name="connsiteX46-32779" fmla="*/ 10281 w 13935"/>
              <a:gd name="connsiteY46-32780" fmla="*/ 15775 h 17230"/>
              <a:gd name="connsiteX47-32781" fmla="*/ 10129 w 13935"/>
              <a:gd name="connsiteY47-32782" fmla="*/ 16622 h 17230"/>
              <a:gd name="connsiteX48-32783" fmla="*/ 10139 w 13935"/>
              <a:gd name="connsiteY48-32784" fmla="*/ 15898 h 17230"/>
              <a:gd name="connsiteX49-32785" fmla="*/ 10390 w 13935"/>
              <a:gd name="connsiteY49-32786" fmla="*/ 14890 h 17230"/>
              <a:gd name="connsiteX50-32787" fmla="*/ 10589 w 13935"/>
              <a:gd name="connsiteY50-32788" fmla="*/ 14100 h 17230"/>
              <a:gd name="connsiteX51-32789" fmla="*/ 10680 w 13935"/>
              <a:gd name="connsiteY51-32790" fmla="*/ 10105 h 17230"/>
              <a:gd name="connsiteX52-32791" fmla="*/ 10823 w 13935"/>
              <a:gd name="connsiteY52-32792" fmla="*/ 8335 h 17230"/>
              <a:gd name="connsiteX53-32793" fmla="*/ 10354 w 13935"/>
              <a:gd name="connsiteY53-32794" fmla="*/ 12175 h 17230"/>
              <a:gd name="connsiteX54-32795" fmla="*/ 9983 w 13935"/>
              <a:gd name="connsiteY54-32796" fmla="*/ 14822 h 17230"/>
              <a:gd name="connsiteX55-32797" fmla="*/ 9249 w 13935"/>
              <a:gd name="connsiteY55-32798" fmla="*/ 15782 h 17230"/>
              <a:gd name="connsiteX56-32799" fmla="*/ 9969 w 13935"/>
              <a:gd name="connsiteY56-32800" fmla="*/ 11851 h 17230"/>
              <a:gd name="connsiteX57-32801" fmla="*/ 9027 w 13935"/>
              <a:gd name="connsiteY57-32802" fmla="*/ 14028 h 17230"/>
              <a:gd name="connsiteX58-32803" fmla="*/ 9181 w 13935"/>
              <a:gd name="connsiteY58-32804" fmla="*/ 11706 h 17230"/>
              <a:gd name="connsiteX59-32805" fmla="*/ 9677 w 13935"/>
              <a:gd name="connsiteY59-32806" fmla="*/ 10364 h 17230"/>
              <a:gd name="connsiteX60-32807" fmla="*/ 10158 w 13935"/>
              <a:gd name="connsiteY60-32808" fmla="*/ 5766 h 17230"/>
              <a:gd name="connsiteX61-32809" fmla="*/ 9331 w 13935"/>
              <a:gd name="connsiteY61-32810" fmla="*/ 3785 h 17230"/>
              <a:gd name="connsiteX62-32811" fmla="*/ 8495 w 13935"/>
              <a:gd name="connsiteY62-32812" fmla="*/ 4400 h 17230"/>
              <a:gd name="connsiteX63-32813" fmla="*/ 7411 w 13935"/>
              <a:gd name="connsiteY63-32814" fmla="*/ 5133 h 17230"/>
              <a:gd name="connsiteX64-32815" fmla="*/ 6860 w 13935"/>
              <a:gd name="connsiteY64-32816" fmla="*/ 5686 h 17230"/>
              <a:gd name="connsiteX65-32817" fmla="*/ 6527 w 13935"/>
              <a:gd name="connsiteY65-32818" fmla="*/ 6132 h 17230"/>
              <a:gd name="connsiteX66-32819" fmla="*/ 6435 w 13935"/>
              <a:gd name="connsiteY66-32820" fmla="*/ 6532 h 17230"/>
              <a:gd name="connsiteX67-32821" fmla="*/ 6001 w 13935"/>
              <a:gd name="connsiteY67-32822" fmla="*/ 6935 h 17230"/>
              <a:gd name="connsiteX68-32823" fmla="*/ 5399 w 13935"/>
              <a:gd name="connsiteY68-32824" fmla="*/ 7260 h 17230"/>
              <a:gd name="connsiteX69-32825" fmla="*/ 5530 w 13935"/>
              <a:gd name="connsiteY69-32826" fmla="*/ 7171 h 17230"/>
              <a:gd name="connsiteX70-32827" fmla="*/ 5907 w 13935"/>
              <a:gd name="connsiteY70-32828" fmla="*/ 7016 h 17230"/>
              <a:gd name="connsiteX71-32829" fmla="*/ 5409 w 13935"/>
              <a:gd name="connsiteY71-32830" fmla="*/ 7287 h 17230"/>
              <a:gd name="connsiteX72-32831" fmla="*/ 4445 w 13935"/>
              <a:gd name="connsiteY72-32832" fmla="*/ 8017 h 17230"/>
              <a:gd name="connsiteX73-32833" fmla="*/ 3889 w 13935"/>
              <a:gd name="connsiteY73-32834" fmla="*/ 8372 h 17230"/>
              <a:gd name="connsiteX74-32835" fmla="*/ 3037 w 13935"/>
              <a:gd name="connsiteY74-32836" fmla="*/ 9379 h 17230"/>
              <a:gd name="connsiteX75-32837" fmla="*/ 1578 w 13935"/>
              <a:gd name="connsiteY75-32838" fmla="*/ 10268 h 17230"/>
              <a:gd name="connsiteX76-32839" fmla="*/ 495 w 13935"/>
              <a:gd name="connsiteY76-32840" fmla="*/ 10196 h 17230"/>
              <a:gd name="connsiteX77-32841" fmla="*/ 330 w 13935"/>
              <a:gd name="connsiteY77-32842" fmla="*/ 8790 h 17230"/>
              <a:gd name="connsiteX78-32843" fmla="*/ 109 w 13935"/>
              <a:gd name="connsiteY78-32844" fmla="*/ 7008 h 17230"/>
              <a:gd name="connsiteX0-32845" fmla="*/ 109 w 13935"/>
              <a:gd name="connsiteY0-32846" fmla="*/ 7008 h 17230"/>
              <a:gd name="connsiteX1-32847" fmla="*/ 2370 w 13935"/>
              <a:gd name="connsiteY1-32848" fmla="*/ 6237 h 17230"/>
              <a:gd name="connsiteX2-32849" fmla="*/ 4241 w 13935"/>
              <a:gd name="connsiteY2-32850" fmla="*/ 5504 h 17230"/>
              <a:gd name="connsiteX3-32851" fmla="*/ 6507 w 13935"/>
              <a:gd name="connsiteY3-32852" fmla="*/ 3399 h 17230"/>
              <a:gd name="connsiteX4-32853" fmla="*/ 7079 w 13935"/>
              <a:gd name="connsiteY4-32854" fmla="*/ 2367 h 17230"/>
              <a:gd name="connsiteX5-32855" fmla="*/ 7253 w 13935"/>
              <a:gd name="connsiteY5-32856" fmla="*/ 2149 h 17230"/>
              <a:gd name="connsiteX6-32857" fmla="*/ 7474 w 13935"/>
              <a:gd name="connsiteY6-32858" fmla="*/ 826 h 17230"/>
              <a:gd name="connsiteX7-32859" fmla="*/ 7824 w 13935"/>
              <a:gd name="connsiteY7-32860" fmla="*/ 961 h 17230"/>
              <a:gd name="connsiteX8-32861" fmla="*/ 8180 w 13935"/>
              <a:gd name="connsiteY8-32862" fmla="*/ 1915 h 17230"/>
              <a:gd name="connsiteX9-32863" fmla="*/ 8912 w 13935"/>
              <a:gd name="connsiteY9-32864" fmla="*/ 752 h 17230"/>
              <a:gd name="connsiteX10-32865" fmla="*/ 8584 w 13935"/>
              <a:gd name="connsiteY10-32866" fmla="*/ 1546 h 17230"/>
              <a:gd name="connsiteX11-32867" fmla="*/ 9243 w 13935"/>
              <a:gd name="connsiteY11-32868" fmla="*/ 19 h 17230"/>
              <a:gd name="connsiteX12-32869" fmla="*/ 9729 w 13935"/>
              <a:gd name="connsiteY12-32870" fmla="*/ 14 h 17230"/>
              <a:gd name="connsiteX13-32871" fmla="*/ 9825 w 13935"/>
              <a:gd name="connsiteY13-32872" fmla="*/ 1200 h 17230"/>
              <a:gd name="connsiteX14-32873" fmla="*/ 11867 w 13935"/>
              <a:gd name="connsiteY14-32874" fmla="*/ 3664 h 17230"/>
              <a:gd name="connsiteX15-32875" fmla="*/ 13797 w 13935"/>
              <a:gd name="connsiteY15-32876" fmla="*/ 12107 h 17230"/>
              <a:gd name="connsiteX16-32877" fmla="*/ 13784 w 13935"/>
              <a:gd name="connsiteY16-32878" fmla="*/ 17145 h 17230"/>
              <a:gd name="connsiteX17-32879" fmla="*/ 13607 w 13935"/>
              <a:gd name="connsiteY17-32880" fmla="*/ 15125 h 17230"/>
              <a:gd name="connsiteX18-32881" fmla="*/ 13156 w 13935"/>
              <a:gd name="connsiteY18-32882" fmla="*/ 17058 h 17230"/>
              <a:gd name="connsiteX19-32883" fmla="*/ 13395 w 13935"/>
              <a:gd name="connsiteY19-32884" fmla="*/ 13248 h 17230"/>
              <a:gd name="connsiteX20-32885" fmla="*/ 12865 w 13935"/>
              <a:gd name="connsiteY20-32886" fmla="*/ 9432 h 17230"/>
              <a:gd name="connsiteX21-32887" fmla="*/ 13203 w 13935"/>
              <a:gd name="connsiteY21-32888" fmla="*/ 14014 h 17230"/>
              <a:gd name="connsiteX22-32889" fmla="*/ 12915 w 13935"/>
              <a:gd name="connsiteY22-32890" fmla="*/ 14786 h 17230"/>
              <a:gd name="connsiteX23-32891" fmla="*/ 12429 w 13935"/>
              <a:gd name="connsiteY23-32892" fmla="*/ 15779 h 17230"/>
              <a:gd name="connsiteX24-32893" fmla="*/ 12465 w 13935"/>
              <a:gd name="connsiteY24-32894" fmla="*/ 10366 h 17230"/>
              <a:gd name="connsiteX25-32895" fmla="*/ 11546 w 13935"/>
              <a:gd name="connsiteY25-32896" fmla="*/ 4727 h 17230"/>
              <a:gd name="connsiteX26-32897" fmla="*/ 11713 w 13935"/>
              <a:gd name="connsiteY26-32898" fmla="*/ 7113 h 17230"/>
              <a:gd name="connsiteX27-32899" fmla="*/ 11954 w 13935"/>
              <a:gd name="connsiteY27-32900" fmla="*/ 7984 h 17230"/>
              <a:gd name="connsiteX28-32901" fmla="*/ 12312 w 13935"/>
              <a:gd name="connsiteY28-32902" fmla="*/ 9938 h 17230"/>
              <a:gd name="connsiteX29-32903" fmla="*/ 11938 w 13935"/>
              <a:gd name="connsiteY29-32904" fmla="*/ 9257 h 17230"/>
              <a:gd name="connsiteX30-32905" fmla="*/ 12308 w 13935"/>
              <a:gd name="connsiteY30-32906" fmla="*/ 11544 h 17230"/>
              <a:gd name="connsiteX31-32907" fmla="*/ 12198 w 13935"/>
              <a:gd name="connsiteY31-32908" fmla="*/ 14201 h 17230"/>
              <a:gd name="connsiteX32-32909" fmla="*/ 12111 w 13935"/>
              <a:gd name="connsiteY32-32910" fmla="*/ 16228 h 17230"/>
              <a:gd name="connsiteX33-32911" fmla="*/ 11833 w 13935"/>
              <a:gd name="connsiteY33-32912" fmla="*/ 13325 h 17230"/>
              <a:gd name="connsiteX34-32913" fmla="*/ 11685 w 13935"/>
              <a:gd name="connsiteY34-32914" fmla="*/ 11252 h 17230"/>
              <a:gd name="connsiteX35-32915" fmla="*/ 11028 w 13935"/>
              <a:gd name="connsiteY35-32916" fmla="*/ 6212 h 17230"/>
              <a:gd name="connsiteX36-32917" fmla="*/ 11374 w 13935"/>
              <a:gd name="connsiteY36-32918" fmla="*/ 11757 h 17230"/>
              <a:gd name="connsiteX37-32919" fmla="*/ 11574 w 13935"/>
              <a:gd name="connsiteY37-32920" fmla="*/ 14285 h 17230"/>
              <a:gd name="connsiteX38-32921" fmla="*/ 11403 w 13935"/>
              <a:gd name="connsiteY38-32922" fmla="*/ 16746 h 17230"/>
              <a:gd name="connsiteX39-32923" fmla="*/ 11211 w 13935"/>
              <a:gd name="connsiteY39-32924" fmla="*/ 13822 h 17230"/>
              <a:gd name="connsiteX40-32925" fmla="*/ 10807 w 13935"/>
              <a:gd name="connsiteY40-32926" fmla="*/ 16705 h 17230"/>
              <a:gd name="connsiteX41-32927" fmla="*/ 10464 w 13935"/>
              <a:gd name="connsiteY41-32928" fmla="*/ 17020 h 17230"/>
              <a:gd name="connsiteX42-32929" fmla="*/ 10543 w 13935"/>
              <a:gd name="connsiteY42-32930" fmla="*/ 16578 h 17230"/>
              <a:gd name="connsiteX43-32931" fmla="*/ 10656 w 13935"/>
              <a:gd name="connsiteY43-32932" fmla="*/ 15449 h 17230"/>
              <a:gd name="connsiteX44-32933" fmla="*/ 10782 w 13935"/>
              <a:gd name="connsiteY44-32934" fmla="*/ 14870 h 17230"/>
              <a:gd name="connsiteX45-32935" fmla="*/ 10671 w 13935"/>
              <a:gd name="connsiteY45-32936" fmla="*/ 15401 h 17230"/>
              <a:gd name="connsiteX46-32937" fmla="*/ 10281 w 13935"/>
              <a:gd name="connsiteY46-32938" fmla="*/ 15775 h 17230"/>
              <a:gd name="connsiteX47-32939" fmla="*/ 10129 w 13935"/>
              <a:gd name="connsiteY47-32940" fmla="*/ 16622 h 17230"/>
              <a:gd name="connsiteX48-32941" fmla="*/ 10139 w 13935"/>
              <a:gd name="connsiteY48-32942" fmla="*/ 15898 h 17230"/>
              <a:gd name="connsiteX49-32943" fmla="*/ 10390 w 13935"/>
              <a:gd name="connsiteY49-32944" fmla="*/ 14890 h 17230"/>
              <a:gd name="connsiteX50-32945" fmla="*/ 10589 w 13935"/>
              <a:gd name="connsiteY50-32946" fmla="*/ 14100 h 17230"/>
              <a:gd name="connsiteX51-32947" fmla="*/ 10680 w 13935"/>
              <a:gd name="connsiteY51-32948" fmla="*/ 10105 h 17230"/>
              <a:gd name="connsiteX52-32949" fmla="*/ 10823 w 13935"/>
              <a:gd name="connsiteY52-32950" fmla="*/ 8335 h 17230"/>
              <a:gd name="connsiteX53-32951" fmla="*/ 10354 w 13935"/>
              <a:gd name="connsiteY53-32952" fmla="*/ 12175 h 17230"/>
              <a:gd name="connsiteX54-32953" fmla="*/ 9983 w 13935"/>
              <a:gd name="connsiteY54-32954" fmla="*/ 14822 h 17230"/>
              <a:gd name="connsiteX55-32955" fmla="*/ 9249 w 13935"/>
              <a:gd name="connsiteY55-32956" fmla="*/ 15782 h 17230"/>
              <a:gd name="connsiteX56-32957" fmla="*/ 9969 w 13935"/>
              <a:gd name="connsiteY56-32958" fmla="*/ 11851 h 17230"/>
              <a:gd name="connsiteX57-32959" fmla="*/ 9027 w 13935"/>
              <a:gd name="connsiteY57-32960" fmla="*/ 14028 h 17230"/>
              <a:gd name="connsiteX58-32961" fmla="*/ 9181 w 13935"/>
              <a:gd name="connsiteY58-32962" fmla="*/ 11706 h 17230"/>
              <a:gd name="connsiteX59-32963" fmla="*/ 9677 w 13935"/>
              <a:gd name="connsiteY59-32964" fmla="*/ 10364 h 17230"/>
              <a:gd name="connsiteX60-32965" fmla="*/ 10158 w 13935"/>
              <a:gd name="connsiteY60-32966" fmla="*/ 5766 h 17230"/>
              <a:gd name="connsiteX61-32967" fmla="*/ 9331 w 13935"/>
              <a:gd name="connsiteY61-32968" fmla="*/ 3785 h 17230"/>
              <a:gd name="connsiteX62-32969" fmla="*/ 8495 w 13935"/>
              <a:gd name="connsiteY62-32970" fmla="*/ 4400 h 17230"/>
              <a:gd name="connsiteX63-32971" fmla="*/ 7411 w 13935"/>
              <a:gd name="connsiteY63-32972" fmla="*/ 5133 h 17230"/>
              <a:gd name="connsiteX64-32973" fmla="*/ 6860 w 13935"/>
              <a:gd name="connsiteY64-32974" fmla="*/ 5686 h 17230"/>
              <a:gd name="connsiteX65-32975" fmla="*/ 6527 w 13935"/>
              <a:gd name="connsiteY65-32976" fmla="*/ 6132 h 17230"/>
              <a:gd name="connsiteX66-32977" fmla="*/ 6435 w 13935"/>
              <a:gd name="connsiteY66-32978" fmla="*/ 6532 h 17230"/>
              <a:gd name="connsiteX67-32979" fmla="*/ 6001 w 13935"/>
              <a:gd name="connsiteY67-32980" fmla="*/ 6935 h 17230"/>
              <a:gd name="connsiteX68-32981" fmla="*/ 5399 w 13935"/>
              <a:gd name="connsiteY68-32982" fmla="*/ 7260 h 17230"/>
              <a:gd name="connsiteX69-32983" fmla="*/ 5530 w 13935"/>
              <a:gd name="connsiteY69-32984" fmla="*/ 7171 h 17230"/>
              <a:gd name="connsiteX70-32985" fmla="*/ 5907 w 13935"/>
              <a:gd name="connsiteY70-32986" fmla="*/ 7016 h 17230"/>
              <a:gd name="connsiteX71-32987" fmla="*/ 5409 w 13935"/>
              <a:gd name="connsiteY71-32988" fmla="*/ 7287 h 17230"/>
              <a:gd name="connsiteX72-32989" fmla="*/ 4445 w 13935"/>
              <a:gd name="connsiteY72-32990" fmla="*/ 8017 h 17230"/>
              <a:gd name="connsiteX73-32991" fmla="*/ 3889 w 13935"/>
              <a:gd name="connsiteY73-32992" fmla="*/ 8372 h 17230"/>
              <a:gd name="connsiteX74-32993" fmla="*/ 3037 w 13935"/>
              <a:gd name="connsiteY74-32994" fmla="*/ 9379 h 17230"/>
              <a:gd name="connsiteX75-32995" fmla="*/ 1578 w 13935"/>
              <a:gd name="connsiteY75-32996" fmla="*/ 10268 h 17230"/>
              <a:gd name="connsiteX76-32997" fmla="*/ 495 w 13935"/>
              <a:gd name="connsiteY76-32998" fmla="*/ 10196 h 17230"/>
              <a:gd name="connsiteX77-32999" fmla="*/ 330 w 13935"/>
              <a:gd name="connsiteY77-33000" fmla="*/ 8790 h 17230"/>
              <a:gd name="connsiteX78-33001" fmla="*/ 109 w 13935"/>
              <a:gd name="connsiteY78-33002" fmla="*/ 7008 h 17230"/>
              <a:gd name="connsiteX0-33003" fmla="*/ 109 w 13848"/>
              <a:gd name="connsiteY0-33004" fmla="*/ 7008 h 17230"/>
              <a:gd name="connsiteX1-33005" fmla="*/ 2370 w 13848"/>
              <a:gd name="connsiteY1-33006" fmla="*/ 6237 h 17230"/>
              <a:gd name="connsiteX2-33007" fmla="*/ 4241 w 13848"/>
              <a:gd name="connsiteY2-33008" fmla="*/ 5504 h 17230"/>
              <a:gd name="connsiteX3-33009" fmla="*/ 6507 w 13848"/>
              <a:gd name="connsiteY3-33010" fmla="*/ 3399 h 17230"/>
              <a:gd name="connsiteX4-33011" fmla="*/ 7079 w 13848"/>
              <a:gd name="connsiteY4-33012" fmla="*/ 2367 h 17230"/>
              <a:gd name="connsiteX5-33013" fmla="*/ 7253 w 13848"/>
              <a:gd name="connsiteY5-33014" fmla="*/ 2149 h 17230"/>
              <a:gd name="connsiteX6-33015" fmla="*/ 7474 w 13848"/>
              <a:gd name="connsiteY6-33016" fmla="*/ 826 h 17230"/>
              <a:gd name="connsiteX7-33017" fmla="*/ 7824 w 13848"/>
              <a:gd name="connsiteY7-33018" fmla="*/ 961 h 17230"/>
              <a:gd name="connsiteX8-33019" fmla="*/ 8180 w 13848"/>
              <a:gd name="connsiteY8-33020" fmla="*/ 1915 h 17230"/>
              <a:gd name="connsiteX9-33021" fmla="*/ 8912 w 13848"/>
              <a:gd name="connsiteY9-33022" fmla="*/ 752 h 17230"/>
              <a:gd name="connsiteX10-33023" fmla="*/ 8584 w 13848"/>
              <a:gd name="connsiteY10-33024" fmla="*/ 1546 h 17230"/>
              <a:gd name="connsiteX11-33025" fmla="*/ 9243 w 13848"/>
              <a:gd name="connsiteY11-33026" fmla="*/ 19 h 17230"/>
              <a:gd name="connsiteX12-33027" fmla="*/ 9729 w 13848"/>
              <a:gd name="connsiteY12-33028" fmla="*/ 14 h 17230"/>
              <a:gd name="connsiteX13-33029" fmla="*/ 9825 w 13848"/>
              <a:gd name="connsiteY13-33030" fmla="*/ 1200 h 17230"/>
              <a:gd name="connsiteX14-33031" fmla="*/ 11867 w 13848"/>
              <a:gd name="connsiteY14-33032" fmla="*/ 3664 h 17230"/>
              <a:gd name="connsiteX15-33033" fmla="*/ 13329 w 13848"/>
              <a:gd name="connsiteY15-33034" fmla="*/ 7670 h 17230"/>
              <a:gd name="connsiteX16-33035" fmla="*/ 13797 w 13848"/>
              <a:gd name="connsiteY16-33036" fmla="*/ 12107 h 17230"/>
              <a:gd name="connsiteX17-33037" fmla="*/ 13784 w 13848"/>
              <a:gd name="connsiteY17-33038" fmla="*/ 17145 h 17230"/>
              <a:gd name="connsiteX18-33039" fmla="*/ 13607 w 13848"/>
              <a:gd name="connsiteY18-33040" fmla="*/ 15125 h 17230"/>
              <a:gd name="connsiteX19-33041" fmla="*/ 13156 w 13848"/>
              <a:gd name="connsiteY19-33042" fmla="*/ 17058 h 17230"/>
              <a:gd name="connsiteX20-33043" fmla="*/ 13395 w 13848"/>
              <a:gd name="connsiteY20-33044" fmla="*/ 13248 h 17230"/>
              <a:gd name="connsiteX21-33045" fmla="*/ 12865 w 13848"/>
              <a:gd name="connsiteY21-33046" fmla="*/ 9432 h 17230"/>
              <a:gd name="connsiteX22-33047" fmla="*/ 13203 w 13848"/>
              <a:gd name="connsiteY22-33048" fmla="*/ 14014 h 17230"/>
              <a:gd name="connsiteX23-33049" fmla="*/ 12915 w 13848"/>
              <a:gd name="connsiteY23-33050" fmla="*/ 14786 h 17230"/>
              <a:gd name="connsiteX24-33051" fmla="*/ 12429 w 13848"/>
              <a:gd name="connsiteY24-33052" fmla="*/ 15779 h 17230"/>
              <a:gd name="connsiteX25-33053" fmla="*/ 12465 w 13848"/>
              <a:gd name="connsiteY25-33054" fmla="*/ 10366 h 17230"/>
              <a:gd name="connsiteX26-33055" fmla="*/ 11546 w 13848"/>
              <a:gd name="connsiteY26-33056" fmla="*/ 4727 h 17230"/>
              <a:gd name="connsiteX27-33057" fmla="*/ 11713 w 13848"/>
              <a:gd name="connsiteY27-33058" fmla="*/ 7113 h 17230"/>
              <a:gd name="connsiteX28-33059" fmla="*/ 11954 w 13848"/>
              <a:gd name="connsiteY28-33060" fmla="*/ 7984 h 17230"/>
              <a:gd name="connsiteX29-33061" fmla="*/ 12312 w 13848"/>
              <a:gd name="connsiteY29-33062" fmla="*/ 9938 h 17230"/>
              <a:gd name="connsiteX30-33063" fmla="*/ 11938 w 13848"/>
              <a:gd name="connsiteY30-33064" fmla="*/ 9257 h 17230"/>
              <a:gd name="connsiteX31-33065" fmla="*/ 12308 w 13848"/>
              <a:gd name="connsiteY31-33066" fmla="*/ 11544 h 17230"/>
              <a:gd name="connsiteX32-33067" fmla="*/ 12198 w 13848"/>
              <a:gd name="connsiteY32-33068" fmla="*/ 14201 h 17230"/>
              <a:gd name="connsiteX33-33069" fmla="*/ 12111 w 13848"/>
              <a:gd name="connsiteY33-33070" fmla="*/ 16228 h 17230"/>
              <a:gd name="connsiteX34-33071" fmla="*/ 11833 w 13848"/>
              <a:gd name="connsiteY34-33072" fmla="*/ 13325 h 17230"/>
              <a:gd name="connsiteX35-33073" fmla="*/ 11685 w 13848"/>
              <a:gd name="connsiteY35-33074" fmla="*/ 11252 h 17230"/>
              <a:gd name="connsiteX36-33075" fmla="*/ 11028 w 13848"/>
              <a:gd name="connsiteY36-33076" fmla="*/ 6212 h 17230"/>
              <a:gd name="connsiteX37-33077" fmla="*/ 11374 w 13848"/>
              <a:gd name="connsiteY37-33078" fmla="*/ 11757 h 17230"/>
              <a:gd name="connsiteX38-33079" fmla="*/ 11574 w 13848"/>
              <a:gd name="connsiteY38-33080" fmla="*/ 14285 h 17230"/>
              <a:gd name="connsiteX39-33081" fmla="*/ 11403 w 13848"/>
              <a:gd name="connsiteY39-33082" fmla="*/ 16746 h 17230"/>
              <a:gd name="connsiteX40-33083" fmla="*/ 11211 w 13848"/>
              <a:gd name="connsiteY40-33084" fmla="*/ 13822 h 17230"/>
              <a:gd name="connsiteX41-33085" fmla="*/ 10807 w 13848"/>
              <a:gd name="connsiteY41-33086" fmla="*/ 16705 h 17230"/>
              <a:gd name="connsiteX42-33087" fmla="*/ 10464 w 13848"/>
              <a:gd name="connsiteY42-33088" fmla="*/ 17020 h 17230"/>
              <a:gd name="connsiteX43-33089" fmla="*/ 10543 w 13848"/>
              <a:gd name="connsiteY43-33090" fmla="*/ 16578 h 17230"/>
              <a:gd name="connsiteX44-33091" fmla="*/ 10656 w 13848"/>
              <a:gd name="connsiteY44-33092" fmla="*/ 15449 h 17230"/>
              <a:gd name="connsiteX45-33093" fmla="*/ 10782 w 13848"/>
              <a:gd name="connsiteY45-33094" fmla="*/ 14870 h 17230"/>
              <a:gd name="connsiteX46-33095" fmla="*/ 10671 w 13848"/>
              <a:gd name="connsiteY46-33096" fmla="*/ 15401 h 17230"/>
              <a:gd name="connsiteX47-33097" fmla="*/ 10281 w 13848"/>
              <a:gd name="connsiteY47-33098" fmla="*/ 15775 h 17230"/>
              <a:gd name="connsiteX48-33099" fmla="*/ 10129 w 13848"/>
              <a:gd name="connsiteY48-33100" fmla="*/ 16622 h 17230"/>
              <a:gd name="connsiteX49-33101" fmla="*/ 10139 w 13848"/>
              <a:gd name="connsiteY49-33102" fmla="*/ 15898 h 17230"/>
              <a:gd name="connsiteX50-33103" fmla="*/ 10390 w 13848"/>
              <a:gd name="connsiteY50-33104" fmla="*/ 14890 h 17230"/>
              <a:gd name="connsiteX51-33105" fmla="*/ 10589 w 13848"/>
              <a:gd name="connsiteY51-33106" fmla="*/ 14100 h 17230"/>
              <a:gd name="connsiteX52-33107" fmla="*/ 10680 w 13848"/>
              <a:gd name="connsiteY52-33108" fmla="*/ 10105 h 17230"/>
              <a:gd name="connsiteX53-33109" fmla="*/ 10823 w 13848"/>
              <a:gd name="connsiteY53-33110" fmla="*/ 8335 h 17230"/>
              <a:gd name="connsiteX54-33111" fmla="*/ 10354 w 13848"/>
              <a:gd name="connsiteY54-33112" fmla="*/ 12175 h 17230"/>
              <a:gd name="connsiteX55-33113" fmla="*/ 9983 w 13848"/>
              <a:gd name="connsiteY55-33114" fmla="*/ 14822 h 17230"/>
              <a:gd name="connsiteX56-33115" fmla="*/ 9249 w 13848"/>
              <a:gd name="connsiteY56-33116" fmla="*/ 15782 h 17230"/>
              <a:gd name="connsiteX57-33117" fmla="*/ 9969 w 13848"/>
              <a:gd name="connsiteY57-33118" fmla="*/ 11851 h 17230"/>
              <a:gd name="connsiteX58-33119" fmla="*/ 9027 w 13848"/>
              <a:gd name="connsiteY58-33120" fmla="*/ 14028 h 17230"/>
              <a:gd name="connsiteX59-33121" fmla="*/ 9181 w 13848"/>
              <a:gd name="connsiteY59-33122" fmla="*/ 11706 h 17230"/>
              <a:gd name="connsiteX60-33123" fmla="*/ 9677 w 13848"/>
              <a:gd name="connsiteY60-33124" fmla="*/ 10364 h 17230"/>
              <a:gd name="connsiteX61-33125" fmla="*/ 10158 w 13848"/>
              <a:gd name="connsiteY61-33126" fmla="*/ 5766 h 17230"/>
              <a:gd name="connsiteX62-33127" fmla="*/ 9331 w 13848"/>
              <a:gd name="connsiteY62-33128" fmla="*/ 3785 h 17230"/>
              <a:gd name="connsiteX63-33129" fmla="*/ 8495 w 13848"/>
              <a:gd name="connsiteY63-33130" fmla="*/ 4400 h 17230"/>
              <a:gd name="connsiteX64-33131" fmla="*/ 7411 w 13848"/>
              <a:gd name="connsiteY64-33132" fmla="*/ 5133 h 17230"/>
              <a:gd name="connsiteX65-33133" fmla="*/ 6860 w 13848"/>
              <a:gd name="connsiteY65-33134" fmla="*/ 5686 h 17230"/>
              <a:gd name="connsiteX66-33135" fmla="*/ 6527 w 13848"/>
              <a:gd name="connsiteY66-33136" fmla="*/ 6132 h 17230"/>
              <a:gd name="connsiteX67-33137" fmla="*/ 6435 w 13848"/>
              <a:gd name="connsiteY67-33138" fmla="*/ 6532 h 17230"/>
              <a:gd name="connsiteX68-33139" fmla="*/ 6001 w 13848"/>
              <a:gd name="connsiteY68-33140" fmla="*/ 6935 h 17230"/>
              <a:gd name="connsiteX69-33141" fmla="*/ 5399 w 13848"/>
              <a:gd name="connsiteY69-33142" fmla="*/ 7260 h 17230"/>
              <a:gd name="connsiteX70-33143" fmla="*/ 5530 w 13848"/>
              <a:gd name="connsiteY70-33144" fmla="*/ 7171 h 17230"/>
              <a:gd name="connsiteX71-33145" fmla="*/ 5907 w 13848"/>
              <a:gd name="connsiteY71-33146" fmla="*/ 7016 h 17230"/>
              <a:gd name="connsiteX72-33147" fmla="*/ 5409 w 13848"/>
              <a:gd name="connsiteY72-33148" fmla="*/ 7287 h 17230"/>
              <a:gd name="connsiteX73-33149" fmla="*/ 4445 w 13848"/>
              <a:gd name="connsiteY73-33150" fmla="*/ 8017 h 17230"/>
              <a:gd name="connsiteX74-33151" fmla="*/ 3889 w 13848"/>
              <a:gd name="connsiteY74-33152" fmla="*/ 8372 h 17230"/>
              <a:gd name="connsiteX75-33153" fmla="*/ 3037 w 13848"/>
              <a:gd name="connsiteY75-33154" fmla="*/ 9379 h 17230"/>
              <a:gd name="connsiteX76-33155" fmla="*/ 1578 w 13848"/>
              <a:gd name="connsiteY76-33156" fmla="*/ 10268 h 17230"/>
              <a:gd name="connsiteX77-33157" fmla="*/ 495 w 13848"/>
              <a:gd name="connsiteY77-33158" fmla="*/ 10196 h 17230"/>
              <a:gd name="connsiteX78-33159" fmla="*/ 330 w 13848"/>
              <a:gd name="connsiteY78-33160" fmla="*/ 8790 h 17230"/>
              <a:gd name="connsiteX79" fmla="*/ 109 w 13848"/>
              <a:gd name="connsiteY79" fmla="*/ 7008 h 17230"/>
              <a:gd name="connsiteX0-33161" fmla="*/ 109 w 13848"/>
              <a:gd name="connsiteY0-33162" fmla="*/ 7008 h 17230"/>
              <a:gd name="connsiteX1-33163" fmla="*/ 2370 w 13848"/>
              <a:gd name="connsiteY1-33164" fmla="*/ 6237 h 17230"/>
              <a:gd name="connsiteX2-33165" fmla="*/ 4241 w 13848"/>
              <a:gd name="connsiteY2-33166" fmla="*/ 5504 h 17230"/>
              <a:gd name="connsiteX3-33167" fmla="*/ 6507 w 13848"/>
              <a:gd name="connsiteY3-33168" fmla="*/ 3399 h 17230"/>
              <a:gd name="connsiteX4-33169" fmla="*/ 7079 w 13848"/>
              <a:gd name="connsiteY4-33170" fmla="*/ 2367 h 17230"/>
              <a:gd name="connsiteX5-33171" fmla="*/ 7253 w 13848"/>
              <a:gd name="connsiteY5-33172" fmla="*/ 2149 h 17230"/>
              <a:gd name="connsiteX6-33173" fmla="*/ 7474 w 13848"/>
              <a:gd name="connsiteY6-33174" fmla="*/ 826 h 17230"/>
              <a:gd name="connsiteX7-33175" fmla="*/ 7824 w 13848"/>
              <a:gd name="connsiteY7-33176" fmla="*/ 961 h 17230"/>
              <a:gd name="connsiteX8-33177" fmla="*/ 8180 w 13848"/>
              <a:gd name="connsiteY8-33178" fmla="*/ 1915 h 17230"/>
              <a:gd name="connsiteX9-33179" fmla="*/ 8912 w 13848"/>
              <a:gd name="connsiteY9-33180" fmla="*/ 752 h 17230"/>
              <a:gd name="connsiteX10-33181" fmla="*/ 8584 w 13848"/>
              <a:gd name="connsiteY10-33182" fmla="*/ 1546 h 17230"/>
              <a:gd name="connsiteX11-33183" fmla="*/ 9243 w 13848"/>
              <a:gd name="connsiteY11-33184" fmla="*/ 19 h 17230"/>
              <a:gd name="connsiteX12-33185" fmla="*/ 9729 w 13848"/>
              <a:gd name="connsiteY12-33186" fmla="*/ 14 h 17230"/>
              <a:gd name="connsiteX13-33187" fmla="*/ 9825 w 13848"/>
              <a:gd name="connsiteY13-33188" fmla="*/ 1200 h 17230"/>
              <a:gd name="connsiteX14-33189" fmla="*/ 11867 w 13848"/>
              <a:gd name="connsiteY14-33190" fmla="*/ 3664 h 17230"/>
              <a:gd name="connsiteX15-33191" fmla="*/ 13329 w 13848"/>
              <a:gd name="connsiteY15-33192" fmla="*/ 7670 h 17230"/>
              <a:gd name="connsiteX16-33193" fmla="*/ 13797 w 13848"/>
              <a:gd name="connsiteY16-33194" fmla="*/ 12107 h 17230"/>
              <a:gd name="connsiteX17-33195" fmla="*/ 13784 w 13848"/>
              <a:gd name="connsiteY17-33196" fmla="*/ 17145 h 17230"/>
              <a:gd name="connsiteX18-33197" fmla="*/ 13607 w 13848"/>
              <a:gd name="connsiteY18-33198" fmla="*/ 15125 h 17230"/>
              <a:gd name="connsiteX19-33199" fmla="*/ 13156 w 13848"/>
              <a:gd name="connsiteY19-33200" fmla="*/ 17058 h 17230"/>
              <a:gd name="connsiteX20-33201" fmla="*/ 13395 w 13848"/>
              <a:gd name="connsiteY20-33202" fmla="*/ 13248 h 17230"/>
              <a:gd name="connsiteX21-33203" fmla="*/ 12865 w 13848"/>
              <a:gd name="connsiteY21-33204" fmla="*/ 9432 h 17230"/>
              <a:gd name="connsiteX22-33205" fmla="*/ 13203 w 13848"/>
              <a:gd name="connsiteY22-33206" fmla="*/ 14014 h 17230"/>
              <a:gd name="connsiteX23-33207" fmla="*/ 12915 w 13848"/>
              <a:gd name="connsiteY23-33208" fmla="*/ 14786 h 17230"/>
              <a:gd name="connsiteX24-33209" fmla="*/ 12429 w 13848"/>
              <a:gd name="connsiteY24-33210" fmla="*/ 15779 h 17230"/>
              <a:gd name="connsiteX25-33211" fmla="*/ 12465 w 13848"/>
              <a:gd name="connsiteY25-33212" fmla="*/ 10366 h 17230"/>
              <a:gd name="connsiteX26-33213" fmla="*/ 11546 w 13848"/>
              <a:gd name="connsiteY26-33214" fmla="*/ 4727 h 17230"/>
              <a:gd name="connsiteX27-33215" fmla="*/ 11713 w 13848"/>
              <a:gd name="connsiteY27-33216" fmla="*/ 7113 h 17230"/>
              <a:gd name="connsiteX28-33217" fmla="*/ 11954 w 13848"/>
              <a:gd name="connsiteY28-33218" fmla="*/ 7984 h 17230"/>
              <a:gd name="connsiteX29-33219" fmla="*/ 12312 w 13848"/>
              <a:gd name="connsiteY29-33220" fmla="*/ 9938 h 17230"/>
              <a:gd name="connsiteX30-33221" fmla="*/ 11938 w 13848"/>
              <a:gd name="connsiteY30-33222" fmla="*/ 9257 h 17230"/>
              <a:gd name="connsiteX31-33223" fmla="*/ 12308 w 13848"/>
              <a:gd name="connsiteY31-33224" fmla="*/ 11544 h 17230"/>
              <a:gd name="connsiteX32-33225" fmla="*/ 12198 w 13848"/>
              <a:gd name="connsiteY32-33226" fmla="*/ 14201 h 17230"/>
              <a:gd name="connsiteX33-33227" fmla="*/ 12111 w 13848"/>
              <a:gd name="connsiteY33-33228" fmla="*/ 16228 h 17230"/>
              <a:gd name="connsiteX34-33229" fmla="*/ 11833 w 13848"/>
              <a:gd name="connsiteY34-33230" fmla="*/ 13325 h 17230"/>
              <a:gd name="connsiteX35-33231" fmla="*/ 11685 w 13848"/>
              <a:gd name="connsiteY35-33232" fmla="*/ 11252 h 17230"/>
              <a:gd name="connsiteX36-33233" fmla="*/ 11028 w 13848"/>
              <a:gd name="connsiteY36-33234" fmla="*/ 6212 h 17230"/>
              <a:gd name="connsiteX37-33235" fmla="*/ 11374 w 13848"/>
              <a:gd name="connsiteY37-33236" fmla="*/ 11757 h 17230"/>
              <a:gd name="connsiteX38-33237" fmla="*/ 11574 w 13848"/>
              <a:gd name="connsiteY38-33238" fmla="*/ 14285 h 17230"/>
              <a:gd name="connsiteX39-33239" fmla="*/ 11403 w 13848"/>
              <a:gd name="connsiteY39-33240" fmla="*/ 16746 h 17230"/>
              <a:gd name="connsiteX40-33241" fmla="*/ 11211 w 13848"/>
              <a:gd name="connsiteY40-33242" fmla="*/ 13822 h 17230"/>
              <a:gd name="connsiteX41-33243" fmla="*/ 10807 w 13848"/>
              <a:gd name="connsiteY41-33244" fmla="*/ 16705 h 17230"/>
              <a:gd name="connsiteX42-33245" fmla="*/ 10464 w 13848"/>
              <a:gd name="connsiteY42-33246" fmla="*/ 17020 h 17230"/>
              <a:gd name="connsiteX43-33247" fmla="*/ 10543 w 13848"/>
              <a:gd name="connsiteY43-33248" fmla="*/ 16578 h 17230"/>
              <a:gd name="connsiteX44-33249" fmla="*/ 10656 w 13848"/>
              <a:gd name="connsiteY44-33250" fmla="*/ 15449 h 17230"/>
              <a:gd name="connsiteX45-33251" fmla="*/ 10782 w 13848"/>
              <a:gd name="connsiteY45-33252" fmla="*/ 14870 h 17230"/>
              <a:gd name="connsiteX46-33253" fmla="*/ 10671 w 13848"/>
              <a:gd name="connsiteY46-33254" fmla="*/ 15401 h 17230"/>
              <a:gd name="connsiteX47-33255" fmla="*/ 10281 w 13848"/>
              <a:gd name="connsiteY47-33256" fmla="*/ 15775 h 17230"/>
              <a:gd name="connsiteX48-33257" fmla="*/ 10129 w 13848"/>
              <a:gd name="connsiteY48-33258" fmla="*/ 16622 h 17230"/>
              <a:gd name="connsiteX49-33259" fmla="*/ 10139 w 13848"/>
              <a:gd name="connsiteY49-33260" fmla="*/ 15898 h 17230"/>
              <a:gd name="connsiteX50-33261" fmla="*/ 10390 w 13848"/>
              <a:gd name="connsiteY50-33262" fmla="*/ 14890 h 17230"/>
              <a:gd name="connsiteX51-33263" fmla="*/ 10589 w 13848"/>
              <a:gd name="connsiteY51-33264" fmla="*/ 14100 h 17230"/>
              <a:gd name="connsiteX52-33265" fmla="*/ 10680 w 13848"/>
              <a:gd name="connsiteY52-33266" fmla="*/ 10105 h 17230"/>
              <a:gd name="connsiteX53-33267" fmla="*/ 10961 w 13848"/>
              <a:gd name="connsiteY53-33268" fmla="*/ 8773 h 17230"/>
              <a:gd name="connsiteX54-33269" fmla="*/ 10354 w 13848"/>
              <a:gd name="connsiteY54-33270" fmla="*/ 12175 h 17230"/>
              <a:gd name="connsiteX55-33271" fmla="*/ 9983 w 13848"/>
              <a:gd name="connsiteY55-33272" fmla="*/ 14822 h 17230"/>
              <a:gd name="connsiteX56-33273" fmla="*/ 9249 w 13848"/>
              <a:gd name="connsiteY56-33274" fmla="*/ 15782 h 17230"/>
              <a:gd name="connsiteX57-33275" fmla="*/ 9969 w 13848"/>
              <a:gd name="connsiteY57-33276" fmla="*/ 11851 h 17230"/>
              <a:gd name="connsiteX58-33277" fmla="*/ 9027 w 13848"/>
              <a:gd name="connsiteY58-33278" fmla="*/ 14028 h 17230"/>
              <a:gd name="connsiteX59-33279" fmla="*/ 9181 w 13848"/>
              <a:gd name="connsiteY59-33280" fmla="*/ 11706 h 17230"/>
              <a:gd name="connsiteX60-33281" fmla="*/ 9677 w 13848"/>
              <a:gd name="connsiteY60-33282" fmla="*/ 10364 h 17230"/>
              <a:gd name="connsiteX61-33283" fmla="*/ 10158 w 13848"/>
              <a:gd name="connsiteY61-33284" fmla="*/ 5766 h 17230"/>
              <a:gd name="connsiteX62-33285" fmla="*/ 9331 w 13848"/>
              <a:gd name="connsiteY62-33286" fmla="*/ 3785 h 17230"/>
              <a:gd name="connsiteX63-33287" fmla="*/ 8495 w 13848"/>
              <a:gd name="connsiteY63-33288" fmla="*/ 4400 h 17230"/>
              <a:gd name="connsiteX64-33289" fmla="*/ 7411 w 13848"/>
              <a:gd name="connsiteY64-33290" fmla="*/ 5133 h 17230"/>
              <a:gd name="connsiteX65-33291" fmla="*/ 6860 w 13848"/>
              <a:gd name="connsiteY65-33292" fmla="*/ 5686 h 17230"/>
              <a:gd name="connsiteX66-33293" fmla="*/ 6527 w 13848"/>
              <a:gd name="connsiteY66-33294" fmla="*/ 6132 h 17230"/>
              <a:gd name="connsiteX67-33295" fmla="*/ 6435 w 13848"/>
              <a:gd name="connsiteY67-33296" fmla="*/ 6532 h 17230"/>
              <a:gd name="connsiteX68-33297" fmla="*/ 6001 w 13848"/>
              <a:gd name="connsiteY68-33298" fmla="*/ 6935 h 17230"/>
              <a:gd name="connsiteX69-33299" fmla="*/ 5399 w 13848"/>
              <a:gd name="connsiteY69-33300" fmla="*/ 7260 h 17230"/>
              <a:gd name="connsiteX70-33301" fmla="*/ 5530 w 13848"/>
              <a:gd name="connsiteY70-33302" fmla="*/ 7171 h 17230"/>
              <a:gd name="connsiteX71-33303" fmla="*/ 5907 w 13848"/>
              <a:gd name="connsiteY71-33304" fmla="*/ 7016 h 17230"/>
              <a:gd name="connsiteX72-33305" fmla="*/ 5409 w 13848"/>
              <a:gd name="connsiteY72-33306" fmla="*/ 7287 h 17230"/>
              <a:gd name="connsiteX73-33307" fmla="*/ 4445 w 13848"/>
              <a:gd name="connsiteY73-33308" fmla="*/ 8017 h 17230"/>
              <a:gd name="connsiteX74-33309" fmla="*/ 3889 w 13848"/>
              <a:gd name="connsiteY74-33310" fmla="*/ 8372 h 17230"/>
              <a:gd name="connsiteX75-33311" fmla="*/ 3037 w 13848"/>
              <a:gd name="connsiteY75-33312" fmla="*/ 9379 h 17230"/>
              <a:gd name="connsiteX76-33313" fmla="*/ 1578 w 13848"/>
              <a:gd name="connsiteY76-33314" fmla="*/ 10268 h 17230"/>
              <a:gd name="connsiteX77-33315" fmla="*/ 495 w 13848"/>
              <a:gd name="connsiteY77-33316" fmla="*/ 10196 h 17230"/>
              <a:gd name="connsiteX78-33317" fmla="*/ 330 w 13848"/>
              <a:gd name="connsiteY78-33318" fmla="*/ 8790 h 17230"/>
              <a:gd name="connsiteX79-33319" fmla="*/ 109 w 13848"/>
              <a:gd name="connsiteY79-33320" fmla="*/ 7008 h 17230"/>
              <a:gd name="connsiteX0-33321" fmla="*/ 109 w 13848"/>
              <a:gd name="connsiteY0-33322" fmla="*/ 7008 h 17230"/>
              <a:gd name="connsiteX1-33323" fmla="*/ 2370 w 13848"/>
              <a:gd name="connsiteY1-33324" fmla="*/ 6237 h 17230"/>
              <a:gd name="connsiteX2-33325" fmla="*/ 4241 w 13848"/>
              <a:gd name="connsiteY2-33326" fmla="*/ 5504 h 17230"/>
              <a:gd name="connsiteX3-33327" fmla="*/ 6507 w 13848"/>
              <a:gd name="connsiteY3-33328" fmla="*/ 3399 h 17230"/>
              <a:gd name="connsiteX4-33329" fmla="*/ 7079 w 13848"/>
              <a:gd name="connsiteY4-33330" fmla="*/ 2367 h 17230"/>
              <a:gd name="connsiteX5-33331" fmla="*/ 7253 w 13848"/>
              <a:gd name="connsiteY5-33332" fmla="*/ 2149 h 17230"/>
              <a:gd name="connsiteX6-33333" fmla="*/ 7474 w 13848"/>
              <a:gd name="connsiteY6-33334" fmla="*/ 826 h 17230"/>
              <a:gd name="connsiteX7-33335" fmla="*/ 7824 w 13848"/>
              <a:gd name="connsiteY7-33336" fmla="*/ 961 h 17230"/>
              <a:gd name="connsiteX8-33337" fmla="*/ 8180 w 13848"/>
              <a:gd name="connsiteY8-33338" fmla="*/ 1915 h 17230"/>
              <a:gd name="connsiteX9-33339" fmla="*/ 8912 w 13848"/>
              <a:gd name="connsiteY9-33340" fmla="*/ 752 h 17230"/>
              <a:gd name="connsiteX10-33341" fmla="*/ 8584 w 13848"/>
              <a:gd name="connsiteY10-33342" fmla="*/ 1546 h 17230"/>
              <a:gd name="connsiteX11-33343" fmla="*/ 9243 w 13848"/>
              <a:gd name="connsiteY11-33344" fmla="*/ 19 h 17230"/>
              <a:gd name="connsiteX12-33345" fmla="*/ 9729 w 13848"/>
              <a:gd name="connsiteY12-33346" fmla="*/ 14 h 17230"/>
              <a:gd name="connsiteX13-33347" fmla="*/ 9825 w 13848"/>
              <a:gd name="connsiteY13-33348" fmla="*/ 1200 h 17230"/>
              <a:gd name="connsiteX14-33349" fmla="*/ 11867 w 13848"/>
              <a:gd name="connsiteY14-33350" fmla="*/ 3664 h 17230"/>
              <a:gd name="connsiteX15-33351" fmla="*/ 13329 w 13848"/>
              <a:gd name="connsiteY15-33352" fmla="*/ 7670 h 17230"/>
              <a:gd name="connsiteX16-33353" fmla="*/ 13797 w 13848"/>
              <a:gd name="connsiteY16-33354" fmla="*/ 12107 h 17230"/>
              <a:gd name="connsiteX17-33355" fmla="*/ 13784 w 13848"/>
              <a:gd name="connsiteY17-33356" fmla="*/ 17145 h 17230"/>
              <a:gd name="connsiteX18-33357" fmla="*/ 13607 w 13848"/>
              <a:gd name="connsiteY18-33358" fmla="*/ 15125 h 17230"/>
              <a:gd name="connsiteX19-33359" fmla="*/ 13156 w 13848"/>
              <a:gd name="connsiteY19-33360" fmla="*/ 17058 h 17230"/>
              <a:gd name="connsiteX20-33361" fmla="*/ 13395 w 13848"/>
              <a:gd name="connsiteY20-33362" fmla="*/ 13248 h 17230"/>
              <a:gd name="connsiteX21-33363" fmla="*/ 12865 w 13848"/>
              <a:gd name="connsiteY21-33364" fmla="*/ 9432 h 17230"/>
              <a:gd name="connsiteX22-33365" fmla="*/ 13203 w 13848"/>
              <a:gd name="connsiteY22-33366" fmla="*/ 14014 h 17230"/>
              <a:gd name="connsiteX23-33367" fmla="*/ 12915 w 13848"/>
              <a:gd name="connsiteY23-33368" fmla="*/ 14786 h 17230"/>
              <a:gd name="connsiteX24-33369" fmla="*/ 12429 w 13848"/>
              <a:gd name="connsiteY24-33370" fmla="*/ 15779 h 17230"/>
              <a:gd name="connsiteX25-33371" fmla="*/ 12465 w 13848"/>
              <a:gd name="connsiteY25-33372" fmla="*/ 10366 h 17230"/>
              <a:gd name="connsiteX26-33373" fmla="*/ 11546 w 13848"/>
              <a:gd name="connsiteY26-33374" fmla="*/ 4727 h 17230"/>
              <a:gd name="connsiteX27-33375" fmla="*/ 11713 w 13848"/>
              <a:gd name="connsiteY27-33376" fmla="*/ 7113 h 17230"/>
              <a:gd name="connsiteX28-33377" fmla="*/ 11954 w 13848"/>
              <a:gd name="connsiteY28-33378" fmla="*/ 7984 h 17230"/>
              <a:gd name="connsiteX29-33379" fmla="*/ 12312 w 13848"/>
              <a:gd name="connsiteY29-33380" fmla="*/ 9938 h 17230"/>
              <a:gd name="connsiteX30-33381" fmla="*/ 11938 w 13848"/>
              <a:gd name="connsiteY30-33382" fmla="*/ 9257 h 17230"/>
              <a:gd name="connsiteX31-33383" fmla="*/ 12308 w 13848"/>
              <a:gd name="connsiteY31-33384" fmla="*/ 11544 h 17230"/>
              <a:gd name="connsiteX32-33385" fmla="*/ 12198 w 13848"/>
              <a:gd name="connsiteY32-33386" fmla="*/ 14201 h 17230"/>
              <a:gd name="connsiteX33-33387" fmla="*/ 12111 w 13848"/>
              <a:gd name="connsiteY33-33388" fmla="*/ 16228 h 17230"/>
              <a:gd name="connsiteX34-33389" fmla="*/ 11833 w 13848"/>
              <a:gd name="connsiteY34-33390" fmla="*/ 13325 h 17230"/>
              <a:gd name="connsiteX35-33391" fmla="*/ 11685 w 13848"/>
              <a:gd name="connsiteY35-33392" fmla="*/ 11252 h 17230"/>
              <a:gd name="connsiteX36-33393" fmla="*/ 11028 w 13848"/>
              <a:gd name="connsiteY36-33394" fmla="*/ 6212 h 17230"/>
              <a:gd name="connsiteX37-33395" fmla="*/ 11374 w 13848"/>
              <a:gd name="connsiteY37-33396" fmla="*/ 11757 h 17230"/>
              <a:gd name="connsiteX38-33397" fmla="*/ 11574 w 13848"/>
              <a:gd name="connsiteY38-33398" fmla="*/ 14285 h 17230"/>
              <a:gd name="connsiteX39-33399" fmla="*/ 11403 w 13848"/>
              <a:gd name="connsiteY39-33400" fmla="*/ 16746 h 17230"/>
              <a:gd name="connsiteX40-33401" fmla="*/ 11211 w 13848"/>
              <a:gd name="connsiteY40-33402" fmla="*/ 13822 h 17230"/>
              <a:gd name="connsiteX41-33403" fmla="*/ 10807 w 13848"/>
              <a:gd name="connsiteY41-33404" fmla="*/ 16705 h 17230"/>
              <a:gd name="connsiteX42-33405" fmla="*/ 10464 w 13848"/>
              <a:gd name="connsiteY42-33406" fmla="*/ 17020 h 17230"/>
              <a:gd name="connsiteX43-33407" fmla="*/ 10543 w 13848"/>
              <a:gd name="connsiteY43-33408" fmla="*/ 16578 h 17230"/>
              <a:gd name="connsiteX44-33409" fmla="*/ 10656 w 13848"/>
              <a:gd name="connsiteY44-33410" fmla="*/ 15449 h 17230"/>
              <a:gd name="connsiteX45-33411" fmla="*/ 10782 w 13848"/>
              <a:gd name="connsiteY45-33412" fmla="*/ 14870 h 17230"/>
              <a:gd name="connsiteX46-33413" fmla="*/ 10671 w 13848"/>
              <a:gd name="connsiteY46-33414" fmla="*/ 15401 h 17230"/>
              <a:gd name="connsiteX47-33415" fmla="*/ 10281 w 13848"/>
              <a:gd name="connsiteY47-33416" fmla="*/ 15775 h 17230"/>
              <a:gd name="connsiteX48-33417" fmla="*/ 10129 w 13848"/>
              <a:gd name="connsiteY48-33418" fmla="*/ 16622 h 17230"/>
              <a:gd name="connsiteX49-33419" fmla="*/ 10139 w 13848"/>
              <a:gd name="connsiteY49-33420" fmla="*/ 15898 h 17230"/>
              <a:gd name="connsiteX50-33421" fmla="*/ 10390 w 13848"/>
              <a:gd name="connsiteY50-33422" fmla="*/ 14890 h 17230"/>
              <a:gd name="connsiteX51-33423" fmla="*/ 10589 w 13848"/>
              <a:gd name="connsiteY51-33424" fmla="*/ 14100 h 17230"/>
              <a:gd name="connsiteX52-33425" fmla="*/ 10805 w 13848"/>
              <a:gd name="connsiteY52-33426" fmla="*/ 10695 h 17230"/>
              <a:gd name="connsiteX53-33427" fmla="*/ 10961 w 13848"/>
              <a:gd name="connsiteY53-33428" fmla="*/ 8773 h 17230"/>
              <a:gd name="connsiteX54-33429" fmla="*/ 10354 w 13848"/>
              <a:gd name="connsiteY54-33430" fmla="*/ 12175 h 17230"/>
              <a:gd name="connsiteX55-33431" fmla="*/ 9983 w 13848"/>
              <a:gd name="connsiteY55-33432" fmla="*/ 14822 h 17230"/>
              <a:gd name="connsiteX56-33433" fmla="*/ 9249 w 13848"/>
              <a:gd name="connsiteY56-33434" fmla="*/ 15782 h 17230"/>
              <a:gd name="connsiteX57-33435" fmla="*/ 9969 w 13848"/>
              <a:gd name="connsiteY57-33436" fmla="*/ 11851 h 17230"/>
              <a:gd name="connsiteX58-33437" fmla="*/ 9027 w 13848"/>
              <a:gd name="connsiteY58-33438" fmla="*/ 14028 h 17230"/>
              <a:gd name="connsiteX59-33439" fmla="*/ 9181 w 13848"/>
              <a:gd name="connsiteY59-33440" fmla="*/ 11706 h 17230"/>
              <a:gd name="connsiteX60-33441" fmla="*/ 9677 w 13848"/>
              <a:gd name="connsiteY60-33442" fmla="*/ 10364 h 17230"/>
              <a:gd name="connsiteX61-33443" fmla="*/ 10158 w 13848"/>
              <a:gd name="connsiteY61-33444" fmla="*/ 5766 h 17230"/>
              <a:gd name="connsiteX62-33445" fmla="*/ 9331 w 13848"/>
              <a:gd name="connsiteY62-33446" fmla="*/ 3785 h 17230"/>
              <a:gd name="connsiteX63-33447" fmla="*/ 8495 w 13848"/>
              <a:gd name="connsiteY63-33448" fmla="*/ 4400 h 17230"/>
              <a:gd name="connsiteX64-33449" fmla="*/ 7411 w 13848"/>
              <a:gd name="connsiteY64-33450" fmla="*/ 5133 h 17230"/>
              <a:gd name="connsiteX65-33451" fmla="*/ 6860 w 13848"/>
              <a:gd name="connsiteY65-33452" fmla="*/ 5686 h 17230"/>
              <a:gd name="connsiteX66-33453" fmla="*/ 6527 w 13848"/>
              <a:gd name="connsiteY66-33454" fmla="*/ 6132 h 17230"/>
              <a:gd name="connsiteX67-33455" fmla="*/ 6435 w 13848"/>
              <a:gd name="connsiteY67-33456" fmla="*/ 6532 h 17230"/>
              <a:gd name="connsiteX68-33457" fmla="*/ 6001 w 13848"/>
              <a:gd name="connsiteY68-33458" fmla="*/ 6935 h 17230"/>
              <a:gd name="connsiteX69-33459" fmla="*/ 5399 w 13848"/>
              <a:gd name="connsiteY69-33460" fmla="*/ 7260 h 17230"/>
              <a:gd name="connsiteX70-33461" fmla="*/ 5530 w 13848"/>
              <a:gd name="connsiteY70-33462" fmla="*/ 7171 h 17230"/>
              <a:gd name="connsiteX71-33463" fmla="*/ 5907 w 13848"/>
              <a:gd name="connsiteY71-33464" fmla="*/ 7016 h 17230"/>
              <a:gd name="connsiteX72-33465" fmla="*/ 5409 w 13848"/>
              <a:gd name="connsiteY72-33466" fmla="*/ 7287 h 17230"/>
              <a:gd name="connsiteX73-33467" fmla="*/ 4445 w 13848"/>
              <a:gd name="connsiteY73-33468" fmla="*/ 8017 h 17230"/>
              <a:gd name="connsiteX74-33469" fmla="*/ 3889 w 13848"/>
              <a:gd name="connsiteY74-33470" fmla="*/ 8372 h 17230"/>
              <a:gd name="connsiteX75-33471" fmla="*/ 3037 w 13848"/>
              <a:gd name="connsiteY75-33472" fmla="*/ 9379 h 17230"/>
              <a:gd name="connsiteX76-33473" fmla="*/ 1578 w 13848"/>
              <a:gd name="connsiteY76-33474" fmla="*/ 10268 h 17230"/>
              <a:gd name="connsiteX77-33475" fmla="*/ 495 w 13848"/>
              <a:gd name="connsiteY77-33476" fmla="*/ 10196 h 17230"/>
              <a:gd name="connsiteX78-33477" fmla="*/ 330 w 13848"/>
              <a:gd name="connsiteY78-33478" fmla="*/ 8790 h 17230"/>
              <a:gd name="connsiteX79-33479" fmla="*/ 109 w 13848"/>
              <a:gd name="connsiteY79-33480" fmla="*/ 7008 h 17230"/>
              <a:gd name="connsiteX0-33481" fmla="*/ 109 w 13848"/>
              <a:gd name="connsiteY0-33482" fmla="*/ 7008 h 17230"/>
              <a:gd name="connsiteX1-33483" fmla="*/ 2370 w 13848"/>
              <a:gd name="connsiteY1-33484" fmla="*/ 6237 h 17230"/>
              <a:gd name="connsiteX2-33485" fmla="*/ 4241 w 13848"/>
              <a:gd name="connsiteY2-33486" fmla="*/ 5504 h 17230"/>
              <a:gd name="connsiteX3-33487" fmla="*/ 6507 w 13848"/>
              <a:gd name="connsiteY3-33488" fmla="*/ 3399 h 17230"/>
              <a:gd name="connsiteX4-33489" fmla="*/ 7079 w 13848"/>
              <a:gd name="connsiteY4-33490" fmla="*/ 2367 h 17230"/>
              <a:gd name="connsiteX5-33491" fmla="*/ 7253 w 13848"/>
              <a:gd name="connsiteY5-33492" fmla="*/ 2149 h 17230"/>
              <a:gd name="connsiteX6-33493" fmla="*/ 7474 w 13848"/>
              <a:gd name="connsiteY6-33494" fmla="*/ 826 h 17230"/>
              <a:gd name="connsiteX7-33495" fmla="*/ 7824 w 13848"/>
              <a:gd name="connsiteY7-33496" fmla="*/ 961 h 17230"/>
              <a:gd name="connsiteX8-33497" fmla="*/ 8180 w 13848"/>
              <a:gd name="connsiteY8-33498" fmla="*/ 1915 h 17230"/>
              <a:gd name="connsiteX9-33499" fmla="*/ 8912 w 13848"/>
              <a:gd name="connsiteY9-33500" fmla="*/ 752 h 17230"/>
              <a:gd name="connsiteX10-33501" fmla="*/ 8584 w 13848"/>
              <a:gd name="connsiteY10-33502" fmla="*/ 1546 h 17230"/>
              <a:gd name="connsiteX11-33503" fmla="*/ 9243 w 13848"/>
              <a:gd name="connsiteY11-33504" fmla="*/ 19 h 17230"/>
              <a:gd name="connsiteX12-33505" fmla="*/ 9729 w 13848"/>
              <a:gd name="connsiteY12-33506" fmla="*/ 14 h 17230"/>
              <a:gd name="connsiteX13-33507" fmla="*/ 9825 w 13848"/>
              <a:gd name="connsiteY13-33508" fmla="*/ 1200 h 17230"/>
              <a:gd name="connsiteX14-33509" fmla="*/ 11867 w 13848"/>
              <a:gd name="connsiteY14-33510" fmla="*/ 3664 h 17230"/>
              <a:gd name="connsiteX15-33511" fmla="*/ 13329 w 13848"/>
              <a:gd name="connsiteY15-33512" fmla="*/ 7670 h 17230"/>
              <a:gd name="connsiteX16-33513" fmla="*/ 13797 w 13848"/>
              <a:gd name="connsiteY16-33514" fmla="*/ 12107 h 17230"/>
              <a:gd name="connsiteX17-33515" fmla="*/ 13784 w 13848"/>
              <a:gd name="connsiteY17-33516" fmla="*/ 17145 h 17230"/>
              <a:gd name="connsiteX18-33517" fmla="*/ 13607 w 13848"/>
              <a:gd name="connsiteY18-33518" fmla="*/ 15125 h 17230"/>
              <a:gd name="connsiteX19-33519" fmla="*/ 13156 w 13848"/>
              <a:gd name="connsiteY19-33520" fmla="*/ 17058 h 17230"/>
              <a:gd name="connsiteX20-33521" fmla="*/ 13395 w 13848"/>
              <a:gd name="connsiteY20-33522" fmla="*/ 13248 h 17230"/>
              <a:gd name="connsiteX21-33523" fmla="*/ 12865 w 13848"/>
              <a:gd name="connsiteY21-33524" fmla="*/ 9432 h 17230"/>
              <a:gd name="connsiteX22-33525" fmla="*/ 13203 w 13848"/>
              <a:gd name="connsiteY22-33526" fmla="*/ 14014 h 17230"/>
              <a:gd name="connsiteX23-33527" fmla="*/ 12915 w 13848"/>
              <a:gd name="connsiteY23-33528" fmla="*/ 14786 h 17230"/>
              <a:gd name="connsiteX24-33529" fmla="*/ 12429 w 13848"/>
              <a:gd name="connsiteY24-33530" fmla="*/ 15779 h 17230"/>
              <a:gd name="connsiteX25-33531" fmla="*/ 12465 w 13848"/>
              <a:gd name="connsiteY25-33532" fmla="*/ 10366 h 17230"/>
              <a:gd name="connsiteX26-33533" fmla="*/ 11546 w 13848"/>
              <a:gd name="connsiteY26-33534" fmla="*/ 4727 h 17230"/>
              <a:gd name="connsiteX27-33535" fmla="*/ 11713 w 13848"/>
              <a:gd name="connsiteY27-33536" fmla="*/ 7113 h 17230"/>
              <a:gd name="connsiteX28-33537" fmla="*/ 11954 w 13848"/>
              <a:gd name="connsiteY28-33538" fmla="*/ 7984 h 17230"/>
              <a:gd name="connsiteX29-33539" fmla="*/ 12312 w 13848"/>
              <a:gd name="connsiteY29-33540" fmla="*/ 9938 h 17230"/>
              <a:gd name="connsiteX30-33541" fmla="*/ 11938 w 13848"/>
              <a:gd name="connsiteY30-33542" fmla="*/ 9257 h 17230"/>
              <a:gd name="connsiteX31-33543" fmla="*/ 12308 w 13848"/>
              <a:gd name="connsiteY31-33544" fmla="*/ 11544 h 17230"/>
              <a:gd name="connsiteX32-33545" fmla="*/ 12198 w 13848"/>
              <a:gd name="connsiteY32-33546" fmla="*/ 14201 h 17230"/>
              <a:gd name="connsiteX33-33547" fmla="*/ 12111 w 13848"/>
              <a:gd name="connsiteY33-33548" fmla="*/ 16228 h 17230"/>
              <a:gd name="connsiteX34-33549" fmla="*/ 11833 w 13848"/>
              <a:gd name="connsiteY34-33550" fmla="*/ 13325 h 17230"/>
              <a:gd name="connsiteX35-33551" fmla="*/ 11685 w 13848"/>
              <a:gd name="connsiteY35-33552" fmla="*/ 11252 h 17230"/>
              <a:gd name="connsiteX36-33553" fmla="*/ 11028 w 13848"/>
              <a:gd name="connsiteY36-33554" fmla="*/ 6212 h 17230"/>
              <a:gd name="connsiteX37-33555" fmla="*/ 11374 w 13848"/>
              <a:gd name="connsiteY37-33556" fmla="*/ 11757 h 17230"/>
              <a:gd name="connsiteX38-33557" fmla="*/ 11574 w 13848"/>
              <a:gd name="connsiteY38-33558" fmla="*/ 14285 h 17230"/>
              <a:gd name="connsiteX39-33559" fmla="*/ 11403 w 13848"/>
              <a:gd name="connsiteY39-33560" fmla="*/ 16746 h 17230"/>
              <a:gd name="connsiteX40-33561" fmla="*/ 11211 w 13848"/>
              <a:gd name="connsiteY40-33562" fmla="*/ 13822 h 17230"/>
              <a:gd name="connsiteX41-33563" fmla="*/ 10807 w 13848"/>
              <a:gd name="connsiteY41-33564" fmla="*/ 16705 h 17230"/>
              <a:gd name="connsiteX42-33565" fmla="*/ 10464 w 13848"/>
              <a:gd name="connsiteY42-33566" fmla="*/ 17020 h 17230"/>
              <a:gd name="connsiteX43-33567" fmla="*/ 10543 w 13848"/>
              <a:gd name="connsiteY43-33568" fmla="*/ 16578 h 17230"/>
              <a:gd name="connsiteX44-33569" fmla="*/ 10656 w 13848"/>
              <a:gd name="connsiteY44-33570" fmla="*/ 15449 h 17230"/>
              <a:gd name="connsiteX45-33571" fmla="*/ 10782 w 13848"/>
              <a:gd name="connsiteY45-33572" fmla="*/ 14870 h 17230"/>
              <a:gd name="connsiteX46-33573" fmla="*/ 10671 w 13848"/>
              <a:gd name="connsiteY46-33574" fmla="*/ 15401 h 17230"/>
              <a:gd name="connsiteX47-33575" fmla="*/ 10281 w 13848"/>
              <a:gd name="connsiteY47-33576" fmla="*/ 15775 h 17230"/>
              <a:gd name="connsiteX48-33577" fmla="*/ 10129 w 13848"/>
              <a:gd name="connsiteY48-33578" fmla="*/ 16622 h 17230"/>
              <a:gd name="connsiteX49-33579" fmla="*/ 10139 w 13848"/>
              <a:gd name="connsiteY49-33580" fmla="*/ 15898 h 17230"/>
              <a:gd name="connsiteX50-33581" fmla="*/ 10390 w 13848"/>
              <a:gd name="connsiteY50-33582" fmla="*/ 14890 h 17230"/>
              <a:gd name="connsiteX51-33583" fmla="*/ 10589 w 13848"/>
              <a:gd name="connsiteY51-33584" fmla="*/ 14100 h 17230"/>
              <a:gd name="connsiteX52-33585" fmla="*/ 10449 w 13848"/>
              <a:gd name="connsiteY52-33586" fmla="*/ 10732 h 17230"/>
              <a:gd name="connsiteX53-33587" fmla="*/ 10961 w 13848"/>
              <a:gd name="connsiteY53-33588" fmla="*/ 8773 h 17230"/>
              <a:gd name="connsiteX54-33589" fmla="*/ 10354 w 13848"/>
              <a:gd name="connsiteY54-33590" fmla="*/ 12175 h 17230"/>
              <a:gd name="connsiteX55-33591" fmla="*/ 9983 w 13848"/>
              <a:gd name="connsiteY55-33592" fmla="*/ 14822 h 17230"/>
              <a:gd name="connsiteX56-33593" fmla="*/ 9249 w 13848"/>
              <a:gd name="connsiteY56-33594" fmla="*/ 15782 h 17230"/>
              <a:gd name="connsiteX57-33595" fmla="*/ 9969 w 13848"/>
              <a:gd name="connsiteY57-33596" fmla="*/ 11851 h 17230"/>
              <a:gd name="connsiteX58-33597" fmla="*/ 9027 w 13848"/>
              <a:gd name="connsiteY58-33598" fmla="*/ 14028 h 17230"/>
              <a:gd name="connsiteX59-33599" fmla="*/ 9181 w 13848"/>
              <a:gd name="connsiteY59-33600" fmla="*/ 11706 h 17230"/>
              <a:gd name="connsiteX60-33601" fmla="*/ 9677 w 13848"/>
              <a:gd name="connsiteY60-33602" fmla="*/ 10364 h 17230"/>
              <a:gd name="connsiteX61-33603" fmla="*/ 10158 w 13848"/>
              <a:gd name="connsiteY61-33604" fmla="*/ 5766 h 17230"/>
              <a:gd name="connsiteX62-33605" fmla="*/ 9331 w 13848"/>
              <a:gd name="connsiteY62-33606" fmla="*/ 3785 h 17230"/>
              <a:gd name="connsiteX63-33607" fmla="*/ 8495 w 13848"/>
              <a:gd name="connsiteY63-33608" fmla="*/ 4400 h 17230"/>
              <a:gd name="connsiteX64-33609" fmla="*/ 7411 w 13848"/>
              <a:gd name="connsiteY64-33610" fmla="*/ 5133 h 17230"/>
              <a:gd name="connsiteX65-33611" fmla="*/ 6860 w 13848"/>
              <a:gd name="connsiteY65-33612" fmla="*/ 5686 h 17230"/>
              <a:gd name="connsiteX66-33613" fmla="*/ 6527 w 13848"/>
              <a:gd name="connsiteY66-33614" fmla="*/ 6132 h 17230"/>
              <a:gd name="connsiteX67-33615" fmla="*/ 6435 w 13848"/>
              <a:gd name="connsiteY67-33616" fmla="*/ 6532 h 17230"/>
              <a:gd name="connsiteX68-33617" fmla="*/ 6001 w 13848"/>
              <a:gd name="connsiteY68-33618" fmla="*/ 6935 h 17230"/>
              <a:gd name="connsiteX69-33619" fmla="*/ 5399 w 13848"/>
              <a:gd name="connsiteY69-33620" fmla="*/ 7260 h 17230"/>
              <a:gd name="connsiteX70-33621" fmla="*/ 5530 w 13848"/>
              <a:gd name="connsiteY70-33622" fmla="*/ 7171 h 17230"/>
              <a:gd name="connsiteX71-33623" fmla="*/ 5907 w 13848"/>
              <a:gd name="connsiteY71-33624" fmla="*/ 7016 h 17230"/>
              <a:gd name="connsiteX72-33625" fmla="*/ 5409 w 13848"/>
              <a:gd name="connsiteY72-33626" fmla="*/ 7287 h 17230"/>
              <a:gd name="connsiteX73-33627" fmla="*/ 4445 w 13848"/>
              <a:gd name="connsiteY73-33628" fmla="*/ 8017 h 17230"/>
              <a:gd name="connsiteX74-33629" fmla="*/ 3889 w 13848"/>
              <a:gd name="connsiteY74-33630" fmla="*/ 8372 h 17230"/>
              <a:gd name="connsiteX75-33631" fmla="*/ 3037 w 13848"/>
              <a:gd name="connsiteY75-33632" fmla="*/ 9379 h 17230"/>
              <a:gd name="connsiteX76-33633" fmla="*/ 1578 w 13848"/>
              <a:gd name="connsiteY76-33634" fmla="*/ 10268 h 17230"/>
              <a:gd name="connsiteX77-33635" fmla="*/ 495 w 13848"/>
              <a:gd name="connsiteY77-33636" fmla="*/ 10196 h 17230"/>
              <a:gd name="connsiteX78-33637" fmla="*/ 330 w 13848"/>
              <a:gd name="connsiteY78-33638" fmla="*/ 8790 h 17230"/>
              <a:gd name="connsiteX79-33639" fmla="*/ 109 w 13848"/>
              <a:gd name="connsiteY79-33640" fmla="*/ 7008 h 17230"/>
              <a:gd name="connsiteX0-33641" fmla="*/ 109 w 13848"/>
              <a:gd name="connsiteY0-33642" fmla="*/ 7008 h 17230"/>
              <a:gd name="connsiteX1-33643" fmla="*/ 2370 w 13848"/>
              <a:gd name="connsiteY1-33644" fmla="*/ 6237 h 17230"/>
              <a:gd name="connsiteX2-33645" fmla="*/ 4241 w 13848"/>
              <a:gd name="connsiteY2-33646" fmla="*/ 5504 h 17230"/>
              <a:gd name="connsiteX3-33647" fmla="*/ 6507 w 13848"/>
              <a:gd name="connsiteY3-33648" fmla="*/ 3399 h 17230"/>
              <a:gd name="connsiteX4-33649" fmla="*/ 7079 w 13848"/>
              <a:gd name="connsiteY4-33650" fmla="*/ 2367 h 17230"/>
              <a:gd name="connsiteX5-33651" fmla="*/ 7253 w 13848"/>
              <a:gd name="connsiteY5-33652" fmla="*/ 2149 h 17230"/>
              <a:gd name="connsiteX6-33653" fmla="*/ 7474 w 13848"/>
              <a:gd name="connsiteY6-33654" fmla="*/ 826 h 17230"/>
              <a:gd name="connsiteX7-33655" fmla="*/ 7824 w 13848"/>
              <a:gd name="connsiteY7-33656" fmla="*/ 961 h 17230"/>
              <a:gd name="connsiteX8-33657" fmla="*/ 8180 w 13848"/>
              <a:gd name="connsiteY8-33658" fmla="*/ 1915 h 17230"/>
              <a:gd name="connsiteX9-33659" fmla="*/ 8912 w 13848"/>
              <a:gd name="connsiteY9-33660" fmla="*/ 752 h 17230"/>
              <a:gd name="connsiteX10-33661" fmla="*/ 8584 w 13848"/>
              <a:gd name="connsiteY10-33662" fmla="*/ 1546 h 17230"/>
              <a:gd name="connsiteX11-33663" fmla="*/ 9243 w 13848"/>
              <a:gd name="connsiteY11-33664" fmla="*/ 19 h 17230"/>
              <a:gd name="connsiteX12-33665" fmla="*/ 9729 w 13848"/>
              <a:gd name="connsiteY12-33666" fmla="*/ 14 h 17230"/>
              <a:gd name="connsiteX13-33667" fmla="*/ 9825 w 13848"/>
              <a:gd name="connsiteY13-33668" fmla="*/ 1200 h 17230"/>
              <a:gd name="connsiteX14-33669" fmla="*/ 11867 w 13848"/>
              <a:gd name="connsiteY14-33670" fmla="*/ 3664 h 17230"/>
              <a:gd name="connsiteX15-33671" fmla="*/ 13329 w 13848"/>
              <a:gd name="connsiteY15-33672" fmla="*/ 7670 h 17230"/>
              <a:gd name="connsiteX16-33673" fmla="*/ 13797 w 13848"/>
              <a:gd name="connsiteY16-33674" fmla="*/ 12107 h 17230"/>
              <a:gd name="connsiteX17-33675" fmla="*/ 13784 w 13848"/>
              <a:gd name="connsiteY17-33676" fmla="*/ 17145 h 17230"/>
              <a:gd name="connsiteX18-33677" fmla="*/ 13607 w 13848"/>
              <a:gd name="connsiteY18-33678" fmla="*/ 15125 h 17230"/>
              <a:gd name="connsiteX19-33679" fmla="*/ 13156 w 13848"/>
              <a:gd name="connsiteY19-33680" fmla="*/ 17058 h 17230"/>
              <a:gd name="connsiteX20-33681" fmla="*/ 13395 w 13848"/>
              <a:gd name="connsiteY20-33682" fmla="*/ 13248 h 17230"/>
              <a:gd name="connsiteX21-33683" fmla="*/ 12865 w 13848"/>
              <a:gd name="connsiteY21-33684" fmla="*/ 9432 h 17230"/>
              <a:gd name="connsiteX22-33685" fmla="*/ 13203 w 13848"/>
              <a:gd name="connsiteY22-33686" fmla="*/ 14014 h 17230"/>
              <a:gd name="connsiteX23-33687" fmla="*/ 12915 w 13848"/>
              <a:gd name="connsiteY23-33688" fmla="*/ 14786 h 17230"/>
              <a:gd name="connsiteX24-33689" fmla="*/ 12429 w 13848"/>
              <a:gd name="connsiteY24-33690" fmla="*/ 15779 h 17230"/>
              <a:gd name="connsiteX25-33691" fmla="*/ 12465 w 13848"/>
              <a:gd name="connsiteY25-33692" fmla="*/ 10366 h 17230"/>
              <a:gd name="connsiteX26-33693" fmla="*/ 11546 w 13848"/>
              <a:gd name="connsiteY26-33694" fmla="*/ 4727 h 17230"/>
              <a:gd name="connsiteX27-33695" fmla="*/ 11713 w 13848"/>
              <a:gd name="connsiteY27-33696" fmla="*/ 7113 h 17230"/>
              <a:gd name="connsiteX28-33697" fmla="*/ 11954 w 13848"/>
              <a:gd name="connsiteY28-33698" fmla="*/ 7984 h 17230"/>
              <a:gd name="connsiteX29-33699" fmla="*/ 12312 w 13848"/>
              <a:gd name="connsiteY29-33700" fmla="*/ 9938 h 17230"/>
              <a:gd name="connsiteX30-33701" fmla="*/ 11938 w 13848"/>
              <a:gd name="connsiteY30-33702" fmla="*/ 9257 h 17230"/>
              <a:gd name="connsiteX31-33703" fmla="*/ 12308 w 13848"/>
              <a:gd name="connsiteY31-33704" fmla="*/ 11544 h 17230"/>
              <a:gd name="connsiteX32-33705" fmla="*/ 12198 w 13848"/>
              <a:gd name="connsiteY32-33706" fmla="*/ 14201 h 17230"/>
              <a:gd name="connsiteX33-33707" fmla="*/ 12111 w 13848"/>
              <a:gd name="connsiteY33-33708" fmla="*/ 16228 h 17230"/>
              <a:gd name="connsiteX34-33709" fmla="*/ 11833 w 13848"/>
              <a:gd name="connsiteY34-33710" fmla="*/ 13325 h 17230"/>
              <a:gd name="connsiteX35-33711" fmla="*/ 11685 w 13848"/>
              <a:gd name="connsiteY35-33712" fmla="*/ 11252 h 17230"/>
              <a:gd name="connsiteX36-33713" fmla="*/ 11028 w 13848"/>
              <a:gd name="connsiteY36-33714" fmla="*/ 6212 h 17230"/>
              <a:gd name="connsiteX37-33715" fmla="*/ 11374 w 13848"/>
              <a:gd name="connsiteY37-33716" fmla="*/ 11757 h 17230"/>
              <a:gd name="connsiteX38-33717" fmla="*/ 11574 w 13848"/>
              <a:gd name="connsiteY38-33718" fmla="*/ 14285 h 17230"/>
              <a:gd name="connsiteX39-33719" fmla="*/ 11403 w 13848"/>
              <a:gd name="connsiteY39-33720" fmla="*/ 16746 h 17230"/>
              <a:gd name="connsiteX40-33721" fmla="*/ 11211 w 13848"/>
              <a:gd name="connsiteY40-33722" fmla="*/ 13822 h 17230"/>
              <a:gd name="connsiteX41-33723" fmla="*/ 10807 w 13848"/>
              <a:gd name="connsiteY41-33724" fmla="*/ 16705 h 17230"/>
              <a:gd name="connsiteX42-33725" fmla="*/ 10464 w 13848"/>
              <a:gd name="connsiteY42-33726" fmla="*/ 17020 h 17230"/>
              <a:gd name="connsiteX43-33727" fmla="*/ 10543 w 13848"/>
              <a:gd name="connsiteY43-33728" fmla="*/ 16578 h 17230"/>
              <a:gd name="connsiteX44-33729" fmla="*/ 10656 w 13848"/>
              <a:gd name="connsiteY44-33730" fmla="*/ 15449 h 17230"/>
              <a:gd name="connsiteX45-33731" fmla="*/ 10782 w 13848"/>
              <a:gd name="connsiteY45-33732" fmla="*/ 14870 h 17230"/>
              <a:gd name="connsiteX46-33733" fmla="*/ 10671 w 13848"/>
              <a:gd name="connsiteY46-33734" fmla="*/ 15401 h 17230"/>
              <a:gd name="connsiteX47-33735" fmla="*/ 10281 w 13848"/>
              <a:gd name="connsiteY47-33736" fmla="*/ 15775 h 17230"/>
              <a:gd name="connsiteX48-33737" fmla="*/ 10129 w 13848"/>
              <a:gd name="connsiteY48-33738" fmla="*/ 16622 h 17230"/>
              <a:gd name="connsiteX49-33739" fmla="*/ 10139 w 13848"/>
              <a:gd name="connsiteY49-33740" fmla="*/ 15898 h 17230"/>
              <a:gd name="connsiteX50-33741" fmla="*/ 10390 w 13848"/>
              <a:gd name="connsiteY50-33742" fmla="*/ 14890 h 17230"/>
              <a:gd name="connsiteX51-33743" fmla="*/ 10589 w 13848"/>
              <a:gd name="connsiteY51-33744" fmla="*/ 14100 h 17230"/>
              <a:gd name="connsiteX52-33745" fmla="*/ 10449 w 13848"/>
              <a:gd name="connsiteY52-33746" fmla="*/ 10732 h 17230"/>
              <a:gd name="connsiteX53-33747" fmla="*/ 10548 w 13848"/>
              <a:gd name="connsiteY53-33748" fmla="*/ 9056 h 17230"/>
              <a:gd name="connsiteX54-33749" fmla="*/ 10354 w 13848"/>
              <a:gd name="connsiteY54-33750" fmla="*/ 12175 h 17230"/>
              <a:gd name="connsiteX55-33751" fmla="*/ 9983 w 13848"/>
              <a:gd name="connsiteY55-33752" fmla="*/ 14822 h 17230"/>
              <a:gd name="connsiteX56-33753" fmla="*/ 9249 w 13848"/>
              <a:gd name="connsiteY56-33754" fmla="*/ 15782 h 17230"/>
              <a:gd name="connsiteX57-33755" fmla="*/ 9969 w 13848"/>
              <a:gd name="connsiteY57-33756" fmla="*/ 11851 h 17230"/>
              <a:gd name="connsiteX58-33757" fmla="*/ 9027 w 13848"/>
              <a:gd name="connsiteY58-33758" fmla="*/ 14028 h 17230"/>
              <a:gd name="connsiteX59-33759" fmla="*/ 9181 w 13848"/>
              <a:gd name="connsiteY59-33760" fmla="*/ 11706 h 17230"/>
              <a:gd name="connsiteX60-33761" fmla="*/ 9677 w 13848"/>
              <a:gd name="connsiteY60-33762" fmla="*/ 10364 h 17230"/>
              <a:gd name="connsiteX61-33763" fmla="*/ 10158 w 13848"/>
              <a:gd name="connsiteY61-33764" fmla="*/ 5766 h 17230"/>
              <a:gd name="connsiteX62-33765" fmla="*/ 9331 w 13848"/>
              <a:gd name="connsiteY62-33766" fmla="*/ 3785 h 17230"/>
              <a:gd name="connsiteX63-33767" fmla="*/ 8495 w 13848"/>
              <a:gd name="connsiteY63-33768" fmla="*/ 4400 h 17230"/>
              <a:gd name="connsiteX64-33769" fmla="*/ 7411 w 13848"/>
              <a:gd name="connsiteY64-33770" fmla="*/ 5133 h 17230"/>
              <a:gd name="connsiteX65-33771" fmla="*/ 6860 w 13848"/>
              <a:gd name="connsiteY65-33772" fmla="*/ 5686 h 17230"/>
              <a:gd name="connsiteX66-33773" fmla="*/ 6527 w 13848"/>
              <a:gd name="connsiteY66-33774" fmla="*/ 6132 h 17230"/>
              <a:gd name="connsiteX67-33775" fmla="*/ 6435 w 13848"/>
              <a:gd name="connsiteY67-33776" fmla="*/ 6532 h 17230"/>
              <a:gd name="connsiteX68-33777" fmla="*/ 6001 w 13848"/>
              <a:gd name="connsiteY68-33778" fmla="*/ 6935 h 17230"/>
              <a:gd name="connsiteX69-33779" fmla="*/ 5399 w 13848"/>
              <a:gd name="connsiteY69-33780" fmla="*/ 7260 h 17230"/>
              <a:gd name="connsiteX70-33781" fmla="*/ 5530 w 13848"/>
              <a:gd name="connsiteY70-33782" fmla="*/ 7171 h 17230"/>
              <a:gd name="connsiteX71-33783" fmla="*/ 5907 w 13848"/>
              <a:gd name="connsiteY71-33784" fmla="*/ 7016 h 17230"/>
              <a:gd name="connsiteX72-33785" fmla="*/ 5409 w 13848"/>
              <a:gd name="connsiteY72-33786" fmla="*/ 7287 h 17230"/>
              <a:gd name="connsiteX73-33787" fmla="*/ 4445 w 13848"/>
              <a:gd name="connsiteY73-33788" fmla="*/ 8017 h 17230"/>
              <a:gd name="connsiteX74-33789" fmla="*/ 3889 w 13848"/>
              <a:gd name="connsiteY74-33790" fmla="*/ 8372 h 17230"/>
              <a:gd name="connsiteX75-33791" fmla="*/ 3037 w 13848"/>
              <a:gd name="connsiteY75-33792" fmla="*/ 9379 h 17230"/>
              <a:gd name="connsiteX76-33793" fmla="*/ 1578 w 13848"/>
              <a:gd name="connsiteY76-33794" fmla="*/ 10268 h 17230"/>
              <a:gd name="connsiteX77-33795" fmla="*/ 495 w 13848"/>
              <a:gd name="connsiteY77-33796" fmla="*/ 10196 h 17230"/>
              <a:gd name="connsiteX78-33797" fmla="*/ 330 w 13848"/>
              <a:gd name="connsiteY78-33798" fmla="*/ 8790 h 17230"/>
              <a:gd name="connsiteX79-33799" fmla="*/ 109 w 13848"/>
              <a:gd name="connsiteY79-33800" fmla="*/ 7008 h 17230"/>
              <a:gd name="connsiteX0-33801" fmla="*/ 109 w 13848"/>
              <a:gd name="connsiteY0-33802" fmla="*/ 7008 h 17230"/>
              <a:gd name="connsiteX1-33803" fmla="*/ 2370 w 13848"/>
              <a:gd name="connsiteY1-33804" fmla="*/ 6237 h 17230"/>
              <a:gd name="connsiteX2-33805" fmla="*/ 4241 w 13848"/>
              <a:gd name="connsiteY2-33806" fmla="*/ 5504 h 17230"/>
              <a:gd name="connsiteX3-33807" fmla="*/ 6507 w 13848"/>
              <a:gd name="connsiteY3-33808" fmla="*/ 3399 h 17230"/>
              <a:gd name="connsiteX4-33809" fmla="*/ 7079 w 13848"/>
              <a:gd name="connsiteY4-33810" fmla="*/ 2367 h 17230"/>
              <a:gd name="connsiteX5-33811" fmla="*/ 7253 w 13848"/>
              <a:gd name="connsiteY5-33812" fmla="*/ 2149 h 17230"/>
              <a:gd name="connsiteX6-33813" fmla="*/ 7474 w 13848"/>
              <a:gd name="connsiteY6-33814" fmla="*/ 826 h 17230"/>
              <a:gd name="connsiteX7-33815" fmla="*/ 7824 w 13848"/>
              <a:gd name="connsiteY7-33816" fmla="*/ 961 h 17230"/>
              <a:gd name="connsiteX8-33817" fmla="*/ 8180 w 13848"/>
              <a:gd name="connsiteY8-33818" fmla="*/ 1915 h 17230"/>
              <a:gd name="connsiteX9-33819" fmla="*/ 8912 w 13848"/>
              <a:gd name="connsiteY9-33820" fmla="*/ 752 h 17230"/>
              <a:gd name="connsiteX10-33821" fmla="*/ 8584 w 13848"/>
              <a:gd name="connsiteY10-33822" fmla="*/ 1546 h 17230"/>
              <a:gd name="connsiteX11-33823" fmla="*/ 9243 w 13848"/>
              <a:gd name="connsiteY11-33824" fmla="*/ 19 h 17230"/>
              <a:gd name="connsiteX12-33825" fmla="*/ 9729 w 13848"/>
              <a:gd name="connsiteY12-33826" fmla="*/ 14 h 17230"/>
              <a:gd name="connsiteX13-33827" fmla="*/ 9825 w 13848"/>
              <a:gd name="connsiteY13-33828" fmla="*/ 1200 h 17230"/>
              <a:gd name="connsiteX14-33829" fmla="*/ 11867 w 13848"/>
              <a:gd name="connsiteY14-33830" fmla="*/ 3664 h 17230"/>
              <a:gd name="connsiteX15-33831" fmla="*/ 13329 w 13848"/>
              <a:gd name="connsiteY15-33832" fmla="*/ 7670 h 17230"/>
              <a:gd name="connsiteX16-33833" fmla="*/ 13797 w 13848"/>
              <a:gd name="connsiteY16-33834" fmla="*/ 12107 h 17230"/>
              <a:gd name="connsiteX17-33835" fmla="*/ 13784 w 13848"/>
              <a:gd name="connsiteY17-33836" fmla="*/ 17145 h 17230"/>
              <a:gd name="connsiteX18-33837" fmla="*/ 13607 w 13848"/>
              <a:gd name="connsiteY18-33838" fmla="*/ 15125 h 17230"/>
              <a:gd name="connsiteX19-33839" fmla="*/ 13156 w 13848"/>
              <a:gd name="connsiteY19-33840" fmla="*/ 17058 h 17230"/>
              <a:gd name="connsiteX20-33841" fmla="*/ 13395 w 13848"/>
              <a:gd name="connsiteY20-33842" fmla="*/ 13248 h 17230"/>
              <a:gd name="connsiteX21-33843" fmla="*/ 12865 w 13848"/>
              <a:gd name="connsiteY21-33844" fmla="*/ 9432 h 17230"/>
              <a:gd name="connsiteX22-33845" fmla="*/ 13203 w 13848"/>
              <a:gd name="connsiteY22-33846" fmla="*/ 14014 h 17230"/>
              <a:gd name="connsiteX23-33847" fmla="*/ 12799 w 13848"/>
              <a:gd name="connsiteY23-33848" fmla="*/ 14147 h 17230"/>
              <a:gd name="connsiteX24-33849" fmla="*/ 12429 w 13848"/>
              <a:gd name="connsiteY24-33850" fmla="*/ 15779 h 17230"/>
              <a:gd name="connsiteX25-33851" fmla="*/ 12465 w 13848"/>
              <a:gd name="connsiteY25-33852" fmla="*/ 10366 h 17230"/>
              <a:gd name="connsiteX26-33853" fmla="*/ 11546 w 13848"/>
              <a:gd name="connsiteY26-33854" fmla="*/ 4727 h 17230"/>
              <a:gd name="connsiteX27-33855" fmla="*/ 11713 w 13848"/>
              <a:gd name="connsiteY27-33856" fmla="*/ 7113 h 17230"/>
              <a:gd name="connsiteX28-33857" fmla="*/ 11954 w 13848"/>
              <a:gd name="connsiteY28-33858" fmla="*/ 7984 h 17230"/>
              <a:gd name="connsiteX29-33859" fmla="*/ 12312 w 13848"/>
              <a:gd name="connsiteY29-33860" fmla="*/ 9938 h 17230"/>
              <a:gd name="connsiteX30-33861" fmla="*/ 11938 w 13848"/>
              <a:gd name="connsiteY30-33862" fmla="*/ 9257 h 17230"/>
              <a:gd name="connsiteX31-33863" fmla="*/ 12308 w 13848"/>
              <a:gd name="connsiteY31-33864" fmla="*/ 11544 h 17230"/>
              <a:gd name="connsiteX32-33865" fmla="*/ 12198 w 13848"/>
              <a:gd name="connsiteY32-33866" fmla="*/ 14201 h 17230"/>
              <a:gd name="connsiteX33-33867" fmla="*/ 12111 w 13848"/>
              <a:gd name="connsiteY33-33868" fmla="*/ 16228 h 17230"/>
              <a:gd name="connsiteX34-33869" fmla="*/ 11833 w 13848"/>
              <a:gd name="connsiteY34-33870" fmla="*/ 13325 h 17230"/>
              <a:gd name="connsiteX35-33871" fmla="*/ 11685 w 13848"/>
              <a:gd name="connsiteY35-33872" fmla="*/ 11252 h 17230"/>
              <a:gd name="connsiteX36-33873" fmla="*/ 11028 w 13848"/>
              <a:gd name="connsiteY36-33874" fmla="*/ 6212 h 17230"/>
              <a:gd name="connsiteX37-33875" fmla="*/ 11374 w 13848"/>
              <a:gd name="connsiteY37-33876" fmla="*/ 11757 h 17230"/>
              <a:gd name="connsiteX38-33877" fmla="*/ 11574 w 13848"/>
              <a:gd name="connsiteY38-33878" fmla="*/ 14285 h 17230"/>
              <a:gd name="connsiteX39-33879" fmla="*/ 11403 w 13848"/>
              <a:gd name="connsiteY39-33880" fmla="*/ 16746 h 17230"/>
              <a:gd name="connsiteX40-33881" fmla="*/ 11211 w 13848"/>
              <a:gd name="connsiteY40-33882" fmla="*/ 13822 h 17230"/>
              <a:gd name="connsiteX41-33883" fmla="*/ 10807 w 13848"/>
              <a:gd name="connsiteY41-33884" fmla="*/ 16705 h 17230"/>
              <a:gd name="connsiteX42-33885" fmla="*/ 10464 w 13848"/>
              <a:gd name="connsiteY42-33886" fmla="*/ 17020 h 17230"/>
              <a:gd name="connsiteX43-33887" fmla="*/ 10543 w 13848"/>
              <a:gd name="connsiteY43-33888" fmla="*/ 16578 h 17230"/>
              <a:gd name="connsiteX44-33889" fmla="*/ 10656 w 13848"/>
              <a:gd name="connsiteY44-33890" fmla="*/ 15449 h 17230"/>
              <a:gd name="connsiteX45-33891" fmla="*/ 10782 w 13848"/>
              <a:gd name="connsiteY45-33892" fmla="*/ 14870 h 17230"/>
              <a:gd name="connsiteX46-33893" fmla="*/ 10671 w 13848"/>
              <a:gd name="connsiteY46-33894" fmla="*/ 15401 h 17230"/>
              <a:gd name="connsiteX47-33895" fmla="*/ 10281 w 13848"/>
              <a:gd name="connsiteY47-33896" fmla="*/ 15775 h 17230"/>
              <a:gd name="connsiteX48-33897" fmla="*/ 10129 w 13848"/>
              <a:gd name="connsiteY48-33898" fmla="*/ 16622 h 17230"/>
              <a:gd name="connsiteX49-33899" fmla="*/ 10139 w 13848"/>
              <a:gd name="connsiteY49-33900" fmla="*/ 15898 h 17230"/>
              <a:gd name="connsiteX50-33901" fmla="*/ 10390 w 13848"/>
              <a:gd name="connsiteY50-33902" fmla="*/ 14890 h 17230"/>
              <a:gd name="connsiteX51-33903" fmla="*/ 10589 w 13848"/>
              <a:gd name="connsiteY51-33904" fmla="*/ 14100 h 17230"/>
              <a:gd name="connsiteX52-33905" fmla="*/ 10449 w 13848"/>
              <a:gd name="connsiteY52-33906" fmla="*/ 10732 h 17230"/>
              <a:gd name="connsiteX53-33907" fmla="*/ 10548 w 13848"/>
              <a:gd name="connsiteY53-33908" fmla="*/ 9056 h 17230"/>
              <a:gd name="connsiteX54-33909" fmla="*/ 10354 w 13848"/>
              <a:gd name="connsiteY54-33910" fmla="*/ 12175 h 17230"/>
              <a:gd name="connsiteX55-33911" fmla="*/ 9983 w 13848"/>
              <a:gd name="connsiteY55-33912" fmla="*/ 14822 h 17230"/>
              <a:gd name="connsiteX56-33913" fmla="*/ 9249 w 13848"/>
              <a:gd name="connsiteY56-33914" fmla="*/ 15782 h 17230"/>
              <a:gd name="connsiteX57-33915" fmla="*/ 9969 w 13848"/>
              <a:gd name="connsiteY57-33916" fmla="*/ 11851 h 17230"/>
              <a:gd name="connsiteX58-33917" fmla="*/ 9027 w 13848"/>
              <a:gd name="connsiteY58-33918" fmla="*/ 14028 h 17230"/>
              <a:gd name="connsiteX59-33919" fmla="*/ 9181 w 13848"/>
              <a:gd name="connsiteY59-33920" fmla="*/ 11706 h 17230"/>
              <a:gd name="connsiteX60-33921" fmla="*/ 9677 w 13848"/>
              <a:gd name="connsiteY60-33922" fmla="*/ 10364 h 17230"/>
              <a:gd name="connsiteX61-33923" fmla="*/ 10158 w 13848"/>
              <a:gd name="connsiteY61-33924" fmla="*/ 5766 h 17230"/>
              <a:gd name="connsiteX62-33925" fmla="*/ 9331 w 13848"/>
              <a:gd name="connsiteY62-33926" fmla="*/ 3785 h 17230"/>
              <a:gd name="connsiteX63-33927" fmla="*/ 8495 w 13848"/>
              <a:gd name="connsiteY63-33928" fmla="*/ 4400 h 17230"/>
              <a:gd name="connsiteX64-33929" fmla="*/ 7411 w 13848"/>
              <a:gd name="connsiteY64-33930" fmla="*/ 5133 h 17230"/>
              <a:gd name="connsiteX65-33931" fmla="*/ 6860 w 13848"/>
              <a:gd name="connsiteY65-33932" fmla="*/ 5686 h 17230"/>
              <a:gd name="connsiteX66-33933" fmla="*/ 6527 w 13848"/>
              <a:gd name="connsiteY66-33934" fmla="*/ 6132 h 17230"/>
              <a:gd name="connsiteX67-33935" fmla="*/ 6435 w 13848"/>
              <a:gd name="connsiteY67-33936" fmla="*/ 6532 h 17230"/>
              <a:gd name="connsiteX68-33937" fmla="*/ 6001 w 13848"/>
              <a:gd name="connsiteY68-33938" fmla="*/ 6935 h 17230"/>
              <a:gd name="connsiteX69-33939" fmla="*/ 5399 w 13848"/>
              <a:gd name="connsiteY69-33940" fmla="*/ 7260 h 17230"/>
              <a:gd name="connsiteX70-33941" fmla="*/ 5530 w 13848"/>
              <a:gd name="connsiteY70-33942" fmla="*/ 7171 h 17230"/>
              <a:gd name="connsiteX71-33943" fmla="*/ 5907 w 13848"/>
              <a:gd name="connsiteY71-33944" fmla="*/ 7016 h 17230"/>
              <a:gd name="connsiteX72-33945" fmla="*/ 5409 w 13848"/>
              <a:gd name="connsiteY72-33946" fmla="*/ 7287 h 17230"/>
              <a:gd name="connsiteX73-33947" fmla="*/ 4445 w 13848"/>
              <a:gd name="connsiteY73-33948" fmla="*/ 8017 h 17230"/>
              <a:gd name="connsiteX74-33949" fmla="*/ 3889 w 13848"/>
              <a:gd name="connsiteY74-33950" fmla="*/ 8372 h 17230"/>
              <a:gd name="connsiteX75-33951" fmla="*/ 3037 w 13848"/>
              <a:gd name="connsiteY75-33952" fmla="*/ 9379 h 17230"/>
              <a:gd name="connsiteX76-33953" fmla="*/ 1578 w 13848"/>
              <a:gd name="connsiteY76-33954" fmla="*/ 10268 h 17230"/>
              <a:gd name="connsiteX77-33955" fmla="*/ 495 w 13848"/>
              <a:gd name="connsiteY77-33956" fmla="*/ 10196 h 17230"/>
              <a:gd name="connsiteX78-33957" fmla="*/ 330 w 13848"/>
              <a:gd name="connsiteY78-33958" fmla="*/ 8790 h 17230"/>
              <a:gd name="connsiteX79-33959" fmla="*/ 109 w 13848"/>
              <a:gd name="connsiteY79-33960" fmla="*/ 7008 h 17230"/>
              <a:gd name="connsiteX0-33961" fmla="*/ 109 w 13848"/>
              <a:gd name="connsiteY0-33962" fmla="*/ 7008 h 17230"/>
              <a:gd name="connsiteX1-33963" fmla="*/ 2370 w 13848"/>
              <a:gd name="connsiteY1-33964" fmla="*/ 6237 h 17230"/>
              <a:gd name="connsiteX2-33965" fmla="*/ 4241 w 13848"/>
              <a:gd name="connsiteY2-33966" fmla="*/ 5504 h 17230"/>
              <a:gd name="connsiteX3-33967" fmla="*/ 6507 w 13848"/>
              <a:gd name="connsiteY3-33968" fmla="*/ 3399 h 17230"/>
              <a:gd name="connsiteX4-33969" fmla="*/ 7079 w 13848"/>
              <a:gd name="connsiteY4-33970" fmla="*/ 2367 h 17230"/>
              <a:gd name="connsiteX5-33971" fmla="*/ 7253 w 13848"/>
              <a:gd name="connsiteY5-33972" fmla="*/ 2149 h 17230"/>
              <a:gd name="connsiteX6-33973" fmla="*/ 7474 w 13848"/>
              <a:gd name="connsiteY6-33974" fmla="*/ 826 h 17230"/>
              <a:gd name="connsiteX7-33975" fmla="*/ 7824 w 13848"/>
              <a:gd name="connsiteY7-33976" fmla="*/ 961 h 17230"/>
              <a:gd name="connsiteX8-33977" fmla="*/ 8180 w 13848"/>
              <a:gd name="connsiteY8-33978" fmla="*/ 1915 h 17230"/>
              <a:gd name="connsiteX9-33979" fmla="*/ 8912 w 13848"/>
              <a:gd name="connsiteY9-33980" fmla="*/ 752 h 17230"/>
              <a:gd name="connsiteX10-33981" fmla="*/ 8584 w 13848"/>
              <a:gd name="connsiteY10-33982" fmla="*/ 1546 h 17230"/>
              <a:gd name="connsiteX11-33983" fmla="*/ 9243 w 13848"/>
              <a:gd name="connsiteY11-33984" fmla="*/ 19 h 17230"/>
              <a:gd name="connsiteX12-33985" fmla="*/ 9729 w 13848"/>
              <a:gd name="connsiteY12-33986" fmla="*/ 14 h 17230"/>
              <a:gd name="connsiteX13-33987" fmla="*/ 9825 w 13848"/>
              <a:gd name="connsiteY13-33988" fmla="*/ 1200 h 17230"/>
              <a:gd name="connsiteX14-33989" fmla="*/ 11867 w 13848"/>
              <a:gd name="connsiteY14-33990" fmla="*/ 3664 h 17230"/>
              <a:gd name="connsiteX15-33991" fmla="*/ 13329 w 13848"/>
              <a:gd name="connsiteY15-33992" fmla="*/ 7670 h 17230"/>
              <a:gd name="connsiteX16-33993" fmla="*/ 13797 w 13848"/>
              <a:gd name="connsiteY16-33994" fmla="*/ 12107 h 17230"/>
              <a:gd name="connsiteX17-33995" fmla="*/ 13784 w 13848"/>
              <a:gd name="connsiteY17-33996" fmla="*/ 17145 h 17230"/>
              <a:gd name="connsiteX18-33997" fmla="*/ 13607 w 13848"/>
              <a:gd name="connsiteY18-33998" fmla="*/ 15125 h 17230"/>
              <a:gd name="connsiteX19-33999" fmla="*/ 13156 w 13848"/>
              <a:gd name="connsiteY19-34000" fmla="*/ 17058 h 17230"/>
              <a:gd name="connsiteX20-34001" fmla="*/ 13395 w 13848"/>
              <a:gd name="connsiteY20-34002" fmla="*/ 13248 h 17230"/>
              <a:gd name="connsiteX21-34003" fmla="*/ 12865 w 13848"/>
              <a:gd name="connsiteY21-34004" fmla="*/ 9432 h 17230"/>
              <a:gd name="connsiteX22-34005" fmla="*/ 13317 w 13848"/>
              <a:gd name="connsiteY22-34006" fmla="*/ 16868 h 17230"/>
              <a:gd name="connsiteX23-34007" fmla="*/ 12799 w 13848"/>
              <a:gd name="connsiteY23-34008" fmla="*/ 14147 h 17230"/>
              <a:gd name="connsiteX24-34009" fmla="*/ 12429 w 13848"/>
              <a:gd name="connsiteY24-34010" fmla="*/ 15779 h 17230"/>
              <a:gd name="connsiteX25-34011" fmla="*/ 12465 w 13848"/>
              <a:gd name="connsiteY25-34012" fmla="*/ 10366 h 17230"/>
              <a:gd name="connsiteX26-34013" fmla="*/ 11546 w 13848"/>
              <a:gd name="connsiteY26-34014" fmla="*/ 4727 h 17230"/>
              <a:gd name="connsiteX27-34015" fmla="*/ 11713 w 13848"/>
              <a:gd name="connsiteY27-34016" fmla="*/ 7113 h 17230"/>
              <a:gd name="connsiteX28-34017" fmla="*/ 11954 w 13848"/>
              <a:gd name="connsiteY28-34018" fmla="*/ 7984 h 17230"/>
              <a:gd name="connsiteX29-34019" fmla="*/ 12312 w 13848"/>
              <a:gd name="connsiteY29-34020" fmla="*/ 9938 h 17230"/>
              <a:gd name="connsiteX30-34021" fmla="*/ 11938 w 13848"/>
              <a:gd name="connsiteY30-34022" fmla="*/ 9257 h 17230"/>
              <a:gd name="connsiteX31-34023" fmla="*/ 12308 w 13848"/>
              <a:gd name="connsiteY31-34024" fmla="*/ 11544 h 17230"/>
              <a:gd name="connsiteX32-34025" fmla="*/ 12198 w 13848"/>
              <a:gd name="connsiteY32-34026" fmla="*/ 14201 h 17230"/>
              <a:gd name="connsiteX33-34027" fmla="*/ 12111 w 13848"/>
              <a:gd name="connsiteY33-34028" fmla="*/ 16228 h 17230"/>
              <a:gd name="connsiteX34-34029" fmla="*/ 11833 w 13848"/>
              <a:gd name="connsiteY34-34030" fmla="*/ 13325 h 17230"/>
              <a:gd name="connsiteX35-34031" fmla="*/ 11685 w 13848"/>
              <a:gd name="connsiteY35-34032" fmla="*/ 11252 h 17230"/>
              <a:gd name="connsiteX36-34033" fmla="*/ 11028 w 13848"/>
              <a:gd name="connsiteY36-34034" fmla="*/ 6212 h 17230"/>
              <a:gd name="connsiteX37-34035" fmla="*/ 11374 w 13848"/>
              <a:gd name="connsiteY37-34036" fmla="*/ 11757 h 17230"/>
              <a:gd name="connsiteX38-34037" fmla="*/ 11574 w 13848"/>
              <a:gd name="connsiteY38-34038" fmla="*/ 14285 h 17230"/>
              <a:gd name="connsiteX39-34039" fmla="*/ 11403 w 13848"/>
              <a:gd name="connsiteY39-34040" fmla="*/ 16746 h 17230"/>
              <a:gd name="connsiteX40-34041" fmla="*/ 11211 w 13848"/>
              <a:gd name="connsiteY40-34042" fmla="*/ 13822 h 17230"/>
              <a:gd name="connsiteX41-34043" fmla="*/ 10807 w 13848"/>
              <a:gd name="connsiteY41-34044" fmla="*/ 16705 h 17230"/>
              <a:gd name="connsiteX42-34045" fmla="*/ 10464 w 13848"/>
              <a:gd name="connsiteY42-34046" fmla="*/ 17020 h 17230"/>
              <a:gd name="connsiteX43-34047" fmla="*/ 10543 w 13848"/>
              <a:gd name="connsiteY43-34048" fmla="*/ 16578 h 17230"/>
              <a:gd name="connsiteX44-34049" fmla="*/ 10656 w 13848"/>
              <a:gd name="connsiteY44-34050" fmla="*/ 15449 h 17230"/>
              <a:gd name="connsiteX45-34051" fmla="*/ 10782 w 13848"/>
              <a:gd name="connsiteY45-34052" fmla="*/ 14870 h 17230"/>
              <a:gd name="connsiteX46-34053" fmla="*/ 10671 w 13848"/>
              <a:gd name="connsiteY46-34054" fmla="*/ 15401 h 17230"/>
              <a:gd name="connsiteX47-34055" fmla="*/ 10281 w 13848"/>
              <a:gd name="connsiteY47-34056" fmla="*/ 15775 h 17230"/>
              <a:gd name="connsiteX48-34057" fmla="*/ 10129 w 13848"/>
              <a:gd name="connsiteY48-34058" fmla="*/ 16622 h 17230"/>
              <a:gd name="connsiteX49-34059" fmla="*/ 10139 w 13848"/>
              <a:gd name="connsiteY49-34060" fmla="*/ 15898 h 17230"/>
              <a:gd name="connsiteX50-34061" fmla="*/ 10390 w 13848"/>
              <a:gd name="connsiteY50-34062" fmla="*/ 14890 h 17230"/>
              <a:gd name="connsiteX51-34063" fmla="*/ 10589 w 13848"/>
              <a:gd name="connsiteY51-34064" fmla="*/ 14100 h 17230"/>
              <a:gd name="connsiteX52-34065" fmla="*/ 10449 w 13848"/>
              <a:gd name="connsiteY52-34066" fmla="*/ 10732 h 17230"/>
              <a:gd name="connsiteX53-34067" fmla="*/ 10548 w 13848"/>
              <a:gd name="connsiteY53-34068" fmla="*/ 9056 h 17230"/>
              <a:gd name="connsiteX54-34069" fmla="*/ 10354 w 13848"/>
              <a:gd name="connsiteY54-34070" fmla="*/ 12175 h 17230"/>
              <a:gd name="connsiteX55-34071" fmla="*/ 9983 w 13848"/>
              <a:gd name="connsiteY55-34072" fmla="*/ 14822 h 17230"/>
              <a:gd name="connsiteX56-34073" fmla="*/ 9249 w 13848"/>
              <a:gd name="connsiteY56-34074" fmla="*/ 15782 h 17230"/>
              <a:gd name="connsiteX57-34075" fmla="*/ 9969 w 13848"/>
              <a:gd name="connsiteY57-34076" fmla="*/ 11851 h 17230"/>
              <a:gd name="connsiteX58-34077" fmla="*/ 9027 w 13848"/>
              <a:gd name="connsiteY58-34078" fmla="*/ 14028 h 17230"/>
              <a:gd name="connsiteX59-34079" fmla="*/ 9181 w 13848"/>
              <a:gd name="connsiteY59-34080" fmla="*/ 11706 h 17230"/>
              <a:gd name="connsiteX60-34081" fmla="*/ 9677 w 13848"/>
              <a:gd name="connsiteY60-34082" fmla="*/ 10364 h 17230"/>
              <a:gd name="connsiteX61-34083" fmla="*/ 10158 w 13848"/>
              <a:gd name="connsiteY61-34084" fmla="*/ 5766 h 17230"/>
              <a:gd name="connsiteX62-34085" fmla="*/ 9331 w 13848"/>
              <a:gd name="connsiteY62-34086" fmla="*/ 3785 h 17230"/>
              <a:gd name="connsiteX63-34087" fmla="*/ 8495 w 13848"/>
              <a:gd name="connsiteY63-34088" fmla="*/ 4400 h 17230"/>
              <a:gd name="connsiteX64-34089" fmla="*/ 7411 w 13848"/>
              <a:gd name="connsiteY64-34090" fmla="*/ 5133 h 17230"/>
              <a:gd name="connsiteX65-34091" fmla="*/ 6860 w 13848"/>
              <a:gd name="connsiteY65-34092" fmla="*/ 5686 h 17230"/>
              <a:gd name="connsiteX66-34093" fmla="*/ 6527 w 13848"/>
              <a:gd name="connsiteY66-34094" fmla="*/ 6132 h 17230"/>
              <a:gd name="connsiteX67-34095" fmla="*/ 6435 w 13848"/>
              <a:gd name="connsiteY67-34096" fmla="*/ 6532 h 17230"/>
              <a:gd name="connsiteX68-34097" fmla="*/ 6001 w 13848"/>
              <a:gd name="connsiteY68-34098" fmla="*/ 6935 h 17230"/>
              <a:gd name="connsiteX69-34099" fmla="*/ 5399 w 13848"/>
              <a:gd name="connsiteY69-34100" fmla="*/ 7260 h 17230"/>
              <a:gd name="connsiteX70-34101" fmla="*/ 5530 w 13848"/>
              <a:gd name="connsiteY70-34102" fmla="*/ 7171 h 17230"/>
              <a:gd name="connsiteX71-34103" fmla="*/ 5907 w 13848"/>
              <a:gd name="connsiteY71-34104" fmla="*/ 7016 h 17230"/>
              <a:gd name="connsiteX72-34105" fmla="*/ 5409 w 13848"/>
              <a:gd name="connsiteY72-34106" fmla="*/ 7287 h 17230"/>
              <a:gd name="connsiteX73-34107" fmla="*/ 4445 w 13848"/>
              <a:gd name="connsiteY73-34108" fmla="*/ 8017 h 17230"/>
              <a:gd name="connsiteX74-34109" fmla="*/ 3889 w 13848"/>
              <a:gd name="connsiteY74-34110" fmla="*/ 8372 h 17230"/>
              <a:gd name="connsiteX75-34111" fmla="*/ 3037 w 13848"/>
              <a:gd name="connsiteY75-34112" fmla="*/ 9379 h 17230"/>
              <a:gd name="connsiteX76-34113" fmla="*/ 1578 w 13848"/>
              <a:gd name="connsiteY76-34114" fmla="*/ 10268 h 17230"/>
              <a:gd name="connsiteX77-34115" fmla="*/ 495 w 13848"/>
              <a:gd name="connsiteY77-34116" fmla="*/ 10196 h 17230"/>
              <a:gd name="connsiteX78-34117" fmla="*/ 330 w 13848"/>
              <a:gd name="connsiteY78-34118" fmla="*/ 8790 h 17230"/>
              <a:gd name="connsiteX79-34119" fmla="*/ 109 w 13848"/>
              <a:gd name="connsiteY79-34120" fmla="*/ 7008 h 17230"/>
              <a:gd name="connsiteX0-34121" fmla="*/ 109 w 13848"/>
              <a:gd name="connsiteY0-34122" fmla="*/ 7008 h 17230"/>
              <a:gd name="connsiteX1-34123" fmla="*/ 2370 w 13848"/>
              <a:gd name="connsiteY1-34124" fmla="*/ 6237 h 17230"/>
              <a:gd name="connsiteX2-34125" fmla="*/ 4241 w 13848"/>
              <a:gd name="connsiteY2-34126" fmla="*/ 5504 h 17230"/>
              <a:gd name="connsiteX3-34127" fmla="*/ 6507 w 13848"/>
              <a:gd name="connsiteY3-34128" fmla="*/ 3399 h 17230"/>
              <a:gd name="connsiteX4-34129" fmla="*/ 7079 w 13848"/>
              <a:gd name="connsiteY4-34130" fmla="*/ 2367 h 17230"/>
              <a:gd name="connsiteX5-34131" fmla="*/ 7253 w 13848"/>
              <a:gd name="connsiteY5-34132" fmla="*/ 2149 h 17230"/>
              <a:gd name="connsiteX6-34133" fmla="*/ 7474 w 13848"/>
              <a:gd name="connsiteY6-34134" fmla="*/ 826 h 17230"/>
              <a:gd name="connsiteX7-34135" fmla="*/ 7824 w 13848"/>
              <a:gd name="connsiteY7-34136" fmla="*/ 961 h 17230"/>
              <a:gd name="connsiteX8-34137" fmla="*/ 8180 w 13848"/>
              <a:gd name="connsiteY8-34138" fmla="*/ 1915 h 17230"/>
              <a:gd name="connsiteX9-34139" fmla="*/ 8912 w 13848"/>
              <a:gd name="connsiteY9-34140" fmla="*/ 752 h 17230"/>
              <a:gd name="connsiteX10-34141" fmla="*/ 8584 w 13848"/>
              <a:gd name="connsiteY10-34142" fmla="*/ 1546 h 17230"/>
              <a:gd name="connsiteX11-34143" fmla="*/ 9243 w 13848"/>
              <a:gd name="connsiteY11-34144" fmla="*/ 19 h 17230"/>
              <a:gd name="connsiteX12-34145" fmla="*/ 9729 w 13848"/>
              <a:gd name="connsiteY12-34146" fmla="*/ 14 h 17230"/>
              <a:gd name="connsiteX13-34147" fmla="*/ 9825 w 13848"/>
              <a:gd name="connsiteY13-34148" fmla="*/ 1200 h 17230"/>
              <a:gd name="connsiteX14-34149" fmla="*/ 11867 w 13848"/>
              <a:gd name="connsiteY14-34150" fmla="*/ 3664 h 17230"/>
              <a:gd name="connsiteX15-34151" fmla="*/ 13329 w 13848"/>
              <a:gd name="connsiteY15-34152" fmla="*/ 7670 h 17230"/>
              <a:gd name="connsiteX16-34153" fmla="*/ 13797 w 13848"/>
              <a:gd name="connsiteY16-34154" fmla="*/ 12107 h 17230"/>
              <a:gd name="connsiteX17-34155" fmla="*/ 13784 w 13848"/>
              <a:gd name="connsiteY17-34156" fmla="*/ 17145 h 17230"/>
              <a:gd name="connsiteX18-34157" fmla="*/ 13607 w 13848"/>
              <a:gd name="connsiteY18-34158" fmla="*/ 15125 h 17230"/>
              <a:gd name="connsiteX19-34159" fmla="*/ 13156 w 13848"/>
              <a:gd name="connsiteY19-34160" fmla="*/ 17058 h 17230"/>
              <a:gd name="connsiteX20-34161" fmla="*/ 13395 w 13848"/>
              <a:gd name="connsiteY20-34162" fmla="*/ 13248 h 17230"/>
              <a:gd name="connsiteX21-34163" fmla="*/ 12865 w 13848"/>
              <a:gd name="connsiteY21-34164" fmla="*/ 9432 h 17230"/>
              <a:gd name="connsiteX22-34165" fmla="*/ 13317 w 13848"/>
              <a:gd name="connsiteY22-34166" fmla="*/ 16868 h 17230"/>
              <a:gd name="connsiteX23-34167" fmla="*/ 12799 w 13848"/>
              <a:gd name="connsiteY23-34168" fmla="*/ 14147 h 17230"/>
              <a:gd name="connsiteX24-34169" fmla="*/ 12429 w 13848"/>
              <a:gd name="connsiteY24-34170" fmla="*/ 15779 h 17230"/>
              <a:gd name="connsiteX25-34171" fmla="*/ 12465 w 13848"/>
              <a:gd name="connsiteY25-34172" fmla="*/ 10366 h 17230"/>
              <a:gd name="connsiteX26-34173" fmla="*/ 11546 w 13848"/>
              <a:gd name="connsiteY26-34174" fmla="*/ 4727 h 17230"/>
              <a:gd name="connsiteX27-34175" fmla="*/ 11713 w 13848"/>
              <a:gd name="connsiteY27-34176" fmla="*/ 7113 h 17230"/>
              <a:gd name="connsiteX28-34177" fmla="*/ 11954 w 13848"/>
              <a:gd name="connsiteY28-34178" fmla="*/ 7984 h 17230"/>
              <a:gd name="connsiteX29-34179" fmla="*/ 12312 w 13848"/>
              <a:gd name="connsiteY29-34180" fmla="*/ 9938 h 17230"/>
              <a:gd name="connsiteX30-34181" fmla="*/ 11938 w 13848"/>
              <a:gd name="connsiteY30-34182" fmla="*/ 9257 h 17230"/>
              <a:gd name="connsiteX31-34183" fmla="*/ 12308 w 13848"/>
              <a:gd name="connsiteY31-34184" fmla="*/ 11544 h 17230"/>
              <a:gd name="connsiteX32-34185" fmla="*/ 12198 w 13848"/>
              <a:gd name="connsiteY32-34186" fmla="*/ 14201 h 17230"/>
              <a:gd name="connsiteX33-34187" fmla="*/ 12111 w 13848"/>
              <a:gd name="connsiteY33-34188" fmla="*/ 16228 h 17230"/>
              <a:gd name="connsiteX34-34189" fmla="*/ 11833 w 13848"/>
              <a:gd name="connsiteY34-34190" fmla="*/ 13325 h 17230"/>
              <a:gd name="connsiteX35-34191" fmla="*/ 11685 w 13848"/>
              <a:gd name="connsiteY35-34192" fmla="*/ 11252 h 17230"/>
              <a:gd name="connsiteX36-34193" fmla="*/ 11028 w 13848"/>
              <a:gd name="connsiteY36-34194" fmla="*/ 6212 h 17230"/>
              <a:gd name="connsiteX37-34195" fmla="*/ 11374 w 13848"/>
              <a:gd name="connsiteY37-34196" fmla="*/ 11757 h 17230"/>
              <a:gd name="connsiteX38-34197" fmla="*/ 11574 w 13848"/>
              <a:gd name="connsiteY38-34198" fmla="*/ 14285 h 17230"/>
              <a:gd name="connsiteX39-34199" fmla="*/ 11403 w 13848"/>
              <a:gd name="connsiteY39-34200" fmla="*/ 16746 h 17230"/>
              <a:gd name="connsiteX40-34201" fmla="*/ 11211 w 13848"/>
              <a:gd name="connsiteY40-34202" fmla="*/ 13822 h 17230"/>
              <a:gd name="connsiteX41-34203" fmla="*/ 10807 w 13848"/>
              <a:gd name="connsiteY41-34204" fmla="*/ 16705 h 17230"/>
              <a:gd name="connsiteX42-34205" fmla="*/ 10464 w 13848"/>
              <a:gd name="connsiteY42-34206" fmla="*/ 17020 h 17230"/>
              <a:gd name="connsiteX43-34207" fmla="*/ 10543 w 13848"/>
              <a:gd name="connsiteY43-34208" fmla="*/ 16578 h 17230"/>
              <a:gd name="connsiteX44-34209" fmla="*/ 10656 w 13848"/>
              <a:gd name="connsiteY44-34210" fmla="*/ 15449 h 17230"/>
              <a:gd name="connsiteX45-34211" fmla="*/ 10782 w 13848"/>
              <a:gd name="connsiteY45-34212" fmla="*/ 14870 h 17230"/>
              <a:gd name="connsiteX46-34213" fmla="*/ 10671 w 13848"/>
              <a:gd name="connsiteY46-34214" fmla="*/ 15401 h 17230"/>
              <a:gd name="connsiteX47-34215" fmla="*/ 10281 w 13848"/>
              <a:gd name="connsiteY47-34216" fmla="*/ 15775 h 17230"/>
              <a:gd name="connsiteX48-34217" fmla="*/ 10129 w 13848"/>
              <a:gd name="connsiteY48-34218" fmla="*/ 16622 h 17230"/>
              <a:gd name="connsiteX49-34219" fmla="*/ 9600 w 13848"/>
              <a:gd name="connsiteY49-34220" fmla="*/ 17058 h 17230"/>
              <a:gd name="connsiteX50-34221" fmla="*/ 10390 w 13848"/>
              <a:gd name="connsiteY50-34222" fmla="*/ 14890 h 17230"/>
              <a:gd name="connsiteX51-34223" fmla="*/ 10589 w 13848"/>
              <a:gd name="connsiteY51-34224" fmla="*/ 14100 h 17230"/>
              <a:gd name="connsiteX52-34225" fmla="*/ 10449 w 13848"/>
              <a:gd name="connsiteY52-34226" fmla="*/ 10732 h 17230"/>
              <a:gd name="connsiteX53-34227" fmla="*/ 10548 w 13848"/>
              <a:gd name="connsiteY53-34228" fmla="*/ 9056 h 17230"/>
              <a:gd name="connsiteX54-34229" fmla="*/ 10354 w 13848"/>
              <a:gd name="connsiteY54-34230" fmla="*/ 12175 h 17230"/>
              <a:gd name="connsiteX55-34231" fmla="*/ 9983 w 13848"/>
              <a:gd name="connsiteY55-34232" fmla="*/ 14822 h 17230"/>
              <a:gd name="connsiteX56-34233" fmla="*/ 9249 w 13848"/>
              <a:gd name="connsiteY56-34234" fmla="*/ 15782 h 17230"/>
              <a:gd name="connsiteX57-34235" fmla="*/ 9969 w 13848"/>
              <a:gd name="connsiteY57-34236" fmla="*/ 11851 h 17230"/>
              <a:gd name="connsiteX58-34237" fmla="*/ 9027 w 13848"/>
              <a:gd name="connsiteY58-34238" fmla="*/ 14028 h 17230"/>
              <a:gd name="connsiteX59-34239" fmla="*/ 9181 w 13848"/>
              <a:gd name="connsiteY59-34240" fmla="*/ 11706 h 17230"/>
              <a:gd name="connsiteX60-34241" fmla="*/ 9677 w 13848"/>
              <a:gd name="connsiteY60-34242" fmla="*/ 10364 h 17230"/>
              <a:gd name="connsiteX61-34243" fmla="*/ 10158 w 13848"/>
              <a:gd name="connsiteY61-34244" fmla="*/ 5766 h 17230"/>
              <a:gd name="connsiteX62-34245" fmla="*/ 9331 w 13848"/>
              <a:gd name="connsiteY62-34246" fmla="*/ 3785 h 17230"/>
              <a:gd name="connsiteX63-34247" fmla="*/ 8495 w 13848"/>
              <a:gd name="connsiteY63-34248" fmla="*/ 4400 h 17230"/>
              <a:gd name="connsiteX64-34249" fmla="*/ 7411 w 13848"/>
              <a:gd name="connsiteY64-34250" fmla="*/ 5133 h 17230"/>
              <a:gd name="connsiteX65-34251" fmla="*/ 6860 w 13848"/>
              <a:gd name="connsiteY65-34252" fmla="*/ 5686 h 17230"/>
              <a:gd name="connsiteX66-34253" fmla="*/ 6527 w 13848"/>
              <a:gd name="connsiteY66-34254" fmla="*/ 6132 h 17230"/>
              <a:gd name="connsiteX67-34255" fmla="*/ 6435 w 13848"/>
              <a:gd name="connsiteY67-34256" fmla="*/ 6532 h 17230"/>
              <a:gd name="connsiteX68-34257" fmla="*/ 6001 w 13848"/>
              <a:gd name="connsiteY68-34258" fmla="*/ 6935 h 17230"/>
              <a:gd name="connsiteX69-34259" fmla="*/ 5399 w 13848"/>
              <a:gd name="connsiteY69-34260" fmla="*/ 7260 h 17230"/>
              <a:gd name="connsiteX70-34261" fmla="*/ 5530 w 13848"/>
              <a:gd name="connsiteY70-34262" fmla="*/ 7171 h 17230"/>
              <a:gd name="connsiteX71-34263" fmla="*/ 5907 w 13848"/>
              <a:gd name="connsiteY71-34264" fmla="*/ 7016 h 17230"/>
              <a:gd name="connsiteX72-34265" fmla="*/ 5409 w 13848"/>
              <a:gd name="connsiteY72-34266" fmla="*/ 7287 h 17230"/>
              <a:gd name="connsiteX73-34267" fmla="*/ 4445 w 13848"/>
              <a:gd name="connsiteY73-34268" fmla="*/ 8017 h 17230"/>
              <a:gd name="connsiteX74-34269" fmla="*/ 3889 w 13848"/>
              <a:gd name="connsiteY74-34270" fmla="*/ 8372 h 17230"/>
              <a:gd name="connsiteX75-34271" fmla="*/ 3037 w 13848"/>
              <a:gd name="connsiteY75-34272" fmla="*/ 9379 h 17230"/>
              <a:gd name="connsiteX76-34273" fmla="*/ 1578 w 13848"/>
              <a:gd name="connsiteY76-34274" fmla="*/ 10268 h 17230"/>
              <a:gd name="connsiteX77-34275" fmla="*/ 495 w 13848"/>
              <a:gd name="connsiteY77-34276" fmla="*/ 10196 h 17230"/>
              <a:gd name="connsiteX78-34277" fmla="*/ 330 w 13848"/>
              <a:gd name="connsiteY78-34278" fmla="*/ 8790 h 17230"/>
              <a:gd name="connsiteX79-34279" fmla="*/ 109 w 13848"/>
              <a:gd name="connsiteY79-34280" fmla="*/ 7008 h 17230"/>
              <a:gd name="connsiteX0-34281" fmla="*/ 109 w 13848"/>
              <a:gd name="connsiteY0-34282" fmla="*/ 7008 h 17230"/>
              <a:gd name="connsiteX1-34283" fmla="*/ 2370 w 13848"/>
              <a:gd name="connsiteY1-34284" fmla="*/ 6237 h 17230"/>
              <a:gd name="connsiteX2-34285" fmla="*/ 4241 w 13848"/>
              <a:gd name="connsiteY2-34286" fmla="*/ 5504 h 17230"/>
              <a:gd name="connsiteX3-34287" fmla="*/ 6507 w 13848"/>
              <a:gd name="connsiteY3-34288" fmla="*/ 3399 h 17230"/>
              <a:gd name="connsiteX4-34289" fmla="*/ 7079 w 13848"/>
              <a:gd name="connsiteY4-34290" fmla="*/ 2367 h 17230"/>
              <a:gd name="connsiteX5-34291" fmla="*/ 7253 w 13848"/>
              <a:gd name="connsiteY5-34292" fmla="*/ 2149 h 17230"/>
              <a:gd name="connsiteX6-34293" fmla="*/ 7474 w 13848"/>
              <a:gd name="connsiteY6-34294" fmla="*/ 826 h 17230"/>
              <a:gd name="connsiteX7-34295" fmla="*/ 7824 w 13848"/>
              <a:gd name="connsiteY7-34296" fmla="*/ 961 h 17230"/>
              <a:gd name="connsiteX8-34297" fmla="*/ 8180 w 13848"/>
              <a:gd name="connsiteY8-34298" fmla="*/ 1915 h 17230"/>
              <a:gd name="connsiteX9-34299" fmla="*/ 8912 w 13848"/>
              <a:gd name="connsiteY9-34300" fmla="*/ 752 h 17230"/>
              <a:gd name="connsiteX10-34301" fmla="*/ 8584 w 13848"/>
              <a:gd name="connsiteY10-34302" fmla="*/ 1546 h 17230"/>
              <a:gd name="connsiteX11-34303" fmla="*/ 9243 w 13848"/>
              <a:gd name="connsiteY11-34304" fmla="*/ 19 h 17230"/>
              <a:gd name="connsiteX12-34305" fmla="*/ 9729 w 13848"/>
              <a:gd name="connsiteY12-34306" fmla="*/ 14 h 17230"/>
              <a:gd name="connsiteX13-34307" fmla="*/ 9825 w 13848"/>
              <a:gd name="connsiteY13-34308" fmla="*/ 1200 h 17230"/>
              <a:gd name="connsiteX14-34309" fmla="*/ 11867 w 13848"/>
              <a:gd name="connsiteY14-34310" fmla="*/ 3664 h 17230"/>
              <a:gd name="connsiteX15-34311" fmla="*/ 13329 w 13848"/>
              <a:gd name="connsiteY15-34312" fmla="*/ 7670 h 17230"/>
              <a:gd name="connsiteX16-34313" fmla="*/ 13797 w 13848"/>
              <a:gd name="connsiteY16-34314" fmla="*/ 12107 h 17230"/>
              <a:gd name="connsiteX17-34315" fmla="*/ 13784 w 13848"/>
              <a:gd name="connsiteY17-34316" fmla="*/ 17145 h 17230"/>
              <a:gd name="connsiteX18-34317" fmla="*/ 13607 w 13848"/>
              <a:gd name="connsiteY18-34318" fmla="*/ 15125 h 17230"/>
              <a:gd name="connsiteX19-34319" fmla="*/ 13156 w 13848"/>
              <a:gd name="connsiteY19-34320" fmla="*/ 17058 h 17230"/>
              <a:gd name="connsiteX20-34321" fmla="*/ 13395 w 13848"/>
              <a:gd name="connsiteY20-34322" fmla="*/ 13248 h 17230"/>
              <a:gd name="connsiteX21-34323" fmla="*/ 12865 w 13848"/>
              <a:gd name="connsiteY21-34324" fmla="*/ 9432 h 17230"/>
              <a:gd name="connsiteX22-34325" fmla="*/ 13317 w 13848"/>
              <a:gd name="connsiteY22-34326" fmla="*/ 16868 h 17230"/>
              <a:gd name="connsiteX23-34327" fmla="*/ 12799 w 13848"/>
              <a:gd name="connsiteY23-34328" fmla="*/ 14147 h 17230"/>
              <a:gd name="connsiteX24-34329" fmla="*/ 12429 w 13848"/>
              <a:gd name="connsiteY24-34330" fmla="*/ 15779 h 17230"/>
              <a:gd name="connsiteX25-34331" fmla="*/ 12465 w 13848"/>
              <a:gd name="connsiteY25-34332" fmla="*/ 10366 h 17230"/>
              <a:gd name="connsiteX26-34333" fmla="*/ 11546 w 13848"/>
              <a:gd name="connsiteY26-34334" fmla="*/ 4727 h 17230"/>
              <a:gd name="connsiteX27-34335" fmla="*/ 11713 w 13848"/>
              <a:gd name="connsiteY27-34336" fmla="*/ 7113 h 17230"/>
              <a:gd name="connsiteX28-34337" fmla="*/ 11954 w 13848"/>
              <a:gd name="connsiteY28-34338" fmla="*/ 7984 h 17230"/>
              <a:gd name="connsiteX29-34339" fmla="*/ 12312 w 13848"/>
              <a:gd name="connsiteY29-34340" fmla="*/ 9938 h 17230"/>
              <a:gd name="connsiteX30-34341" fmla="*/ 11938 w 13848"/>
              <a:gd name="connsiteY30-34342" fmla="*/ 9257 h 17230"/>
              <a:gd name="connsiteX31-34343" fmla="*/ 12308 w 13848"/>
              <a:gd name="connsiteY31-34344" fmla="*/ 11544 h 17230"/>
              <a:gd name="connsiteX32-34345" fmla="*/ 12198 w 13848"/>
              <a:gd name="connsiteY32-34346" fmla="*/ 14201 h 17230"/>
              <a:gd name="connsiteX33-34347" fmla="*/ 12111 w 13848"/>
              <a:gd name="connsiteY33-34348" fmla="*/ 16228 h 17230"/>
              <a:gd name="connsiteX34-34349" fmla="*/ 11833 w 13848"/>
              <a:gd name="connsiteY34-34350" fmla="*/ 13325 h 17230"/>
              <a:gd name="connsiteX35-34351" fmla="*/ 11685 w 13848"/>
              <a:gd name="connsiteY35-34352" fmla="*/ 11252 h 17230"/>
              <a:gd name="connsiteX36-34353" fmla="*/ 11028 w 13848"/>
              <a:gd name="connsiteY36-34354" fmla="*/ 6212 h 17230"/>
              <a:gd name="connsiteX37-34355" fmla="*/ 11374 w 13848"/>
              <a:gd name="connsiteY37-34356" fmla="*/ 11757 h 17230"/>
              <a:gd name="connsiteX38-34357" fmla="*/ 11574 w 13848"/>
              <a:gd name="connsiteY38-34358" fmla="*/ 14285 h 17230"/>
              <a:gd name="connsiteX39-34359" fmla="*/ 11403 w 13848"/>
              <a:gd name="connsiteY39-34360" fmla="*/ 16746 h 17230"/>
              <a:gd name="connsiteX40-34361" fmla="*/ 11211 w 13848"/>
              <a:gd name="connsiteY40-34362" fmla="*/ 13822 h 17230"/>
              <a:gd name="connsiteX41-34363" fmla="*/ 10807 w 13848"/>
              <a:gd name="connsiteY41-34364" fmla="*/ 16705 h 17230"/>
              <a:gd name="connsiteX42-34365" fmla="*/ 10464 w 13848"/>
              <a:gd name="connsiteY42-34366" fmla="*/ 17020 h 17230"/>
              <a:gd name="connsiteX43-34367" fmla="*/ 10543 w 13848"/>
              <a:gd name="connsiteY43-34368" fmla="*/ 16578 h 17230"/>
              <a:gd name="connsiteX44-34369" fmla="*/ 10656 w 13848"/>
              <a:gd name="connsiteY44-34370" fmla="*/ 15449 h 17230"/>
              <a:gd name="connsiteX45-34371" fmla="*/ 10782 w 13848"/>
              <a:gd name="connsiteY45-34372" fmla="*/ 14870 h 17230"/>
              <a:gd name="connsiteX46-34373" fmla="*/ 10671 w 13848"/>
              <a:gd name="connsiteY46-34374" fmla="*/ 15401 h 17230"/>
              <a:gd name="connsiteX47-34375" fmla="*/ 10281 w 13848"/>
              <a:gd name="connsiteY47-34376" fmla="*/ 15775 h 17230"/>
              <a:gd name="connsiteX48-34377" fmla="*/ 10129 w 13848"/>
              <a:gd name="connsiteY48-34378" fmla="*/ 16622 h 17230"/>
              <a:gd name="connsiteX49-34379" fmla="*/ 9600 w 13848"/>
              <a:gd name="connsiteY49-34380" fmla="*/ 17058 h 17230"/>
              <a:gd name="connsiteX50-34381" fmla="*/ 10476 w 13848"/>
              <a:gd name="connsiteY50-34382" fmla="*/ 15215 h 17230"/>
              <a:gd name="connsiteX51-34383" fmla="*/ 10589 w 13848"/>
              <a:gd name="connsiteY51-34384" fmla="*/ 14100 h 17230"/>
              <a:gd name="connsiteX52-34385" fmla="*/ 10449 w 13848"/>
              <a:gd name="connsiteY52-34386" fmla="*/ 10732 h 17230"/>
              <a:gd name="connsiteX53-34387" fmla="*/ 10548 w 13848"/>
              <a:gd name="connsiteY53-34388" fmla="*/ 9056 h 17230"/>
              <a:gd name="connsiteX54-34389" fmla="*/ 10354 w 13848"/>
              <a:gd name="connsiteY54-34390" fmla="*/ 12175 h 17230"/>
              <a:gd name="connsiteX55-34391" fmla="*/ 9983 w 13848"/>
              <a:gd name="connsiteY55-34392" fmla="*/ 14822 h 17230"/>
              <a:gd name="connsiteX56-34393" fmla="*/ 9249 w 13848"/>
              <a:gd name="connsiteY56-34394" fmla="*/ 15782 h 17230"/>
              <a:gd name="connsiteX57-34395" fmla="*/ 9969 w 13848"/>
              <a:gd name="connsiteY57-34396" fmla="*/ 11851 h 17230"/>
              <a:gd name="connsiteX58-34397" fmla="*/ 9027 w 13848"/>
              <a:gd name="connsiteY58-34398" fmla="*/ 14028 h 17230"/>
              <a:gd name="connsiteX59-34399" fmla="*/ 9181 w 13848"/>
              <a:gd name="connsiteY59-34400" fmla="*/ 11706 h 17230"/>
              <a:gd name="connsiteX60-34401" fmla="*/ 9677 w 13848"/>
              <a:gd name="connsiteY60-34402" fmla="*/ 10364 h 17230"/>
              <a:gd name="connsiteX61-34403" fmla="*/ 10158 w 13848"/>
              <a:gd name="connsiteY61-34404" fmla="*/ 5766 h 17230"/>
              <a:gd name="connsiteX62-34405" fmla="*/ 9331 w 13848"/>
              <a:gd name="connsiteY62-34406" fmla="*/ 3785 h 17230"/>
              <a:gd name="connsiteX63-34407" fmla="*/ 8495 w 13848"/>
              <a:gd name="connsiteY63-34408" fmla="*/ 4400 h 17230"/>
              <a:gd name="connsiteX64-34409" fmla="*/ 7411 w 13848"/>
              <a:gd name="connsiteY64-34410" fmla="*/ 5133 h 17230"/>
              <a:gd name="connsiteX65-34411" fmla="*/ 6860 w 13848"/>
              <a:gd name="connsiteY65-34412" fmla="*/ 5686 h 17230"/>
              <a:gd name="connsiteX66-34413" fmla="*/ 6527 w 13848"/>
              <a:gd name="connsiteY66-34414" fmla="*/ 6132 h 17230"/>
              <a:gd name="connsiteX67-34415" fmla="*/ 6435 w 13848"/>
              <a:gd name="connsiteY67-34416" fmla="*/ 6532 h 17230"/>
              <a:gd name="connsiteX68-34417" fmla="*/ 6001 w 13848"/>
              <a:gd name="connsiteY68-34418" fmla="*/ 6935 h 17230"/>
              <a:gd name="connsiteX69-34419" fmla="*/ 5399 w 13848"/>
              <a:gd name="connsiteY69-34420" fmla="*/ 7260 h 17230"/>
              <a:gd name="connsiteX70-34421" fmla="*/ 5530 w 13848"/>
              <a:gd name="connsiteY70-34422" fmla="*/ 7171 h 17230"/>
              <a:gd name="connsiteX71-34423" fmla="*/ 5907 w 13848"/>
              <a:gd name="connsiteY71-34424" fmla="*/ 7016 h 17230"/>
              <a:gd name="connsiteX72-34425" fmla="*/ 5409 w 13848"/>
              <a:gd name="connsiteY72-34426" fmla="*/ 7287 h 17230"/>
              <a:gd name="connsiteX73-34427" fmla="*/ 4445 w 13848"/>
              <a:gd name="connsiteY73-34428" fmla="*/ 8017 h 17230"/>
              <a:gd name="connsiteX74-34429" fmla="*/ 3889 w 13848"/>
              <a:gd name="connsiteY74-34430" fmla="*/ 8372 h 17230"/>
              <a:gd name="connsiteX75-34431" fmla="*/ 3037 w 13848"/>
              <a:gd name="connsiteY75-34432" fmla="*/ 9379 h 17230"/>
              <a:gd name="connsiteX76-34433" fmla="*/ 1578 w 13848"/>
              <a:gd name="connsiteY76-34434" fmla="*/ 10268 h 17230"/>
              <a:gd name="connsiteX77-34435" fmla="*/ 495 w 13848"/>
              <a:gd name="connsiteY77-34436" fmla="*/ 10196 h 17230"/>
              <a:gd name="connsiteX78-34437" fmla="*/ 330 w 13848"/>
              <a:gd name="connsiteY78-34438" fmla="*/ 8790 h 17230"/>
              <a:gd name="connsiteX79-34439" fmla="*/ 109 w 13848"/>
              <a:gd name="connsiteY79-34440" fmla="*/ 7008 h 17230"/>
              <a:gd name="connsiteX0-34441" fmla="*/ 109 w 13848"/>
              <a:gd name="connsiteY0-34442" fmla="*/ 7008 h 17230"/>
              <a:gd name="connsiteX1-34443" fmla="*/ 2370 w 13848"/>
              <a:gd name="connsiteY1-34444" fmla="*/ 6237 h 17230"/>
              <a:gd name="connsiteX2-34445" fmla="*/ 4241 w 13848"/>
              <a:gd name="connsiteY2-34446" fmla="*/ 5504 h 17230"/>
              <a:gd name="connsiteX3-34447" fmla="*/ 6507 w 13848"/>
              <a:gd name="connsiteY3-34448" fmla="*/ 3399 h 17230"/>
              <a:gd name="connsiteX4-34449" fmla="*/ 7079 w 13848"/>
              <a:gd name="connsiteY4-34450" fmla="*/ 2367 h 17230"/>
              <a:gd name="connsiteX5-34451" fmla="*/ 7253 w 13848"/>
              <a:gd name="connsiteY5-34452" fmla="*/ 2149 h 17230"/>
              <a:gd name="connsiteX6-34453" fmla="*/ 7474 w 13848"/>
              <a:gd name="connsiteY6-34454" fmla="*/ 826 h 17230"/>
              <a:gd name="connsiteX7-34455" fmla="*/ 7824 w 13848"/>
              <a:gd name="connsiteY7-34456" fmla="*/ 961 h 17230"/>
              <a:gd name="connsiteX8-34457" fmla="*/ 8180 w 13848"/>
              <a:gd name="connsiteY8-34458" fmla="*/ 1915 h 17230"/>
              <a:gd name="connsiteX9-34459" fmla="*/ 8912 w 13848"/>
              <a:gd name="connsiteY9-34460" fmla="*/ 752 h 17230"/>
              <a:gd name="connsiteX10-34461" fmla="*/ 8584 w 13848"/>
              <a:gd name="connsiteY10-34462" fmla="*/ 1546 h 17230"/>
              <a:gd name="connsiteX11-34463" fmla="*/ 9243 w 13848"/>
              <a:gd name="connsiteY11-34464" fmla="*/ 19 h 17230"/>
              <a:gd name="connsiteX12-34465" fmla="*/ 9729 w 13848"/>
              <a:gd name="connsiteY12-34466" fmla="*/ 14 h 17230"/>
              <a:gd name="connsiteX13-34467" fmla="*/ 9825 w 13848"/>
              <a:gd name="connsiteY13-34468" fmla="*/ 1200 h 17230"/>
              <a:gd name="connsiteX14-34469" fmla="*/ 11867 w 13848"/>
              <a:gd name="connsiteY14-34470" fmla="*/ 3664 h 17230"/>
              <a:gd name="connsiteX15-34471" fmla="*/ 13329 w 13848"/>
              <a:gd name="connsiteY15-34472" fmla="*/ 7670 h 17230"/>
              <a:gd name="connsiteX16-34473" fmla="*/ 13797 w 13848"/>
              <a:gd name="connsiteY16-34474" fmla="*/ 12107 h 17230"/>
              <a:gd name="connsiteX17-34475" fmla="*/ 13784 w 13848"/>
              <a:gd name="connsiteY17-34476" fmla="*/ 17145 h 17230"/>
              <a:gd name="connsiteX18-34477" fmla="*/ 13607 w 13848"/>
              <a:gd name="connsiteY18-34478" fmla="*/ 15125 h 17230"/>
              <a:gd name="connsiteX19-34479" fmla="*/ 13156 w 13848"/>
              <a:gd name="connsiteY19-34480" fmla="*/ 17058 h 17230"/>
              <a:gd name="connsiteX20-34481" fmla="*/ 13395 w 13848"/>
              <a:gd name="connsiteY20-34482" fmla="*/ 13248 h 17230"/>
              <a:gd name="connsiteX21-34483" fmla="*/ 12865 w 13848"/>
              <a:gd name="connsiteY21-34484" fmla="*/ 9432 h 17230"/>
              <a:gd name="connsiteX22-34485" fmla="*/ 13317 w 13848"/>
              <a:gd name="connsiteY22-34486" fmla="*/ 16868 h 17230"/>
              <a:gd name="connsiteX23-34487" fmla="*/ 12799 w 13848"/>
              <a:gd name="connsiteY23-34488" fmla="*/ 14147 h 17230"/>
              <a:gd name="connsiteX24-34489" fmla="*/ 12429 w 13848"/>
              <a:gd name="connsiteY24-34490" fmla="*/ 15779 h 17230"/>
              <a:gd name="connsiteX25-34491" fmla="*/ 12465 w 13848"/>
              <a:gd name="connsiteY25-34492" fmla="*/ 10366 h 17230"/>
              <a:gd name="connsiteX26-34493" fmla="*/ 11546 w 13848"/>
              <a:gd name="connsiteY26-34494" fmla="*/ 4727 h 17230"/>
              <a:gd name="connsiteX27-34495" fmla="*/ 11713 w 13848"/>
              <a:gd name="connsiteY27-34496" fmla="*/ 7113 h 17230"/>
              <a:gd name="connsiteX28-34497" fmla="*/ 11954 w 13848"/>
              <a:gd name="connsiteY28-34498" fmla="*/ 7984 h 17230"/>
              <a:gd name="connsiteX29-34499" fmla="*/ 12312 w 13848"/>
              <a:gd name="connsiteY29-34500" fmla="*/ 9938 h 17230"/>
              <a:gd name="connsiteX30-34501" fmla="*/ 11938 w 13848"/>
              <a:gd name="connsiteY30-34502" fmla="*/ 9257 h 17230"/>
              <a:gd name="connsiteX31-34503" fmla="*/ 12308 w 13848"/>
              <a:gd name="connsiteY31-34504" fmla="*/ 11544 h 17230"/>
              <a:gd name="connsiteX32-34505" fmla="*/ 12198 w 13848"/>
              <a:gd name="connsiteY32-34506" fmla="*/ 14201 h 17230"/>
              <a:gd name="connsiteX33-34507" fmla="*/ 12111 w 13848"/>
              <a:gd name="connsiteY33-34508" fmla="*/ 16228 h 17230"/>
              <a:gd name="connsiteX34-34509" fmla="*/ 11833 w 13848"/>
              <a:gd name="connsiteY34-34510" fmla="*/ 13325 h 17230"/>
              <a:gd name="connsiteX35-34511" fmla="*/ 11685 w 13848"/>
              <a:gd name="connsiteY35-34512" fmla="*/ 11252 h 17230"/>
              <a:gd name="connsiteX36-34513" fmla="*/ 11028 w 13848"/>
              <a:gd name="connsiteY36-34514" fmla="*/ 6212 h 17230"/>
              <a:gd name="connsiteX37-34515" fmla="*/ 11374 w 13848"/>
              <a:gd name="connsiteY37-34516" fmla="*/ 11757 h 17230"/>
              <a:gd name="connsiteX38-34517" fmla="*/ 11574 w 13848"/>
              <a:gd name="connsiteY38-34518" fmla="*/ 14285 h 17230"/>
              <a:gd name="connsiteX39-34519" fmla="*/ 11403 w 13848"/>
              <a:gd name="connsiteY39-34520" fmla="*/ 16746 h 17230"/>
              <a:gd name="connsiteX40-34521" fmla="*/ 11211 w 13848"/>
              <a:gd name="connsiteY40-34522" fmla="*/ 13822 h 17230"/>
              <a:gd name="connsiteX41-34523" fmla="*/ 10807 w 13848"/>
              <a:gd name="connsiteY41-34524" fmla="*/ 16705 h 17230"/>
              <a:gd name="connsiteX42-34525" fmla="*/ 10464 w 13848"/>
              <a:gd name="connsiteY42-34526" fmla="*/ 17020 h 17230"/>
              <a:gd name="connsiteX43-34527" fmla="*/ 10543 w 13848"/>
              <a:gd name="connsiteY43-34528" fmla="*/ 16578 h 17230"/>
              <a:gd name="connsiteX44-34529" fmla="*/ 10656 w 13848"/>
              <a:gd name="connsiteY44-34530" fmla="*/ 15449 h 17230"/>
              <a:gd name="connsiteX45-34531" fmla="*/ 10782 w 13848"/>
              <a:gd name="connsiteY45-34532" fmla="*/ 14870 h 17230"/>
              <a:gd name="connsiteX46-34533" fmla="*/ 10671 w 13848"/>
              <a:gd name="connsiteY46-34534" fmla="*/ 15401 h 17230"/>
              <a:gd name="connsiteX47-34535" fmla="*/ 10281 w 13848"/>
              <a:gd name="connsiteY47-34536" fmla="*/ 15775 h 17230"/>
              <a:gd name="connsiteX48-34537" fmla="*/ 10129 w 13848"/>
              <a:gd name="connsiteY48-34538" fmla="*/ 16622 h 17230"/>
              <a:gd name="connsiteX49-34539" fmla="*/ 9600 w 13848"/>
              <a:gd name="connsiteY49-34540" fmla="*/ 17058 h 17230"/>
              <a:gd name="connsiteX50-34541" fmla="*/ 10476 w 13848"/>
              <a:gd name="connsiteY50-34542" fmla="*/ 15215 h 17230"/>
              <a:gd name="connsiteX51-34543" fmla="*/ 10589 w 13848"/>
              <a:gd name="connsiteY51-34544" fmla="*/ 14100 h 17230"/>
              <a:gd name="connsiteX52-34545" fmla="*/ 10449 w 13848"/>
              <a:gd name="connsiteY52-34546" fmla="*/ 10732 h 17230"/>
              <a:gd name="connsiteX53-34547" fmla="*/ 10548 w 13848"/>
              <a:gd name="connsiteY53-34548" fmla="*/ 9056 h 17230"/>
              <a:gd name="connsiteX54-34549" fmla="*/ 10354 w 13848"/>
              <a:gd name="connsiteY54-34550" fmla="*/ 12175 h 17230"/>
              <a:gd name="connsiteX55-34551" fmla="*/ 10078 w 13848"/>
              <a:gd name="connsiteY55-34552" fmla="*/ 15485 h 17230"/>
              <a:gd name="connsiteX56-34553" fmla="*/ 9249 w 13848"/>
              <a:gd name="connsiteY56-34554" fmla="*/ 15782 h 17230"/>
              <a:gd name="connsiteX57-34555" fmla="*/ 9969 w 13848"/>
              <a:gd name="connsiteY57-34556" fmla="*/ 11851 h 17230"/>
              <a:gd name="connsiteX58-34557" fmla="*/ 9027 w 13848"/>
              <a:gd name="connsiteY58-34558" fmla="*/ 14028 h 17230"/>
              <a:gd name="connsiteX59-34559" fmla="*/ 9181 w 13848"/>
              <a:gd name="connsiteY59-34560" fmla="*/ 11706 h 17230"/>
              <a:gd name="connsiteX60-34561" fmla="*/ 9677 w 13848"/>
              <a:gd name="connsiteY60-34562" fmla="*/ 10364 h 17230"/>
              <a:gd name="connsiteX61-34563" fmla="*/ 10158 w 13848"/>
              <a:gd name="connsiteY61-34564" fmla="*/ 5766 h 17230"/>
              <a:gd name="connsiteX62-34565" fmla="*/ 9331 w 13848"/>
              <a:gd name="connsiteY62-34566" fmla="*/ 3785 h 17230"/>
              <a:gd name="connsiteX63-34567" fmla="*/ 8495 w 13848"/>
              <a:gd name="connsiteY63-34568" fmla="*/ 4400 h 17230"/>
              <a:gd name="connsiteX64-34569" fmla="*/ 7411 w 13848"/>
              <a:gd name="connsiteY64-34570" fmla="*/ 5133 h 17230"/>
              <a:gd name="connsiteX65-34571" fmla="*/ 6860 w 13848"/>
              <a:gd name="connsiteY65-34572" fmla="*/ 5686 h 17230"/>
              <a:gd name="connsiteX66-34573" fmla="*/ 6527 w 13848"/>
              <a:gd name="connsiteY66-34574" fmla="*/ 6132 h 17230"/>
              <a:gd name="connsiteX67-34575" fmla="*/ 6435 w 13848"/>
              <a:gd name="connsiteY67-34576" fmla="*/ 6532 h 17230"/>
              <a:gd name="connsiteX68-34577" fmla="*/ 6001 w 13848"/>
              <a:gd name="connsiteY68-34578" fmla="*/ 6935 h 17230"/>
              <a:gd name="connsiteX69-34579" fmla="*/ 5399 w 13848"/>
              <a:gd name="connsiteY69-34580" fmla="*/ 7260 h 17230"/>
              <a:gd name="connsiteX70-34581" fmla="*/ 5530 w 13848"/>
              <a:gd name="connsiteY70-34582" fmla="*/ 7171 h 17230"/>
              <a:gd name="connsiteX71-34583" fmla="*/ 5907 w 13848"/>
              <a:gd name="connsiteY71-34584" fmla="*/ 7016 h 17230"/>
              <a:gd name="connsiteX72-34585" fmla="*/ 5409 w 13848"/>
              <a:gd name="connsiteY72-34586" fmla="*/ 7287 h 17230"/>
              <a:gd name="connsiteX73-34587" fmla="*/ 4445 w 13848"/>
              <a:gd name="connsiteY73-34588" fmla="*/ 8017 h 17230"/>
              <a:gd name="connsiteX74-34589" fmla="*/ 3889 w 13848"/>
              <a:gd name="connsiteY74-34590" fmla="*/ 8372 h 17230"/>
              <a:gd name="connsiteX75-34591" fmla="*/ 3037 w 13848"/>
              <a:gd name="connsiteY75-34592" fmla="*/ 9379 h 17230"/>
              <a:gd name="connsiteX76-34593" fmla="*/ 1578 w 13848"/>
              <a:gd name="connsiteY76-34594" fmla="*/ 10268 h 17230"/>
              <a:gd name="connsiteX77-34595" fmla="*/ 495 w 13848"/>
              <a:gd name="connsiteY77-34596" fmla="*/ 10196 h 17230"/>
              <a:gd name="connsiteX78-34597" fmla="*/ 330 w 13848"/>
              <a:gd name="connsiteY78-34598" fmla="*/ 8790 h 17230"/>
              <a:gd name="connsiteX79-34599" fmla="*/ 109 w 13848"/>
              <a:gd name="connsiteY79-34600" fmla="*/ 7008 h 17230"/>
              <a:gd name="connsiteX0-34601" fmla="*/ 109 w 13848"/>
              <a:gd name="connsiteY0-34602" fmla="*/ 7008 h 17230"/>
              <a:gd name="connsiteX1-34603" fmla="*/ 2370 w 13848"/>
              <a:gd name="connsiteY1-34604" fmla="*/ 6237 h 17230"/>
              <a:gd name="connsiteX2-34605" fmla="*/ 4241 w 13848"/>
              <a:gd name="connsiteY2-34606" fmla="*/ 5504 h 17230"/>
              <a:gd name="connsiteX3-34607" fmla="*/ 6507 w 13848"/>
              <a:gd name="connsiteY3-34608" fmla="*/ 3399 h 17230"/>
              <a:gd name="connsiteX4-34609" fmla="*/ 7079 w 13848"/>
              <a:gd name="connsiteY4-34610" fmla="*/ 2367 h 17230"/>
              <a:gd name="connsiteX5-34611" fmla="*/ 7253 w 13848"/>
              <a:gd name="connsiteY5-34612" fmla="*/ 2149 h 17230"/>
              <a:gd name="connsiteX6-34613" fmla="*/ 7474 w 13848"/>
              <a:gd name="connsiteY6-34614" fmla="*/ 826 h 17230"/>
              <a:gd name="connsiteX7-34615" fmla="*/ 7824 w 13848"/>
              <a:gd name="connsiteY7-34616" fmla="*/ 961 h 17230"/>
              <a:gd name="connsiteX8-34617" fmla="*/ 8180 w 13848"/>
              <a:gd name="connsiteY8-34618" fmla="*/ 1915 h 17230"/>
              <a:gd name="connsiteX9-34619" fmla="*/ 8912 w 13848"/>
              <a:gd name="connsiteY9-34620" fmla="*/ 752 h 17230"/>
              <a:gd name="connsiteX10-34621" fmla="*/ 8584 w 13848"/>
              <a:gd name="connsiteY10-34622" fmla="*/ 1546 h 17230"/>
              <a:gd name="connsiteX11-34623" fmla="*/ 9243 w 13848"/>
              <a:gd name="connsiteY11-34624" fmla="*/ 19 h 17230"/>
              <a:gd name="connsiteX12-34625" fmla="*/ 9729 w 13848"/>
              <a:gd name="connsiteY12-34626" fmla="*/ 14 h 17230"/>
              <a:gd name="connsiteX13-34627" fmla="*/ 9825 w 13848"/>
              <a:gd name="connsiteY13-34628" fmla="*/ 1200 h 17230"/>
              <a:gd name="connsiteX14-34629" fmla="*/ 11867 w 13848"/>
              <a:gd name="connsiteY14-34630" fmla="*/ 3664 h 17230"/>
              <a:gd name="connsiteX15-34631" fmla="*/ 13329 w 13848"/>
              <a:gd name="connsiteY15-34632" fmla="*/ 7670 h 17230"/>
              <a:gd name="connsiteX16-34633" fmla="*/ 13797 w 13848"/>
              <a:gd name="connsiteY16-34634" fmla="*/ 12107 h 17230"/>
              <a:gd name="connsiteX17-34635" fmla="*/ 13784 w 13848"/>
              <a:gd name="connsiteY17-34636" fmla="*/ 17145 h 17230"/>
              <a:gd name="connsiteX18-34637" fmla="*/ 13607 w 13848"/>
              <a:gd name="connsiteY18-34638" fmla="*/ 15125 h 17230"/>
              <a:gd name="connsiteX19-34639" fmla="*/ 13156 w 13848"/>
              <a:gd name="connsiteY19-34640" fmla="*/ 17058 h 17230"/>
              <a:gd name="connsiteX20-34641" fmla="*/ 13395 w 13848"/>
              <a:gd name="connsiteY20-34642" fmla="*/ 13248 h 17230"/>
              <a:gd name="connsiteX21-34643" fmla="*/ 12865 w 13848"/>
              <a:gd name="connsiteY21-34644" fmla="*/ 9432 h 17230"/>
              <a:gd name="connsiteX22-34645" fmla="*/ 13317 w 13848"/>
              <a:gd name="connsiteY22-34646" fmla="*/ 16868 h 17230"/>
              <a:gd name="connsiteX23-34647" fmla="*/ 12799 w 13848"/>
              <a:gd name="connsiteY23-34648" fmla="*/ 14147 h 17230"/>
              <a:gd name="connsiteX24-34649" fmla="*/ 12429 w 13848"/>
              <a:gd name="connsiteY24-34650" fmla="*/ 15779 h 17230"/>
              <a:gd name="connsiteX25-34651" fmla="*/ 12465 w 13848"/>
              <a:gd name="connsiteY25-34652" fmla="*/ 10366 h 17230"/>
              <a:gd name="connsiteX26-34653" fmla="*/ 11546 w 13848"/>
              <a:gd name="connsiteY26-34654" fmla="*/ 4727 h 17230"/>
              <a:gd name="connsiteX27-34655" fmla="*/ 11713 w 13848"/>
              <a:gd name="connsiteY27-34656" fmla="*/ 7113 h 17230"/>
              <a:gd name="connsiteX28-34657" fmla="*/ 11954 w 13848"/>
              <a:gd name="connsiteY28-34658" fmla="*/ 7984 h 17230"/>
              <a:gd name="connsiteX29-34659" fmla="*/ 12312 w 13848"/>
              <a:gd name="connsiteY29-34660" fmla="*/ 9938 h 17230"/>
              <a:gd name="connsiteX30-34661" fmla="*/ 11938 w 13848"/>
              <a:gd name="connsiteY30-34662" fmla="*/ 9257 h 17230"/>
              <a:gd name="connsiteX31-34663" fmla="*/ 12308 w 13848"/>
              <a:gd name="connsiteY31-34664" fmla="*/ 11544 h 17230"/>
              <a:gd name="connsiteX32-34665" fmla="*/ 12198 w 13848"/>
              <a:gd name="connsiteY32-34666" fmla="*/ 14201 h 17230"/>
              <a:gd name="connsiteX33-34667" fmla="*/ 12111 w 13848"/>
              <a:gd name="connsiteY33-34668" fmla="*/ 16228 h 17230"/>
              <a:gd name="connsiteX34-34669" fmla="*/ 11833 w 13848"/>
              <a:gd name="connsiteY34-34670" fmla="*/ 13325 h 17230"/>
              <a:gd name="connsiteX35-34671" fmla="*/ 11685 w 13848"/>
              <a:gd name="connsiteY35-34672" fmla="*/ 11252 h 17230"/>
              <a:gd name="connsiteX36-34673" fmla="*/ 11028 w 13848"/>
              <a:gd name="connsiteY36-34674" fmla="*/ 6212 h 17230"/>
              <a:gd name="connsiteX37-34675" fmla="*/ 11374 w 13848"/>
              <a:gd name="connsiteY37-34676" fmla="*/ 11757 h 17230"/>
              <a:gd name="connsiteX38-34677" fmla="*/ 11574 w 13848"/>
              <a:gd name="connsiteY38-34678" fmla="*/ 14285 h 17230"/>
              <a:gd name="connsiteX39-34679" fmla="*/ 11403 w 13848"/>
              <a:gd name="connsiteY39-34680" fmla="*/ 16746 h 17230"/>
              <a:gd name="connsiteX40-34681" fmla="*/ 11211 w 13848"/>
              <a:gd name="connsiteY40-34682" fmla="*/ 13822 h 17230"/>
              <a:gd name="connsiteX41-34683" fmla="*/ 10807 w 13848"/>
              <a:gd name="connsiteY41-34684" fmla="*/ 16705 h 17230"/>
              <a:gd name="connsiteX42-34685" fmla="*/ 10464 w 13848"/>
              <a:gd name="connsiteY42-34686" fmla="*/ 17020 h 17230"/>
              <a:gd name="connsiteX43-34687" fmla="*/ 10543 w 13848"/>
              <a:gd name="connsiteY43-34688" fmla="*/ 16578 h 17230"/>
              <a:gd name="connsiteX44-34689" fmla="*/ 10656 w 13848"/>
              <a:gd name="connsiteY44-34690" fmla="*/ 15449 h 17230"/>
              <a:gd name="connsiteX45-34691" fmla="*/ 10782 w 13848"/>
              <a:gd name="connsiteY45-34692" fmla="*/ 14870 h 17230"/>
              <a:gd name="connsiteX46-34693" fmla="*/ 10671 w 13848"/>
              <a:gd name="connsiteY46-34694" fmla="*/ 15401 h 17230"/>
              <a:gd name="connsiteX47-34695" fmla="*/ 10281 w 13848"/>
              <a:gd name="connsiteY47-34696" fmla="*/ 15775 h 17230"/>
              <a:gd name="connsiteX48-34697" fmla="*/ 10129 w 13848"/>
              <a:gd name="connsiteY48-34698" fmla="*/ 16622 h 17230"/>
              <a:gd name="connsiteX49-34699" fmla="*/ 9600 w 13848"/>
              <a:gd name="connsiteY49-34700" fmla="*/ 17058 h 17230"/>
              <a:gd name="connsiteX50-34701" fmla="*/ 10476 w 13848"/>
              <a:gd name="connsiteY50-34702" fmla="*/ 15215 h 17230"/>
              <a:gd name="connsiteX51-34703" fmla="*/ 10589 w 13848"/>
              <a:gd name="connsiteY51-34704" fmla="*/ 14100 h 17230"/>
              <a:gd name="connsiteX52-34705" fmla="*/ 10449 w 13848"/>
              <a:gd name="connsiteY52-34706" fmla="*/ 10732 h 17230"/>
              <a:gd name="connsiteX53-34707" fmla="*/ 10548 w 13848"/>
              <a:gd name="connsiteY53-34708" fmla="*/ 9056 h 17230"/>
              <a:gd name="connsiteX54-34709" fmla="*/ 10354 w 13848"/>
              <a:gd name="connsiteY54-34710" fmla="*/ 12175 h 17230"/>
              <a:gd name="connsiteX55-34711" fmla="*/ 10078 w 13848"/>
              <a:gd name="connsiteY55-34712" fmla="*/ 15485 h 17230"/>
              <a:gd name="connsiteX56-34713" fmla="*/ 9249 w 13848"/>
              <a:gd name="connsiteY56-34714" fmla="*/ 15782 h 17230"/>
              <a:gd name="connsiteX57-34715" fmla="*/ 9969 w 13848"/>
              <a:gd name="connsiteY57-34716" fmla="*/ 11851 h 17230"/>
              <a:gd name="connsiteX58-34717" fmla="*/ 9027 w 13848"/>
              <a:gd name="connsiteY58-34718" fmla="*/ 14028 h 17230"/>
              <a:gd name="connsiteX59-34719" fmla="*/ 9181 w 13848"/>
              <a:gd name="connsiteY59-34720" fmla="*/ 11706 h 17230"/>
              <a:gd name="connsiteX60-34721" fmla="*/ 9677 w 13848"/>
              <a:gd name="connsiteY60-34722" fmla="*/ 10364 h 17230"/>
              <a:gd name="connsiteX61-34723" fmla="*/ 10158 w 13848"/>
              <a:gd name="connsiteY61-34724" fmla="*/ 5766 h 17230"/>
              <a:gd name="connsiteX62-34725" fmla="*/ 9331 w 13848"/>
              <a:gd name="connsiteY62-34726" fmla="*/ 3785 h 17230"/>
              <a:gd name="connsiteX63-34727" fmla="*/ 8495 w 13848"/>
              <a:gd name="connsiteY63-34728" fmla="*/ 4400 h 17230"/>
              <a:gd name="connsiteX64-34729" fmla="*/ 7411 w 13848"/>
              <a:gd name="connsiteY64-34730" fmla="*/ 5133 h 17230"/>
              <a:gd name="connsiteX65-34731" fmla="*/ 6860 w 13848"/>
              <a:gd name="connsiteY65-34732" fmla="*/ 5686 h 17230"/>
              <a:gd name="connsiteX66-34733" fmla="*/ 6527 w 13848"/>
              <a:gd name="connsiteY66-34734" fmla="*/ 6132 h 17230"/>
              <a:gd name="connsiteX67-34735" fmla="*/ 6435 w 13848"/>
              <a:gd name="connsiteY67-34736" fmla="*/ 6532 h 17230"/>
              <a:gd name="connsiteX68-34737" fmla="*/ 6001 w 13848"/>
              <a:gd name="connsiteY68-34738" fmla="*/ 6935 h 17230"/>
              <a:gd name="connsiteX69-34739" fmla="*/ 5399 w 13848"/>
              <a:gd name="connsiteY69-34740" fmla="*/ 7260 h 17230"/>
              <a:gd name="connsiteX70-34741" fmla="*/ 5530 w 13848"/>
              <a:gd name="connsiteY70-34742" fmla="*/ 7171 h 17230"/>
              <a:gd name="connsiteX71-34743" fmla="*/ 5907 w 13848"/>
              <a:gd name="connsiteY71-34744" fmla="*/ 7016 h 17230"/>
              <a:gd name="connsiteX72-34745" fmla="*/ 5409 w 13848"/>
              <a:gd name="connsiteY72-34746" fmla="*/ 7287 h 17230"/>
              <a:gd name="connsiteX73-34747" fmla="*/ 4445 w 13848"/>
              <a:gd name="connsiteY73-34748" fmla="*/ 8017 h 17230"/>
              <a:gd name="connsiteX74-34749" fmla="*/ 3889 w 13848"/>
              <a:gd name="connsiteY74-34750" fmla="*/ 8372 h 17230"/>
              <a:gd name="connsiteX75-34751" fmla="*/ 3037 w 13848"/>
              <a:gd name="connsiteY75-34752" fmla="*/ 9379 h 17230"/>
              <a:gd name="connsiteX76-34753" fmla="*/ 1578 w 13848"/>
              <a:gd name="connsiteY76-34754" fmla="*/ 10268 h 17230"/>
              <a:gd name="connsiteX77-34755" fmla="*/ 495 w 13848"/>
              <a:gd name="connsiteY77-34756" fmla="*/ 10196 h 17230"/>
              <a:gd name="connsiteX78-34757" fmla="*/ 330 w 13848"/>
              <a:gd name="connsiteY78-34758" fmla="*/ 8790 h 17230"/>
              <a:gd name="connsiteX79-34759" fmla="*/ 109 w 13848"/>
              <a:gd name="connsiteY79-34760" fmla="*/ 7008 h 17230"/>
              <a:gd name="connsiteX0-34761" fmla="*/ 109 w 13848"/>
              <a:gd name="connsiteY0-34762" fmla="*/ 7008 h 17230"/>
              <a:gd name="connsiteX1-34763" fmla="*/ 2370 w 13848"/>
              <a:gd name="connsiteY1-34764" fmla="*/ 6237 h 17230"/>
              <a:gd name="connsiteX2-34765" fmla="*/ 4241 w 13848"/>
              <a:gd name="connsiteY2-34766" fmla="*/ 5504 h 17230"/>
              <a:gd name="connsiteX3-34767" fmla="*/ 6507 w 13848"/>
              <a:gd name="connsiteY3-34768" fmla="*/ 3399 h 17230"/>
              <a:gd name="connsiteX4-34769" fmla="*/ 7079 w 13848"/>
              <a:gd name="connsiteY4-34770" fmla="*/ 2367 h 17230"/>
              <a:gd name="connsiteX5-34771" fmla="*/ 7253 w 13848"/>
              <a:gd name="connsiteY5-34772" fmla="*/ 2149 h 17230"/>
              <a:gd name="connsiteX6-34773" fmla="*/ 7474 w 13848"/>
              <a:gd name="connsiteY6-34774" fmla="*/ 826 h 17230"/>
              <a:gd name="connsiteX7-34775" fmla="*/ 7824 w 13848"/>
              <a:gd name="connsiteY7-34776" fmla="*/ 961 h 17230"/>
              <a:gd name="connsiteX8-34777" fmla="*/ 8180 w 13848"/>
              <a:gd name="connsiteY8-34778" fmla="*/ 1915 h 17230"/>
              <a:gd name="connsiteX9-34779" fmla="*/ 8912 w 13848"/>
              <a:gd name="connsiteY9-34780" fmla="*/ 752 h 17230"/>
              <a:gd name="connsiteX10-34781" fmla="*/ 8584 w 13848"/>
              <a:gd name="connsiteY10-34782" fmla="*/ 1546 h 17230"/>
              <a:gd name="connsiteX11-34783" fmla="*/ 9243 w 13848"/>
              <a:gd name="connsiteY11-34784" fmla="*/ 19 h 17230"/>
              <a:gd name="connsiteX12-34785" fmla="*/ 9729 w 13848"/>
              <a:gd name="connsiteY12-34786" fmla="*/ 14 h 17230"/>
              <a:gd name="connsiteX13-34787" fmla="*/ 9825 w 13848"/>
              <a:gd name="connsiteY13-34788" fmla="*/ 1200 h 17230"/>
              <a:gd name="connsiteX14-34789" fmla="*/ 11867 w 13848"/>
              <a:gd name="connsiteY14-34790" fmla="*/ 3664 h 17230"/>
              <a:gd name="connsiteX15-34791" fmla="*/ 13329 w 13848"/>
              <a:gd name="connsiteY15-34792" fmla="*/ 7670 h 17230"/>
              <a:gd name="connsiteX16-34793" fmla="*/ 13797 w 13848"/>
              <a:gd name="connsiteY16-34794" fmla="*/ 12107 h 17230"/>
              <a:gd name="connsiteX17-34795" fmla="*/ 13784 w 13848"/>
              <a:gd name="connsiteY17-34796" fmla="*/ 17145 h 17230"/>
              <a:gd name="connsiteX18-34797" fmla="*/ 13607 w 13848"/>
              <a:gd name="connsiteY18-34798" fmla="*/ 15125 h 17230"/>
              <a:gd name="connsiteX19-34799" fmla="*/ 13156 w 13848"/>
              <a:gd name="connsiteY19-34800" fmla="*/ 17058 h 17230"/>
              <a:gd name="connsiteX20-34801" fmla="*/ 13395 w 13848"/>
              <a:gd name="connsiteY20-34802" fmla="*/ 13248 h 17230"/>
              <a:gd name="connsiteX21-34803" fmla="*/ 12865 w 13848"/>
              <a:gd name="connsiteY21-34804" fmla="*/ 9432 h 17230"/>
              <a:gd name="connsiteX22-34805" fmla="*/ 13317 w 13848"/>
              <a:gd name="connsiteY22-34806" fmla="*/ 16868 h 17230"/>
              <a:gd name="connsiteX23-34807" fmla="*/ 12799 w 13848"/>
              <a:gd name="connsiteY23-34808" fmla="*/ 14147 h 17230"/>
              <a:gd name="connsiteX24-34809" fmla="*/ 12429 w 13848"/>
              <a:gd name="connsiteY24-34810" fmla="*/ 15779 h 17230"/>
              <a:gd name="connsiteX25-34811" fmla="*/ 12465 w 13848"/>
              <a:gd name="connsiteY25-34812" fmla="*/ 10366 h 17230"/>
              <a:gd name="connsiteX26-34813" fmla="*/ 11546 w 13848"/>
              <a:gd name="connsiteY26-34814" fmla="*/ 4727 h 17230"/>
              <a:gd name="connsiteX27-34815" fmla="*/ 11713 w 13848"/>
              <a:gd name="connsiteY27-34816" fmla="*/ 7113 h 17230"/>
              <a:gd name="connsiteX28-34817" fmla="*/ 11954 w 13848"/>
              <a:gd name="connsiteY28-34818" fmla="*/ 7984 h 17230"/>
              <a:gd name="connsiteX29-34819" fmla="*/ 12312 w 13848"/>
              <a:gd name="connsiteY29-34820" fmla="*/ 9938 h 17230"/>
              <a:gd name="connsiteX30-34821" fmla="*/ 11938 w 13848"/>
              <a:gd name="connsiteY30-34822" fmla="*/ 9257 h 17230"/>
              <a:gd name="connsiteX31-34823" fmla="*/ 12308 w 13848"/>
              <a:gd name="connsiteY31-34824" fmla="*/ 11544 h 17230"/>
              <a:gd name="connsiteX32-34825" fmla="*/ 12198 w 13848"/>
              <a:gd name="connsiteY32-34826" fmla="*/ 14201 h 17230"/>
              <a:gd name="connsiteX33-34827" fmla="*/ 12111 w 13848"/>
              <a:gd name="connsiteY33-34828" fmla="*/ 16228 h 17230"/>
              <a:gd name="connsiteX34-34829" fmla="*/ 11833 w 13848"/>
              <a:gd name="connsiteY34-34830" fmla="*/ 13325 h 17230"/>
              <a:gd name="connsiteX35-34831" fmla="*/ 11685 w 13848"/>
              <a:gd name="connsiteY35-34832" fmla="*/ 11252 h 17230"/>
              <a:gd name="connsiteX36-34833" fmla="*/ 11028 w 13848"/>
              <a:gd name="connsiteY36-34834" fmla="*/ 6212 h 17230"/>
              <a:gd name="connsiteX37-34835" fmla="*/ 11374 w 13848"/>
              <a:gd name="connsiteY37-34836" fmla="*/ 11757 h 17230"/>
              <a:gd name="connsiteX38-34837" fmla="*/ 11574 w 13848"/>
              <a:gd name="connsiteY38-34838" fmla="*/ 14285 h 17230"/>
              <a:gd name="connsiteX39-34839" fmla="*/ 11403 w 13848"/>
              <a:gd name="connsiteY39-34840" fmla="*/ 16746 h 17230"/>
              <a:gd name="connsiteX40-34841" fmla="*/ 11211 w 13848"/>
              <a:gd name="connsiteY40-34842" fmla="*/ 13822 h 17230"/>
              <a:gd name="connsiteX41-34843" fmla="*/ 10807 w 13848"/>
              <a:gd name="connsiteY41-34844" fmla="*/ 16705 h 17230"/>
              <a:gd name="connsiteX42-34845" fmla="*/ 10464 w 13848"/>
              <a:gd name="connsiteY42-34846" fmla="*/ 17020 h 17230"/>
              <a:gd name="connsiteX43-34847" fmla="*/ 10543 w 13848"/>
              <a:gd name="connsiteY43-34848" fmla="*/ 16578 h 17230"/>
              <a:gd name="connsiteX44-34849" fmla="*/ 10656 w 13848"/>
              <a:gd name="connsiteY44-34850" fmla="*/ 15449 h 17230"/>
              <a:gd name="connsiteX45-34851" fmla="*/ 10782 w 13848"/>
              <a:gd name="connsiteY45-34852" fmla="*/ 14870 h 17230"/>
              <a:gd name="connsiteX46-34853" fmla="*/ 10671 w 13848"/>
              <a:gd name="connsiteY46-34854" fmla="*/ 15401 h 17230"/>
              <a:gd name="connsiteX47-34855" fmla="*/ 10281 w 13848"/>
              <a:gd name="connsiteY47-34856" fmla="*/ 15775 h 17230"/>
              <a:gd name="connsiteX48-34857" fmla="*/ 10129 w 13848"/>
              <a:gd name="connsiteY48-34858" fmla="*/ 16622 h 17230"/>
              <a:gd name="connsiteX49-34859" fmla="*/ 9600 w 13848"/>
              <a:gd name="connsiteY49-34860" fmla="*/ 17058 h 17230"/>
              <a:gd name="connsiteX50-34861" fmla="*/ 10476 w 13848"/>
              <a:gd name="connsiteY50-34862" fmla="*/ 15215 h 17230"/>
              <a:gd name="connsiteX51-34863" fmla="*/ 10589 w 13848"/>
              <a:gd name="connsiteY51-34864" fmla="*/ 14100 h 17230"/>
              <a:gd name="connsiteX52-34865" fmla="*/ 10449 w 13848"/>
              <a:gd name="connsiteY52-34866" fmla="*/ 10732 h 17230"/>
              <a:gd name="connsiteX53-34867" fmla="*/ 10548 w 13848"/>
              <a:gd name="connsiteY53-34868" fmla="*/ 9056 h 17230"/>
              <a:gd name="connsiteX54-34869" fmla="*/ 10354 w 13848"/>
              <a:gd name="connsiteY54-34870" fmla="*/ 12175 h 17230"/>
              <a:gd name="connsiteX55-34871" fmla="*/ 10078 w 13848"/>
              <a:gd name="connsiteY55-34872" fmla="*/ 15485 h 17230"/>
              <a:gd name="connsiteX56-34873" fmla="*/ 9808 w 13848"/>
              <a:gd name="connsiteY56-34874" fmla="*/ 14746 h 17230"/>
              <a:gd name="connsiteX57-34875" fmla="*/ 9249 w 13848"/>
              <a:gd name="connsiteY57-34876" fmla="*/ 15782 h 17230"/>
              <a:gd name="connsiteX58-34877" fmla="*/ 9969 w 13848"/>
              <a:gd name="connsiteY58-34878" fmla="*/ 11851 h 17230"/>
              <a:gd name="connsiteX59-34879" fmla="*/ 9027 w 13848"/>
              <a:gd name="connsiteY59-34880" fmla="*/ 14028 h 17230"/>
              <a:gd name="connsiteX60-34881" fmla="*/ 9181 w 13848"/>
              <a:gd name="connsiteY60-34882" fmla="*/ 11706 h 17230"/>
              <a:gd name="connsiteX61-34883" fmla="*/ 9677 w 13848"/>
              <a:gd name="connsiteY61-34884" fmla="*/ 10364 h 17230"/>
              <a:gd name="connsiteX62-34885" fmla="*/ 10158 w 13848"/>
              <a:gd name="connsiteY62-34886" fmla="*/ 5766 h 17230"/>
              <a:gd name="connsiteX63-34887" fmla="*/ 9331 w 13848"/>
              <a:gd name="connsiteY63-34888" fmla="*/ 3785 h 17230"/>
              <a:gd name="connsiteX64-34889" fmla="*/ 8495 w 13848"/>
              <a:gd name="connsiteY64-34890" fmla="*/ 4400 h 17230"/>
              <a:gd name="connsiteX65-34891" fmla="*/ 7411 w 13848"/>
              <a:gd name="connsiteY65-34892" fmla="*/ 5133 h 17230"/>
              <a:gd name="connsiteX66-34893" fmla="*/ 6860 w 13848"/>
              <a:gd name="connsiteY66-34894" fmla="*/ 5686 h 17230"/>
              <a:gd name="connsiteX67-34895" fmla="*/ 6527 w 13848"/>
              <a:gd name="connsiteY67-34896" fmla="*/ 6132 h 17230"/>
              <a:gd name="connsiteX68-34897" fmla="*/ 6435 w 13848"/>
              <a:gd name="connsiteY68-34898" fmla="*/ 6532 h 17230"/>
              <a:gd name="connsiteX69-34899" fmla="*/ 6001 w 13848"/>
              <a:gd name="connsiteY69-34900" fmla="*/ 6935 h 17230"/>
              <a:gd name="connsiteX70-34901" fmla="*/ 5399 w 13848"/>
              <a:gd name="connsiteY70-34902" fmla="*/ 7260 h 17230"/>
              <a:gd name="connsiteX71-34903" fmla="*/ 5530 w 13848"/>
              <a:gd name="connsiteY71-34904" fmla="*/ 7171 h 17230"/>
              <a:gd name="connsiteX72-34905" fmla="*/ 5907 w 13848"/>
              <a:gd name="connsiteY72-34906" fmla="*/ 7016 h 17230"/>
              <a:gd name="connsiteX73-34907" fmla="*/ 5409 w 13848"/>
              <a:gd name="connsiteY73-34908" fmla="*/ 7287 h 17230"/>
              <a:gd name="connsiteX74-34909" fmla="*/ 4445 w 13848"/>
              <a:gd name="connsiteY74-34910" fmla="*/ 8017 h 17230"/>
              <a:gd name="connsiteX75-34911" fmla="*/ 3889 w 13848"/>
              <a:gd name="connsiteY75-34912" fmla="*/ 8372 h 17230"/>
              <a:gd name="connsiteX76-34913" fmla="*/ 3037 w 13848"/>
              <a:gd name="connsiteY76-34914" fmla="*/ 9379 h 17230"/>
              <a:gd name="connsiteX77-34915" fmla="*/ 1578 w 13848"/>
              <a:gd name="connsiteY77-34916" fmla="*/ 10268 h 17230"/>
              <a:gd name="connsiteX78-34917" fmla="*/ 495 w 13848"/>
              <a:gd name="connsiteY78-34918" fmla="*/ 10196 h 17230"/>
              <a:gd name="connsiteX79-34919" fmla="*/ 330 w 13848"/>
              <a:gd name="connsiteY79-34920" fmla="*/ 8790 h 17230"/>
              <a:gd name="connsiteX80" fmla="*/ 109 w 13848"/>
              <a:gd name="connsiteY80" fmla="*/ 7008 h 17230"/>
              <a:gd name="connsiteX0-34921" fmla="*/ 109 w 13848"/>
              <a:gd name="connsiteY0-34922" fmla="*/ 7008 h 17230"/>
              <a:gd name="connsiteX1-34923" fmla="*/ 2370 w 13848"/>
              <a:gd name="connsiteY1-34924" fmla="*/ 6237 h 17230"/>
              <a:gd name="connsiteX2-34925" fmla="*/ 4241 w 13848"/>
              <a:gd name="connsiteY2-34926" fmla="*/ 5504 h 17230"/>
              <a:gd name="connsiteX3-34927" fmla="*/ 6507 w 13848"/>
              <a:gd name="connsiteY3-34928" fmla="*/ 3399 h 17230"/>
              <a:gd name="connsiteX4-34929" fmla="*/ 7079 w 13848"/>
              <a:gd name="connsiteY4-34930" fmla="*/ 2367 h 17230"/>
              <a:gd name="connsiteX5-34931" fmla="*/ 7253 w 13848"/>
              <a:gd name="connsiteY5-34932" fmla="*/ 2149 h 17230"/>
              <a:gd name="connsiteX6-34933" fmla="*/ 7474 w 13848"/>
              <a:gd name="connsiteY6-34934" fmla="*/ 826 h 17230"/>
              <a:gd name="connsiteX7-34935" fmla="*/ 7824 w 13848"/>
              <a:gd name="connsiteY7-34936" fmla="*/ 961 h 17230"/>
              <a:gd name="connsiteX8-34937" fmla="*/ 8180 w 13848"/>
              <a:gd name="connsiteY8-34938" fmla="*/ 1915 h 17230"/>
              <a:gd name="connsiteX9-34939" fmla="*/ 8912 w 13848"/>
              <a:gd name="connsiteY9-34940" fmla="*/ 752 h 17230"/>
              <a:gd name="connsiteX10-34941" fmla="*/ 8584 w 13848"/>
              <a:gd name="connsiteY10-34942" fmla="*/ 1546 h 17230"/>
              <a:gd name="connsiteX11-34943" fmla="*/ 9243 w 13848"/>
              <a:gd name="connsiteY11-34944" fmla="*/ 19 h 17230"/>
              <a:gd name="connsiteX12-34945" fmla="*/ 9729 w 13848"/>
              <a:gd name="connsiteY12-34946" fmla="*/ 14 h 17230"/>
              <a:gd name="connsiteX13-34947" fmla="*/ 9825 w 13848"/>
              <a:gd name="connsiteY13-34948" fmla="*/ 1200 h 17230"/>
              <a:gd name="connsiteX14-34949" fmla="*/ 11867 w 13848"/>
              <a:gd name="connsiteY14-34950" fmla="*/ 3664 h 17230"/>
              <a:gd name="connsiteX15-34951" fmla="*/ 13329 w 13848"/>
              <a:gd name="connsiteY15-34952" fmla="*/ 7670 h 17230"/>
              <a:gd name="connsiteX16-34953" fmla="*/ 13797 w 13848"/>
              <a:gd name="connsiteY16-34954" fmla="*/ 12107 h 17230"/>
              <a:gd name="connsiteX17-34955" fmla="*/ 13784 w 13848"/>
              <a:gd name="connsiteY17-34956" fmla="*/ 17145 h 17230"/>
              <a:gd name="connsiteX18-34957" fmla="*/ 13607 w 13848"/>
              <a:gd name="connsiteY18-34958" fmla="*/ 15125 h 17230"/>
              <a:gd name="connsiteX19-34959" fmla="*/ 13156 w 13848"/>
              <a:gd name="connsiteY19-34960" fmla="*/ 17058 h 17230"/>
              <a:gd name="connsiteX20-34961" fmla="*/ 13395 w 13848"/>
              <a:gd name="connsiteY20-34962" fmla="*/ 13248 h 17230"/>
              <a:gd name="connsiteX21-34963" fmla="*/ 12865 w 13848"/>
              <a:gd name="connsiteY21-34964" fmla="*/ 9432 h 17230"/>
              <a:gd name="connsiteX22-34965" fmla="*/ 13317 w 13848"/>
              <a:gd name="connsiteY22-34966" fmla="*/ 16868 h 17230"/>
              <a:gd name="connsiteX23-34967" fmla="*/ 12799 w 13848"/>
              <a:gd name="connsiteY23-34968" fmla="*/ 14147 h 17230"/>
              <a:gd name="connsiteX24-34969" fmla="*/ 12429 w 13848"/>
              <a:gd name="connsiteY24-34970" fmla="*/ 15779 h 17230"/>
              <a:gd name="connsiteX25-34971" fmla="*/ 12465 w 13848"/>
              <a:gd name="connsiteY25-34972" fmla="*/ 10366 h 17230"/>
              <a:gd name="connsiteX26-34973" fmla="*/ 11546 w 13848"/>
              <a:gd name="connsiteY26-34974" fmla="*/ 4727 h 17230"/>
              <a:gd name="connsiteX27-34975" fmla="*/ 11713 w 13848"/>
              <a:gd name="connsiteY27-34976" fmla="*/ 7113 h 17230"/>
              <a:gd name="connsiteX28-34977" fmla="*/ 11954 w 13848"/>
              <a:gd name="connsiteY28-34978" fmla="*/ 7984 h 17230"/>
              <a:gd name="connsiteX29-34979" fmla="*/ 12312 w 13848"/>
              <a:gd name="connsiteY29-34980" fmla="*/ 9938 h 17230"/>
              <a:gd name="connsiteX30-34981" fmla="*/ 11938 w 13848"/>
              <a:gd name="connsiteY30-34982" fmla="*/ 9257 h 17230"/>
              <a:gd name="connsiteX31-34983" fmla="*/ 12308 w 13848"/>
              <a:gd name="connsiteY31-34984" fmla="*/ 11544 h 17230"/>
              <a:gd name="connsiteX32-34985" fmla="*/ 12198 w 13848"/>
              <a:gd name="connsiteY32-34986" fmla="*/ 14201 h 17230"/>
              <a:gd name="connsiteX33-34987" fmla="*/ 12111 w 13848"/>
              <a:gd name="connsiteY33-34988" fmla="*/ 16228 h 17230"/>
              <a:gd name="connsiteX34-34989" fmla="*/ 11833 w 13848"/>
              <a:gd name="connsiteY34-34990" fmla="*/ 13325 h 17230"/>
              <a:gd name="connsiteX35-34991" fmla="*/ 11685 w 13848"/>
              <a:gd name="connsiteY35-34992" fmla="*/ 11252 h 17230"/>
              <a:gd name="connsiteX36-34993" fmla="*/ 11028 w 13848"/>
              <a:gd name="connsiteY36-34994" fmla="*/ 6212 h 17230"/>
              <a:gd name="connsiteX37-34995" fmla="*/ 11374 w 13848"/>
              <a:gd name="connsiteY37-34996" fmla="*/ 11757 h 17230"/>
              <a:gd name="connsiteX38-34997" fmla="*/ 11574 w 13848"/>
              <a:gd name="connsiteY38-34998" fmla="*/ 14285 h 17230"/>
              <a:gd name="connsiteX39-34999" fmla="*/ 11403 w 13848"/>
              <a:gd name="connsiteY39-35000" fmla="*/ 16746 h 17230"/>
              <a:gd name="connsiteX40-35001" fmla="*/ 11211 w 13848"/>
              <a:gd name="connsiteY40-35002" fmla="*/ 13822 h 17230"/>
              <a:gd name="connsiteX41-35003" fmla="*/ 10807 w 13848"/>
              <a:gd name="connsiteY41-35004" fmla="*/ 16705 h 17230"/>
              <a:gd name="connsiteX42-35005" fmla="*/ 10464 w 13848"/>
              <a:gd name="connsiteY42-35006" fmla="*/ 17020 h 17230"/>
              <a:gd name="connsiteX43-35007" fmla="*/ 10543 w 13848"/>
              <a:gd name="connsiteY43-35008" fmla="*/ 16578 h 17230"/>
              <a:gd name="connsiteX44-35009" fmla="*/ 10656 w 13848"/>
              <a:gd name="connsiteY44-35010" fmla="*/ 15449 h 17230"/>
              <a:gd name="connsiteX45-35011" fmla="*/ 10782 w 13848"/>
              <a:gd name="connsiteY45-35012" fmla="*/ 14870 h 17230"/>
              <a:gd name="connsiteX46-35013" fmla="*/ 10671 w 13848"/>
              <a:gd name="connsiteY46-35014" fmla="*/ 15401 h 17230"/>
              <a:gd name="connsiteX47-35015" fmla="*/ 10281 w 13848"/>
              <a:gd name="connsiteY47-35016" fmla="*/ 15775 h 17230"/>
              <a:gd name="connsiteX48-35017" fmla="*/ 10129 w 13848"/>
              <a:gd name="connsiteY48-35018" fmla="*/ 16622 h 17230"/>
              <a:gd name="connsiteX49-35019" fmla="*/ 9600 w 13848"/>
              <a:gd name="connsiteY49-35020" fmla="*/ 17058 h 17230"/>
              <a:gd name="connsiteX50-35021" fmla="*/ 10476 w 13848"/>
              <a:gd name="connsiteY50-35022" fmla="*/ 15215 h 17230"/>
              <a:gd name="connsiteX51-35023" fmla="*/ 10589 w 13848"/>
              <a:gd name="connsiteY51-35024" fmla="*/ 14100 h 17230"/>
              <a:gd name="connsiteX52-35025" fmla="*/ 10449 w 13848"/>
              <a:gd name="connsiteY52-35026" fmla="*/ 10732 h 17230"/>
              <a:gd name="connsiteX53-35027" fmla="*/ 10548 w 13848"/>
              <a:gd name="connsiteY53-35028" fmla="*/ 9056 h 17230"/>
              <a:gd name="connsiteX54-35029" fmla="*/ 10354 w 13848"/>
              <a:gd name="connsiteY54-35030" fmla="*/ 12175 h 17230"/>
              <a:gd name="connsiteX55-35031" fmla="*/ 10078 w 13848"/>
              <a:gd name="connsiteY55-35032" fmla="*/ 15485 h 17230"/>
              <a:gd name="connsiteX56-35033" fmla="*/ 9808 w 13848"/>
              <a:gd name="connsiteY56-35034" fmla="*/ 14746 h 17230"/>
              <a:gd name="connsiteX57-35035" fmla="*/ 9249 w 13848"/>
              <a:gd name="connsiteY57-35036" fmla="*/ 15782 h 17230"/>
              <a:gd name="connsiteX58-35037" fmla="*/ 9969 w 13848"/>
              <a:gd name="connsiteY58-35038" fmla="*/ 11851 h 17230"/>
              <a:gd name="connsiteX59-35039" fmla="*/ 9027 w 13848"/>
              <a:gd name="connsiteY59-35040" fmla="*/ 14028 h 17230"/>
              <a:gd name="connsiteX60-35041" fmla="*/ 9181 w 13848"/>
              <a:gd name="connsiteY60-35042" fmla="*/ 11706 h 17230"/>
              <a:gd name="connsiteX61-35043" fmla="*/ 9677 w 13848"/>
              <a:gd name="connsiteY61-35044" fmla="*/ 10364 h 17230"/>
              <a:gd name="connsiteX62-35045" fmla="*/ 10158 w 13848"/>
              <a:gd name="connsiteY62-35046" fmla="*/ 5766 h 17230"/>
              <a:gd name="connsiteX63-35047" fmla="*/ 9331 w 13848"/>
              <a:gd name="connsiteY63-35048" fmla="*/ 3785 h 17230"/>
              <a:gd name="connsiteX64-35049" fmla="*/ 8495 w 13848"/>
              <a:gd name="connsiteY64-35050" fmla="*/ 4400 h 17230"/>
              <a:gd name="connsiteX65-35051" fmla="*/ 7411 w 13848"/>
              <a:gd name="connsiteY65-35052" fmla="*/ 5133 h 17230"/>
              <a:gd name="connsiteX66-35053" fmla="*/ 6860 w 13848"/>
              <a:gd name="connsiteY66-35054" fmla="*/ 5686 h 17230"/>
              <a:gd name="connsiteX67-35055" fmla="*/ 6527 w 13848"/>
              <a:gd name="connsiteY67-35056" fmla="*/ 6132 h 17230"/>
              <a:gd name="connsiteX68-35057" fmla="*/ 6435 w 13848"/>
              <a:gd name="connsiteY68-35058" fmla="*/ 6532 h 17230"/>
              <a:gd name="connsiteX69-35059" fmla="*/ 6001 w 13848"/>
              <a:gd name="connsiteY69-35060" fmla="*/ 6935 h 17230"/>
              <a:gd name="connsiteX70-35061" fmla="*/ 5399 w 13848"/>
              <a:gd name="connsiteY70-35062" fmla="*/ 7260 h 17230"/>
              <a:gd name="connsiteX71-35063" fmla="*/ 5530 w 13848"/>
              <a:gd name="connsiteY71-35064" fmla="*/ 7171 h 17230"/>
              <a:gd name="connsiteX72-35065" fmla="*/ 5907 w 13848"/>
              <a:gd name="connsiteY72-35066" fmla="*/ 7016 h 17230"/>
              <a:gd name="connsiteX73-35067" fmla="*/ 5409 w 13848"/>
              <a:gd name="connsiteY73-35068" fmla="*/ 7287 h 17230"/>
              <a:gd name="connsiteX74-35069" fmla="*/ 4445 w 13848"/>
              <a:gd name="connsiteY74-35070" fmla="*/ 8017 h 17230"/>
              <a:gd name="connsiteX75-35071" fmla="*/ 3889 w 13848"/>
              <a:gd name="connsiteY75-35072" fmla="*/ 8372 h 17230"/>
              <a:gd name="connsiteX76-35073" fmla="*/ 3037 w 13848"/>
              <a:gd name="connsiteY76-35074" fmla="*/ 9379 h 17230"/>
              <a:gd name="connsiteX77-35075" fmla="*/ 1578 w 13848"/>
              <a:gd name="connsiteY77-35076" fmla="*/ 10268 h 17230"/>
              <a:gd name="connsiteX78-35077" fmla="*/ 495 w 13848"/>
              <a:gd name="connsiteY78-35078" fmla="*/ 10196 h 17230"/>
              <a:gd name="connsiteX79-35079" fmla="*/ 330 w 13848"/>
              <a:gd name="connsiteY79-35080" fmla="*/ 8790 h 17230"/>
              <a:gd name="connsiteX80-35081" fmla="*/ 109 w 13848"/>
              <a:gd name="connsiteY80-35082" fmla="*/ 7008 h 17230"/>
              <a:gd name="connsiteX0-35083" fmla="*/ 109 w 13848"/>
              <a:gd name="connsiteY0-35084" fmla="*/ 7008 h 17230"/>
              <a:gd name="connsiteX1-35085" fmla="*/ 2370 w 13848"/>
              <a:gd name="connsiteY1-35086" fmla="*/ 6237 h 17230"/>
              <a:gd name="connsiteX2-35087" fmla="*/ 4241 w 13848"/>
              <a:gd name="connsiteY2-35088" fmla="*/ 5504 h 17230"/>
              <a:gd name="connsiteX3-35089" fmla="*/ 6507 w 13848"/>
              <a:gd name="connsiteY3-35090" fmla="*/ 3399 h 17230"/>
              <a:gd name="connsiteX4-35091" fmla="*/ 7079 w 13848"/>
              <a:gd name="connsiteY4-35092" fmla="*/ 2367 h 17230"/>
              <a:gd name="connsiteX5-35093" fmla="*/ 7253 w 13848"/>
              <a:gd name="connsiteY5-35094" fmla="*/ 2149 h 17230"/>
              <a:gd name="connsiteX6-35095" fmla="*/ 7474 w 13848"/>
              <a:gd name="connsiteY6-35096" fmla="*/ 826 h 17230"/>
              <a:gd name="connsiteX7-35097" fmla="*/ 7824 w 13848"/>
              <a:gd name="connsiteY7-35098" fmla="*/ 961 h 17230"/>
              <a:gd name="connsiteX8-35099" fmla="*/ 8180 w 13848"/>
              <a:gd name="connsiteY8-35100" fmla="*/ 1915 h 17230"/>
              <a:gd name="connsiteX9-35101" fmla="*/ 8912 w 13848"/>
              <a:gd name="connsiteY9-35102" fmla="*/ 752 h 17230"/>
              <a:gd name="connsiteX10-35103" fmla="*/ 8584 w 13848"/>
              <a:gd name="connsiteY10-35104" fmla="*/ 1546 h 17230"/>
              <a:gd name="connsiteX11-35105" fmla="*/ 9243 w 13848"/>
              <a:gd name="connsiteY11-35106" fmla="*/ 19 h 17230"/>
              <a:gd name="connsiteX12-35107" fmla="*/ 9729 w 13848"/>
              <a:gd name="connsiteY12-35108" fmla="*/ 14 h 17230"/>
              <a:gd name="connsiteX13-35109" fmla="*/ 9825 w 13848"/>
              <a:gd name="connsiteY13-35110" fmla="*/ 1200 h 17230"/>
              <a:gd name="connsiteX14-35111" fmla="*/ 11867 w 13848"/>
              <a:gd name="connsiteY14-35112" fmla="*/ 3664 h 17230"/>
              <a:gd name="connsiteX15-35113" fmla="*/ 13329 w 13848"/>
              <a:gd name="connsiteY15-35114" fmla="*/ 7670 h 17230"/>
              <a:gd name="connsiteX16-35115" fmla="*/ 13797 w 13848"/>
              <a:gd name="connsiteY16-35116" fmla="*/ 12107 h 17230"/>
              <a:gd name="connsiteX17-35117" fmla="*/ 13784 w 13848"/>
              <a:gd name="connsiteY17-35118" fmla="*/ 17145 h 17230"/>
              <a:gd name="connsiteX18-35119" fmla="*/ 13607 w 13848"/>
              <a:gd name="connsiteY18-35120" fmla="*/ 15125 h 17230"/>
              <a:gd name="connsiteX19-35121" fmla="*/ 13156 w 13848"/>
              <a:gd name="connsiteY19-35122" fmla="*/ 17058 h 17230"/>
              <a:gd name="connsiteX20-35123" fmla="*/ 13395 w 13848"/>
              <a:gd name="connsiteY20-35124" fmla="*/ 13248 h 17230"/>
              <a:gd name="connsiteX21-35125" fmla="*/ 12865 w 13848"/>
              <a:gd name="connsiteY21-35126" fmla="*/ 9432 h 17230"/>
              <a:gd name="connsiteX22-35127" fmla="*/ 13317 w 13848"/>
              <a:gd name="connsiteY22-35128" fmla="*/ 16868 h 17230"/>
              <a:gd name="connsiteX23-35129" fmla="*/ 12799 w 13848"/>
              <a:gd name="connsiteY23-35130" fmla="*/ 14147 h 17230"/>
              <a:gd name="connsiteX24-35131" fmla="*/ 12429 w 13848"/>
              <a:gd name="connsiteY24-35132" fmla="*/ 15779 h 17230"/>
              <a:gd name="connsiteX25-35133" fmla="*/ 12465 w 13848"/>
              <a:gd name="connsiteY25-35134" fmla="*/ 10366 h 17230"/>
              <a:gd name="connsiteX26-35135" fmla="*/ 11546 w 13848"/>
              <a:gd name="connsiteY26-35136" fmla="*/ 4727 h 17230"/>
              <a:gd name="connsiteX27-35137" fmla="*/ 11713 w 13848"/>
              <a:gd name="connsiteY27-35138" fmla="*/ 7113 h 17230"/>
              <a:gd name="connsiteX28-35139" fmla="*/ 11954 w 13848"/>
              <a:gd name="connsiteY28-35140" fmla="*/ 7984 h 17230"/>
              <a:gd name="connsiteX29-35141" fmla="*/ 12312 w 13848"/>
              <a:gd name="connsiteY29-35142" fmla="*/ 9938 h 17230"/>
              <a:gd name="connsiteX30-35143" fmla="*/ 11938 w 13848"/>
              <a:gd name="connsiteY30-35144" fmla="*/ 9257 h 17230"/>
              <a:gd name="connsiteX31-35145" fmla="*/ 12308 w 13848"/>
              <a:gd name="connsiteY31-35146" fmla="*/ 11544 h 17230"/>
              <a:gd name="connsiteX32-35147" fmla="*/ 12198 w 13848"/>
              <a:gd name="connsiteY32-35148" fmla="*/ 14201 h 17230"/>
              <a:gd name="connsiteX33-35149" fmla="*/ 12111 w 13848"/>
              <a:gd name="connsiteY33-35150" fmla="*/ 16228 h 17230"/>
              <a:gd name="connsiteX34-35151" fmla="*/ 11833 w 13848"/>
              <a:gd name="connsiteY34-35152" fmla="*/ 13325 h 17230"/>
              <a:gd name="connsiteX35-35153" fmla="*/ 11685 w 13848"/>
              <a:gd name="connsiteY35-35154" fmla="*/ 11252 h 17230"/>
              <a:gd name="connsiteX36-35155" fmla="*/ 11028 w 13848"/>
              <a:gd name="connsiteY36-35156" fmla="*/ 6212 h 17230"/>
              <a:gd name="connsiteX37-35157" fmla="*/ 11374 w 13848"/>
              <a:gd name="connsiteY37-35158" fmla="*/ 11757 h 17230"/>
              <a:gd name="connsiteX38-35159" fmla="*/ 11574 w 13848"/>
              <a:gd name="connsiteY38-35160" fmla="*/ 14285 h 17230"/>
              <a:gd name="connsiteX39-35161" fmla="*/ 11403 w 13848"/>
              <a:gd name="connsiteY39-35162" fmla="*/ 16746 h 17230"/>
              <a:gd name="connsiteX40-35163" fmla="*/ 11211 w 13848"/>
              <a:gd name="connsiteY40-35164" fmla="*/ 13822 h 17230"/>
              <a:gd name="connsiteX41-35165" fmla="*/ 10807 w 13848"/>
              <a:gd name="connsiteY41-35166" fmla="*/ 16705 h 17230"/>
              <a:gd name="connsiteX42-35167" fmla="*/ 10464 w 13848"/>
              <a:gd name="connsiteY42-35168" fmla="*/ 17020 h 17230"/>
              <a:gd name="connsiteX43-35169" fmla="*/ 10543 w 13848"/>
              <a:gd name="connsiteY43-35170" fmla="*/ 16578 h 17230"/>
              <a:gd name="connsiteX44-35171" fmla="*/ 10656 w 13848"/>
              <a:gd name="connsiteY44-35172" fmla="*/ 15449 h 17230"/>
              <a:gd name="connsiteX45-35173" fmla="*/ 10782 w 13848"/>
              <a:gd name="connsiteY45-35174" fmla="*/ 14870 h 17230"/>
              <a:gd name="connsiteX46-35175" fmla="*/ 10671 w 13848"/>
              <a:gd name="connsiteY46-35176" fmla="*/ 15401 h 17230"/>
              <a:gd name="connsiteX47-35177" fmla="*/ 10281 w 13848"/>
              <a:gd name="connsiteY47-35178" fmla="*/ 15775 h 17230"/>
              <a:gd name="connsiteX48-35179" fmla="*/ 10129 w 13848"/>
              <a:gd name="connsiteY48-35180" fmla="*/ 16622 h 17230"/>
              <a:gd name="connsiteX49-35181" fmla="*/ 9600 w 13848"/>
              <a:gd name="connsiteY49-35182" fmla="*/ 17058 h 17230"/>
              <a:gd name="connsiteX50-35183" fmla="*/ 10476 w 13848"/>
              <a:gd name="connsiteY50-35184" fmla="*/ 15215 h 17230"/>
              <a:gd name="connsiteX51-35185" fmla="*/ 10589 w 13848"/>
              <a:gd name="connsiteY51-35186" fmla="*/ 14100 h 17230"/>
              <a:gd name="connsiteX52-35187" fmla="*/ 10449 w 13848"/>
              <a:gd name="connsiteY52-35188" fmla="*/ 10732 h 17230"/>
              <a:gd name="connsiteX53-35189" fmla="*/ 10548 w 13848"/>
              <a:gd name="connsiteY53-35190" fmla="*/ 9056 h 17230"/>
              <a:gd name="connsiteX54-35191" fmla="*/ 10354 w 13848"/>
              <a:gd name="connsiteY54-35192" fmla="*/ 12175 h 17230"/>
              <a:gd name="connsiteX55-35193" fmla="*/ 10078 w 13848"/>
              <a:gd name="connsiteY55-35194" fmla="*/ 15485 h 17230"/>
              <a:gd name="connsiteX56-35195" fmla="*/ 9808 w 13848"/>
              <a:gd name="connsiteY56-35196" fmla="*/ 14746 h 17230"/>
              <a:gd name="connsiteX57-35197" fmla="*/ 8794 w 13848"/>
              <a:gd name="connsiteY57-35198" fmla="*/ 15977 h 17230"/>
              <a:gd name="connsiteX58-35199" fmla="*/ 9969 w 13848"/>
              <a:gd name="connsiteY58-35200" fmla="*/ 11851 h 17230"/>
              <a:gd name="connsiteX59-35201" fmla="*/ 9027 w 13848"/>
              <a:gd name="connsiteY59-35202" fmla="*/ 14028 h 17230"/>
              <a:gd name="connsiteX60-35203" fmla="*/ 9181 w 13848"/>
              <a:gd name="connsiteY60-35204" fmla="*/ 11706 h 17230"/>
              <a:gd name="connsiteX61-35205" fmla="*/ 9677 w 13848"/>
              <a:gd name="connsiteY61-35206" fmla="*/ 10364 h 17230"/>
              <a:gd name="connsiteX62-35207" fmla="*/ 10158 w 13848"/>
              <a:gd name="connsiteY62-35208" fmla="*/ 5766 h 17230"/>
              <a:gd name="connsiteX63-35209" fmla="*/ 9331 w 13848"/>
              <a:gd name="connsiteY63-35210" fmla="*/ 3785 h 17230"/>
              <a:gd name="connsiteX64-35211" fmla="*/ 8495 w 13848"/>
              <a:gd name="connsiteY64-35212" fmla="*/ 4400 h 17230"/>
              <a:gd name="connsiteX65-35213" fmla="*/ 7411 w 13848"/>
              <a:gd name="connsiteY65-35214" fmla="*/ 5133 h 17230"/>
              <a:gd name="connsiteX66-35215" fmla="*/ 6860 w 13848"/>
              <a:gd name="connsiteY66-35216" fmla="*/ 5686 h 17230"/>
              <a:gd name="connsiteX67-35217" fmla="*/ 6527 w 13848"/>
              <a:gd name="connsiteY67-35218" fmla="*/ 6132 h 17230"/>
              <a:gd name="connsiteX68-35219" fmla="*/ 6435 w 13848"/>
              <a:gd name="connsiteY68-35220" fmla="*/ 6532 h 17230"/>
              <a:gd name="connsiteX69-35221" fmla="*/ 6001 w 13848"/>
              <a:gd name="connsiteY69-35222" fmla="*/ 6935 h 17230"/>
              <a:gd name="connsiteX70-35223" fmla="*/ 5399 w 13848"/>
              <a:gd name="connsiteY70-35224" fmla="*/ 7260 h 17230"/>
              <a:gd name="connsiteX71-35225" fmla="*/ 5530 w 13848"/>
              <a:gd name="connsiteY71-35226" fmla="*/ 7171 h 17230"/>
              <a:gd name="connsiteX72-35227" fmla="*/ 5907 w 13848"/>
              <a:gd name="connsiteY72-35228" fmla="*/ 7016 h 17230"/>
              <a:gd name="connsiteX73-35229" fmla="*/ 5409 w 13848"/>
              <a:gd name="connsiteY73-35230" fmla="*/ 7287 h 17230"/>
              <a:gd name="connsiteX74-35231" fmla="*/ 4445 w 13848"/>
              <a:gd name="connsiteY74-35232" fmla="*/ 8017 h 17230"/>
              <a:gd name="connsiteX75-35233" fmla="*/ 3889 w 13848"/>
              <a:gd name="connsiteY75-35234" fmla="*/ 8372 h 17230"/>
              <a:gd name="connsiteX76-35235" fmla="*/ 3037 w 13848"/>
              <a:gd name="connsiteY76-35236" fmla="*/ 9379 h 17230"/>
              <a:gd name="connsiteX77-35237" fmla="*/ 1578 w 13848"/>
              <a:gd name="connsiteY77-35238" fmla="*/ 10268 h 17230"/>
              <a:gd name="connsiteX78-35239" fmla="*/ 495 w 13848"/>
              <a:gd name="connsiteY78-35240" fmla="*/ 10196 h 17230"/>
              <a:gd name="connsiteX79-35241" fmla="*/ 330 w 13848"/>
              <a:gd name="connsiteY79-35242" fmla="*/ 8790 h 17230"/>
              <a:gd name="connsiteX80-35243" fmla="*/ 109 w 13848"/>
              <a:gd name="connsiteY80-35244" fmla="*/ 7008 h 17230"/>
              <a:gd name="connsiteX0-35245" fmla="*/ 109 w 13848"/>
              <a:gd name="connsiteY0-35246" fmla="*/ 7008 h 17230"/>
              <a:gd name="connsiteX1-35247" fmla="*/ 2370 w 13848"/>
              <a:gd name="connsiteY1-35248" fmla="*/ 6237 h 17230"/>
              <a:gd name="connsiteX2-35249" fmla="*/ 4241 w 13848"/>
              <a:gd name="connsiteY2-35250" fmla="*/ 5504 h 17230"/>
              <a:gd name="connsiteX3-35251" fmla="*/ 6507 w 13848"/>
              <a:gd name="connsiteY3-35252" fmla="*/ 3399 h 17230"/>
              <a:gd name="connsiteX4-35253" fmla="*/ 7079 w 13848"/>
              <a:gd name="connsiteY4-35254" fmla="*/ 2367 h 17230"/>
              <a:gd name="connsiteX5-35255" fmla="*/ 7253 w 13848"/>
              <a:gd name="connsiteY5-35256" fmla="*/ 2149 h 17230"/>
              <a:gd name="connsiteX6-35257" fmla="*/ 7474 w 13848"/>
              <a:gd name="connsiteY6-35258" fmla="*/ 826 h 17230"/>
              <a:gd name="connsiteX7-35259" fmla="*/ 7824 w 13848"/>
              <a:gd name="connsiteY7-35260" fmla="*/ 961 h 17230"/>
              <a:gd name="connsiteX8-35261" fmla="*/ 8180 w 13848"/>
              <a:gd name="connsiteY8-35262" fmla="*/ 1915 h 17230"/>
              <a:gd name="connsiteX9-35263" fmla="*/ 8912 w 13848"/>
              <a:gd name="connsiteY9-35264" fmla="*/ 752 h 17230"/>
              <a:gd name="connsiteX10-35265" fmla="*/ 8584 w 13848"/>
              <a:gd name="connsiteY10-35266" fmla="*/ 1546 h 17230"/>
              <a:gd name="connsiteX11-35267" fmla="*/ 9243 w 13848"/>
              <a:gd name="connsiteY11-35268" fmla="*/ 19 h 17230"/>
              <a:gd name="connsiteX12-35269" fmla="*/ 9729 w 13848"/>
              <a:gd name="connsiteY12-35270" fmla="*/ 14 h 17230"/>
              <a:gd name="connsiteX13-35271" fmla="*/ 9825 w 13848"/>
              <a:gd name="connsiteY13-35272" fmla="*/ 1200 h 17230"/>
              <a:gd name="connsiteX14-35273" fmla="*/ 11867 w 13848"/>
              <a:gd name="connsiteY14-35274" fmla="*/ 3664 h 17230"/>
              <a:gd name="connsiteX15-35275" fmla="*/ 13329 w 13848"/>
              <a:gd name="connsiteY15-35276" fmla="*/ 7670 h 17230"/>
              <a:gd name="connsiteX16-35277" fmla="*/ 13797 w 13848"/>
              <a:gd name="connsiteY16-35278" fmla="*/ 12107 h 17230"/>
              <a:gd name="connsiteX17-35279" fmla="*/ 13784 w 13848"/>
              <a:gd name="connsiteY17-35280" fmla="*/ 17145 h 17230"/>
              <a:gd name="connsiteX18-35281" fmla="*/ 13607 w 13848"/>
              <a:gd name="connsiteY18-35282" fmla="*/ 15125 h 17230"/>
              <a:gd name="connsiteX19-35283" fmla="*/ 13156 w 13848"/>
              <a:gd name="connsiteY19-35284" fmla="*/ 17058 h 17230"/>
              <a:gd name="connsiteX20-35285" fmla="*/ 13395 w 13848"/>
              <a:gd name="connsiteY20-35286" fmla="*/ 13248 h 17230"/>
              <a:gd name="connsiteX21-35287" fmla="*/ 12865 w 13848"/>
              <a:gd name="connsiteY21-35288" fmla="*/ 9432 h 17230"/>
              <a:gd name="connsiteX22-35289" fmla="*/ 13317 w 13848"/>
              <a:gd name="connsiteY22-35290" fmla="*/ 16868 h 17230"/>
              <a:gd name="connsiteX23-35291" fmla="*/ 12799 w 13848"/>
              <a:gd name="connsiteY23-35292" fmla="*/ 14147 h 17230"/>
              <a:gd name="connsiteX24-35293" fmla="*/ 12429 w 13848"/>
              <a:gd name="connsiteY24-35294" fmla="*/ 15779 h 17230"/>
              <a:gd name="connsiteX25-35295" fmla="*/ 12465 w 13848"/>
              <a:gd name="connsiteY25-35296" fmla="*/ 10366 h 17230"/>
              <a:gd name="connsiteX26-35297" fmla="*/ 11546 w 13848"/>
              <a:gd name="connsiteY26-35298" fmla="*/ 4727 h 17230"/>
              <a:gd name="connsiteX27-35299" fmla="*/ 11713 w 13848"/>
              <a:gd name="connsiteY27-35300" fmla="*/ 7113 h 17230"/>
              <a:gd name="connsiteX28-35301" fmla="*/ 11954 w 13848"/>
              <a:gd name="connsiteY28-35302" fmla="*/ 7984 h 17230"/>
              <a:gd name="connsiteX29-35303" fmla="*/ 12312 w 13848"/>
              <a:gd name="connsiteY29-35304" fmla="*/ 9938 h 17230"/>
              <a:gd name="connsiteX30-35305" fmla="*/ 11938 w 13848"/>
              <a:gd name="connsiteY30-35306" fmla="*/ 9257 h 17230"/>
              <a:gd name="connsiteX31-35307" fmla="*/ 12308 w 13848"/>
              <a:gd name="connsiteY31-35308" fmla="*/ 11544 h 17230"/>
              <a:gd name="connsiteX32-35309" fmla="*/ 12198 w 13848"/>
              <a:gd name="connsiteY32-35310" fmla="*/ 14201 h 17230"/>
              <a:gd name="connsiteX33-35311" fmla="*/ 12111 w 13848"/>
              <a:gd name="connsiteY33-35312" fmla="*/ 16228 h 17230"/>
              <a:gd name="connsiteX34-35313" fmla="*/ 11833 w 13848"/>
              <a:gd name="connsiteY34-35314" fmla="*/ 13325 h 17230"/>
              <a:gd name="connsiteX35-35315" fmla="*/ 11685 w 13848"/>
              <a:gd name="connsiteY35-35316" fmla="*/ 11252 h 17230"/>
              <a:gd name="connsiteX36-35317" fmla="*/ 11028 w 13848"/>
              <a:gd name="connsiteY36-35318" fmla="*/ 6212 h 17230"/>
              <a:gd name="connsiteX37-35319" fmla="*/ 11374 w 13848"/>
              <a:gd name="connsiteY37-35320" fmla="*/ 11757 h 17230"/>
              <a:gd name="connsiteX38-35321" fmla="*/ 11574 w 13848"/>
              <a:gd name="connsiteY38-35322" fmla="*/ 14285 h 17230"/>
              <a:gd name="connsiteX39-35323" fmla="*/ 11403 w 13848"/>
              <a:gd name="connsiteY39-35324" fmla="*/ 16746 h 17230"/>
              <a:gd name="connsiteX40-35325" fmla="*/ 11211 w 13848"/>
              <a:gd name="connsiteY40-35326" fmla="*/ 13822 h 17230"/>
              <a:gd name="connsiteX41-35327" fmla="*/ 10807 w 13848"/>
              <a:gd name="connsiteY41-35328" fmla="*/ 16705 h 17230"/>
              <a:gd name="connsiteX42-35329" fmla="*/ 10464 w 13848"/>
              <a:gd name="connsiteY42-35330" fmla="*/ 17020 h 17230"/>
              <a:gd name="connsiteX43-35331" fmla="*/ 10543 w 13848"/>
              <a:gd name="connsiteY43-35332" fmla="*/ 16578 h 17230"/>
              <a:gd name="connsiteX44-35333" fmla="*/ 10656 w 13848"/>
              <a:gd name="connsiteY44-35334" fmla="*/ 15449 h 17230"/>
              <a:gd name="connsiteX45-35335" fmla="*/ 10782 w 13848"/>
              <a:gd name="connsiteY45-35336" fmla="*/ 14870 h 17230"/>
              <a:gd name="connsiteX46-35337" fmla="*/ 10671 w 13848"/>
              <a:gd name="connsiteY46-35338" fmla="*/ 15401 h 17230"/>
              <a:gd name="connsiteX47-35339" fmla="*/ 10281 w 13848"/>
              <a:gd name="connsiteY47-35340" fmla="*/ 15775 h 17230"/>
              <a:gd name="connsiteX48-35341" fmla="*/ 10129 w 13848"/>
              <a:gd name="connsiteY48-35342" fmla="*/ 16622 h 17230"/>
              <a:gd name="connsiteX49-35343" fmla="*/ 9600 w 13848"/>
              <a:gd name="connsiteY49-35344" fmla="*/ 17058 h 17230"/>
              <a:gd name="connsiteX50-35345" fmla="*/ 10476 w 13848"/>
              <a:gd name="connsiteY50-35346" fmla="*/ 15215 h 17230"/>
              <a:gd name="connsiteX51-35347" fmla="*/ 10589 w 13848"/>
              <a:gd name="connsiteY51-35348" fmla="*/ 14100 h 17230"/>
              <a:gd name="connsiteX52-35349" fmla="*/ 10449 w 13848"/>
              <a:gd name="connsiteY52-35350" fmla="*/ 10732 h 17230"/>
              <a:gd name="connsiteX53-35351" fmla="*/ 10548 w 13848"/>
              <a:gd name="connsiteY53-35352" fmla="*/ 9056 h 17230"/>
              <a:gd name="connsiteX54-35353" fmla="*/ 10354 w 13848"/>
              <a:gd name="connsiteY54-35354" fmla="*/ 12175 h 17230"/>
              <a:gd name="connsiteX55-35355" fmla="*/ 10078 w 13848"/>
              <a:gd name="connsiteY55-35356" fmla="*/ 15485 h 17230"/>
              <a:gd name="connsiteX56-35357" fmla="*/ 9808 w 13848"/>
              <a:gd name="connsiteY56-35358" fmla="*/ 14746 h 17230"/>
              <a:gd name="connsiteX57-35359" fmla="*/ 9337 w 13848"/>
              <a:gd name="connsiteY57-35360" fmla="*/ 15555 h 17230"/>
              <a:gd name="connsiteX58-35361" fmla="*/ 8794 w 13848"/>
              <a:gd name="connsiteY58-35362" fmla="*/ 15977 h 17230"/>
              <a:gd name="connsiteX59-35363" fmla="*/ 9969 w 13848"/>
              <a:gd name="connsiteY59-35364" fmla="*/ 11851 h 17230"/>
              <a:gd name="connsiteX60-35365" fmla="*/ 9027 w 13848"/>
              <a:gd name="connsiteY60-35366" fmla="*/ 14028 h 17230"/>
              <a:gd name="connsiteX61-35367" fmla="*/ 9181 w 13848"/>
              <a:gd name="connsiteY61-35368" fmla="*/ 11706 h 17230"/>
              <a:gd name="connsiteX62-35369" fmla="*/ 9677 w 13848"/>
              <a:gd name="connsiteY62-35370" fmla="*/ 10364 h 17230"/>
              <a:gd name="connsiteX63-35371" fmla="*/ 10158 w 13848"/>
              <a:gd name="connsiteY63-35372" fmla="*/ 5766 h 17230"/>
              <a:gd name="connsiteX64-35373" fmla="*/ 9331 w 13848"/>
              <a:gd name="connsiteY64-35374" fmla="*/ 3785 h 17230"/>
              <a:gd name="connsiteX65-35375" fmla="*/ 8495 w 13848"/>
              <a:gd name="connsiteY65-35376" fmla="*/ 4400 h 17230"/>
              <a:gd name="connsiteX66-35377" fmla="*/ 7411 w 13848"/>
              <a:gd name="connsiteY66-35378" fmla="*/ 5133 h 17230"/>
              <a:gd name="connsiteX67-35379" fmla="*/ 6860 w 13848"/>
              <a:gd name="connsiteY67-35380" fmla="*/ 5686 h 17230"/>
              <a:gd name="connsiteX68-35381" fmla="*/ 6527 w 13848"/>
              <a:gd name="connsiteY68-35382" fmla="*/ 6132 h 17230"/>
              <a:gd name="connsiteX69-35383" fmla="*/ 6435 w 13848"/>
              <a:gd name="connsiteY69-35384" fmla="*/ 6532 h 17230"/>
              <a:gd name="connsiteX70-35385" fmla="*/ 6001 w 13848"/>
              <a:gd name="connsiteY70-35386" fmla="*/ 6935 h 17230"/>
              <a:gd name="connsiteX71-35387" fmla="*/ 5399 w 13848"/>
              <a:gd name="connsiteY71-35388" fmla="*/ 7260 h 17230"/>
              <a:gd name="connsiteX72-35389" fmla="*/ 5530 w 13848"/>
              <a:gd name="connsiteY72-35390" fmla="*/ 7171 h 17230"/>
              <a:gd name="connsiteX73-35391" fmla="*/ 5907 w 13848"/>
              <a:gd name="connsiteY73-35392" fmla="*/ 7016 h 17230"/>
              <a:gd name="connsiteX74-35393" fmla="*/ 5409 w 13848"/>
              <a:gd name="connsiteY74-35394" fmla="*/ 7287 h 17230"/>
              <a:gd name="connsiteX75-35395" fmla="*/ 4445 w 13848"/>
              <a:gd name="connsiteY75-35396" fmla="*/ 8017 h 17230"/>
              <a:gd name="connsiteX76-35397" fmla="*/ 3889 w 13848"/>
              <a:gd name="connsiteY76-35398" fmla="*/ 8372 h 17230"/>
              <a:gd name="connsiteX77-35399" fmla="*/ 3037 w 13848"/>
              <a:gd name="connsiteY77-35400" fmla="*/ 9379 h 17230"/>
              <a:gd name="connsiteX78-35401" fmla="*/ 1578 w 13848"/>
              <a:gd name="connsiteY78-35402" fmla="*/ 10268 h 17230"/>
              <a:gd name="connsiteX79-35403" fmla="*/ 495 w 13848"/>
              <a:gd name="connsiteY79-35404" fmla="*/ 10196 h 17230"/>
              <a:gd name="connsiteX80-35405" fmla="*/ 330 w 13848"/>
              <a:gd name="connsiteY80-35406" fmla="*/ 8790 h 17230"/>
              <a:gd name="connsiteX81" fmla="*/ 109 w 13848"/>
              <a:gd name="connsiteY81" fmla="*/ 7008 h 17230"/>
              <a:gd name="connsiteX0-35407" fmla="*/ 109 w 13848"/>
              <a:gd name="connsiteY0-35408" fmla="*/ 7008 h 17230"/>
              <a:gd name="connsiteX1-35409" fmla="*/ 2370 w 13848"/>
              <a:gd name="connsiteY1-35410" fmla="*/ 6237 h 17230"/>
              <a:gd name="connsiteX2-35411" fmla="*/ 4241 w 13848"/>
              <a:gd name="connsiteY2-35412" fmla="*/ 5504 h 17230"/>
              <a:gd name="connsiteX3-35413" fmla="*/ 6507 w 13848"/>
              <a:gd name="connsiteY3-35414" fmla="*/ 3399 h 17230"/>
              <a:gd name="connsiteX4-35415" fmla="*/ 7079 w 13848"/>
              <a:gd name="connsiteY4-35416" fmla="*/ 2367 h 17230"/>
              <a:gd name="connsiteX5-35417" fmla="*/ 7253 w 13848"/>
              <a:gd name="connsiteY5-35418" fmla="*/ 2149 h 17230"/>
              <a:gd name="connsiteX6-35419" fmla="*/ 7474 w 13848"/>
              <a:gd name="connsiteY6-35420" fmla="*/ 826 h 17230"/>
              <a:gd name="connsiteX7-35421" fmla="*/ 7824 w 13848"/>
              <a:gd name="connsiteY7-35422" fmla="*/ 961 h 17230"/>
              <a:gd name="connsiteX8-35423" fmla="*/ 8180 w 13848"/>
              <a:gd name="connsiteY8-35424" fmla="*/ 1915 h 17230"/>
              <a:gd name="connsiteX9-35425" fmla="*/ 8912 w 13848"/>
              <a:gd name="connsiteY9-35426" fmla="*/ 752 h 17230"/>
              <a:gd name="connsiteX10-35427" fmla="*/ 8584 w 13848"/>
              <a:gd name="connsiteY10-35428" fmla="*/ 1546 h 17230"/>
              <a:gd name="connsiteX11-35429" fmla="*/ 9243 w 13848"/>
              <a:gd name="connsiteY11-35430" fmla="*/ 19 h 17230"/>
              <a:gd name="connsiteX12-35431" fmla="*/ 9729 w 13848"/>
              <a:gd name="connsiteY12-35432" fmla="*/ 14 h 17230"/>
              <a:gd name="connsiteX13-35433" fmla="*/ 9825 w 13848"/>
              <a:gd name="connsiteY13-35434" fmla="*/ 1200 h 17230"/>
              <a:gd name="connsiteX14-35435" fmla="*/ 11867 w 13848"/>
              <a:gd name="connsiteY14-35436" fmla="*/ 3664 h 17230"/>
              <a:gd name="connsiteX15-35437" fmla="*/ 13329 w 13848"/>
              <a:gd name="connsiteY15-35438" fmla="*/ 7670 h 17230"/>
              <a:gd name="connsiteX16-35439" fmla="*/ 13797 w 13848"/>
              <a:gd name="connsiteY16-35440" fmla="*/ 12107 h 17230"/>
              <a:gd name="connsiteX17-35441" fmla="*/ 13784 w 13848"/>
              <a:gd name="connsiteY17-35442" fmla="*/ 17145 h 17230"/>
              <a:gd name="connsiteX18-35443" fmla="*/ 13607 w 13848"/>
              <a:gd name="connsiteY18-35444" fmla="*/ 15125 h 17230"/>
              <a:gd name="connsiteX19-35445" fmla="*/ 13156 w 13848"/>
              <a:gd name="connsiteY19-35446" fmla="*/ 17058 h 17230"/>
              <a:gd name="connsiteX20-35447" fmla="*/ 13395 w 13848"/>
              <a:gd name="connsiteY20-35448" fmla="*/ 13248 h 17230"/>
              <a:gd name="connsiteX21-35449" fmla="*/ 12865 w 13848"/>
              <a:gd name="connsiteY21-35450" fmla="*/ 9432 h 17230"/>
              <a:gd name="connsiteX22-35451" fmla="*/ 13317 w 13848"/>
              <a:gd name="connsiteY22-35452" fmla="*/ 16868 h 17230"/>
              <a:gd name="connsiteX23-35453" fmla="*/ 12799 w 13848"/>
              <a:gd name="connsiteY23-35454" fmla="*/ 14147 h 17230"/>
              <a:gd name="connsiteX24-35455" fmla="*/ 12429 w 13848"/>
              <a:gd name="connsiteY24-35456" fmla="*/ 15779 h 17230"/>
              <a:gd name="connsiteX25-35457" fmla="*/ 12465 w 13848"/>
              <a:gd name="connsiteY25-35458" fmla="*/ 10366 h 17230"/>
              <a:gd name="connsiteX26-35459" fmla="*/ 11546 w 13848"/>
              <a:gd name="connsiteY26-35460" fmla="*/ 4727 h 17230"/>
              <a:gd name="connsiteX27-35461" fmla="*/ 11713 w 13848"/>
              <a:gd name="connsiteY27-35462" fmla="*/ 7113 h 17230"/>
              <a:gd name="connsiteX28-35463" fmla="*/ 11954 w 13848"/>
              <a:gd name="connsiteY28-35464" fmla="*/ 7984 h 17230"/>
              <a:gd name="connsiteX29-35465" fmla="*/ 12312 w 13848"/>
              <a:gd name="connsiteY29-35466" fmla="*/ 9938 h 17230"/>
              <a:gd name="connsiteX30-35467" fmla="*/ 11938 w 13848"/>
              <a:gd name="connsiteY30-35468" fmla="*/ 9257 h 17230"/>
              <a:gd name="connsiteX31-35469" fmla="*/ 12308 w 13848"/>
              <a:gd name="connsiteY31-35470" fmla="*/ 11544 h 17230"/>
              <a:gd name="connsiteX32-35471" fmla="*/ 12198 w 13848"/>
              <a:gd name="connsiteY32-35472" fmla="*/ 14201 h 17230"/>
              <a:gd name="connsiteX33-35473" fmla="*/ 12111 w 13848"/>
              <a:gd name="connsiteY33-35474" fmla="*/ 16228 h 17230"/>
              <a:gd name="connsiteX34-35475" fmla="*/ 11833 w 13848"/>
              <a:gd name="connsiteY34-35476" fmla="*/ 13325 h 17230"/>
              <a:gd name="connsiteX35-35477" fmla="*/ 11685 w 13848"/>
              <a:gd name="connsiteY35-35478" fmla="*/ 11252 h 17230"/>
              <a:gd name="connsiteX36-35479" fmla="*/ 11028 w 13848"/>
              <a:gd name="connsiteY36-35480" fmla="*/ 6212 h 17230"/>
              <a:gd name="connsiteX37-35481" fmla="*/ 11374 w 13848"/>
              <a:gd name="connsiteY37-35482" fmla="*/ 11757 h 17230"/>
              <a:gd name="connsiteX38-35483" fmla="*/ 11574 w 13848"/>
              <a:gd name="connsiteY38-35484" fmla="*/ 14285 h 17230"/>
              <a:gd name="connsiteX39-35485" fmla="*/ 11403 w 13848"/>
              <a:gd name="connsiteY39-35486" fmla="*/ 16746 h 17230"/>
              <a:gd name="connsiteX40-35487" fmla="*/ 11211 w 13848"/>
              <a:gd name="connsiteY40-35488" fmla="*/ 13822 h 17230"/>
              <a:gd name="connsiteX41-35489" fmla="*/ 10807 w 13848"/>
              <a:gd name="connsiteY41-35490" fmla="*/ 16705 h 17230"/>
              <a:gd name="connsiteX42-35491" fmla="*/ 10464 w 13848"/>
              <a:gd name="connsiteY42-35492" fmla="*/ 17020 h 17230"/>
              <a:gd name="connsiteX43-35493" fmla="*/ 10543 w 13848"/>
              <a:gd name="connsiteY43-35494" fmla="*/ 16578 h 17230"/>
              <a:gd name="connsiteX44-35495" fmla="*/ 10656 w 13848"/>
              <a:gd name="connsiteY44-35496" fmla="*/ 15449 h 17230"/>
              <a:gd name="connsiteX45-35497" fmla="*/ 10782 w 13848"/>
              <a:gd name="connsiteY45-35498" fmla="*/ 14870 h 17230"/>
              <a:gd name="connsiteX46-35499" fmla="*/ 10671 w 13848"/>
              <a:gd name="connsiteY46-35500" fmla="*/ 15401 h 17230"/>
              <a:gd name="connsiteX47-35501" fmla="*/ 10281 w 13848"/>
              <a:gd name="connsiteY47-35502" fmla="*/ 15775 h 17230"/>
              <a:gd name="connsiteX48-35503" fmla="*/ 10129 w 13848"/>
              <a:gd name="connsiteY48-35504" fmla="*/ 16622 h 17230"/>
              <a:gd name="connsiteX49-35505" fmla="*/ 9600 w 13848"/>
              <a:gd name="connsiteY49-35506" fmla="*/ 17058 h 17230"/>
              <a:gd name="connsiteX50-35507" fmla="*/ 10476 w 13848"/>
              <a:gd name="connsiteY50-35508" fmla="*/ 15215 h 17230"/>
              <a:gd name="connsiteX51-35509" fmla="*/ 10589 w 13848"/>
              <a:gd name="connsiteY51-35510" fmla="*/ 14100 h 17230"/>
              <a:gd name="connsiteX52-35511" fmla="*/ 10449 w 13848"/>
              <a:gd name="connsiteY52-35512" fmla="*/ 10732 h 17230"/>
              <a:gd name="connsiteX53-35513" fmla="*/ 10548 w 13848"/>
              <a:gd name="connsiteY53-35514" fmla="*/ 9056 h 17230"/>
              <a:gd name="connsiteX54-35515" fmla="*/ 10354 w 13848"/>
              <a:gd name="connsiteY54-35516" fmla="*/ 12175 h 17230"/>
              <a:gd name="connsiteX55-35517" fmla="*/ 10078 w 13848"/>
              <a:gd name="connsiteY55-35518" fmla="*/ 15485 h 17230"/>
              <a:gd name="connsiteX56-35519" fmla="*/ 9734 w 13848"/>
              <a:gd name="connsiteY56-35520" fmla="*/ 16695 h 17230"/>
              <a:gd name="connsiteX57-35521" fmla="*/ 9337 w 13848"/>
              <a:gd name="connsiteY57-35522" fmla="*/ 15555 h 17230"/>
              <a:gd name="connsiteX58-35523" fmla="*/ 8794 w 13848"/>
              <a:gd name="connsiteY58-35524" fmla="*/ 15977 h 17230"/>
              <a:gd name="connsiteX59-35525" fmla="*/ 9969 w 13848"/>
              <a:gd name="connsiteY59-35526" fmla="*/ 11851 h 17230"/>
              <a:gd name="connsiteX60-35527" fmla="*/ 9027 w 13848"/>
              <a:gd name="connsiteY60-35528" fmla="*/ 14028 h 17230"/>
              <a:gd name="connsiteX61-35529" fmla="*/ 9181 w 13848"/>
              <a:gd name="connsiteY61-35530" fmla="*/ 11706 h 17230"/>
              <a:gd name="connsiteX62-35531" fmla="*/ 9677 w 13848"/>
              <a:gd name="connsiteY62-35532" fmla="*/ 10364 h 17230"/>
              <a:gd name="connsiteX63-35533" fmla="*/ 10158 w 13848"/>
              <a:gd name="connsiteY63-35534" fmla="*/ 5766 h 17230"/>
              <a:gd name="connsiteX64-35535" fmla="*/ 9331 w 13848"/>
              <a:gd name="connsiteY64-35536" fmla="*/ 3785 h 17230"/>
              <a:gd name="connsiteX65-35537" fmla="*/ 8495 w 13848"/>
              <a:gd name="connsiteY65-35538" fmla="*/ 4400 h 17230"/>
              <a:gd name="connsiteX66-35539" fmla="*/ 7411 w 13848"/>
              <a:gd name="connsiteY66-35540" fmla="*/ 5133 h 17230"/>
              <a:gd name="connsiteX67-35541" fmla="*/ 6860 w 13848"/>
              <a:gd name="connsiteY67-35542" fmla="*/ 5686 h 17230"/>
              <a:gd name="connsiteX68-35543" fmla="*/ 6527 w 13848"/>
              <a:gd name="connsiteY68-35544" fmla="*/ 6132 h 17230"/>
              <a:gd name="connsiteX69-35545" fmla="*/ 6435 w 13848"/>
              <a:gd name="connsiteY69-35546" fmla="*/ 6532 h 17230"/>
              <a:gd name="connsiteX70-35547" fmla="*/ 6001 w 13848"/>
              <a:gd name="connsiteY70-35548" fmla="*/ 6935 h 17230"/>
              <a:gd name="connsiteX71-35549" fmla="*/ 5399 w 13848"/>
              <a:gd name="connsiteY71-35550" fmla="*/ 7260 h 17230"/>
              <a:gd name="connsiteX72-35551" fmla="*/ 5530 w 13848"/>
              <a:gd name="connsiteY72-35552" fmla="*/ 7171 h 17230"/>
              <a:gd name="connsiteX73-35553" fmla="*/ 5907 w 13848"/>
              <a:gd name="connsiteY73-35554" fmla="*/ 7016 h 17230"/>
              <a:gd name="connsiteX74-35555" fmla="*/ 5409 w 13848"/>
              <a:gd name="connsiteY74-35556" fmla="*/ 7287 h 17230"/>
              <a:gd name="connsiteX75-35557" fmla="*/ 4445 w 13848"/>
              <a:gd name="connsiteY75-35558" fmla="*/ 8017 h 17230"/>
              <a:gd name="connsiteX76-35559" fmla="*/ 3889 w 13848"/>
              <a:gd name="connsiteY76-35560" fmla="*/ 8372 h 17230"/>
              <a:gd name="connsiteX77-35561" fmla="*/ 3037 w 13848"/>
              <a:gd name="connsiteY77-35562" fmla="*/ 9379 h 17230"/>
              <a:gd name="connsiteX78-35563" fmla="*/ 1578 w 13848"/>
              <a:gd name="connsiteY78-35564" fmla="*/ 10268 h 17230"/>
              <a:gd name="connsiteX79-35565" fmla="*/ 495 w 13848"/>
              <a:gd name="connsiteY79-35566" fmla="*/ 10196 h 17230"/>
              <a:gd name="connsiteX80-35567" fmla="*/ 330 w 13848"/>
              <a:gd name="connsiteY80-35568" fmla="*/ 8790 h 17230"/>
              <a:gd name="connsiteX81-35569" fmla="*/ 109 w 13848"/>
              <a:gd name="connsiteY81-35570" fmla="*/ 7008 h 17230"/>
              <a:gd name="connsiteX0-35571" fmla="*/ 109 w 13848"/>
              <a:gd name="connsiteY0-35572" fmla="*/ 7008 h 17230"/>
              <a:gd name="connsiteX1-35573" fmla="*/ 2370 w 13848"/>
              <a:gd name="connsiteY1-35574" fmla="*/ 6237 h 17230"/>
              <a:gd name="connsiteX2-35575" fmla="*/ 4241 w 13848"/>
              <a:gd name="connsiteY2-35576" fmla="*/ 5504 h 17230"/>
              <a:gd name="connsiteX3-35577" fmla="*/ 6507 w 13848"/>
              <a:gd name="connsiteY3-35578" fmla="*/ 3399 h 17230"/>
              <a:gd name="connsiteX4-35579" fmla="*/ 7079 w 13848"/>
              <a:gd name="connsiteY4-35580" fmla="*/ 2367 h 17230"/>
              <a:gd name="connsiteX5-35581" fmla="*/ 7253 w 13848"/>
              <a:gd name="connsiteY5-35582" fmla="*/ 2149 h 17230"/>
              <a:gd name="connsiteX6-35583" fmla="*/ 7474 w 13848"/>
              <a:gd name="connsiteY6-35584" fmla="*/ 826 h 17230"/>
              <a:gd name="connsiteX7-35585" fmla="*/ 7824 w 13848"/>
              <a:gd name="connsiteY7-35586" fmla="*/ 961 h 17230"/>
              <a:gd name="connsiteX8-35587" fmla="*/ 8180 w 13848"/>
              <a:gd name="connsiteY8-35588" fmla="*/ 1915 h 17230"/>
              <a:gd name="connsiteX9-35589" fmla="*/ 8912 w 13848"/>
              <a:gd name="connsiteY9-35590" fmla="*/ 752 h 17230"/>
              <a:gd name="connsiteX10-35591" fmla="*/ 8584 w 13848"/>
              <a:gd name="connsiteY10-35592" fmla="*/ 1546 h 17230"/>
              <a:gd name="connsiteX11-35593" fmla="*/ 9243 w 13848"/>
              <a:gd name="connsiteY11-35594" fmla="*/ 19 h 17230"/>
              <a:gd name="connsiteX12-35595" fmla="*/ 9729 w 13848"/>
              <a:gd name="connsiteY12-35596" fmla="*/ 14 h 17230"/>
              <a:gd name="connsiteX13-35597" fmla="*/ 9825 w 13848"/>
              <a:gd name="connsiteY13-35598" fmla="*/ 1200 h 17230"/>
              <a:gd name="connsiteX14-35599" fmla="*/ 11867 w 13848"/>
              <a:gd name="connsiteY14-35600" fmla="*/ 3664 h 17230"/>
              <a:gd name="connsiteX15-35601" fmla="*/ 13329 w 13848"/>
              <a:gd name="connsiteY15-35602" fmla="*/ 7670 h 17230"/>
              <a:gd name="connsiteX16-35603" fmla="*/ 13797 w 13848"/>
              <a:gd name="connsiteY16-35604" fmla="*/ 12107 h 17230"/>
              <a:gd name="connsiteX17-35605" fmla="*/ 13784 w 13848"/>
              <a:gd name="connsiteY17-35606" fmla="*/ 17145 h 17230"/>
              <a:gd name="connsiteX18-35607" fmla="*/ 13607 w 13848"/>
              <a:gd name="connsiteY18-35608" fmla="*/ 15125 h 17230"/>
              <a:gd name="connsiteX19-35609" fmla="*/ 13156 w 13848"/>
              <a:gd name="connsiteY19-35610" fmla="*/ 17058 h 17230"/>
              <a:gd name="connsiteX20-35611" fmla="*/ 13395 w 13848"/>
              <a:gd name="connsiteY20-35612" fmla="*/ 13248 h 17230"/>
              <a:gd name="connsiteX21-35613" fmla="*/ 12865 w 13848"/>
              <a:gd name="connsiteY21-35614" fmla="*/ 9432 h 17230"/>
              <a:gd name="connsiteX22-35615" fmla="*/ 13317 w 13848"/>
              <a:gd name="connsiteY22-35616" fmla="*/ 16868 h 17230"/>
              <a:gd name="connsiteX23-35617" fmla="*/ 12799 w 13848"/>
              <a:gd name="connsiteY23-35618" fmla="*/ 14147 h 17230"/>
              <a:gd name="connsiteX24-35619" fmla="*/ 12429 w 13848"/>
              <a:gd name="connsiteY24-35620" fmla="*/ 15779 h 17230"/>
              <a:gd name="connsiteX25-35621" fmla="*/ 12465 w 13848"/>
              <a:gd name="connsiteY25-35622" fmla="*/ 10366 h 17230"/>
              <a:gd name="connsiteX26-35623" fmla="*/ 11546 w 13848"/>
              <a:gd name="connsiteY26-35624" fmla="*/ 4727 h 17230"/>
              <a:gd name="connsiteX27-35625" fmla="*/ 11713 w 13848"/>
              <a:gd name="connsiteY27-35626" fmla="*/ 7113 h 17230"/>
              <a:gd name="connsiteX28-35627" fmla="*/ 11954 w 13848"/>
              <a:gd name="connsiteY28-35628" fmla="*/ 7984 h 17230"/>
              <a:gd name="connsiteX29-35629" fmla="*/ 12312 w 13848"/>
              <a:gd name="connsiteY29-35630" fmla="*/ 9938 h 17230"/>
              <a:gd name="connsiteX30-35631" fmla="*/ 11938 w 13848"/>
              <a:gd name="connsiteY30-35632" fmla="*/ 9257 h 17230"/>
              <a:gd name="connsiteX31-35633" fmla="*/ 12308 w 13848"/>
              <a:gd name="connsiteY31-35634" fmla="*/ 11544 h 17230"/>
              <a:gd name="connsiteX32-35635" fmla="*/ 12198 w 13848"/>
              <a:gd name="connsiteY32-35636" fmla="*/ 14201 h 17230"/>
              <a:gd name="connsiteX33-35637" fmla="*/ 12111 w 13848"/>
              <a:gd name="connsiteY33-35638" fmla="*/ 16228 h 17230"/>
              <a:gd name="connsiteX34-35639" fmla="*/ 11833 w 13848"/>
              <a:gd name="connsiteY34-35640" fmla="*/ 13325 h 17230"/>
              <a:gd name="connsiteX35-35641" fmla="*/ 11685 w 13848"/>
              <a:gd name="connsiteY35-35642" fmla="*/ 11252 h 17230"/>
              <a:gd name="connsiteX36-35643" fmla="*/ 11028 w 13848"/>
              <a:gd name="connsiteY36-35644" fmla="*/ 6212 h 17230"/>
              <a:gd name="connsiteX37-35645" fmla="*/ 11374 w 13848"/>
              <a:gd name="connsiteY37-35646" fmla="*/ 11757 h 17230"/>
              <a:gd name="connsiteX38-35647" fmla="*/ 11574 w 13848"/>
              <a:gd name="connsiteY38-35648" fmla="*/ 14285 h 17230"/>
              <a:gd name="connsiteX39-35649" fmla="*/ 11403 w 13848"/>
              <a:gd name="connsiteY39-35650" fmla="*/ 16746 h 17230"/>
              <a:gd name="connsiteX40-35651" fmla="*/ 11211 w 13848"/>
              <a:gd name="connsiteY40-35652" fmla="*/ 13822 h 17230"/>
              <a:gd name="connsiteX41-35653" fmla="*/ 10807 w 13848"/>
              <a:gd name="connsiteY41-35654" fmla="*/ 16705 h 17230"/>
              <a:gd name="connsiteX42-35655" fmla="*/ 10464 w 13848"/>
              <a:gd name="connsiteY42-35656" fmla="*/ 17020 h 17230"/>
              <a:gd name="connsiteX43-35657" fmla="*/ 10543 w 13848"/>
              <a:gd name="connsiteY43-35658" fmla="*/ 16578 h 17230"/>
              <a:gd name="connsiteX44-35659" fmla="*/ 10656 w 13848"/>
              <a:gd name="connsiteY44-35660" fmla="*/ 15449 h 17230"/>
              <a:gd name="connsiteX45-35661" fmla="*/ 10782 w 13848"/>
              <a:gd name="connsiteY45-35662" fmla="*/ 14870 h 17230"/>
              <a:gd name="connsiteX46-35663" fmla="*/ 10671 w 13848"/>
              <a:gd name="connsiteY46-35664" fmla="*/ 15401 h 17230"/>
              <a:gd name="connsiteX47-35665" fmla="*/ 10281 w 13848"/>
              <a:gd name="connsiteY47-35666" fmla="*/ 15775 h 17230"/>
              <a:gd name="connsiteX48-35667" fmla="*/ 10129 w 13848"/>
              <a:gd name="connsiteY48-35668" fmla="*/ 16622 h 17230"/>
              <a:gd name="connsiteX49-35669" fmla="*/ 9600 w 13848"/>
              <a:gd name="connsiteY49-35670" fmla="*/ 17058 h 17230"/>
              <a:gd name="connsiteX50-35671" fmla="*/ 10476 w 13848"/>
              <a:gd name="connsiteY50-35672" fmla="*/ 15215 h 17230"/>
              <a:gd name="connsiteX51-35673" fmla="*/ 10589 w 13848"/>
              <a:gd name="connsiteY51-35674" fmla="*/ 14100 h 17230"/>
              <a:gd name="connsiteX52-35675" fmla="*/ 10449 w 13848"/>
              <a:gd name="connsiteY52-35676" fmla="*/ 10732 h 17230"/>
              <a:gd name="connsiteX53-35677" fmla="*/ 10548 w 13848"/>
              <a:gd name="connsiteY53-35678" fmla="*/ 9056 h 17230"/>
              <a:gd name="connsiteX54-35679" fmla="*/ 10354 w 13848"/>
              <a:gd name="connsiteY54-35680" fmla="*/ 12175 h 17230"/>
              <a:gd name="connsiteX55-35681" fmla="*/ 9681 w 13848"/>
              <a:gd name="connsiteY55-35682" fmla="*/ 14666 h 17230"/>
              <a:gd name="connsiteX56-35683" fmla="*/ 10078 w 13848"/>
              <a:gd name="connsiteY56-35684" fmla="*/ 15485 h 17230"/>
              <a:gd name="connsiteX57-35685" fmla="*/ 9734 w 13848"/>
              <a:gd name="connsiteY57-35686" fmla="*/ 16695 h 17230"/>
              <a:gd name="connsiteX58-35687" fmla="*/ 9337 w 13848"/>
              <a:gd name="connsiteY58-35688" fmla="*/ 15555 h 17230"/>
              <a:gd name="connsiteX59-35689" fmla="*/ 8794 w 13848"/>
              <a:gd name="connsiteY59-35690" fmla="*/ 15977 h 17230"/>
              <a:gd name="connsiteX60-35691" fmla="*/ 9969 w 13848"/>
              <a:gd name="connsiteY60-35692" fmla="*/ 11851 h 17230"/>
              <a:gd name="connsiteX61-35693" fmla="*/ 9027 w 13848"/>
              <a:gd name="connsiteY61-35694" fmla="*/ 14028 h 17230"/>
              <a:gd name="connsiteX62-35695" fmla="*/ 9181 w 13848"/>
              <a:gd name="connsiteY62-35696" fmla="*/ 11706 h 17230"/>
              <a:gd name="connsiteX63-35697" fmla="*/ 9677 w 13848"/>
              <a:gd name="connsiteY63-35698" fmla="*/ 10364 h 17230"/>
              <a:gd name="connsiteX64-35699" fmla="*/ 10158 w 13848"/>
              <a:gd name="connsiteY64-35700" fmla="*/ 5766 h 17230"/>
              <a:gd name="connsiteX65-35701" fmla="*/ 9331 w 13848"/>
              <a:gd name="connsiteY65-35702" fmla="*/ 3785 h 17230"/>
              <a:gd name="connsiteX66-35703" fmla="*/ 8495 w 13848"/>
              <a:gd name="connsiteY66-35704" fmla="*/ 4400 h 17230"/>
              <a:gd name="connsiteX67-35705" fmla="*/ 7411 w 13848"/>
              <a:gd name="connsiteY67-35706" fmla="*/ 5133 h 17230"/>
              <a:gd name="connsiteX68-35707" fmla="*/ 6860 w 13848"/>
              <a:gd name="connsiteY68-35708" fmla="*/ 5686 h 17230"/>
              <a:gd name="connsiteX69-35709" fmla="*/ 6527 w 13848"/>
              <a:gd name="connsiteY69-35710" fmla="*/ 6132 h 17230"/>
              <a:gd name="connsiteX70-35711" fmla="*/ 6435 w 13848"/>
              <a:gd name="connsiteY70-35712" fmla="*/ 6532 h 17230"/>
              <a:gd name="connsiteX71-35713" fmla="*/ 6001 w 13848"/>
              <a:gd name="connsiteY71-35714" fmla="*/ 6935 h 17230"/>
              <a:gd name="connsiteX72-35715" fmla="*/ 5399 w 13848"/>
              <a:gd name="connsiteY72-35716" fmla="*/ 7260 h 17230"/>
              <a:gd name="connsiteX73-35717" fmla="*/ 5530 w 13848"/>
              <a:gd name="connsiteY73-35718" fmla="*/ 7171 h 17230"/>
              <a:gd name="connsiteX74-35719" fmla="*/ 5907 w 13848"/>
              <a:gd name="connsiteY74-35720" fmla="*/ 7016 h 17230"/>
              <a:gd name="connsiteX75-35721" fmla="*/ 5409 w 13848"/>
              <a:gd name="connsiteY75-35722" fmla="*/ 7287 h 17230"/>
              <a:gd name="connsiteX76-35723" fmla="*/ 4445 w 13848"/>
              <a:gd name="connsiteY76-35724" fmla="*/ 8017 h 17230"/>
              <a:gd name="connsiteX77-35725" fmla="*/ 3889 w 13848"/>
              <a:gd name="connsiteY77-35726" fmla="*/ 8372 h 17230"/>
              <a:gd name="connsiteX78-35727" fmla="*/ 3037 w 13848"/>
              <a:gd name="connsiteY78-35728" fmla="*/ 9379 h 17230"/>
              <a:gd name="connsiteX79-35729" fmla="*/ 1578 w 13848"/>
              <a:gd name="connsiteY79-35730" fmla="*/ 10268 h 17230"/>
              <a:gd name="connsiteX80-35731" fmla="*/ 495 w 13848"/>
              <a:gd name="connsiteY80-35732" fmla="*/ 10196 h 17230"/>
              <a:gd name="connsiteX81-35733" fmla="*/ 330 w 13848"/>
              <a:gd name="connsiteY81-35734" fmla="*/ 8790 h 17230"/>
              <a:gd name="connsiteX82" fmla="*/ 109 w 13848"/>
              <a:gd name="connsiteY82" fmla="*/ 7008 h 17230"/>
              <a:gd name="connsiteX0-35735" fmla="*/ 109 w 13848"/>
              <a:gd name="connsiteY0-35736" fmla="*/ 7008 h 17230"/>
              <a:gd name="connsiteX1-35737" fmla="*/ 2370 w 13848"/>
              <a:gd name="connsiteY1-35738" fmla="*/ 6237 h 17230"/>
              <a:gd name="connsiteX2-35739" fmla="*/ 4241 w 13848"/>
              <a:gd name="connsiteY2-35740" fmla="*/ 5504 h 17230"/>
              <a:gd name="connsiteX3-35741" fmla="*/ 6507 w 13848"/>
              <a:gd name="connsiteY3-35742" fmla="*/ 3399 h 17230"/>
              <a:gd name="connsiteX4-35743" fmla="*/ 7079 w 13848"/>
              <a:gd name="connsiteY4-35744" fmla="*/ 2367 h 17230"/>
              <a:gd name="connsiteX5-35745" fmla="*/ 7253 w 13848"/>
              <a:gd name="connsiteY5-35746" fmla="*/ 2149 h 17230"/>
              <a:gd name="connsiteX6-35747" fmla="*/ 7474 w 13848"/>
              <a:gd name="connsiteY6-35748" fmla="*/ 826 h 17230"/>
              <a:gd name="connsiteX7-35749" fmla="*/ 7824 w 13848"/>
              <a:gd name="connsiteY7-35750" fmla="*/ 961 h 17230"/>
              <a:gd name="connsiteX8-35751" fmla="*/ 8180 w 13848"/>
              <a:gd name="connsiteY8-35752" fmla="*/ 1915 h 17230"/>
              <a:gd name="connsiteX9-35753" fmla="*/ 8912 w 13848"/>
              <a:gd name="connsiteY9-35754" fmla="*/ 752 h 17230"/>
              <a:gd name="connsiteX10-35755" fmla="*/ 8584 w 13848"/>
              <a:gd name="connsiteY10-35756" fmla="*/ 1546 h 17230"/>
              <a:gd name="connsiteX11-35757" fmla="*/ 9243 w 13848"/>
              <a:gd name="connsiteY11-35758" fmla="*/ 19 h 17230"/>
              <a:gd name="connsiteX12-35759" fmla="*/ 9729 w 13848"/>
              <a:gd name="connsiteY12-35760" fmla="*/ 14 h 17230"/>
              <a:gd name="connsiteX13-35761" fmla="*/ 9825 w 13848"/>
              <a:gd name="connsiteY13-35762" fmla="*/ 1200 h 17230"/>
              <a:gd name="connsiteX14-35763" fmla="*/ 11867 w 13848"/>
              <a:gd name="connsiteY14-35764" fmla="*/ 3664 h 17230"/>
              <a:gd name="connsiteX15-35765" fmla="*/ 13329 w 13848"/>
              <a:gd name="connsiteY15-35766" fmla="*/ 7670 h 17230"/>
              <a:gd name="connsiteX16-35767" fmla="*/ 13797 w 13848"/>
              <a:gd name="connsiteY16-35768" fmla="*/ 12107 h 17230"/>
              <a:gd name="connsiteX17-35769" fmla="*/ 13784 w 13848"/>
              <a:gd name="connsiteY17-35770" fmla="*/ 17145 h 17230"/>
              <a:gd name="connsiteX18-35771" fmla="*/ 13607 w 13848"/>
              <a:gd name="connsiteY18-35772" fmla="*/ 15125 h 17230"/>
              <a:gd name="connsiteX19-35773" fmla="*/ 13156 w 13848"/>
              <a:gd name="connsiteY19-35774" fmla="*/ 17058 h 17230"/>
              <a:gd name="connsiteX20-35775" fmla="*/ 13395 w 13848"/>
              <a:gd name="connsiteY20-35776" fmla="*/ 13248 h 17230"/>
              <a:gd name="connsiteX21-35777" fmla="*/ 12865 w 13848"/>
              <a:gd name="connsiteY21-35778" fmla="*/ 9432 h 17230"/>
              <a:gd name="connsiteX22-35779" fmla="*/ 13317 w 13848"/>
              <a:gd name="connsiteY22-35780" fmla="*/ 16868 h 17230"/>
              <a:gd name="connsiteX23-35781" fmla="*/ 12799 w 13848"/>
              <a:gd name="connsiteY23-35782" fmla="*/ 14147 h 17230"/>
              <a:gd name="connsiteX24-35783" fmla="*/ 12429 w 13848"/>
              <a:gd name="connsiteY24-35784" fmla="*/ 15779 h 17230"/>
              <a:gd name="connsiteX25-35785" fmla="*/ 12465 w 13848"/>
              <a:gd name="connsiteY25-35786" fmla="*/ 10366 h 17230"/>
              <a:gd name="connsiteX26-35787" fmla="*/ 11546 w 13848"/>
              <a:gd name="connsiteY26-35788" fmla="*/ 4727 h 17230"/>
              <a:gd name="connsiteX27-35789" fmla="*/ 11713 w 13848"/>
              <a:gd name="connsiteY27-35790" fmla="*/ 7113 h 17230"/>
              <a:gd name="connsiteX28-35791" fmla="*/ 11954 w 13848"/>
              <a:gd name="connsiteY28-35792" fmla="*/ 7984 h 17230"/>
              <a:gd name="connsiteX29-35793" fmla="*/ 12312 w 13848"/>
              <a:gd name="connsiteY29-35794" fmla="*/ 9938 h 17230"/>
              <a:gd name="connsiteX30-35795" fmla="*/ 11938 w 13848"/>
              <a:gd name="connsiteY30-35796" fmla="*/ 9257 h 17230"/>
              <a:gd name="connsiteX31-35797" fmla="*/ 12308 w 13848"/>
              <a:gd name="connsiteY31-35798" fmla="*/ 11544 h 17230"/>
              <a:gd name="connsiteX32-35799" fmla="*/ 12198 w 13848"/>
              <a:gd name="connsiteY32-35800" fmla="*/ 14201 h 17230"/>
              <a:gd name="connsiteX33-35801" fmla="*/ 12111 w 13848"/>
              <a:gd name="connsiteY33-35802" fmla="*/ 16228 h 17230"/>
              <a:gd name="connsiteX34-35803" fmla="*/ 11833 w 13848"/>
              <a:gd name="connsiteY34-35804" fmla="*/ 13325 h 17230"/>
              <a:gd name="connsiteX35-35805" fmla="*/ 11685 w 13848"/>
              <a:gd name="connsiteY35-35806" fmla="*/ 11252 h 17230"/>
              <a:gd name="connsiteX36-35807" fmla="*/ 11028 w 13848"/>
              <a:gd name="connsiteY36-35808" fmla="*/ 6212 h 17230"/>
              <a:gd name="connsiteX37-35809" fmla="*/ 11374 w 13848"/>
              <a:gd name="connsiteY37-35810" fmla="*/ 11757 h 17230"/>
              <a:gd name="connsiteX38-35811" fmla="*/ 11574 w 13848"/>
              <a:gd name="connsiteY38-35812" fmla="*/ 14285 h 17230"/>
              <a:gd name="connsiteX39-35813" fmla="*/ 11403 w 13848"/>
              <a:gd name="connsiteY39-35814" fmla="*/ 16746 h 17230"/>
              <a:gd name="connsiteX40-35815" fmla="*/ 11211 w 13848"/>
              <a:gd name="connsiteY40-35816" fmla="*/ 13822 h 17230"/>
              <a:gd name="connsiteX41-35817" fmla="*/ 10807 w 13848"/>
              <a:gd name="connsiteY41-35818" fmla="*/ 16705 h 17230"/>
              <a:gd name="connsiteX42-35819" fmla="*/ 10464 w 13848"/>
              <a:gd name="connsiteY42-35820" fmla="*/ 17020 h 17230"/>
              <a:gd name="connsiteX43-35821" fmla="*/ 10543 w 13848"/>
              <a:gd name="connsiteY43-35822" fmla="*/ 16578 h 17230"/>
              <a:gd name="connsiteX44-35823" fmla="*/ 10656 w 13848"/>
              <a:gd name="connsiteY44-35824" fmla="*/ 15449 h 17230"/>
              <a:gd name="connsiteX45-35825" fmla="*/ 10782 w 13848"/>
              <a:gd name="connsiteY45-35826" fmla="*/ 14870 h 17230"/>
              <a:gd name="connsiteX46-35827" fmla="*/ 10671 w 13848"/>
              <a:gd name="connsiteY46-35828" fmla="*/ 15401 h 17230"/>
              <a:gd name="connsiteX47-35829" fmla="*/ 10281 w 13848"/>
              <a:gd name="connsiteY47-35830" fmla="*/ 15775 h 17230"/>
              <a:gd name="connsiteX48-35831" fmla="*/ 10129 w 13848"/>
              <a:gd name="connsiteY48-35832" fmla="*/ 16622 h 17230"/>
              <a:gd name="connsiteX49-35833" fmla="*/ 9600 w 13848"/>
              <a:gd name="connsiteY49-35834" fmla="*/ 17058 h 17230"/>
              <a:gd name="connsiteX50-35835" fmla="*/ 10476 w 13848"/>
              <a:gd name="connsiteY50-35836" fmla="*/ 15215 h 17230"/>
              <a:gd name="connsiteX51-35837" fmla="*/ 10589 w 13848"/>
              <a:gd name="connsiteY51-35838" fmla="*/ 14100 h 17230"/>
              <a:gd name="connsiteX52-35839" fmla="*/ 10449 w 13848"/>
              <a:gd name="connsiteY52-35840" fmla="*/ 10732 h 17230"/>
              <a:gd name="connsiteX53-35841" fmla="*/ 10548 w 13848"/>
              <a:gd name="connsiteY53-35842" fmla="*/ 9056 h 17230"/>
              <a:gd name="connsiteX54-35843" fmla="*/ 10354 w 13848"/>
              <a:gd name="connsiteY54-35844" fmla="*/ 12175 h 17230"/>
              <a:gd name="connsiteX55-35845" fmla="*/ 9681 w 13848"/>
              <a:gd name="connsiteY55-35846" fmla="*/ 14666 h 17230"/>
              <a:gd name="connsiteX56-35847" fmla="*/ 9862 w 13848"/>
              <a:gd name="connsiteY56-35848" fmla="*/ 15557 h 17230"/>
              <a:gd name="connsiteX57-35849" fmla="*/ 9734 w 13848"/>
              <a:gd name="connsiteY57-35850" fmla="*/ 16695 h 17230"/>
              <a:gd name="connsiteX58-35851" fmla="*/ 9337 w 13848"/>
              <a:gd name="connsiteY58-35852" fmla="*/ 15555 h 17230"/>
              <a:gd name="connsiteX59-35853" fmla="*/ 8794 w 13848"/>
              <a:gd name="connsiteY59-35854" fmla="*/ 15977 h 17230"/>
              <a:gd name="connsiteX60-35855" fmla="*/ 9969 w 13848"/>
              <a:gd name="connsiteY60-35856" fmla="*/ 11851 h 17230"/>
              <a:gd name="connsiteX61-35857" fmla="*/ 9027 w 13848"/>
              <a:gd name="connsiteY61-35858" fmla="*/ 14028 h 17230"/>
              <a:gd name="connsiteX62-35859" fmla="*/ 9181 w 13848"/>
              <a:gd name="connsiteY62-35860" fmla="*/ 11706 h 17230"/>
              <a:gd name="connsiteX63-35861" fmla="*/ 9677 w 13848"/>
              <a:gd name="connsiteY63-35862" fmla="*/ 10364 h 17230"/>
              <a:gd name="connsiteX64-35863" fmla="*/ 10158 w 13848"/>
              <a:gd name="connsiteY64-35864" fmla="*/ 5766 h 17230"/>
              <a:gd name="connsiteX65-35865" fmla="*/ 9331 w 13848"/>
              <a:gd name="connsiteY65-35866" fmla="*/ 3785 h 17230"/>
              <a:gd name="connsiteX66-35867" fmla="*/ 8495 w 13848"/>
              <a:gd name="connsiteY66-35868" fmla="*/ 4400 h 17230"/>
              <a:gd name="connsiteX67-35869" fmla="*/ 7411 w 13848"/>
              <a:gd name="connsiteY67-35870" fmla="*/ 5133 h 17230"/>
              <a:gd name="connsiteX68-35871" fmla="*/ 6860 w 13848"/>
              <a:gd name="connsiteY68-35872" fmla="*/ 5686 h 17230"/>
              <a:gd name="connsiteX69-35873" fmla="*/ 6527 w 13848"/>
              <a:gd name="connsiteY69-35874" fmla="*/ 6132 h 17230"/>
              <a:gd name="connsiteX70-35875" fmla="*/ 6435 w 13848"/>
              <a:gd name="connsiteY70-35876" fmla="*/ 6532 h 17230"/>
              <a:gd name="connsiteX71-35877" fmla="*/ 6001 w 13848"/>
              <a:gd name="connsiteY71-35878" fmla="*/ 6935 h 17230"/>
              <a:gd name="connsiteX72-35879" fmla="*/ 5399 w 13848"/>
              <a:gd name="connsiteY72-35880" fmla="*/ 7260 h 17230"/>
              <a:gd name="connsiteX73-35881" fmla="*/ 5530 w 13848"/>
              <a:gd name="connsiteY73-35882" fmla="*/ 7171 h 17230"/>
              <a:gd name="connsiteX74-35883" fmla="*/ 5907 w 13848"/>
              <a:gd name="connsiteY74-35884" fmla="*/ 7016 h 17230"/>
              <a:gd name="connsiteX75-35885" fmla="*/ 5409 w 13848"/>
              <a:gd name="connsiteY75-35886" fmla="*/ 7287 h 17230"/>
              <a:gd name="connsiteX76-35887" fmla="*/ 4445 w 13848"/>
              <a:gd name="connsiteY76-35888" fmla="*/ 8017 h 17230"/>
              <a:gd name="connsiteX77-35889" fmla="*/ 3889 w 13848"/>
              <a:gd name="connsiteY77-35890" fmla="*/ 8372 h 17230"/>
              <a:gd name="connsiteX78-35891" fmla="*/ 3037 w 13848"/>
              <a:gd name="connsiteY78-35892" fmla="*/ 9379 h 17230"/>
              <a:gd name="connsiteX79-35893" fmla="*/ 1578 w 13848"/>
              <a:gd name="connsiteY79-35894" fmla="*/ 10268 h 17230"/>
              <a:gd name="connsiteX80-35895" fmla="*/ 495 w 13848"/>
              <a:gd name="connsiteY80-35896" fmla="*/ 10196 h 17230"/>
              <a:gd name="connsiteX81-35897" fmla="*/ 330 w 13848"/>
              <a:gd name="connsiteY81-35898" fmla="*/ 8790 h 17230"/>
              <a:gd name="connsiteX82-35899" fmla="*/ 109 w 13848"/>
              <a:gd name="connsiteY82-35900" fmla="*/ 7008 h 17230"/>
              <a:gd name="connsiteX0-35901" fmla="*/ 109 w 13848"/>
              <a:gd name="connsiteY0-35902" fmla="*/ 7008 h 17230"/>
              <a:gd name="connsiteX1-35903" fmla="*/ 2370 w 13848"/>
              <a:gd name="connsiteY1-35904" fmla="*/ 6237 h 17230"/>
              <a:gd name="connsiteX2-35905" fmla="*/ 4241 w 13848"/>
              <a:gd name="connsiteY2-35906" fmla="*/ 5504 h 17230"/>
              <a:gd name="connsiteX3-35907" fmla="*/ 6507 w 13848"/>
              <a:gd name="connsiteY3-35908" fmla="*/ 3399 h 17230"/>
              <a:gd name="connsiteX4-35909" fmla="*/ 7079 w 13848"/>
              <a:gd name="connsiteY4-35910" fmla="*/ 2367 h 17230"/>
              <a:gd name="connsiteX5-35911" fmla="*/ 7253 w 13848"/>
              <a:gd name="connsiteY5-35912" fmla="*/ 2149 h 17230"/>
              <a:gd name="connsiteX6-35913" fmla="*/ 7474 w 13848"/>
              <a:gd name="connsiteY6-35914" fmla="*/ 826 h 17230"/>
              <a:gd name="connsiteX7-35915" fmla="*/ 7824 w 13848"/>
              <a:gd name="connsiteY7-35916" fmla="*/ 961 h 17230"/>
              <a:gd name="connsiteX8-35917" fmla="*/ 8180 w 13848"/>
              <a:gd name="connsiteY8-35918" fmla="*/ 1915 h 17230"/>
              <a:gd name="connsiteX9-35919" fmla="*/ 8912 w 13848"/>
              <a:gd name="connsiteY9-35920" fmla="*/ 752 h 17230"/>
              <a:gd name="connsiteX10-35921" fmla="*/ 8584 w 13848"/>
              <a:gd name="connsiteY10-35922" fmla="*/ 1546 h 17230"/>
              <a:gd name="connsiteX11-35923" fmla="*/ 9243 w 13848"/>
              <a:gd name="connsiteY11-35924" fmla="*/ 19 h 17230"/>
              <a:gd name="connsiteX12-35925" fmla="*/ 9729 w 13848"/>
              <a:gd name="connsiteY12-35926" fmla="*/ 14 h 17230"/>
              <a:gd name="connsiteX13-35927" fmla="*/ 9825 w 13848"/>
              <a:gd name="connsiteY13-35928" fmla="*/ 1200 h 17230"/>
              <a:gd name="connsiteX14-35929" fmla="*/ 11867 w 13848"/>
              <a:gd name="connsiteY14-35930" fmla="*/ 3664 h 17230"/>
              <a:gd name="connsiteX15-35931" fmla="*/ 13329 w 13848"/>
              <a:gd name="connsiteY15-35932" fmla="*/ 7670 h 17230"/>
              <a:gd name="connsiteX16-35933" fmla="*/ 13797 w 13848"/>
              <a:gd name="connsiteY16-35934" fmla="*/ 12107 h 17230"/>
              <a:gd name="connsiteX17-35935" fmla="*/ 13784 w 13848"/>
              <a:gd name="connsiteY17-35936" fmla="*/ 17145 h 17230"/>
              <a:gd name="connsiteX18-35937" fmla="*/ 13607 w 13848"/>
              <a:gd name="connsiteY18-35938" fmla="*/ 15125 h 17230"/>
              <a:gd name="connsiteX19-35939" fmla="*/ 13156 w 13848"/>
              <a:gd name="connsiteY19-35940" fmla="*/ 17058 h 17230"/>
              <a:gd name="connsiteX20-35941" fmla="*/ 13395 w 13848"/>
              <a:gd name="connsiteY20-35942" fmla="*/ 13248 h 17230"/>
              <a:gd name="connsiteX21-35943" fmla="*/ 12865 w 13848"/>
              <a:gd name="connsiteY21-35944" fmla="*/ 9432 h 17230"/>
              <a:gd name="connsiteX22-35945" fmla="*/ 13317 w 13848"/>
              <a:gd name="connsiteY22-35946" fmla="*/ 16868 h 17230"/>
              <a:gd name="connsiteX23-35947" fmla="*/ 12799 w 13848"/>
              <a:gd name="connsiteY23-35948" fmla="*/ 14147 h 17230"/>
              <a:gd name="connsiteX24-35949" fmla="*/ 12429 w 13848"/>
              <a:gd name="connsiteY24-35950" fmla="*/ 15779 h 17230"/>
              <a:gd name="connsiteX25-35951" fmla="*/ 12465 w 13848"/>
              <a:gd name="connsiteY25-35952" fmla="*/ 10366 h 17230"/>
              <a:gd name="connsiteX26-35953" fmla="*/ 11546 w 13848"/>
              <a:gd name="connsiteY26-35954" fmla="*/ 4727 h 17230"/>
              <a:gd name="connsiteX27-35955" fmla="*/ 11713 w 13848"/>
              <a:gd name="connsiteY27-35956" fmla="*/ 7113 h 17230"/>
              <a:gd name="connsiteX28-35957" fmla="*/ 11954 w 13848"/>
              <a:gd name="connsiteY28-35958" fmla="*/ 7984 h 17230"/>
              <a:gd name="connsiteX29-35959" fmla="*/ 12312 w 13848"/>
              <a:gd name="connsiteY29-35960" fmla="*/ 9938 h 17230"/>
              <a:gd name="connsiteX30-35961" fmla="*/ 11938 w 13848"/>
              <a:gd name="connsiteY30-35962" fmla="*/ 9257 h 17230"/>
              <a:gd name="connsiteX31-35963" fmla="*/ 12308 w 13848"/>
              <a:gd name="connsiteY31-35964" fmla="*/ 11544 h 17230"/>
              <a:gd name="connsiteX32-35965" fmla="*/ 12198 w 13848"/>
              <a:gd name="connsiteY32-35966" fmla="*/ 14201 h 17230"/>
              <a:gd name="connsiteX33-35967" fmla="*/ 12111 w 13848"/>
              <a:gd name="connsiteY33-35968" fmla="*/ 16228 h 17230"/>
              <a:gd name="connsiteX34-35969" fmla="*/ 11833 w 13848"/>
              <a:gd name="connsiteY34-35970" fmla="*/ 13325 h 17230"/>
              <a:gd name="connsiteX35-35971" fmla="*/ 11685 w 13848"/>
              <a:gd name="connsiteY35-35972" fmla="*/ 11252 h 17230"/>
              <a:gd name="connsiteX36-35973" fmla="*/ 11028 w 13848"/>
              <a:gd name="connsiteY36-35974" fmla="*/ 6212 h 17230"/>
              <a:gd name="connsiteX37-35975" fmla="*/ 11374 w 13848"/>
              <a:gd name="connsiteY37-35976" fmla="*/ 11757 h 17230"/>
              <a:gd name="connsiteX38-35977" fmla="*/ 11574 w 13848"/>
              <a:gd name="connsiteY38-35978" fmla="*/ 14285 h 17230"/>
              <a:gd name="connsiteX39-35979" fmla="*/ 12154 w 13848"/>
              <a:gd name="connsiteY39-35980" fmla="*/ 16057 h 17230"/>
              <a:gd name="connsiteX40-35981" fmla="*/ 11403 w 13848"/>
              <a:gd name="connsiteY40-35982" fmla="*/ 16746 h 17230"/>
              <a:gd name="connsiteX41-35983" fmla="*/ 11211 w 13848"/>
              <a:gd name="connsiteY41-35984" fmla="*/ 13822 h 17230"/>
              <a:gd name="connsiteX42-35985" fmla="*/ 10807 w 13848"/>
              <a:gd name="connsiteY42-35986" fmla="*/ 16705 h 17230"/>
              <a:gd name="connsiteX43-35987" fmla="*/ 10464 w 13848"/>
              <a:gd name="connsiteY43-35988" fmla="*/ 17020 h 17230"/>
              <a:gd name="connsiteX44-35989" fmla="*/ 10543 w 13848"/>
              <a:gd name="connsiteY44-35990" fmla="*/ 16578 h 17230"/>
              <a:gd name="connsiteX45-35991" fmla="*/ 10656 w 13848"/>
              <a:gd name="connsiteY45-35992" fmla="*/ 15449 h 17230"/>
              <a:gd name="connsiteX46-35993" fmla="*/ 10782 w 13848"/>
              <a:gd name="connsiteY46-35994" fmla="*/ 14870 h 17230"/>
              <a:gd name="connsiteX47-35995" fmla="*/ 10671 w 13848"/>
              <a:gd name="connsiteY47-35996" fmla="*/ 15401 h 17230"/>
              <a:gd name="connsiteX48-35997" fmla="*/ 10281 w 13848"/>
              <a:gd name="connsiteY48-35998" fmla="*/ 15775 h 17230"/>
              <a:gd name="connsiteX49-35999" fmla="*/ 10129 w 13848"/>
              <a:gd name="connsiteY49-36000" fmla="*/ 16622 h 17230"/>
              <a:gd name="connsiteX50-36001" fmla="*/ 9600 w 13848"/>
              <a:gd name="connsiteY50-36002" fmla="*/ 17058 h 17230"/>
              <a:gd name="connsiteX51-36003" fmla="*/ 10476 w 13848"/>
              <a:gd name="connsiteY51-36004" fmla="*/ 15215 h 17230"/>
              <a:gd name="connsiteX52-36005" fmla="*/ 10589 w 13848"/>
              <a:gd name="connsiteY52-36006" fmla="*/ 14100 h 17230"/>
              <a:gd name="connsiteX53-36007" fmla="*/ 10449 w 13848"/>
              <a:gd name="connsiteY53-36008" fmla="*/ 10732 h 17230"/>
              <a:gd name="connsiteX54-36009" fmla="*/ 10548 w 13848"/>
              <a:gd name="connsiteY54-36010" fmla="*/ 9056 h 17230"/>
              <a:gd name="connsiteX55-36011" fmla="*/ 10354 w 13848"/>
              <a:gd name="connsiteY55-36012" fmla="*/ 12175 h 17230"/>
              <a:gd name="connsiteX56-36013" fmla="*/ 9681 w 13848"/>
              <a:gd name="connsiteY56-36014" fmla="*/ 14666 h 17230"/>
              <a:gd name="connsiteX57-36015" fmla="*/ 9862 w 13848"/>
              <a:gd name="connsiteY57-36016" fmla="*/ 15557 h 17230"/>
              <a:gd name="connsiteX58-36017" fmla="*/ 9734 w 13848"/>
              <a:gd name="connsiteY58-36018" fmla="*/ 16695 h 17230"/>
              <a:gd name="connsiteX59-36019" fmla="*/ 9337 w 13848"/>
              <a:gd name="connsiteY59-36020" fmla="*/ 15555 h 17230"/>
              <a:gd name="connsiteX60-36021" fmla="*/ 8794 w 13848"/>
              <a:gd name="connsiteY60-36022" fmla="*/ 15977 h 17230"/>
              <a:gd name="connsiteX61-36023" fmla="*/ 9969 w 13848"/>
              <a:gd name="connsiteY61-36024" fmla="*/ 11851 h 17230"/>
              <a:gd name="connsiteX62-36025" fmla="*/ 9027 w 13848"/>
              <a:gd name="connsiteY62-36026" fmla="*/ 14028 h 17230"/>
              <a:gd name="connsiteX63-36027" fmla="*/ 9181 w 13848"/>
              <a:gd name="connsiteY63-36028" fmla="*/ 11706 h 17230"/>
              <a:gd name="connsiteX64-36029" fmla="*/ 9677 w 13848"/>
              <a:gd name="connsiteY64-36030" fmla="*/ 10364 h 17230"/>
              <a:gd name="connsiteX65-36031" fmla="*/ 10158 w 13848"/>
              <a:gd name="connsiteY65-36032" fmla="*/ 5766 h 17230"/>
              <a:gd name="connsiteX66-36033" fmla="*/ 9331 w 13848"/>
              <a:gd name="connsiteY66-36034" fmla="*/ 3785 h 17230"/>
              <a:gd name="connsiteX67-36035" fmla="*/ 8495 w 13848"/>
              <a:gd name="connsiteY67-36036" fmla="*/ 4400 h 17230"/>
              <a:gd name="connsiteX68-36037" fmla="*/ 7411 w 13848"/>
              <a:gd name="connsiteY68-36038" fmla="*/ 5133 h 17230"/>
              <a:gd name="connsiteX69-36039" fmla="*/ 6860 w 13848"/>
              <a:gd name="connsiteY69-36040" fmla="*/ 5686 h 17230"/>
              <a:gd name="connsiteX70-36041" fmla="*/ 6527 w 13848"/>
              <a:gd name="connsiteY70-36042" fmla="*/ 6132 h 17230"/>
              <a:gd name="connsiteX71-36043" fmla="*/ 6435 w 13848"/>
              <a:gd name="connsiteY71-36044" fmla="*/ 6532 h 17230"/>
              <a:gd name="connsiteX72-36045" fmla="*/ 6001 w 13848"/>
              <a:gd name="connsiteY72-36046" fmla="*/ 6935 h 17230"/>
              <a:gd name="connsiteX73-36047" fmla="*/ 5399 w 13848"/>
              <a:gd name="connsiteY73-36048" fmla="*/ 7260 h 17230"/>
              <a:gd name="connsiteX74-36049" fmla="*/ 5530 w 13848"/>
              <a:gd name="connsiteY74-36050" fmla="*/ 7171 h 17230"/>
              <a:gd name="connsiteX75-36051" fmla="*/ 5907 w 13848"/>
              <a:gd name="connsiteY75-36052" fmla="*/ 7016 h 17230"/>
              <a:gd name="connsiteX76-36053" fmla="*/ 5409 w 13848"/>
              <a:gd name="connsiteY76-36054" fmla="*/ 7287 h 17230"/>
              <a:gd name="connsiteX77-36055" fmla="*/ 4445 w 13848"/>
              <a:gd name="connsiteY77-36056" fmla="*/ 8017 h 17230"/>
              <a:gd name="connsiteX78-36057" fmla="*/ 3889 w 13848"/>
              <a:gd name="connsiteY78-36058" fmla="*/ 8372 h 17230"/>
              <a:gd name="connsiteX79-36059" fmla="*/ 3037 w 13848"/>
              <a:gd name="connsiteY79-36060" fmla="*/ 9379 h 17230"/>
              <a:gd name="connsiteX80-36061" fmla="*/ 1578 w 13848"/>
              <a:gd name="connsiteY80-36062" fmla="*/ 10268 h 17230"/>
              <a:gd name="connsiteX81-36063" fmla="*/ 495 w 13848"/>
              <a:gd name="connsiteY81-36064" fmla="*/ 10196 h 17230"/>
              <a:gd name="connsiteX82-36065" fmla="*/ 330 w 13848"/>
              <a:gd name="connsiteY82-36066" fmla="*/ 8790 h 17230"/>
              <a:gd name="connsiteX83" fmla="*/ 109 w 13848"/>
              <a:gd name="connsiteY83" fmla="*/ 7008 h 17230"/>
              <a:gd name="connsiteX0-36067" fmla="*/ 109 w 13848"/>
              <a:gd name="connsiteY0-36068" fmla="*/ 7008 h 17230"/>
              <a:gd name="connsiteX1-36069" fmla="*/ 2370 w 13848"/>
              <a:gd name="connsiteY1-36070" fmla="*/ 6237 h 17230"/>
              <a:gd name="connsiteX2-36071" fmla="*/ 4241 w 13848"/>
              <a:gd name="connsiteY2-36072" fmla="*/ 5504 h 17230"/>
              <a:gd name="connsiteX3-36073" fmla="*/ 6507 w 13848"/>
              <a:gd name="connsiteY3-36074" fmla="*/ 3399 h 17230"/>
              <a:gd name="connsiteX4-36075" fmla="*/ 7079 w 13848"/>
              <a:gd name="connsiteY4-36076" fmla="*/ 2367 h 17230"/>
              <a:gd name="connsiteX5-36077" fmla="*/ 7253 w 13848"/>
              <a:gd name="connsiteY5-36078" fmla="*/ 2149 h 17230"/>
              <a:gd name="connsiteX6-36079" fmla="*/ 7474 w 13848"/>
              <a:gd name="connsiteY6-36080" fmla="*/ 826 h 17230"/>
              <a:gd name="connsiteX7-36081" fmla="*/ 7824 w 13848"/>
              <a:gd name="connsiteY7-36082" fmla="*/ 961 h 17230"/>
              <a:gd name="connsiteX8-36083" fmla="*/ 8180 w 13848"/>
              <a:gd name="connsiteY8-36084" fmla="*/ 1915 h 17230"/>
              <a:gd name="connsiteX9-36085" fmla="*/ 8912 w 13848"/>
              <a:gd name="connsiteY9-36086" fmla="*/ 752 h 17230"/>
              <a:gd name="connsiteX10-36087" fmla="*/ 8584 w 13848"/>
              <a:gd name="connsiteY10-36088" fmla="*/ 1546 h 17230"/>
              <a:gd name="connsiteX11-36089" fmla="*/ 9243 w 13848"/>
              <a:gd name="connsiteY11-36090" fmla="*/ 19 h 17230"/>
              <a:gd name="connsiteX12-36091" fmla="*/ 9729 w 13848"/>
              <a:gd name="connsiteY12-36092" fmla="*/ 14 h 17230"/>
              <a:gd name="connsiteX13-36093" fmla="*/ 9825 w 13848"/>
              <a:gd name="connsiteY13-36094" fmla="*/ 1200 h 17230"/>
              <a:gd name="connsiteX14-36095" fmla="*/ 11867 w 13848"/>
              <a:gd name="connsiteY14-36096" fmla="*/ 3664 h 17230"/>
              <a:gd name="connsiteX15-36097" fmla="*/ 13329 w 13848"/>
              <a:gd name="connsiteY15-36098" fmla="*/ 7670 h 17230"/>
              <a:gd name="connsiteX16-36099" fmla="*/ 13797 w 13848"/>
              <a:gd name="connsiteY16-36100" fmla="*/ 12107 h 17230"/>
              <a:gd name="connsiteX17-36101" fmla="*/ 13784 w 13848"/>
              <a:gd name="connsiteY17-36102" fmla="*/ 17145 h 17230"/>
              <a:gd name="connsiteX18-36103" fmla="*/ 13607 w 13848"/>
              <a:gd name="connsiteY18-36104" fmla="*/ 15125 h 17230"/>
              <a:gd name="connsiteX19-36105" fmla="*/ 13156 w 13848"/>
              <a:gd name="connsiteY19-36106" fmla="*/ 17058 h 17230"/>
              <a:gd name="connsiteX20-36107" fmla="*/ 13395 w 13848"/>
              <a:gd name="connsiteY20-36108" fmla="*/ 13248 h 17230"/>
              <a:gd name="connsiteX21-36109" fmla="*/ 12865 w 13848"/>
              <a:gd name="connsiteY21-36110" fmla="*/ 9432 h 17230"/>
              <a:gd name="connsiteX22-36111" fmla="*/ 13317 w 13848"/>
              <a:gd name="connsiteY22-36112" fmla="*/ 16868 h 17230"/>
              <a:gd name="connsiteX23-36113" fmla="*/ 12799 w 13848"/>
              <a:gd name="connsiteY23-36114" fmla="*/ 14147 h 17230"/>
              <a:gd name="connsiteX24-36115" fmla="*/ 12429 w 13848"/>
              <a:gd name="connsiteY24-36116" fmla="*/ 15779 h 17230"/>
              <a:gd name="connsiteX25-36117" fmla="*/ 12465 w 13848"/>
              <a:gd name="connsiteY25-36118" fmla="*/ 10366 h 17230"/>
              <a:gd name="connsiteX26-36119" fmla="*/ 11546 w 13848"/>
              <a:gd name="connsiteY26-36120" fmla="*/ 4727 h 17230"/>
              <a:gd name="connsiteX27-36121" fmla="*/ 11713 w 13848"/>
              <a:gd name="connsiteY27-36122" fmla="*/ 7113 h 17230"/>
              <a:gd name="connsiteX28-36123" fmla="*/ 11954 w 13848"/>
              <a:gd name="connsiteY28-36124" fmla="*/ 7984 h 17230"/>
              <a:gd name="connsiteX29-36125" fmla="*/ 12312 w 13848"/>
              <a:gd name="connsiteY29-36126" fmla="*/ 9938 h 17230"/>
              <a:gd name="connsiteX30-36127" fmla="*/ 11938 w 13848"/>
              <a:gd name="connsiteY30-36128" fmla="*/ 9257 h 17230"/>
              <a:gd name="connsiteX31-36129" fmla="*/ 12308 w 13848"/>
              <a:gd name="connsiteY31-36130" fmla="*/ 11544 h 17230"/>
              <a:gd name="connsiteX32-36131" fmla="*/ 12198 w 13848"/>
              <a:gd name="connsiteY32-36132" fmla="*/ 14201 h 17230"/>
              <a:gd name="connsiteX33-36133" fmla="*/ 12111 w 13848"/>
              <a:gd name="connsiteY33-36134" fmla="*/ 16228 h 17230"/>
              <a:gd name="connsiteX34-36135" fmla="*/ 11833 w 13848"/>
              <a:gd name="connsiteY34-36136" fmla="*/ 13325 h 17230"/>
              <a:gd name="connsiteX35-36137" fmla="*/ 11685 w 13848"/>
              <a:gd name="connsiteY35-36138" fmla="*/ 11252 h 17230"/>
              <a:gd name="connsiteX36-36139" fmla="*/ 11028 w 13848"/>
              <a:gd name="connsiteY36-36140" fmla="*/ 6212 h 17230"/>
              <a:gd name="connsiteX37-36141" fmla="*/ 11374 w 13848"/>
              <a:gd name="connsiteY37-36142" fmla="*/ 11757 h 17230"/>
              <a:gd name="connsiteX38-36143" fmla="*/ 11574 w 13848"/>
              <a:gd name="connsiteY38-36144" fmla="*/ 14285 h 17230"/>
              <a:gd name="connsiteX39-36145" fmla="*/ 12154 w 13848"/>
              <a:gd name="connsiteY39-36146" fmla="*/ 16057 h 17230"/>
              <a:gd name="connsiteX40-36147" fmla="*/ 11403 w 13848"/>
              <a:gd name="connsiteY40-36148" fmla="*/ 16746 h 17230"/>
              <a:gd name="connsiteX41-36149" fmla="*/ 11211 w 13848"/>
              <a:gd name="connsiteY41-36150" fmla="*/ 13822 h 17230"/>
              <a:gd name="connsiteX42-36151" fmla="*/ 10807 w 13848"/>
              <a:gd name="connsiteY42-36152" fmla="*/ 16705 h 17230"/>
              <a:gd name="connsiteX43-36153" fmla="*/ 10464 w 13848"/>
              <a:gd name="connsiteY43-36154" fmla="*/ 17020 h 17230"/>
              <a:gd name="connsiteX44-36155" fmla="*/ 10543 w 13848"/>
              <a:gd name="connsiteY44-36156" fmla="*/ 16578 h 17230"/>
              <a:gd name="connsiteX45-36157" fmla="*/ 10656 w 13848"/>
              <a:gd name="connsiteY45-36158" fmla="*/ 15449 h 17230"/>
              <a:gd name="connsiteX46-36159" fmla="*/ 10782 w 13848"/>
              <a:gd name="connsiteY46-36160" fmla="*/ 14870 h 17230"/>
              <a:gd name="connsiteX47-36161" fmla="*/ 10671 w 13848"/>
              <a:gd name="connsiteY47-36162" fmla="*/ 15401 h 17230"/>
              <a:gd name="connsiteX48-36163" fmla="*/ 10281 w 13848"/>
              <a:gd name="connsiteY48-36164" fmla="*/ 15775 h 17230"/>
              <a:gd name="connsiteX49-36165" fmla="*/ 10129 w 13848"/>
              <a:gd name="connsiteY49-36166" fmla="*/ 16622 h 17230"/>
              <a:gd name="connsiteX50-36167" fmla="*/ 9600 w 13848"/>
              <a:gd name="connsiteY50-36168" fmla="*/ 17058 h 17230"/>
              <a:gd name="connsiteX51-36169" fmla="*/ 10476 w 13848"/>
              <a:gd name="connsiteY51-36170" fmla="*/ 15215 h 17230"/>
              <a:gd name="connsiteX52-36171" fmla="*/ 10589 w 13848"/>
              <a:gd name="connsiteY52-36172" fmla="*/ 14100 h 17230"/>
              <a:gd name="connsiteX53-36173" fmla="*/ 10449 w 13848"/>
              <a:gd name="connsiteY53-36174" fmla="*/ 10732 h 17230"/>
              <a:gd name="connsiteX54-36175" fmla="*/ 10548 w 13848"/>
              <a:gd name="connsiteY54-36176" fmla="*/ 9056 h 17230"/>
              <a:gd name="connsiteX55-36177" fmla="*/ 10354 w 13848"/>
              <a:gd name="connsiteY55-36178" fmla="*/ 12175 h 17230"/>
              <a:gd name="connsiteX56-36179" fmla="*/ 9681 w 13848"/>
              <a:gd name="connsiteY56-36180" fmla="*/ 14666 h 17230"/>
              <a:gd name="connsiteX57-36181" fmla="*/ 9862 w 13848"/>
              <a:gd name="connsiteY57-36182" fmla="*/ 15557 h 17230"/>
              <a:gd name="connsiteX58-36183" fmla="*/ 9734 w 13848"/>
              <a:gd name="connsiteY58-36184" fmla="*/ 16695 h 17230"/>
              <a:gd name="connsiteX59-36185" fmla="*/ 9337 w 13848"/>
              <a:gd name="connsiteY59-36186" fmla="*/ 15555 h 17230"/>
              <a:gd name="connsiteX60-36187" fmla="*/ 8794 w 13848"/>
              <a:gd name="connsiteY60-36188" fmla="*/ 15977 h 17230"/>
              <a:gd name="connsiteX61-36189" fmla="*/ 9969 w 13848"/>
              <a:gd name="connsiteY61-36190" fmla="*/ 11851 h 17230"/>
              <a:gd name="connsiteX62-36191" fmla="*/ 9027 w 13848"/>
              <a:gd name="connsiteY62-36192" fmla="*/ 14028 h 17230"/>
              <a:gd name="connsiteX63-36193" fmla="*/ 9181 w 13848"/>
              <a:gd name="connsiteY63-36194" fmla="*/ 11706 h 17230"/>
              <a:gd name="connsiteX64-36195" fmla="*/ 9677 w 13848"/>
              <a:gd name="connsiteY64-36196" fmla="*/ 10364 h 17230"/>
              <a:gd name="connsiteX65-36197" fmla="*/ 10158 w 13848"/>
              <a:gd name="connsiteY65-36198" fmla="*/ 5766 h 17230"/>
              <a:gd name="connsiteX66-36199" fmla="*/ 9331 w 13848"/>
              <a:gd name="connsiteY66-36200" fmla="*/ 3785 h 17230"/>
              <a:gd name="connsiteX67-36201" fmla="*/ 8495 w 13848"/>
              <a:gd name="connsiteY67-36202" fmla="*/ 4400 h 17230"/>
              <a:gd name="connsiteX68-36203" fmla="*/ 7411 w 13848"/>
              <a:gd name="connsiteY68-36204" fmla="*/ 5133 h 17230"/>
              <a:gd name="connsiteX69-36205" fmla="*/ 6860 w 13848"/>
              <a:gd name="connsiteY69-36206" fmla="*/ 5686 h 17230"/>
              <a:gd name="connsiteX70-36207" fmla="*/ 6527 w 13848"/>
              <a:gd name="connsiteY70-36208" fmla="*/ 6132 h 17230"/>
              <a:gd name="connsiteX71-36209" fmla="*/ 6435 w 13848"/>
              <a:gd name="connsiteY71-36210" fmla="*/ 6532 h 17230"/>
              <a:gd name="connsiteX72-36211" fmla="*/ 6001 w 13848"/>
              <a:gd name="connsiteY72-36212" fmla="*/ 6935 h 17230"/>
              <a:gd name="connsiteX73-36213" fmla="*/ 5399 w 13848"/>
              <a:gd name="connsiteY73-36214" fmla="*/ 7260 h 17230"/>
              <a:gd name="connsiteX74-36215" fmla="*/ 5530 w 13848"/>
              <a:gd name="connsiteY74-36216" fmla="*/ 7171 h 17230"/>
              <a:gd name="connsiteX75-36217" fmla="*/ 5907 w 13848"/>
              <a:gd name="connsiteY75-36218" fmla="*/ 7016 h 17230"/>
              <a:gd name="connsiteX76-36219" fmla="*/ 5409 w 13848"/>
              <a:gd name="connsiteY76-36220" fmla="*/ 7287 h 17230"/>
              <a:gd name="connsiteX77-36221" fmla="*/ 4445 w 13848"/>
              <a:gd name="connsiteY77-36222" fmla="*/ 8017 h 17230"/>
              <a:gd name="connsiteX78-36223" fmla="*/ 3889 w 13848"/>
              <a:gd name="connsiteY78-36224" fmla="*/ 8372 h 17230"/>
              <a:gd name="connsiteX79-36225" fmla="*/ 3037 w 13848"/>
              <a:gd name="connsiteY79-36226" fmla="*/ 9379 h 17230"/>
              <a:gd name="connsiteX80-36227" fmla="*/ 1578 w 13848"/>
              <a:gd name="connsiteY80-36228" fmla="*/ 10268 h 17230"/>
              <a:gd name="connsiteX81-36229" fmla="*/ 495 w 13848"/>
              <a:gd name="connsiteY81-36230" fmla="*/ 10196 h 17230"/>
              <a:gd name="connsiteX82-36231" fmla="*/ 330 w 13848"/>
              <a:gd name="connsiteY82-36232" fmla="*/ 8790 h 17230"/>
              <a:gd name="connsiteX83-36233" fmla="*/ 109 w 13848"/>
              <a:gd name="connsiteY83-36234" fmla="*/ 7008 h 17230"/>
              <a:gd name="connsiteX0-36235" fmla="*/ 109 w 13848"/>
              <a:gd name="connsiteY0-36236" fmla="*/ 7008 h 17230"/>
              <a:gd name="connsiteX1-36237" fmla="*/ 2370 w 13848"/>
              <a:gd name="connsiteY1-36238" fmla="*/ 6237 h 17230"/>
              <a:gd name="connsiteX2-36239" fmla="*/ 4241 w 13848"/>
              <a:gd name="connsiteY2-36240" fmla="*/ 5504 h 17230"/>
              <a:gd name="connsiteX3-36241" fmla="*/ 6507 w 13848"/>
              <a:gd name="connsiteY3-36242" fmla="*/ 3399 h 17230"/>
              <a:gd name="connsiteX4-36243" fmla="*/ 7079 w 13848"/>
              <a:gd name="connsiteY4-36244" fmla="*/ 2367 h 17230"/>
              <a:gd name="connsiteX5-36245" fmla="*/ 7253 w 13848"/>
              <a:gd name="connsiteY5-36246" fmla="*/ 2149 h 17230"/>
              <a:gd name="connsiteX6-36247" fmla="*/ 7474 w 13848"/>
              <a:gd name="connsiteY6-36248" fmla="*/ 826 h 17230"/>
              <a:gd name="connsiteX7-36249" fmla="*/ 7824 w 13848"/>
              <a:gd name="connsiteY7-36250" fmla="*/ 961 h 17230"/>
              <a:gd name="connsiteX8-36251" fmla="*/ 8180 w 13848"/>
              <a:gd name="connsiteY8-36252" fmla="*/ 1915 h 17230"/>
              <a:gd name="connsiteX9-36253" fmla="*/ 8912 w 13848"/>
              <a:gd name="connsiteY9-36254" fmla="*/ 752 h 17230"/>
              <a:gd name="connsiteX10-36255" fmla="*/ 8584 w 13848"/>
              <a:gd name="connsiteY10-36256" fmla="*/ 1546 h 17230"/>
              <a:gd name="connsiteX11-36257" fmla="*/ 9243 w 13848"/>
              <a:gd name="connsiteY11-36258" fmla="*/ 19 h 17230"/>
              <a:gd name="connsiteX12-36259" fmla="*/ 9729 w 13848"/>
              <a:gd name="connsiteY12-36260" fmla="*/ 14 h 17230"/>
              <a:gd name="connsiteX13-36261" fmla="*/ 9825 w 13848"/>
              <a:gd name="connsiteY13-36262" fmla="*/ 1200 h 17230"/>
              <a:gd name="connsiteX14-36263" fmla="*/ 11867 w 13848"/>
              <a:gd name="connsiteY14-36264" fmla="*/ 3664 h 17230"/>
              <a:gd name="connsiteX15-36265" fmla="*/ 13329 w 13848"/>
              <a:gd name="connsiteY15-36266" fmla="*/ 7670 h 17230"/>
              <a:gd name="connsiteX16-36267" fmla="*/ 13797 w 13848"/>
              <a:gd name="connsiteY16-36268" fmla="*/ 12107 h 17230"/>
              <a:gd name="connsiteX17-36269" fmla="*/ 13784 w 13848"/>
              <a:gd name="connsiteY17-36270" fmla="*/ 17145 h 17230"/>
              <a:gd name="connsiteX18-36271" fmla="*/ 13607 w 13848"/>
              <a:gd name="connsiteY18-36272" fmla="*/ 15125 h 17230"/>
              <a:gd name="connsiteX19-36273" fmla="*/ 13156 w 13848"/>
              <a:gd name="connsiteY19-36274" fmla="*/ 17058 h 17230"/>
              <a:gd name="connsiteX20-36275" fmla="*/ 13395 w 13848"/>
              <a:gd name="connsiteY20-36276" fmla="*/ 13248 h 17230"/>
              <a:gd name="connsiteX21-36277" fmla="*/ 12865 w 13848"/>
              <a:gd name="connsiteY21-36278" fmla="*/ 9432 h 17230"/>
              <a:gd name="connsiteX22-36279" fmla="*/ 13317 w 13848"/>
              <a:gd name="connsiteY22-36280" fmla="*/ 16868 h 17230"/>
              <a:gd name="connsiteX23-36281" fmla="*/ 12799 w 13848"/>
              <a:gd name="connsiteY23-36282" fmla="*/ 14147 h 17230"/>
              <a:gd name="connsiteX24-36283" fmla="*/ 12429 w 13848"/>
              <a:gd name="connsiteY24-36284" fmla="*/ 15779 h 17230"/>
              <a:gd name="connsiteX25-36285" fmla="*/ 12465 w 13848"/>
              <a:gd name="connsiteY25-36286" fmla="*/ 10366 h 17230"/>
              <a:gd name="connsiteX26-36287" fmla="*/ 11546 w 13848"/>
              <a:gd name="connsiteY26-36288" fmla="*/ 4727 h 17230"/>
              <a:gd name="connsiteX27-36289" fmla="*/ 11713 w 13848"/>
              <a:gd name="connsiteY27-36290" fmla="*/ 7113 h 17230"/>
              <a:gd name="connsiteX28-36291" fmla="*/ 11954 w 13848"/>
              <a:gd name="connsiteY28-36292" fmla="*/ 7984 h 17230"/>
              <a:gd name="connsiteX29-36293" fmla="*/ 12312 w 13848"/>
              <a:gd name="connsiteY29-36294" fmla="*/ 9938 h 17230"/>
              <a:gd name="connsiteX30-36295" fmla="*/ 11938 w 13848"/>
              <a:gd name="connsiteY30-36296" fmla="*/ 9257 h 17230"/>
              <a:gd name="connsiteX31-36297" fmla="*/ 12308 w 13848"/>
              <a:gd name="connsiteY31-36298" fmla="*/ 11544 h 17230"/>
              <a:gd name="connsiteX32-36299" fmla="*/ 12198 w 13848"/>
              <a:gd name="connsiteY32-36300" fmla="*/ 14201 h 17230"/>
              <a:gd name="connsiteX33-36301" fmla="*/ 12111 w 13848"/>
              <a:gd name="connsiteY33-36302" fmla="*/ 16228 h 17230"/>
              <a:gd name="connsiteX34-36303" fmla="*/ 11833 w 13848"/>
              <a:gd name="connsiteY34-36304" fmla="*/ 13325 h 17230"/>
              <a:gd name="connsiteX35-36305" fmla="*/ 11685 w 13848"/>
              <a:gd name="connsiteY35-36306" fmla="*/ 11252 h 17230"/>
              <a:gd name="connsiteX36-36307" fmla="*/ 11028 w 13848"/>
              <a:gd name="connsiteY36-36308" fmla="*/ 6212 h 17230"/>
              <a:gd name="connsiteX37-36309" fmla="*/ 11374 w 13848"/>
              <a:gd name="connsiteY37-36310" fmla="*/ 11757 h 17230"/>
              <a:gd name="connsiteX38-36311" fmla="*/ 11574 w 13848"/>
              <a:gd name="connsiteY38-36312" fmla="*/ 14285 h 17230"/>
              <a:gd name="connsiteX39-36313" fmla="*/ 12154 w 13848"/>
              <a:gd name="connsiteY39-36314" fmla="*/ 16057 h 17230"/>
              <a:gd name="connsiteX40-36315" fmla="*/ 11673 w 13848"/>
              <a:gd name="connsiteY40-36316" fmla="*/ 16106 h 17230"/>
              <a:gd name="connsiteX41-36317" fmla="*/ 11403 w 13848"/>
              <a:gd name="connsiteY41-36318" fmla="*/ 16746 h 17230"/>
              <a:gd name="connsiteX42-36319" fmla="*/ 11211 w 13848"/>
              <a:gd name="connsiteY42-36320" fmla="*/ 13822 h 17230"/>
              <a:gd name="connsiteX43-36321" fmla="*/ 10807 w 13848"/>
              <a:gd name="connsiteY43-36322" fmla="*/ 16705 h 17230"/>
              <a:gd name="connsiteX44-36323" fmla="*/ 10464 w 13848"/>
              <a:gd name="connsiteY44-36324" fmla="*/ 17020 h 17230"/>
              <a:gd name="connsiteX45-36325" fmla="*/ 10543 w 13848"/>
              <a:gd name="connsiteY45-36326" fmla="*/ 16578 h 17230"/>
              <a:gd name="connsiteX46-36327" fmla="*/ 10656 w 13848"/>
              <a:gd name="connsiteY46-36328" fmla="*/ 15449 h 17230"/>
              <a:gd name="connsiteX47-36329" fmla="*/ 10782 w 13848"/>
              <a:gd name="connsiteY47-36330" fmla="*/ 14870 h 17230"/>
              <a:gd name="connsiteX48-36331" fmla="*/ 10671 w 13848"/>
              <a:gd name="connsiteY48-36332" fmla="*/ 15401 h 17230"/>
              <a:gd name="connsiteX49-36333" fmla="*/ 10281 w 13848"/>
              <a:gd name="connsiteY49-36334" fmla="*/ 15775 h 17230"/>
              <a:gd name="connsiteX50-36335" fmla="*/ 10129 w 13848"/>
              <a:gd name="connsiteY50-36336" fmla="*/ 16622 h 17230"/>
              <a:gd name="connsiteX51-36337" fmla="*/ 9600 w 13848"/>
              <a:gd name="connsiteY51-36338" fmla="*/ 17058 h 17230"/>
              <a:gd name="connsiteX52-36339" fmla="*/ 10476 w 13848"/>
              <a:gd name="connsiteY52-36340" fmla="*/ 15215 h 17230"/>
              <a:gd name="connsiteX53-36341" fmla="*/ 10589 w 13848"/>
              <a:gd name="connsiteY53-36342" fmla="*/ 14100 h 17230"/>
              <a:gd name="connsiteX54-36343" fmla="*/ 10449 w 13848"/>
              <a:gd name="connsiteY54-36344" fmla="*/ 10732 h 17230"/>
              <a:gd name="connsiteX55-36345" fmla="*/ 10548 w 13848"/>
              <a:gd name="connsiteY55-36346" fmla="*/ 9056 h 17230"/>
              <a:gd name="connsiteX56-36347" fmla="*/ 10354 w 13848"/>
              <a:gd name="connsiteY56-36348" fmla="*/ 12175 h 17230"/>
              <a:gd name="connsiteX57-36349" fmla="*/ 9681 w 13848"/>
              <a:gd name="connsiteY57-36350" fmla="*/ 14666 h 17230"/>
              <a:gd name="connsiteX58-36351" fmla="*/ 9862 w 13848"/>
              <a:gd name="connsiteY58-36352" fmla="*/ 15557 h 17230"/>
              <a:gd name="connsiteX59-36353" fmla="*/ 9734 w 13848"/>
              <a:gd name="connsiteY59-36354" fmla="*/ 16695 h 17230"/>
              <a:gd name="connsiteX60-36355" fmla="*/ 9337 w 13848"/>
              <a:gd name="connsiteY60-36356" fmla="*/ 15555 h 17230"/>
              <a:gd name="connsiteX61-36357" fmla="*/ 8794 w 13848"/>
              <a:gd name="connsiteY61-36358" fmla="*/ 15977 h 17230"/>
              <a:gd name="connsiteX62-36359" fmla="*/ 9969 w 13848"/>
              <a:gd name="connsiteY62-36360" fmla="*/ 11851 h 17230"/>
              <a:gd name="connsiteX63-36361" fmla="*/ 9027 w 13848"/>
              <a:gd name="connsiteY63-36362" fmla="*/ 14028 h 17230"/>
              <a:gd name="connsiteX64-36363" fmla="*/ 9181 w 13848"/>
              <a:gd name="connsiteY64-36364" fmla="*/ 11706 h 17230"/>
              <a:gd name="connsiteX65-36365" fmla="*/ 9677 w 13848"/>
              <a:gd name="connsiteY65-36366" fmla="*/ 10364 h 17230"/>
              <a:gd name="connsiteX66-36367" fmla="*/ 10158 w 13848"/>
              <a:gd name="connsiteY66-36368" fmla="*/ 5766 h 17230"/>
              <a:gd name="connsiteX67-36369" fmla="*/ 9331 w 13848"/>
              <a:gd name="connsiteY67-36370" fmla="*/ 3785 h 17230"/>
              <a:gd name="connsiteX68-36371" fmla="*/ 8495 w 13848"/>
              <a:gd name="connsiteY68-36372" fmla="*/ 4400 h 17230"/>
              <a:gd name="connsiteX69-36373" fmla="*/ 7411 w 13848"/>
              <a:gd name="connsiteY69-36374" fmla="*/ 5133 h 17230"/>
              <a:gd name="connsiteX70-36375" fmla="*/ 6860 w 13848"/>
              <a:gd name="connsiteY70-36376" fmla="*/ 5686 h 17230"/>
              <a:gd name="connsiteX71-36377" fmla="*/ 6527 w 13848"/>
              <a:gd name="connsiteY71-36378" fmla="*/ 6132 h 17230"/>
              <a:gd name="connsiteX72-36379" fmla="*/ 6435 w 13848"/>
              <a:gd name="connsiteY72-36380" fmla="*/ 6532 h 17230"/>
              <a:gd name="connsiteX73-36381" fmla="*/ 6001 w 13848"/>
              <a:gd name="connsiteY73-36382" fmla="*/ 6935 h 17230"/>
              <a:gd name="connsiteX74-36383" fmla="*/ 5399 w 13848"/>
              <a:gd name="connsiteY74-36384" fmla="*/ 7260 h 17230"/>
              <a:gd name="connsiteX75-36385" fmla="*/ 5530 w 13848"/>
              <a:gd name="connsiteY75-36386" fmla="*/ 7171 h 17230"/>
              <a:gd name="connsiteX76-36387" fmla="*/ 5907 w 13848"/>
              <a:gd name="connsiteY76-36388" fmla="*/ 7016 h 17230"/>
              <a:gd name="connsiteX77-36389" fmla="*/ 5409 w 13848"/>
              <a:gd name="connsiteY77-36390" fmla="*/ 7287 h 17230"/>
              <a:gd name="connsiteX78-36391" fmla="*/ 4445 w 13848"/>
              <a:gd name="connsiteY78-36392" fmla="*/ 8017 h 17230"/>
              <a:gd name="connsiteX79-36393" fmla="*/ 3889 w 13848"/>
              <a:gd name="connsiteY79-36394" fmla="*/ 8372 h 17230"/>
              <a:gd name="connsiteX80-36395" fmla="*/ 3037 w 13848"/>
              <a:gd name="connsiteY80-36396" fmla="*/ 9379 h 17230"/>
              <a:gd name="connsiteX81-36397" fmla="*/ 1578 w 13848"/>
              <a:gd name="connsiteY81-36398" fmla="*/ 10268 h 17230"/>
              <a:gd name="connsiteX82-36399" fmla="*/ 495 w 13848"/>
              <a:gd name="connsiteY82-36400" fmla="*/ 10196 h 17230"/>
              <a:gd name="connsiteX83-36401" fmla="*/ 330 w 13848"/>
              <a:gd name="connsiteY83-36402" fmla="*/ 8790 h 17230"/>
              <a:gd name="connsiteX84" fmla="*/ 109 w 13848"/>
              <a:gd name="connsiteY84" fmla="*/ 7008 h 17230"/>
              <a:gd name="connsiteX0-36403" fmla="*/ 109 w 13848"/>
              <a:gd name="connsiteY0-36404" fmla="*/ 7008 h 17230"/>
              <a:gd name="connsiteX1-36405" fmla="*/ 2370 w 13848"/>
              <a:gd name="connsiteY1-36406" fmla="*/ 6237 h 17230"/>
              <a:gd name="connsiteX2-36407" fmla="*/ 4241 w 13848"/>
              <a:gd name="connsiteY2-36408" fmla="*/ 5504 h 17230"/>
              <a:gd name="connsiteX3-36409" fmla="*/ 6507 w 13848"/>
              <a:gd name="connsiteY3-36410" fmla="*/ 3399 h 17230"/>
              <a:gd name="connsiteX4-36411" fmla="*/ 7079 w 13848"/>
              <a:gd name="connsiteY4-36412" fmla="*/ 2367 h 17230"/>
              <a:gd name="connsiteX5-36413" fmla="*/ 7253 w 13848"/>
              <a:gd name="connsiteY5-36414" fmla="*/ 2149 h 17230"/>
              <a:gd name="connsiteX6-36415" fmla="*/ 7474 w 13848"/>
              <a:gd name="connsiteY6-36416" fmla="*/ 826 h 17230"/>
              <a:gd name="connsiteX7-36417" fmla="*/ 7824 w 13848"/>
              <a:gd name="connsiteY7-36418" fmla="*/ 961 h 17230"/>
              <a:gd name="connsiteX8-36419" fmla="*/ 8180 w 13848"/>
              <a:gd name="connsiteY8-36420" fmla="*/ 1915 h 17230"/>
              <a:gd name="connsiteX9-36421" fmla="*/ 8912 w 13848"/>
              <a:gd name="connsiteY9-36422" fmla="*/ 752 h 17230"/>
              <a:gd name="connsiteX10-36423" fmla="*/ 8584 w 13848"/>
              <a:gd name="connsiteY10-36424" fmla="*/ 1546 h 17230"/>
              <a:gd name="connsiteX11-36425" fmla="*/ 9243 w 13848"/>
              <a:gd name="connsiteY11-36426" fmla="*/ 19 h 17230"/>
              <a:gd name="connsiteX12-36427" fmla="*/ 9729 w 13848"/>
              <a:gd name="connsiteY12-36428" fmla="*/ 14 h 17230"/>
              <a:gd name="connsiteX13-36429" fmla="*/ 9825 w 13848"/>
              <a:gd name="connsiteY13-36430" fmla="*/ 1200 h 17230"/>
              <a:gd name="connsiteX14-36431" fmla="*/ 11867 w 13848"/>
              <a:gd name="connsiteY14-36432" fmla="*/ 3664 h 17230"/>
              <a:gd name="connsiteX15-36433" fmla="*/ 13329 w 13848"/>
              <a:gd name="connsiteY15-36434" fmla="*/ 7670 h 17230"/>
              <a:gd name="connsiteX16-36435" fmla="*/ 13797 w 13848"/>
              <a:gd name="connsiteY16-36436" fmla="*/ 12107 h 17230"/>
              <a:gd name="connsiteX17-36437" fmla="*/ 13784 w 13848"/>
              <a:gd name="connsiteY17-36438" fmla="*/ 17145 h 17230"/>
              <a:gd name="connsiteX18-36439" fmla="*/ 13607 w 13848"/>
              <a:gd name="connsiteY18-36440" fmla="*/ 15125 h 17230"/>
              <a:gd name="connsiteX19-36441" fmla="*/ 13156 w 13848"/>
              <a:gd name="connsiteY19-36442" fmla="*/ 17058 h 17230"/>
              <a:gd name="connsiteX20-36443" fmla="*/ 13395 w 13848"/>
              <a:gd name="connsiteY20-36444" fmla="*/ 13248 h 17230"/>
              <a:gd name="connsiteX21-36445" fmla="*/ 12865 w 13848"/>
              <a:gd name="connsiteY21-36446" fmla="*/ 9432 h 17230"/>
              <a:gd name="connsiteX22-36447" fmla="*/ 13317 w 13848"/>
              <a:gd name="connsiteY22-36448" fmla="*/ 16868 h 17230"/>
              <a:gd name="connsiteX23-36449" fmla="*/ 12799 w 13848"/>
              <a:gd name="connsiteY23-36450" fmla="*/ 14147 h 17230"/>
              <a:gd name="connsiteX24-36451" fmla="*/ 12429 w 13848"/>
              <a:gd name="connsiteY24-36452" fmla="*/ 15779 h 17230"/>
              <a:gd name="connsiteX25-36453" fmla="*/ 12465 w 13848"/>
              <a:gd name="connsiteY25-36454" fmla="*/ 10366 h 17230"/>
              <a:gd name="connsiteX26-36455" fmla="*/ 11546 w 13848"/>
              <a:gd name="connsiteY26-36456" fmla="*/ 4727 h 17230"/>
              <a:gd name="connsiteX27-36457" fmla="*/ 11713 w 13848"/>
              <a:gd name="connsiteY27-36458" fmla="*/ 7113 h 17230"/>
              <a:gd name="connsiteX28-36459" fmla="*/ 11954 w 13848"/>
              <a:gd name="connsiteY28-36460" fmla="*/ 7984 h 17230"/>
              <a:gd name="connsiteX29-36461" fmla="*/ 12312 w 13848"/>
              <a:gd name="connsiteY29-36462" fmla="*/ 9938 h 17230"/>
              <a:gd name="connsiteX30-36463" fmla="*/ 11938 w 13848"/>
              <a:gd name="connsiteY30-36464" fmla="*/ 9257 h 17230"/>
              <a:gd name="connsiteX31-36465" fmla="*/ 12308 w 13848"/>
              <a:gd name="connsiteY31-36466" fmla="*/ 11544 h 17230"/>
              <a:gd name="connsiteX32-36467" fmla="*/ 12198 w 13848"/>
              <a:gd name="connsiteY32-36468" fmla="*/ 14201 h 17230"/>
              <a:gd name="connsiteX33-36469" fmla="*/ 12111 w 13848"/>
              <a:gd name="connsiteY33-36470" fmla="*/ 16228 h 17230"/>
              <a:gd name="connsiteX34-36471" fmla="*/ 11833 w 13848"/>
              <a:gd name="connsiteY34-36472" fmla="*/ 13325 h 17230"/>
              <a:gd name="connsiteX35-36473" fmla="*/ 11685 w 13848"/>
              <a:gd name="connsiteY35-36474" fmla="*/ 11252 h 17230"/>
              <a:gd name="connsiteX36-36475" fmla="*/ 11028 w 13848"/>
              <a:gd name="connsiteY36-36476" fmla="*/ 6212 h 17230"/>
              <a:gd name="connsiteX37-36477" fmla="*/ 11374 w 13848"/>
              <a:gd name="connsiteY37-36478" fmla="*/ 11757 h 17230"/>
              <a:gd name="connsiteX38-36479" fmla="*/ 11574 w 13848"/>
              <a:gd name="connsiteY38-36480" fmla="*/ 14285 h 17230"/>
              <a:gd name="connsiteX39-36481" fmla="*/ 12154 w 13848"/>
              <a:gd name="connsiteY39-36482" fmla="*/ 16057 h 17230"/>
              <a:gd name="connsiteX40-36483" fmla="*/ 11498 w 13848"/>
              <a:gd name="connsiteY40-36484" fmla="*/ 15484 h 17230"/>
              <a:gd name="connsiteX41-36485" fmla="*/ 11403 w 13848"/>
              <a:gd name="connsiteY41-36486" fmla="*/ 16746 h 17230"/>
              <a:gd name="connsiteX42-36487" fmla="*/ 11211 w 13848"/>
              <a:gd name="connsiteY42-36488" fmla="*/ 13822 h 17230"/>
              <a:gd name="connsiteX43-36489" fmla="*/ 10807 w 13848"/>
              <a:gd name="connsiteY43-36490" fmla="*/ 16705 h 17230"/>
              <a:gd name="connsiteX44-36491" fmla="*/ 10464 w 13848"/>
              <a:gd name="connsiteY44-36492" fmla="*/ 17020 h 17230"/>
              <a:gd name="connsiteX45-36493" fmla="*/ 10543 w 13848"/>
              <a:gd name="connsiteY45-36494" fmla="*/ 16578 h 17230"/>
              <a:gd name="connsiteX46-36495" fmla="*/ 10656 w 13848"/>
              <a:gd name="connsiteY46-36496" fmla="*/ 15449 h 17230"/>
              <a:gd name="connsiteX47-36497" fmla="*/ 10782 w 13848"/>
              <a:gd name="connsiteY47-36498" fmla="*/ 14870 h 17230"/>
              <a:gd name="connsiteX48-36499" fmla="*/ 10671 w 13848"/>
              <a:gd name="connsiteY48-36500" fmla="*/ 15401 h 17230"/>
              <a:gd name="connsiteX49-36501" fmla="*/ 10281 w 13848"/>
              <a:gd name="connsiteY49-36502" fmla="*/ 15775 h 17230"/>
              <a:gd name="connsiteX50-36503" fmla="*/ 10129 w 13848"/>
              <a:gd name="connsiteY50-36504" fmla="*/ 16622 h 17230"/>
              <a:gd name="connsiteX51-36505" fmla="*/ 9600 w 13848"/>
              <a:gd name="connsiteY51-36506" fmla="*/ 17058 h 17230"/>
              <a:gd name="connsiteX52-36507" fmla="*/ 10476 w 13848"/>
              <a:gd name="connsiteY52-36508" fmla="*/ 15215 h 17230"/>
              <a:gd name="connsiteX53-36509" fmla="*/ 10589 w 13848"/>
              <a:gd name="connsiteY53-36510" fmla="*/ 14100 h 17230"/>
              <a:gd name="connsiteX54-36511" fmla="*/ 10449 w 13848"/>
              <a:gd name="connsiteY54-36512" fmla="*/ 10732 h 17230"/>
              <a:gd name="connsiteX55-36513" fmla="*/ 10548 w 13848"/>
              <a:gd name="connsiteY55-36514" fmla="*/ 9056 h 17230"/>
              <a:gd name="connsiteX56-36515" fmla="*/ 10354 w 13848"/>
              <a:gd name="connsiteY56-36516" fmla="*/ 12175 h 17230"/>
              <a:gd name="connsiteX57-36517" fmla="*/ 9681 w 13848"/>
              <a:gd name="connsiteY57-36518" fmla="*/ 14666 h 17230"/>
              <a:gd name="connsiteX58-36519" fmla="*/ 9862 w 13848"/>
              <a:gd name="connsiteY58-36520" fmla="*/ 15557 h 17230"/>
              <a:gd name="connsiteX59-36521" fmla="*/ 9734 w 13848"/>
              <a:gd name="connsiteY59-36522" fmla="*/ 16695 h 17230"/>
              <a:gd name="connsiteX60-36523" fmla="*/ 9337 w 13848"/>
              <a:gd name="connsiteY60-36524" fmla="*/ 15555 h 17230"/>
              <a:gd name="connsiteX61-36525" fmla="*/ 8794 w 13848"/>
              <a:gd name="connsiteY61-36526" fmla="*/ 15977 h 17230"/>
              <a:gd name="connsiteX62-36527" fmla="*/ 9969 w 13848"/>
              <a:gd name="connsiteY62-36528" fmla="*/ 11851 h 17230"/>
              <a:gd name="connsiteX63-36529" fmla="*/ 9027 w 13848"/>
              <a:gd name="connsiteY63-36530" fmla="*/ 14028 h 17230"/>
              <a:gd name="connsiteX64-36531" fmla="*/ 9181 w 13848"/>
              <a:gd name="connsiteY64-36532" fmla="*/ 11706 h 17230"/>
              <a:gd name="connsiteX65-36533" fmla="*/ 9677 w 13848"/>
              <a:gd name="connsiteY65-36534" fmla="*/ 10364 h 17230"/>
              <a:gd name="connsiteX66-36535" fmla="*/ 10158 w 13848"/>
              <a:gd name="connsiteY66-36536" fmla="*/ 5766 h 17230"/>
              <a:gd name="connsiteX67-36537" fmla="*/ 9331 w 13848"/>
              <a:gd name="connsiteY67-36538" fmla="*/ 3785 h 17230"/>
              <a:gd name="connsiteX68-36539" fmla="*/ 8495 w 13848"/>
              <a:gd name="connsiteY68-36540" fmla="*/ 4400 h 17230"/>
              <a:gd name="connsiteX69-36541" fmla="*/ 7411 w 13848"/>
              <a:gd name="connsiteY69-36542" fmla="*/ 5133 h 17230"/>
              <a:gd name="connsiteX70-36543" fmla="*/ 6860 w 13848"/>
              <a:gd name="connsiteY70-36544" fmla="*/ 5686 h 17230"/>
              <a:gd name="connsiteX71-36545" fmla="*/ 6527 w 13848"/>
              <a:gd name="connsiteY71-36546" fmla="*/ 6132 h 17230"/>
              <a:gd name="connsiteX72-36547" fmla="*/ 6435 w 13848"/>
              <a:gd name="connsiteY72-36548" fmla="*/ 6532 h 17230"/>
              <a:gd name="connsiteX73-36549" fmla="*/ 6001 w 13848"/>
              <a:gd name="connsiteY73-36550" fmla="*/ 6935 h 17230"/>
              <a:gd name="connsiteX74-36551" fmla="*/ 5399 w 13848"/>
              <a:gd name="connsiteY74-36552" fmla="*/ 7260 h 17230"/>
              <a:gd name="connsiteX75-36553" fmla="*/ 5530 w 13848"/>
              <a:gd name="connsiteY75-36554" fmla="*/ 7171 h 17230"/>
              <a:gd name="connsiteX76-36555" fmla="*/ 5907 w 13848"/>
              <a:gd name="connsiteY76-36556" fmla="*/ 7016 h 17230"/>
              <a:gd name="connsiteX77-36557" fmla="*/ 5409 w 13848"/>
              <a:gd name="connsiteY77-36558" fmla="*/ 7287 h 17230"/>
              <a:gd name="connsiteX78-36559" fmla="*/ 4445 w 13848"/>
              <a:gd name="connsiteY78-36560" fmla="*/ 8017 h 17230"/>
              <a:gd name="connsiteX79-36561" fmla="*/ 3889 w 13848"/>
              <a:gd name="connsiteY79-36562" fmla="*/ 8372 h 17230"/>
              <a:gd name="connsiteX80-36563" fmla="*/ 3037 w 13848"/>
              <a:gd name="connsiteY80-36564" fmla="*/ 9379 h 17230"/>
              <a:gd name="connsiteX81-36565" fmla="*/ 1578 w 13848"/>
              <a:gd name="connsiteY81-36566" fmla="*/ 10268 h 17230"/>
              <a:gd name="connsiteX82-36567" fmla="*/ 495 w 13848"/>
              <a:gd name="connsiteY82-36568" fmla="*/ 10196 h 17230"/>
              <a:gd name="connsiteX83-36569" fmla="*/ 330 w 13848"/>
              <a:gd name="connsiteY83-36570" fmla="*/ 8790 h 17230"/>
              <a:gd name="connsiteX84-36571" fmla="*/ 109 w 13848"/>
              <a:gd name="connsiteY84-36572" fmla="*/ 7008 h 17230"/>
              <a:gd name="connsiteX0-36573" fmla="*/ 109 w 13848"/>
              <a:gd name="connsiteY0-36574" fmla="*/ 7008 h 17230"/>
              <a:gd name="connsiteX1-36575" fmla="*/ 2370 w 13848"/>
              <a:gd name="connsiteY1-36576" fmla="*/ 6237 h 17230"/>
              <a:gd name="connsiteX2-36577" fmla="*/ 4241 w 13848"/>
              <a:gd name="connsiteY2-36578" fmla="*/ 5504 h 17230"/>
              <a:gd name="connsiteX3-36579" fmla="*/ 6507 w 13848"/>
              <a:gd name="connsiteY3-36580" fmla="*/ 3399 h 17230"/>
              <a:gd name="connsiteX4-36581" fmla="*/ 7079 w 13848"/>
              <a:gd name="connsiteY4-36582" fmla="*/ 2367 h 17230"/>
              <a:gd name="connsiteX5-36583" fmla="*/ 7253 w 13848"/>
              <a:gd name="connsiteY5-36584" fmla="*/ 2149 h 17230"/>
              <a:gd name="connsiteX6-36585" fmla="*/ 7474 w 13848"/>
              <a:gd name="connsiteY6-36586" fmla="*/ 826 h 17230"/>
              <a:gd name="connsiteX7-36587" fmla="*/ 7824 w 13848"/>
              <a:gd name="connsiteY7-36588" fmla="*/ 961 h 17230"/>
              <a:gd name="connsiteX8-36589" fmla="*/ 8180 w 13848"/>
              <a:gd name="connsiteY8-36590" fmla="*/ 1915 h 17230"/>
              <a:gd name="connsiteX9-36591" fmla="*/ 8912 w 13848"/>
              <a:gd name="connsiteY9-36592" fmla="*/ 752 h 17230"/>
              <a:gd name="connsiteX10-36593" fmla="*/ 8584 w 13848"/>
              <a:gd name="connsiteY10-36594" fmla="*/ 1546 h 17230"/>
              <a:gd name="connsiteX11-36595" fmla="*/ 9243 w 13848"/>
              <a:gd name="connsiteY11-36596" fmla="*/ 19 h 17230"/>
              <a:gd name="connsiteX12-36597" fmla="*/ 9729 w 13848"/>
              <a:gd name="connsiteY12-36598" fmla="*/ 14 h 17230"/>
              <a:gd name="connsiteX13-36599" fmla="*/ 9825 w 13848"/>
              <a:gd name="connsiteY13-36600" fmla="*/ 1200 h 17230"/>
              <a:gd name="connsiteX14-36601" fmla="*/ 11867 w 13848"/>
              <a:gd name="connsiteY14-36602" fmla="*/ 3664 h 17230"/>
              <a:gd name="connsiteX15-36603" fmla="*/ 13329 w 13848"/>
              <a:gd name="connsiteY15-36604" fmla="*/ 7670 h 17230"/>
              <a:gd name="connsiteX16-36605" fmla="*/ 13797 w 13848"/>
              <a:gd name="connsiteY16-36606" fmla="*/ 12107 h 17230"/>
              <a:gd name="connsiteX17-36607" fmla="*/ 13784 w 13848"/>
              <a:gd name="connsiteY17-36608" fmla="*/ 17145 h 17230"/>
              <a:gd name="connsiteX18-36609" fmla="*/ 13607 w 13848"/>
              <a:gd name="connsiteY18-36610" fmla="*/ 15125 h 17230"/>
              <a:gd name="connsiteX19-36611" fmla="*/ 13156 w 13848"/>
              <a:gd name="connsiteY19-36612" fmla="*/ 17058 h 17230"/>
              <a:gd name="connsiteX20-36613" fmla="*/ 13395 w 13848"/>
              <a:gd name="connsiteY20-36614" fmla="*/ 13248 h 17230"/>
              <a:gd name="connsiteX21-36615" fmla="*/ 12865 w 13848"/>
              <a:gd name="connsiteY21-36616" fmla="*/ 9432 h 17230"/>
              <a:gd name="connsiteX22-36617" fmla="*/ 13317 w 13848"/>
              <a:gd name="connsiteY22-36618" fmla="*/ 16868 h 17230"/>
              <a:gd name="connsiteX23-36619" fmla="*/ 12799 w 13848"/>
              <a:gd name="connsiteY23-36620" fmla="*/ 14147 h 17230"/>
              <a:gd name="connsiteX24-36621" fmla="*/ 12429 w 13848"/>
              <a:gd name="connsiteY24-36622" fmla="*/ 15779 h 17230"/>
              <a:gd name="connsiteX25-36623" fmla="*/ 12465 w 13848"/>
              <a:gd name="connsiteY25-36624" fmla="*/ 10366 h 17230"/>
              <a:gd name="connsiteX26-36625" fmla="*/ 11546 w 13848"/>
              <a:gd name="connsiteY26-36626" fmla="*/ 4727 h 17230"/>
              <a:gd name="connsiteX27-36627" fmla="*/ 11713 w 13848"/>
              <a:gd name="connsiteY27-36628" fmla="*/ 7113 h 17230"/>
              <a:gd name="connsiteX28-36629" fmla="*/ 11954 w 13848"/>
              <a:gd name="connsiteY28-36630" fmla="*/ 7984 h 17230"/>
              <a:gd name="connsiteX29-36631" fmla="*/ 12312 w 13848"/>
              <a:gd name="connsiteY29-36632" fmla="*/ 9938 h 17230"/>
              <a:gd name="connsiteX30-36633" fmla="*/ 11938 w 13848"/>
              <a:gd name="connsiteY30-36634" fmla="*/ 9257 h 17230"/>
              <a:gd name="connsiteX31-36635" fmla="*/ 12308 w 13848"/>
              <a:gd name="connsiteY31-36636" fmla="*/ 11544 h 17230"/>
              <a:gd name="connsiteX32-36637" fmla="*/ 12198 w 13848"/>
              <a:gd name="connsiteY32-36638" fmla="*/ 14201 h 17230"/>
              <a:gd name="connsiteX33-36639" fmla="*/ 12111 w 13848"/>
              <a:gd name="connsiteY33-36640" fmla="*/ 16228 h 17230"/>
              <a:gd name="connsiteX34-36641" fmla="*/ 11833 w 13848"/>
              <a:gd name="connsiteY34-36642" fmla="*/ 13325 h 17230"/>
              <a:gd name="connsiteX35-36643" fmla="*/ 11685 w 13848"/>
              <a:gd name="connsiteY35-36644" fmla="*/ 11252 h 17230"/>
              <a:gd name="connsiteX36-36645" fmla="*/ 11028 w 13848"/>
              <a:gd name="connsiteY36-36646" fmla="*/ 6212 h 17230"/>
              <a:gd name="connsiteX37-36647" fmla="*/ 11374 w 13848"/>
              <a:gd name="connsiteY37-36648" fmla="*/ 11757 h 17230"/>
              <a:gd name="connsiteX38-36649" fmla="*/ 11574 w 13848"/>
              <a:gd name="connsiteY38-36650" fmla="*/ 14285 h 17230"/>
              <a:gd name="connsiteX39-36651" fmla="*/ 12154 w 13848"/>
              <a:gd name="connsiteY39-36652" fmla="*/ 16057 h 17230"/>
              <a:gd name="connsiteX40-36653" fmla="*/ 11498 w 13848"/>
              <a:gd name="connsiteY40-36654" fmla="*/ 15484 h 17230"/>
              <a:gd name="connsiteX41-36655" fmla="*/ 11403 w 13848"/>
              <a:gd name="connsiteY41-36656" fmla="*/ 16746 h 17230"/>
              <a:gd name="connsiteX42-36657" fmla="*/ 11211 w 13848"/>
              <a:gd name="connsiteY42-36658" fmla="*/ 13822 h 17230"/>
              <a:gd name="connsiteX43-36659" fmla="*/ 10807 w 13848"/>
              <a:gd name="connsiteY43-36660" fmla="*/ 16705 h 17230"/>
              <a:gd name="connsiteX44-36661" fmla="*/ 10464 w 13848"/>
              <a:gd name="connsiteY44-36662" fmla="*/ 17020 h 17230"/>
              <a:gd name="connsiteX45-36663" fmla="*/ 10543 w 13848"/>
              <a:gd name="connsiteY45-36664" fmla="*/ 16578 h 17230"/>
              <a:gd name="connsiteX46-36665" fmla="*/ 10656 w 13848"/>
              <a:gd name="connsiteY46-36666" fmla="*/ 15449 h 17230"/>
              <a:gd name="connsiteX47-36667" fmla="*/ 10782 w 13848"/>
              <a:gd name="connsiteY47-36668" fmla="*/ 14870 h 17230"/>
              <a:gd name="connsiteX48-36669" fmla="*/ 10671 w 13848"/>
              <a:gd name="connsiteY48-36670" fmla="*/ 15401 h 17230"/>
              <a:gd name="connsiteX49-36671" fmla="*/ 10281 w 13848"/>
              <a:gd name="connsiteY49-36672" fmla="*/ 15775 h 17230"/>
              <a:gd name="connsiteX50-36673" fmla="*/ 10129 w 13848"/>
              <a:gd name="connsiteY50-36674" fmla="*/ 16622 h 17230"/>
              <a:gd name="connsiteX51-36675" fmla="*/ 9600 w 13848"/>
              <a:gd name="connsiteY51-36676" fmla="*/ 17058 h 17230"/>
              <a:gd name="connsiteX52-36677" fmla="*/ 10476 w 13848"/>
              <a:gd name="connsiteY52-36678" fmla="*/ 15215 h 17230"/>
              <a:gd name="connsiteX53-36679" fmla="*/ 10589 w 13848"/>
              <a:gd name="connsiteY53-36680" fmla="*/ 14100 h 17230"/>
              <a:gd name="connsiteX54-36681" fmla="*/ 10734 w 13848"/>
              <a:gd name="connsiteY54-36682" fmla="*/ 12873 h 17230"/>
              <a:gd name="connsiteX55-36683" fmla="*/ 10449 w 13848"/>
              <a:gd name="connsiteY55-36684" fmla="*/ 10732 h 17230"/>
              <a:gd name="connsiteX56-36685" fmla="*/ 10548 w 13848"/>
              <a:gd name="connsiteY56-36686" fmla="*/ 9056 h 17230"/>
              <a:gd name="connsiteX57-36687" fmla="*/ 10354 w 13848"/>
              <a:gd name="connsiteY57-36688" fmla="*/ 12175 h 17230"/>
              <a:gd name="connsiteX58-36689" fmla="*/ 9681 w 13848"/>
              <a:gd name="connsiteY58-36690" fmla="*/ 14666 h 17230"/>
              <a:gd name="connsiteX59-36691" fmla="*/ 9862 w 13848"/>
              <a:gd name="connsiteY59-36692" fmla="*/ 15557 h 17230"/>
              <a:gd name="connsiteX60-36693" fmla="*/ 9734 w 13848"/>
              <a:gd name="connsiteY60-36694" fmla="*/ 16695 h 17230"/>
              <a:gd name="connsiteX61-36695" fmla="*/ 9337 w 13848"/>
              <a:gd name="connsiteY61-36696" fmla="*/ 15555 h 17230"/>
              <a:gd name="connsiteX62-36697" fmla="*/ 8794 w 13848"/>
              <a:gd name="connsiteY62-36698" fmla="*/ 15977 h 17230"/>
              <a:gd name="connsiteX63-36699" fmla="*/ 9969 w 13848"/>
              <a:gd name="connsiteY63-36700" fmla="*/ 11851 h 17230"/>
              <a:gd name="connsiteX64-36701" fmla="*/ 9027 w 13848"/>
              <a:gd name="connsiteY64-36702" fmla="*/ 14028 h 17230"/>
              <a:gd name="connsiteX65-36703" fmla="*/ 9181 w 13848"/>
              <a:gd name="connsiteY65-36704" fmla="*/ 11706 h 17230"/>
              <a:gd name="connsiteX66-36705" fmla="*/ 9677 w 13848"/>
              <a:gd name="connsiteY66-36706" fmla="*/ 10364 h 17230"/>
              <a:gd name="connsiteX67-36707" fmla="*/ 10158 w 13848"/>
              <a:gd name="connsiteY67-36708" fmla="*/ 5766 h 17230"/>
              <a:gd name="connsiteX68-36709" fmla="*/ 9331 w 13848"/>
              <a:gd name="connsiteY68-36710" fmla="*/ 3785 h 17230"/>
              <a:gd name="connsiteX69-36711" fmla="*/ 8495 w 13848"/>
              <a:gd name="connsiteY69-36712" fmla="*/ 4400 h 17230"/>
              <a:gd name="connsiteX70-36713" fmla="*/ 7411 w 13848"/>
              <a:gd name="connsiteY70-36714" fmla="*/ 5133 h 17230"/>
              <a:gd name="connsiteX71-36715" fmla="*/ 6860 w 13848"/>
              <a:gd name="connsiteY71-36716" fmla="*/ 5686 h 17230"/>
              <a:gd name="connsiteX72-36717" fmla="*/ 6527 w 13848"/>
              <a:gd name="connsiteY72-36718" fmla="*/ 6132 h 17230"/>
              <a:gd name="connsiteX73-36719" fmla="*/ 6435 w 13848"/>
              <a:gd name="connsiteY73-36720" fmla="*/ 6532 h 17230"/>
              <a:gd name="connsiteX74-36721" fmla="*/ 6001 w 13848"/>
              <a:gd name="connsiteY74-36722" fmla="*/ 6935 h 17230"/>
              <a:gd name="connsiteX75-36723" fmla="*/ 5399 w 13848"/>
              <a:gd name="connsiteY75-36724" fmla="*/ 7260 h 17230"/>
              <a:gd name="connsiteX76-36725" fmla="*/ 5530 w 13848"/>
              <a:gd name="connsiteY76-36726" fmla="*/ 7171 h 17230"/>
              <a:gd name="connsiteX77-36727" fmla="*/ 5907 w 13848"/>
              <a:gd name="connsiteY77-36728" fmla="*/ 7016 h 17230"/>
              <a:gd name="connsiteX78-36729" fmla="*/ 5409 w 13848"/>
              <a:gd name="connsiteY78-36730" fmla="*/ 7287 h 17230"/>
              <a:gd name="connsiteX79-36731" fmla="*/ 4445 w 13848"/>
              <a:gd name="connsiteY79-36732" fmla="*/ 8017 h 17230"/>
              <a:gd name="connsiteX80-36733" fmla="*/ 3889 w 13848"/>
              <a:gd name="connsiteY80-36734" fmla="*/ 8372 h 17230"/>
              <a:gd name="connsiteX81-36735" fmla="*/ 3037 w 13848"/>
              <a:gd name="connsiteY81-36736" fmla="*/ 9379 h 17230"/>
              <a:gd name="connsiteX82-36737" fmla="*/ 1578 w 13848"/>
              <a:gd name="connsiteY82-36738" fmla="*/ 10268 h 17230"/>
              <a:gd name="connsiteX83-36739" fmla="*/ 495 w 13848"/>
              <a:gd name="connsiteY83-36740" fmla="*/ 10196 h 17230"/>
              <a:gd name="connsiteX84-36741" fmla="*/ 330 w 13848"/>
              <a:gd name="connsiteY84-36742" fmla="*/ 8790 h 17230"/>
              <a:gd name="connsiteX85" fmla="*/ 109 w 13848"/>
              <a:gd name="connsiteY85" fmla="*/ 7008 h 17230"/>
              <a:gd name="connsiteX0-36743" fmla="*/ 109 w 13848"/>
              <a:gd name="connsiteY0-36744" fmla="*/ 7008 h 17230"/>
              <a:gd name="connsiteX1-36745" fmla="*/ 2370 w 13848"/>
              <a:gd name="connsiteY1-36746" fmla="*/ 6237 h 17230"/>
              <a:gd name="connsiteX2-36747" fmla="*/ 4241 w 13848"/>
              <a:gd name="connsiteY2-36748" fmla="*/ 5504 h 17230"/>
              <a:gd name="connsiteX3-36749" fmla="*/ 6507 w 13848"/>
              <a:gd name="connsiteY3-36750" fmla="*/ 3399 h 17230"/>
              <a:gd name="connsiteX4-36751" fmla="*/ 7079 w 13848"/>
              <a:gd name="connsiteY4-36752" fmla="*/ 2367 h 17230"/>
              <a:gd name="connsiteX5-36753" fmla="*/ 7253 w 13848"/>
              <a:gd name="connsiteY5-36754" fmla="*/ 2149 h 17230"/>
              <a:gd name="connsiteX6-36755" fmla="*/ 7474 w 13848"/>
              <a:gd name="connsiteY6-36756" fmla="*/ 826 h 17230"/>
              <a:gd name="connsiteX7-36757" fmla="*/ 7824 w 13848"/>
              <a:gd name="connsiteY7-36758" fmla="*/ 961 h 17230"/>
              <a:gd name="connsiteX8-36759" fmla="*/ 8180 w 13848"/>
              <a:gd name="connsiteY8-36760" fmla="*/ 1915 h 17230"/>
              <a:gd name="connsiteX9-36761" fmla="*/ 8912 w 13848"/>
              <a:gd name="connsiteY9-36762" fmla="*/ 752 h 17230"/>
              <a:gd name="connsiteX10-36763" fmla="*/ 8584 w 13848"/>
              <a:gd name="connsiteY10-36764" fmla="*/ 1546 h 17230"/>
              <a:gd name="connsiteX11-36765" fmla="*/ 9243 w 13848"/>
              <a:gd name="connsiteY11-36766" fmla="*/ 19 h 17230"/>
              <a:gd name="connsiteX12-36767" fmla="*/ 9729 w 13848"/>
              <a:gd name="connsiteY12-36768" fmla="*/ 14 h 17230"/>
              <a:gd name="connsiteX13-36769" fmla="*/ 9825 w 13848"/>
              <a:gd name="connsiteY13-36770" fmla="*/ 1200 h 17230"/>
              <a:gd name="connsiteX14-36771" fmla="*/ 11867 w 13848"/>
              <a:gd name="connsiteY14-36772" fmla="*/ 3664 h 17230"/>
              <a:gd name="connsiteX15-36773" fmla="*/ 13329 w 13848"/>
              <a:gd name="connsiteY15-36774" fmla="*/ 7670 h 17230"/>
              <a:gd name="connsiteX16-36775" fmla="*/ 13797 w 13848"/>
              <a:gd name="connsiteY16-36776" fmla="*/ 12107 h 17230"/>
              <a:gd name="connsiteX17-36777" fmla="*/ 13784 w 13848"/>
              <a:gd name="connsiteY17-36778" fmla="*/ 17145 h 17230"/>
              <a:gd name="connsiteX18-36779" fmla="*/ 13607 w 13848"/>
              <a:gd name="connsiteY18-36780" fmla="*/ 15125 h 17230"/>
              <a:gd name="connsiteX19-36781" fmla="*/ 13156 w 13848"/>
              <a:gd name="connsiteY19-36782" fmla="*/ 17058 h 17230"/>
              <a:gd name="connsiteX20-36783" fmla="*/ 13395 w 13848"/>
              <a:gd name="connsiteY20-36784" fmla="*/ 13248 h 17230"/>
              <a:gd name="connsiteX21-36785" fmla="*/ 12865 w 13848"/>
              <a:gd name="connsiteY21-36786" fmla="*/ 9432 h 17230"/>
              <a:gd name="connsiteX22-36787" fmla="*/ 13317 w 13848"/>
              <a:gd name="connsiteY22-36788" fmla="*/ 16868 h 17230"/>
              <a:gd name="connsiteX23-36789" fmla="*/ 12799 w 13848"/>
              <a:gd name="connsiteY23-36790" fmla="*/ 14147 h 17230"/>
              <a:gd name="connsiteX24-36791" fmla="*/ 12429 w 13848"/>
              <a:gd name="connsiteY24-36792" fmla="*/ 15779 h 17230"/>
              <a:gd name="connsiteX25-36793" fmla="*/ 12465 w 13848"/>
              <a:gd name="connsiteY25-36794" fmla="*/ 10366 h 17230"/>
              <a:gd name="connsiteX26-36795" fmla="*/ 11546 w 13848"/>
              <a:gd name="connsiteY26-36796" fmla="*/ 4727 h 17230"/>
              <a:gd name="connsiteX27-36797" fmla="*/ 11713 w 13848"/>
              <a:gd name="connsiteY27-36798" fmla="*/ 7113 h 17230"/>
              <a:gd name="connsiteX28-36799" fmla="*/ 11954 w 13848"/>
              <a:gd name="connsiteY28-36800" fmla="*/ 7984 h 17230"/>
              <a:gd name="connsiteX29-36801" fmla="*/ 12312 w 13848"/>
              <a:gd name="connsiteY29-36802" fmla="*/ 9938 h 17230"/>
              <a:gd name="connsiteX30-36803" fmla="*/ 11938 w 13848"/>
              <a:gd name="connsiteY30-36804" fmla="*/ 9257 h 17230"/>
              <a:gd name="connsiteX31-36805" fmla="*/ 12308 w 13848"/>
              <a:gd name="connsiteY31-36806" fmla="*/ 11544 h 17230"/>
              <a:gd name="connsiteX32-36807" fmla="*/ 12198 w 13848"/>
              <a:gd name="connsiteY32-36808" fmla="*/ 14201 h 17230"/>
              <a:gd name="connsiteX33-36809" fmla="*/ 12111 w 13848"/>
              <a:gd name="connsiteY33-36810" fmla="*/ 16228 h 17230"/>
              <a:gd name="connsiteX34-36811" fmla="*/ 11833 w 13848"/>
              <a:gd name="connsiteY34-36812" fmla="*/ 13325 h 17230"/>
              <a:gd name="connsiteX35-36813" fmla="*/ 11685 w 13848"/>
              <a:gd name="connsiteY35-36814" fmla="*/ 11252 h 17230"/>
              <a:gd name="connsiteX36-36815" fmla="*/ 11028 w 13848"/>
              <a:gd name="connsiteY36-36816" fmla="*/ 6212 h 17230"/>
              <a:gd name="connsiteX37-36817" fmla="*/ 11374 w 13848"/>
              <a:gd name="connsiteY37-36818" fmla="*/ 11757 h 17230"/>
              <a:gd name="connsiteX38-36819" fmla="*/ 11574 w 13848"/>
              <a:gd name="connsiteY38-36820" fmla="*/ 14285 h 17230"/>
              <a:gd name="connsiteX39-36821" fmla="*/ 12154 w 13848"/>
              <a:gd name="connsiteY39-36822" fmla="*/ 16057 h 17230"/>
              <a:gd name="connsiteX40-36823" fmla="*/ 11498 w 13848"/>
              <a:gd name="connsiteY40-36824" fmla="*/ 15484 h 17230"/>
              <a:gd name="connsiteX41-36825" fmla="*/ 11403 w 13848"/>
              <a:gd name="connsiteY41-36826" fmla="*/ 16746 h 17230"/>
              <a:gd name="connsiteX42-36827" fmla="*/ 11211 w 13848"/>
              <a:gd name="connsiteY42-36828" fmla="*/ 13822 h 17230"/>
              <a:gd name="connsiteX43-36829" fmla="*/ 10807 w 13848"/>
              <a:gd name="connsiteY43-36830" fmla="*/ 16705 h 17230"/>
              <a:gd name="connsiteX44-36831" fmla="*/ 10464 w 13848"/>
              <a:gd name="connsiteY44-36832" fmla="*/ 17020 h 17230"/>
              <a:gd name="connsiteX45-36833" fmla="*/ 10543 w 13848"/>
              <a:gd name="connsiteY45-36834" fmla="*/ 16578 h 17230"/>
              <a:gd name="connsiteX46-36835" fmla="*/ 10656 w 13848"/>
              <a:gd name="connsiteY46-36836" fmla="*/ 15449 h 17230"/>
              <a:gd name="connsiteX47-36837" fmla="*/ 10782 w 13848"/>
              <a:gd name="connsiteY47-36838" fmla="*/ 14870 h 17230"/>
              <a:gd name="connsiteX48-36839" fmla="*/ 10671 w 13848"/>
              <a:gd name="connsiteY48-36840" fmla="*/ 15401 h 17230"/>
              <a:gd name="connsiteX49-36841" fmla="*/ 10281 w 13848"/>
              <a:gd name="connsiteY49-36842" fmla="*/ 15775 h 17230"/>
              <a:gd name="connsiteX50-36843" fmla="*/ 10129 w 13848"/>
              <a:gd name="connsiteY50-36844" fmla="*/ 16622 h 17230"/>
              <a:gd name="connsiteX51-36845" fmla="*/ 9600 w 13848"/>
              <a:gd name="connsiteY51-36846" fmla="*/ 17058 h 17230"/>
              <a:gd name="connsiteX52-36847" fmla="*/ 10363 w 13848"/>
              <a:gd name="connsiteY52-36848" fmla="*/ 15194 h 17230"/>
              <a:gd name="connsiteX53-36849" fmla="*/ 10589 w 13848"/>
              <a:gd name="connsiteY53-36850" fmla="*/ 14100 h 17230"/>
              <a:gd name="connsiteX54-36851" fmla="*/ 10734 w 13848"/>
              <a:gd name="connsiteY54-36852" fmla="*/ 12873 h 17230"/>
              <a:gd name="connsiteX55-36853" fmla="*/ 10449 w 13848"/>
              <a:gd name="connsiteY55-36854" fmla="*/ 10732 h 17230"/>
              <a:gd name="connsiteX56-36855" fmla="*/ 10548 w 13848"/>
              <a:gd name="connsiteY56-36856" fmla="*/ 9056 h 17230"/>
              <a:gd name="connsiteX57-36857" fmla="*/ 10354 w 13848"/>
              <a:gd name="connsiteY57-36858" fmla="*/ 12175 h 17230"/>
              <a:gd name="connsiteX58-36859" fmla="*/ 9681 w 13848"/>
              <a:gd name="connsiteY58-36860" fmla="*/ 14666 h 17230"/>
              <a:gd name="connsiteX59-36861" fmla="*/ 9862 w 13848"/>
              <a:gd name="connsiteY59-36862" fmla="*/ 15557 h 17230"/>
              <a:gd name="connsiteX60-36863" fmla="*/ 9734 w 13848"/>
              <a:gd name="connsiteY60-36864" fmla="*/ 16695 h 17230"/>
              <a:gd name="connsiteX61-36865" fmla="*/ 9337 w 13848"/>
              <a:gd name="connsiteY61-36866" fmla="*/ 15555 h 17230"/>
              <a:gd name="connsiteX62-36867" fmla="*/ 8794 w 13848"/>
              <a:gd name="connsiteY62-36868" fmla="*/ 15977 h 17230"/>
              <a:gd name="connsiteX63-36869" fmla="*/ 9969 w 13848"/>
              <a:gd name="connsiteY63-36870" fmla="*/ 11851 h 17230"/>
              <a:gd name="connsiteX64-36871" fmla="*/ 9027 w 13848"/>
              <a:gd name="connsiteY64-36872" fmla="*/ 14028 h 17230"/>
              <a:gd name="connsiteX65-36873" fmla="*/ 9181 w 13848"/>
              <a:gd name="connsiteY65-36874" fmla="*/ 11706 h 17230"/>
              <a:gd name="connsiteX66-36875" fmla="*/ 9677 w 13848"/>
              <a:gd name="connsiteY66-36876" fmla="*/ 10364 h 17230"/>
              <a:gd name="connsiteX67-36877" fmla="*/ 10158 w 13848"/>
              <a:gd name="connsiteY67-36878" fmla="*/ 5766 h 17230"/>
              <a:gd name="connsiteX68-36879" fmla="*/ 9331 w 13848"/>
              <a:gd name="connsiteY68-36880" fmla="*/ 3785 h 17230"/>
              <a:gd name="connsiteX69-36881" fmla="*/ 8495 w 13848"/>
              <a:gd name="connsiteY69-36882" fmla="*/ 4400 h 17230"/>
              <a:gd name="connsiteX70-36883" fmla="*/ 7411 w 13848"/>
              <a:gd name="connsiteY70-36884" fmla="*/ 5133 h 17230"/>
              <a:gd name="connsiteX71-36885" fmla="*/ 6860 w 13848"/>
              <a:gd name="connsiteY71-36886" fmla="*/ 5686 h 17230"/>
              <a:gd name="connsiteX72-36887" fmla="*/ 6527 w 13848"/>
              <a:gd name="connsiteY72-36888" fmla="*/ 6132 h 17230"/>
              <a:gd name="connsiteX73-36889" fmla="*/ 6435 w 13848"/>
              <a:gd name="connsiteY73-36890" fmla="*/ 6532 h 17230"/>
              <a:gd name="connsiteX74-36891" fmla="*/ 6001 w 13848"/>
              <a:gd name="connsiteY74-36892" fmla="*/ 6935 h 17230"/>
              <a:gd name="connsiteX75-36893" fmla="*/ 5399 w 13848"/>
              <a:gd name="connsiteY75-36894" fmla="*/ 7260 h 17230"/>
              <a:gd name="connsiteX76-36895" fmla="*/ 5530 w 13848"/>
              <a:gd name="connsiteY76-36896" fmla="*/ 7171 h 17230"/>
              <a:gd name="connsiteX77-36897" fmla="*/ 5907 w 13848"/>
              <a:gd name="connsiteY77-36898" fmla="*/ 7016 h 17230"/>
              <a:gd name="connsiteX78-36899" fmla="*/ 5409 w 13848"/>
              <a:gd name="connsiteY78-36900" fmla="*/ 7287 h 17230"/>
              <a:gd name="connsiteX79-36901" fmla="*/ 4445 w 13848"/>
              <a:gd name="connsiteY79-36902" fmla="*/ 8017 h 17230"/>
              <a:gd name="connsiteX80-36903" fmla="*/ 3889 w 13848"/>
              <a:gd name="connsiteY80-36904" fmla="*/ 8372 h 17230"/>
              <a:gd name="connsiteX81-36905" fmla="*/ 3037 w 13848"/>
              <a:gd name="connsiteY81-36906" fmla="*/ 9379 h 17230"/>
              <a:gd name="connsiteX82-36907" fmla="*/ 1578 w 13848"/>
              <a:gd name="connsiteY82-36908" fmla="*/ 10268 h 17230"/>
              <a:gd name="connsiteX83-36909" fmla="*/ 495 w 13848"/>
              <a:gd name="connsiteY83-36910" fmla="*/ 10196 h 17230"/>
              <a:gd name="connsiteX84-36911" fmla="*/ 330 w 13848"/>
              <a:gd name="connsiteY84-36912" fmla="*/ 8790 h 17230"/>
              <a:gd name="connsiteX85-36913" fmla="*/ 109 w 13848"/>
              <a:gd name="connsiteY85-36914" fmla="*/ 7008 h 17230"/>
              <a:gd name="connsiteX0-36915" fmla="*/ 109 w 13848"/>
              <a:gd name="connsiteY0-36916" fmla="*/ 7008 h 17230"/>
              <a:gd name="connsiteX1-36917" fmla="*/ 2370 w 13848"/>
              <a:gd name="connsiteY1-36918" fmla="*/ 6237 h 17230"/>
              <a:gd name="connsiteX2-36919" fmla="*/ 4241 w 13848"/>
              <a:gd name="connsiteY2-36920" fmla="*/ 5504 h 17230"/>
              <a:gd name="connsiteX3-36921" fmla="*/ 6507 w 13848"/>
              <a:gd name="connsiteY3-36922" fmla="*/ 3399 h 17230"/>
              <a:gd name="connsiteX4-36923" fmla="*/ 7079 w 13848"/>
              <a:gd name="connsiteY4-36924" fmla="*/ 2367 h 17230"/>
              <a:gd name="connsiteX5-36925" fmla="*/ 7253 w 13848"/>
              <a:gd name="connsiteY5-36926" fmla="*/ 2149 h 17230"/>
              <a:gd name="connsiteX6-36927" fmla="*/ 7474 w 13848"/>
              <a:gd name="connsiteY6-36928" fmla="*/ 826 h 17230"/>
              <a:gd name="connsiteX7-36929" fmla="*/ 7824 w 13848"/>
              <a:gd name="connsiteY7-36930" fmla="*/ 961 h 17230"/>
              <a:gd name="connsiteX8-36931" fmla="*/ 8180 w 13848"/>
              <a:gd name="connsiteY8-36932" fmla="*/ 1915 h 17230"/>
              <a:gd name="connsiteX9-36933" fmla="*/ 8912 w 13848"/>
              <a:gd name="connsiteY9-36934" fmla="*/ 752 h 17230"/>
              <a:gd name="connsiteX10-36935" fmla="*/ 8584 w 13848"/>
              <a:gd name="connsiteY10-36936" fmla="*/ 1546 h 17230"/>
              <a:gd name="connsiteX11-36937" fmla="*/ 9243 w 13848"/>
              <a:gd name="connsiteY11-36938" fmla="*/ 19 h 17230"/>
              <a:gd name="connsiteX12-36939" fmla="*/ 9729 w 13848"/>
              <a:gd name="connsiteY12-36940" fmla="*/ 14 h 17230"/>
              <a:gd name="connsiteX13-36941" fmla="*/ 9825 w 13848"/>
              <a:gd name="connsiteY13-36942" fmla="*/ 1200 h 17230"/>
              <a:gd name="connsiteX14-36943" fmla="*/ 11867 w 13848"/>
              <a:gd name="connsiteY14-36944" fmla="*/ 3664 h 17230"/>
              <a:gd name="connsiteX15-36945" fmla="*/ 13329 w 13848"/>
              <a:gd name="connsiteY15-36946" fmla="*/ 7670 h 17230"/>
              <a:gd name="connsiteX16-36947" fmla="*/ 13797 w 13848"/>
              <a:gd name="connsiteY16-36948" fmla="*/ 12107 h 17230"/>
              <a:gd name="connsiteX17-36949" fmla="*/ 13784 w 13848"/>
              <a:gd name="connsiteY17-36950" fmla="*/ 17145 h 17230"/>
              <a:gd name="connsiteX18-36951" fmla="*/ 13607 w 13848"/>
              <a:gd name="connsiteY18-36952" fmla="*/ 15125 h 17230"/>
              <a:gd name="connsiteX19-36953" fmla="*/ 13156 w 13848"/>
              <a:gd name="connsiteY19-36954" fmla="*/ 17058 h 17230"/>
              <a:gd name="connsiteX20-36955" fmla="*/ 13395 w 13848"/>
              <a:gd name="connsiteY20-36956" fmla="*/ 13248 h 17230"/>
              <a:gd name="connsiteX21-36957" fmla="*/ 12865 w 13848"/>
              <a:gd name="connsiteY21-36958" fmla="*/ 9432 h 17230"/>
              <a:gd name="connsiteX22-36959" fmla="*/ 13317 w 13848"/>
              <a:gd name="connsiteY22-36960" fmla="*/ 16868 h 17230"/>
              <a:gd name="connsiteX23-36961" fmla="*/ 12799 w 13848"/>
              <a:gd name="connsiteY23-36962" fmla="*/ 14147 h 17230"/>
              <a:gd name="connsiteX24-36963" fmla="*/ 12429 w 13848"/>
              <a:gd name="connsiteY24-36964" fmla="*/ 15779 h 17230"/>
              <a:gd name="connsiteX25-36965" fmla="*/ 12465 w 13848"/>
              <a:gd name="connsiteY25-36966" fmla="*/ 10366 h 17230"/>
              <a:gd name="connsiteX26-36967" fmla="*/ 11546 w 13848"/>
              <a:gd name="connsiteY26-36968" fmla="*/ 4727 h 17230"/>
              <a:gd name="connsiteX27-36969" fmla="*/ 11713 w 13848"/>
              <a:gd name="connsiteY27-36970" fmla="*/ 7113 h 17230"/>
              <a:gd name="connsiteX28-36971" fmla="*/ 11954 w 13848"/>
              <a:gd name="connsiteY28-36972" fmla="*/ 7984 h 17230"/>
              <a:gd name="connsiteX29-36973" fmla="*/ 12312 w 13848"/>
              <a:gd name="connsiteY29-36974" fmla="*/ 9938 h 17230"/>
              <a:gd name="connsiteX30-36975" fmla="*/ 11938 w 13848"/>
              <a:gd name="connsiteY30-36976" fmla="*/ 9257 h 17230"/>
              <a:gd name="connsiteX31-36977" fmla="*/ 12308 w 13848"/>
              <a:gd name="connsiteY31-36978" fmla="*/ 11544 h 17230"/>
              <a:gd name="connsiteX32-36979" fmla="*/ 12198 w 13848"/>
              <a:gd name="connsiteY32-36980" fmla="*/ 14201 h 17230"/>
              <a:gd name="connsiteX33-36981" fmla="*/ 12111 w 13848"/>
              <a:gd name="connsiteY33-36982" fmla="*/ 16228 h 17230"/>
              <a:gd name="connsiteX34-36983" fmla="*/ 11833 w 13848"/>
              <a:gd name="connsiteY34-36984" fmla="*/ 13325 h 17230"/>
              <a:gd name="connsiteX35-36985" fmla="*/ 11685 w 13848"/>
              <a:gd name="connsiteY35-36986" fmla="*/ 11252 h 17230"/>
              <a:gd name="connsiteX36-36987" fmla="*/ 11028 w 13848"/>
              <a:gd name="connsiteY36-36988" fmla="*/ 6212 h 17230"/>
              <a:gd name="connsiteX37-36989" fmla="*/ 11374 w 13848"/>
              <a:gd name="connsiteY37-36990" fmla="*/ 11757 h 17230"/>
              <a:gd name="connsiteX38-36991" fmla="*/ 11574 w 13848"/>
              <a:gd name="connsiteY38-36992" fmla="*/ 14285 h 17230"/>
              <a:gd name="connsiteX39-36993" fmla="*/ 12154 w 13848"/>
              <a:gd name="connsiteY39-36994" fmla="*/ 16057 h 17230"/>
              <a:gd name="connsiteX40-36995" fmla="*/ 11498 w 13848"/>
              <a:gd name="connsiteY40-36996" fmla="*/ 15484 h 17230"/>
              <a:gd name="connsiteX41-36997" fmla="*/ 11403 w 13848"/>
              <a:gd name="connsiteY41-36998" fmla="*/ 16746 h 17230"/>
              <a:gd name="connsiteX42-36999" fmla="*/ 11211 w 13848"/>
              <a:gd name="connsiteY42-37000" fmla="*/ 13822 h 17230"/>
              <a:gd name="connsiteX43-37001" fmla="*/ 10807 w 13848"/>
              <a:gd name="connsiteY43-37002" fmla="*/ 16705 h 17230"/>
              <a:gd name="connsiteX44-37003" fmla="*/ 10464 w 13848"/>
              <a:gd name="connsiteY44-37004" fmla="*/ 17020 h 17230"/>
              <a:gd name="connsiteX45-37005" fmla="*/ 10543 w 13848"/>
              <a:gd name="connsiteY45-37006" fmla="*/ 16578 h 17230"/>
              <a:gd name="connsiteX46-37007" fmla="*/ 10656 w 13848"/>
              <a:gd name="connsiteY46-37008" fmla="*/ 15449 h 17230"/>
              <a:gd name="connsiteX47-37009" fmla="*/ 10625 w 13848"/>
              <a:gd name="connsiteY47-37010" fmla="*/ 14700 h 17230"/>
              <a:gd name="connsiteX48-37011" fmla="*/ 10671 w 13848"/>
              <a:gd name="connsiteY48-37012" fmla="*/ 15401 h 17230"/>
              <a:gd name="connsiteX49-37013" fmla="*/ 10281 w 13848"/>
              <a:gd name="connsiteY49-37014" fmla="*/ 15775 h 17230"/>
              <a:gd name="connsiteX50-37015" fmla="*/ 10129 w 13848"/>
              <a:gd name="connsiteY50-37016" fmla="*/ 16622 h 17230"/>
              <a:gd name="connsiteX51-37017" fmla="*/ 9600 w 13848"/>
              <a:gd name="connsiteY51-37018" fmla="*/ 17058 h 17230"/>
              <a:gd name="connsiteX52-37019" fmla="*/ 10363 w 13848"/>
              <a:gd name="connsiteY52-37020" fmla="*/ 15194 h 17230"/>
              <a:gd name="connsiteX53-37021" fmla="*/ 10589 w 13848"/>
              <a:gd name="connsiteY53-37022" fmla="*/ 14100 h 17230"/>
              <a:gd name="connsiteX54-37023" fmla="*/ 10734 w 13848"/>
              <a:gd name="connsiteY54-37024" fmla="*/ 12873 h 17230"/>
              <a:gd name="connsiteX55-37025" fmla="*/ 10449 w 13848"/>
              <a:gd name="connsiteY55-37026" fmla="*/ 10732 h 17230"/>
              <a:gd name="connsiteX56-37027" fmla="*/ 10548 w 13848"/>
              <a:gd name="connsiteY56-37028" fmla="*/ 9056 h 17230"/>
              <a:gd name="connsiteX57-37029" fmla="*/ 10354 w 13848"/>
              <a:gd name="connsiteY57-37030" fmla="*/ 12175 h 17230"/>
              <a:gd name="connsiteX58-37031" fmla="*/ 9681 w 13848"/>
              <a:gd name="connsiteY58-37032" fmla="*/ 14666 h 17230"/>
              <a:gd name="connsiteX59-37033" fmla="*/ 9862 w 13848"/>
              <a:gd name="connsiteY59-37034" fmla="*/ 15557 h 17230"/>
              <a:gd name="connsiteX60-37035" fmla="*/ 9734 w 13848"/>
              <a:gd name="connsiteY60-37036" fmla="*/ 16695 h 17230"/>
              <a:gd name="connsiteX61-37037" fmla="*/ 9337 w 13848"/>
              <a:gd name="connsiteY61-37038" fmla="*/ 15555 h 17230"/>
              <a:gd name="connsiteX62-37039" fmla="*/ 8794 w 13848"/>
              <a:gd name="connsiteY62-37040" fmla="*/ 15977 h 17230"/>
              <a:gd name="connsiteX63-37041" fmla="*/ 9969 w 13848"/>
              <a:gd name="connsiteY63-37042" fmla="*/ 11851 h 17230"/>
              <a:gd name="connsiteX64-37043" fmla="*/ 9027 w 13848"/>
              <a:gd name="connsiteY64-37044" fmla="*/ 14028 h 17230"/>
              <a:gd name="connsiteX65-37045" fmla="*/ 9181 w 13848"/>
              <a:gd name="connsiteY65-37046" fmla="*/ 11706 h 17230"/>
              <a:gd name="connsiteX66-37047" fmla="*/ 9677 w 13848"/>
              <a:gd name="connsiteY66-37048" fmla="*/ 10364 h 17230"/>
              <a:gd name="connsiteX67-37049" fmla="*/ 10158 w 13848"/>
              <a:gd name="connsiteY67-37050" fmla="*/ 5766 h 17230"/>
              <a:gd name="connsiteX68-37051" fmla="*/ 9331 w 13848"/>
              <a:gd name="connsiteY68-37052" fmla="*/ 3785 h 17230"/>
              <a:gd name="connsiteX69-37053" fmla="*/ 8495 w 13848"/>
              <a:gd name="connsiteY69-37054" fmla="*/ 4400 h 17230"/>
              <a:gd name="connsiteX70-37055" fmla="*/ 7411 w 13848"/>
              <a:gd name="connsiteY70-37056" fmla="*/ 5133 h 17230"/>
              <a:gd name="connsiteX71-37057" fmla="*/ 6860 w 13848"/>
              <a:gd name="connsiteY71-37058" fmla="*/ 5686 h 17230"/>
              <a:gd name="connsiteX72-37059" fmla="*/ 6527 w 13848"/>
              <a:gd name="connsiteY72-37060" fmla="*/ 6132 h 17230"/>
              <a:gd name="connsiteX73-37061" fmla="*/ 6435 w 13848"/>
              <a:gd name="connsiteY73-37062" fmla="*/ 6532 h 17230"/>
              <a:gd name="connsiteX74-37063" fmla="*/ 6001 w 13848"/>
              <a:gd name="connsiteY74-37064" fmla="*/ 6935 h 17230"/>
              <a:gd name="connsiteX75-37065" fmla="*/ 5399 w 13848"/>
              <a:gd name="connsiteY75-37066" fmla="*/ 7260 h 17230"/>
              <a:gd name="connsiteX76-37067" fmla="*/ 5530 w 13848"/>
              <a:gd name="connsiteY76-37068" fmla="*/ 7171 h 17230"/>
              <a:gd name="connsiteX77-37069" fmla="*/ 5907 w 13848"/>
              <a:gd name="connsiteY77-37070" fmla="*/ 7016 h 17230"/>
              <a:gd name="connsiteX78-37071" fmla="*/ 5409 w 13848"/>
              <a:gd name="connsiteY78-37072" fmla="*/ 7287 h 17230"/>
              <a:gd name="connsiteX79-37073" fmla="*/ 4445 w 13848"/>
              <a:gd name="connsiteY79-37074" fmla="*/ 8017 h 17230"/>
              <a:gd name="connsiteX80-37075" fmla="*/ 3889 w 13848"/>
              <a:gd name="connsiteY80-37076" fmla="*/ 8372 h 17230"/>
              <a:gd name="connsiteX81-37077" fmla="*/ 3037 w 13848"/>
              <a:gd name="connsiteY81-37078" fmla="*/ 9379 h 17230"/>
              <a:gd name="connsiteX82-37079" fmla="*/ 1578 w 13848"/>
              <a:gd name="connsiteY82-37080" fmla="*/ 10268 h 17230"/>
              <a:gd name="connsiteX83-37081" fmla="*/ 495 w 13848"/>
              <a:gd name="connsiteY83-37082" fmla="*/ 10196 h 17230"/>
              <a:gd name="connsiteX84-37083" fmla="*/ 330 w 13848"/>
              <a:gd name="connsiteY84-37084" fmla="*/ 8790 h 17230"/>
              <a:gd name="connsiteX85-37085" fmla="*/ 109 w 13848"/>
              <a:gd name="connsiteY85-37086" fmla="*/ 7008 h 17230"/>
              <a:gd name="connsiteX0-37087" fmla="*/ 109 w 13848"/>
              <a:gd name="connsiteY0-37088" fmla="*/ 7008 h 17230"/>
              <a:gd name="connsiteX1-37089" fmla="*/ 2370 w 13848"/>
              <a:gd name="connsiteY1-37090" fmla="*/ 6237 h 17230"/>
              <a:gd name="connsiteX2-37091" fmla="*/ 4241 w 13848"/>
              <a:gd name="connsiteY2-37092" fmla="*/ 5504 h 17230"/>
              <a:gd name="connsiteX3-37093" fmla="*/ 6507 w 13848"/>
              <a:gd name="connsiteY3-37094" fmla="*/ 3399 h 17230"/>
              <a:gd name="connsiteX4-37095" fmla="*/ 7079 w 13848"/>
              <a:gd name="connsiteY4-37096" fmla="*/ 2367 h 17230"/>
              <a:gd name="connsiteX5-37097" fmla="*/ 7253 w 13848"/>
              <a:gd name="connsiteY5-37098" fmla="*/ 2149 h 17230"/>
              <a:gd name="connsiteX6-37099" fmla="*/ 7474 w 13848"/>
              <a:gd name="connsiteY6-37100" fmla="*/ 826 h 17230"/>
              <a:gd name="connsiteX7-37101" fmla="*/ 7824 w 13848"/>
              <a:gd name="connsiteY7-37102" fmla="*/ 961 h 17230"/>
              <a:gd name="connsiteX8-37103" fmla="*/ 8180 w 13848"/>
              <a:gd name="connsiteY8-37104" fmla="*/ 1915 h 17230"/>
              <a:gd name="connsiteX9-37105" fmla="*/ 8912 w 13848"/>
              <a:gd name="connsiteY9-37106" fmla="*/ 752 h 17230"/>
              <a:gd name="connsiteX10-37107" fmla="*/ 8584 w 13848"/>
              <a:gd name="connsiteY10-37108" fmla="*/ 1546 h 17230"/>
              <a:gd name="connsiteX11-37109" fmla="*/ 9243 w 13848"/>
              <a:gd name="connsiteY11-37110" fmla="*/ 19 h 17230"/>
              <a:gd name="connsiteX12-37111" fmla="*/ 9729 w 13848"/>
              <a:gd name="connsiteY12-37112" fmla="*/ 14 h 17230"/>
              <a:gd name="connsiteX13-37113" fmla="*/ 9825 w 13848"/>
              <a:gd name="connsiteY13-37114" fmla="*/ 1200 h 17230"/>
              <a:gd name="connsiteX14-37115" fmla="*/ 11867 w 13848"/>
              <a:gd name="connsiteY14-37116" fmla="*/ 3664 h 17230"/>
              <a:gd name="connsiteX15-37117" fmla="*/ 13329 w 13848"/>
              <a:gd name="connsiteY15-37118" fmla="*/ 7670 h 17230"/>
              <a:gd name="connsiteX16-37119" fmla="*/ 13797 w 13848"/>
              <a:gd name="connsiteY16-37120" fmla="*/ 12107 h 17230"/>
              <a:gd name="connsiteX17-37121" fmla="*/ 13784 w 13848"/>
              <a:gd name="connsiteY17-37122" fmla="*/ 17145 h 17230"/>
              <a:gd name="connsiteX18-37123" fmla="*/ 13607 w 13848"/>
              <a:gd name="connsiteY18-37124" fmla="*/ 15125 h 17230"/>
              <a:gd name="connsiteX19-37125" fmla="*/ 13156 w 13848"/>
              <a:gd name="connsiteY19-37126" fmla="*/ 17058 h 17230"/>
              <a:gd name="connsiteX20-37127" fmla="*/ 13395 w 13848"/>
              <a:gd name="connsiteY20-37128" fmla="*/ 13248 h 17230"/>
              <a:gd name="connsiteX21-37129" fmla="*/ 12865 w 13848"/>
              <a:gd name="connsiteY21-37130" fmla="*/ 9432 h 17230"/>
              <a:gd name="connsiteX22-37131" fmla="*/ 13317 w 13848"/>
              <a:gd name="connsiteY22-37132" fmla="*/ 16868 h 17230"/>
              <a:gd name="connsiteX23-37133" fmla="*/ 12799 w 13848"/>
              <a:gd name="connsiteY23-37134" fmla="*/ 14147 h 17230"/>
              <a:gd name="connsiteX24-37135" fmla="*/ 12429 w 13848"/>
              <a:gd name="connsiteY24-37136" fmla="*/ 15779 h 17230"/>
              <a:gd name="connsiteX25-37137" fmla="*/ 12465 w 13848"/>
              <a:gd name="connsiteY25-37138" fmla="*/ 10366 h 17230"/>
              <a:gd name="connsiteX26-37139" fmla="*/ 11546 w 13848"/>
              <a:gd name="connsiteY26-37140" fmla="*/ 4727 h 17230"/>
              <a:gd name="connsiteX27-37141" fmla="*/ 11713 w 13848"/>
              <a:gd name="connsiteY27-37142" fmla="*/ 7113 h 17230"/>
              <a:gd name="connsiteX28-37143" fmla="*/ 11954 w 13848"/>
              <a:gd name="connsiteY28-37144" fmla="*/ 7984 h 17230"/>
              <a:gd name="connsiteX29-37145" fmla="*/ 12312 w 13848"/>
              <a:gd name="connsiteY29-37146" fmla="*/ 9938 h 17230"/>
              <a:gd name="connsiteX30-37147" fmla="*/ 11938 w 13848"/>
              <a:gd name="connsiteY30-37148" fmla="*/ 9257 h 17230"/>
              <a:gd name="connsiteX31-37149" fmla="*/ 12308 w 13848"/>
              <a:gd name="connsiteY31-37150" fmla="*/ 11544 h 17230"/>
              <a:gd name="connsiteX32-37151" fmla="*/ 12198 w 13848"/>
              <a:gd name="connsiteY32-37152" fmla="*/ 14201 h 17230"/>
              <a:gd name="connsiteX33-37153" fmla="*/ 12111 w 13848"/>
              <a:gd name="connsiteY33-37154" fmla="*/ 16228 h 17230"/>
              <a:gd name="connsiteX34-37155" fmla="*/ 11833 w 13848"/>
              <a:gd name="connsiteY34-37156" fmla="*/ 13325 h 17230"/>
              <a:gd name="connsiteX35-37157" fmla="*/ 11685 w 13848"/>
              <a:gd name="connsiteY35-37158" fmla="*/ 11252 h 17230"/>
              <a:gd name="connsiteX36-37159" fmla="*/ 11028 w 13848"/>
              <a:gd name="connsiteY36-37160" fmla="*/ 6212 h 17230"/>
              <a:gd name="connsiteX37-37161" fmla="*/ 11374 w 13848"/>
              <a:gd name="connsiteY37-37162" fmla="*/ 11757 h 17230"/>
              <a:gd name="connsiteX38-37163" fmla="*/ 11574 w 13848"/>
              <a:gd name="connsiteY38-37164" fmla="*/ 14285 h 17230"/>
              <a:gd name="connsiteX39-37165" fmla="*/ 12154 w 13848"/>
              <a:gd name="connsiteY39-37166" fmla="*/ 16057 h 17230"/>
              <a:gd name="connsiteX40-37167" fmla="*/ 11498 w 13848"/>
              <a:gd name="connsiteY40-37168" fmla="*/ 15484 h 17230"/>
              <a:gd name="connsiteX41-37169" fmla="*/ 11403 w 13848"/>
              <a:gd name="connsiteY41-37170" fmla="*/ 16746 h 17230"/>
              <a:gd name="connsiteX42-37171" fmla="*/ 11211 w 13848"/>
              <a:gd name="connsiteY42-37172" fmla="*/ 13822 h 17230"/>
              <a:gd name="connsiteX43-37173" fmla="*/ 10807 w 13848"/>
              <a:gd name="connsiteY43-37174" fmla="*/ 16705 h 17230"/>
              <a:gd name="connsiteX44-37175" fmla="*/ 10464 w 13848"/>
              <a:gd name="connsiteY44-37176" fmla="*/ 17020 h 17230"/>
              <a:gd name="connsiteX45-37177" fmla="*/ 10543 w 13848"/>
              <a:gd name="connsiteY45-37178" fmla="*/ 16578 h 17230"/>
              <a:gd name="connsiteX46-37179" fmla="*/ 10656 w 13848"/>
              <a:gd name="connsiteY46-37180" fmla="*/ 15449 h 17230"/>
              <a:gd name="connsiteX47-37181" fmla="*/ 10625 w 13848"/>
              <a:gd name="connsiteY47-37182" fmla="*/ 14700 h 17230"/>
              <a:gd name="connsiteX48-37183" fmla="*/ 10671 w 13848"/>
              <a:gd name="connsiteY48-37184" fmla="*/ 15401 h 17230"/>
              <a:gd name="connsiteX49-37185" fmla="*/ 10285 w 13848"/>
              <a:gd name="connsiteY49-37186" fmla="*/ 15944 h 17230"/>
              <a:gd name="connsiteX50-37187" fmla="*/ 10129 w 13848"/>
              <a:gd name="connsiteY50-37188" fmla="*/ 16622 h 17230"/>
              <a:gd name="connsiteX51-37189" fmla="*/ 9600 w 13848"/>
              <a:gd name="connsiteY51-37190" fmla="*/ 17058 h 17230"/>
              <a:gd name="connsiteX52-37191" fmla="*/ 10363 w 13848"/>
              <a:gd name="connsiteY52-37192" fmla="*/ 15194 h 17230"/>
              <a:gd name="connsiteX53-37193" fmla="*/ 10589 w 13848"/>
              <a:gd name="connsiteY53-37194" fmla="*/ 14100 h 17230"/>
              <a:gd name="connsiteX54-37195" fmla="*/ 10734 w 13848"/>
              <a:gd name="connsiteY54-37196" fmla="*/ 12873 h 17230"/>
              <a:gd name="connsiteX55-37197" fmla="*/ 10449 w 13848"/>
              <a:gd name="connsiteY55-37198" fmla="*/ 10732 h 17230"/>
              <a:gd name="connsiteX56-37199" fmla="*/ 10548 w 13848"/>
              <a:gd name="connsiteY56-37200" fmla="*/ 9056 h 17230"/>
              <a:gd name="connsiteX57-37201" fmla="*/ 10354 w 13848"/>
              <a:gd name="connsiteY57-37202" fmla="*/ 12175 h 17230"/>
              <a:gd name="connsiteX58-37203" fmla="*/ 9681 w 13848"/>
              <a:gd name="connsiteY58-37204" fmla="*/ 14666 h 17230"/>
              <a:gd name="connsiteX59-37205" fmla="*/ 9862 w 13848"/>
              <a:gd name="connsiteY59-37206" fmla="*/ 15557 h 17230"/>
              <a:gd name="connsiteX60-37207" fmla="*/ 9734 w 13848"/>
              <a:gd name="connsiteY60-37208" fmla="*/ 16695 h 17230"/>
              <a:gd name="connsiteX61-37209" fmla="*/ 9337 w 13848"/>
              <a:gd name="connsiteY61-37210" fmla="*/ 15555 h 17230"/>
              <a:gd name="connsiteX62-37211" fmla="*/ 8794 w 13848"/>
              <a:gd name="connsiteY62-37212" fmla="*/ 15977 h 17230"/>
              <a:gd name="connsiteX63-37213" fmla="*/ 9969 w 13848"/>
              <a:gd name="connsiteY63-37214" fmla="*/ 11851 h 17230"/>
              <a:gd name="connsiteX64-37215" fmla="*/ 9027 w 13848"/>
              <a:gd name="connsiteY64-37216" fmla="*/ 14028 h 17230"/>
              <a:gd name="connsiteX65-37217" fmla="*/ 9181 w 13848"/>
              <a:gd name="connsiteY65-37218" fmla="*/ 11706 h 17230"/>
              <a:gd name="connsiteX66-37219" fmla="*/ 9677 w 13848"/>
              <a:gd name="connsiteY66-37220" fmla="*/ 10364 h 17230"/>
              <a:gd name="connsiteX67-37221" fmla="*/ 10158 w 13848"/>
              <a:gd name="connsiteY67-37222" fmla="*/ 5766 h 17230"/>
              <a:gd name="connsiteX68-37223" fmla="*/ 9331 w 13848"/>
              <a:gd name="connsiteY68-37224" fmla="*/ 3785 h 17230"/>
              <a:gd name="connsiteX69-37225" fmla="*/ 8495 w 13848"/>
              <a:gd name="connsiteY69-37226" fmla="*/ 4400 h 17230"/>
              <a:gd name="connsiteX70-37227" fmla="*/ 7411 w 13848"/>
              <a:gd name="connsiteY70-37228" fmla="*/ 5133 h 17230"/>
              <a:gd name="connsiteX71-37229" fmla="*/ 6860 w 13848"/>
              <a:gd name="connsiteY71-37230" fmla="*/ 5686 h 17230"/>
              <a:gd name="connsiteX72-37231" fmla="*/ 6527 w 13848"/>
              <a:gd name="connsiteY72-37232" fmla="*/ 6132 h 17230"/>
              <a:gd name="connsiteX73-37233" fmla="*/ 6435 w 13848"/>
              <a:gd name="connsiteY73-37234" fmla="*/ 6532 h 17230"/>
              <a:gd name="connsiteX74-37235" fmla="*/ 6001 w 13848"/>
              <a:gd name="connsiteY74-37236" fmla="*/ 6935 h 17230"/>
              <a:gd name="connsiteX75-37237" fmla="*/ 5399 w 13848"/>
              <a:gd name="connsiteY75-37238" fmla="*/ 7260 h 17230"/>
              <a:gd name="connsiteX76-37239" fmla="*/ 5530 w 13848"/>
              <a:gd name="connsiteY76-37240" fmla="*/ 7171 h 17230"/>
              <a:gd name="connsiteX77-37241" fmla="*/ 5907 w 13848"/>
              <a:gd name="connsiteY77-37242" fmla="*/ 7016 h 17230"/>
              <a:gd name="connsiteX78-37243" fmla="*/ 5409 w 13848"/>
              <a:gd name="connsiteY78-37244" fmla="*/ 7287 h 17230"/>
              <a:gd name="connsiteX79-37245" fmla="*/ 4445 w 13848"/>
              <a:gd name="connsiteY79-37246" fmla="*/ 8017 h 17230"/>
              <a:gd name="connsiteX80-37247" fmla="*/ 3889 w 13848"/>
              <a:gd name="connsiteY80-37248" fmla="*/ 8372 h 17230"/>
              <a:gd name="connsiteX81-37249" fmla="*/ 3037 w 13848"/>
              <a:gd name="connsiteY81-37250" fmla="*/ 9379 h 17230"/>
              <a:gd name="connsiteX82-37251" fmla="*/ 1578 w 13848"/>
              <a:gd name="connsiteY82-37252" fmla="*/ 10268 h 17230"/>
              <a:gd name="connsiteX83-37253" fmla="*/ 495 w 13848"/>
              <a:gd name="connsiteY83-37254" fmla="*/ 10196 h 17230"/>
              <a:gd name="connsiteX84-37255" fmla="*/ 330 w 13848"/>
              <a:gd name="connsiteY84-37256" fmla="*/ 8790 h 17230"/>
              <a:gd name="connsiteX85-37257" fmla="*/ 109 w 13848"/>
              <a:gd name="connsiteY85-37258" fmla="*/ 7008 h 17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0657" y="connsiteY76-30658"/>
              </a:cxn>
              <a:cxn ang="0">
                <a:pos x="connsiteX77-31429" y="connsiteY77-31430"/>
              </a:cxn>
              <a:cxn ang="0">
                <a:pos x="connsiteX78-32211" y="connsiteY78-32212"/>
              </a:cxn>
              <a:cxn ang="0">
                <a:pos x="connsiteX79-33319" y="connsiteY79-33320"/>
              </a:cxn>
              <a:cxn ang="0">
                <a:pos x="connsiteX80-35081" y="connsiteY80-35082"/>
              </a:cxn>
              <a:cxn ang="0">
                <a:pos x="connsiteX81-35569" y="connsiteY81-35570"/>
              </a:cxn>
              <a:cxn ang="0">
                <a:pos x="connsiteX82-35899" y="connsiteY82-35900"/>
              </a:cxn>
              <a:cxn ang="0">
                <a:pos x="connsiteX83-36233" y="connsiteY83-36234"/>
              </a:cxn>
              <a:cxn ang="0">
                <a:pos x="connsiteX84-36571" y="connsiteY84-36572"/>
              </a:cxn>
              <a:cxn ang="0">
                <a:pos x="connsiteX85-36913" y="connsiteY85-36914"/>
              </a:cxn>
            </a:cxnLst>
            <a:rect l="l" t="t" r="r" b="b"/>
            <a:pathLst>
              <a:path w="13848" h="17230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324" y="2593"/>
                  <a:pt x="11867" y="3664"/>
                </a:cubicBezTo>
                <a:cubicBezTo>
                  <a:pt x="12410" y="4735"/>
                  <a:pt x="13007" y="6263"/>
                  <a:pt x="13329" y="7670"/>
                </a:cubicBezTo>
                <a:cubicBezTo>
                  <a:pt x="13651" y="9077"/>
                  <a:pt x="13681" y="10520"/>
                  <a:pt x="13797" y="12107"/>
                </a:cubicBezTo>
                <a:cubicBezTo>
                  <a:pt x="13913" y="13694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3184" y="17440"/>
                  <a:pt x="13156" y="17058"/>
                </a:cubicBezTo>
                <a:cubicBezTo>
                  <a:pt x="13060" y="17239"/>
                  <a:pt x="13489" y="14390"/>
                  <a:pt x="13395" y="13248"/>
                </a:cubicBezTo>
                <a:cubicBezTo>
                  <a:pt x="13301" y="12106"/>
                  <a:pt x="12951" y="9495"/>
                  <a:pt x="12865" y="9432"/>
                </a:cubicBezTo>
                <a:cubicBezTo>
                  <a:pt x="12779" y="9370"/>
                  <a:pt x="13287" y="16021"/>
                  <a:pt x="13317" y="16868"/>
                </a:cubicBezTo>
                <a:cubicBezTo>
                  <a:pt x="13347" y="17715"/>
                  <a:pt x="12838" y="13759"/>
                  <a:pt x="12799" y="14147"/>
                </a:cubicBezTo>
                <a:cubicBezTo>
                  <a:pt x="12760" y="14535"/>
                  <a:pt x="12548" y="16635"/>
                  <a:pt x="12429" y="15779"/>
                </a:cubicBezTo>
                <a:cubicBezTo>
                  <a:pt x="12354" y="15101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955" y="9014"/>
                  <a:pt x="11938" y="9257"/>
                </a:cubicBezTo>
                <a:cubicBezTo>
                  <a:pt x="11921" y="9500"/>
                  <a:pt x="12265" y="10720"/>
                  <a:pt x="12308" y="11544"/>
                </a:cubicBezTo>
                <a:cubicBezTo>
                  <a:pt x="12351" y="12368"/>
                  <a:pt x="12215" y="13396"/>
                  <a:pt x="12198" y="14201"/>
                </a:cubicBezTo>
                <a:cubicBezTo>
                  <a:pt x="12181" y="15006"/>
                  <a:pt x="12150" y="16006"/>
                  <a:pt x="12111" y="16228"/>
                </a:cubicBezTo>
                <a:cubicBezTo>
                  <a:pt x="12072" y="16450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37" y="13707"/>
                  <a:pt x="11574" y="14285"/>
                </a:cubicBezTo>
                <a:cubicBezTo>
                  <a:pt x="11611" y="14863"/>
                  <a:pt x="12112" y="15683"/>
                  <a:pt x="12154" y="16057"/>
                </a:cubicBezTo>
                <a:cubicBezTo>
                  <a:pt x="12196" y="16431"/>
                  <a:pt x="11623" y="15369"/>
                  <a:pt x="11498" y="15484"/>
                </a:cubicBezTo>
                <a:cubicBezTo>
                  <a:pt x="11373" y="15599"/>
                  <a:pt x="11506" y="17197"/>
                  <a:pt x="11403" y="16746"/>
                </a:cubicBezTo>
                <a:cubicBezTo>
                  <a:pt x="11300" y="16295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572" y="14764"/>
                  <a:pt x="10625" y="14700"/>
                </a:cubicBezTo>
                <a:cubicBezTo>
                  <a:pt x="10678" y="14636"/>
                  <a:pt x="10559" y="15924"/>
                  <a:pt x="10671" y="15401"/>
                </a:cubicBezTo>
                <a:cubicBezTo>
                  <a:pt x="10783" y="14878"/>
                  <a:pt x="10292" y="16206"/>
                  <a:pt x="10285" y="15944"/>
                </a:cubicBezTo>
                <a:cubicBezTo>
                  <a:pt x="10278" y="15682"/>
                  <a:pt x="10159" y="16572"/>
                  <a:pt x="10129" y="16622"/>
                </a:cubicBezTo>
                <a:cubicBezTo>
                  <a:pt x="10099" y="16672"/>
                  <a:pt x="9557" y="17347"/>
                  <a:pt x="9600" y="17058"/>
                </a:cubicBezTo>
                <a:cubicBezTo>
                  <a:pt x="9643" y="16769"/>
                  <a:pt x="10308" y="15496"/>
                  <a:pt x="10363" y="15194"/>
                </a:cubicBezTo>
                <a:cubicBezTo>
                  <a:pt x="10418" y="14892"/>
                  <a:pt x="10566" y="14480"/>
                  <a:pt x="10589" y="14100"/>
                </a:cubicBezTo>
                <a:cubicBezTo>
                  <a:pt x="10612" y="13720"/>
                  <a:pt x="10757" y="13434"/>
                  <a:pt x="10734" y="12873"/>
                </a:cubicBezTo>
                <a:cubicBezTo>
                  <a:pt x="10711" y="12312"/>
                  <a:pt x="10460" y="11378"/>
                  <a:pt x="10449" y="10732"/>
                </a:cubicBezTo>
                <a:cubicBezTo>
                  <a:pt x="10438" y="10086"/>
                  <a:pt x="10629" y="8592"/>
                  <a:pt x="10548" y="9056"/>
                </a:cubicBezTo>
                <a:cubicBezTo>
                  <a:pt x="10467" y="9520"/>
                  <a:pt x="10415" y="11210"/>
                  <a:pt x="10354" y="12175"/>
                </a:cubicBezTo>
                <a:cubicBezTo>
                  <a:pt x="10293" y="13140"/>
                  <a:pt x="9727" y="14114"/>
                  <a:pt x="9681" y="14666"/>
                </a:cubicBezTo>
                <a:cubicBezTo>
                  <a:pt x="9635" y="15218"/>
                  <a:pt x="9936" y="15249"/>
                  <a:pt x="9862" y="15557"/>
                </a:cubicBezTo>
                <a:cubicBezTo>
                  <a:pt x="9788" y="15865"/>
                  <a:pt x="9830" y="16674"/>
                  <a:pt x="9734" y="16695"/>
                </a:cubicBezTo>
                <a:cubicBezTo>
                  <a:pt x="9638" y="16717"/>
                  <a:pt x="9506" y="15350"/>
                  <a:pt x="9337" y="15555"/>
                </a:cubicBezTo>
                <a:cubicBezTo>
                  <a:pt x="9168" y="15760"/>
                  <a:pt x="8717" y="16604"/>
                  <a:pt x="8794" y="15977"/>
                </a:cubicBezTo>
                <a:cubicBezTo>
                  <a:pt x="8799" y="15495"/>
                  <a:pt x="10027" y="12179"/>
                  <a:pt x="9969" y="11851"/>
                </a:cubicBezTo>
                <a:cubicBezTo>
                  <a:pt x="9911" y="11523"/>
                  <a:pt x="8938" y="14458"/>
                  <a:pt x="9027" y="14028"/>
                </a:cubicBezTo>
                <a:cubicBezTo>
                  <a:pt x="9116" y="13598"/>
                  <a:pt x="9014" y="12237"/>
                  <a:pt x="9181" y="11706"/>
                </a:cubicBezTo>
                <a:cubicBezTo>
                  <a:pt x="9348" y="11175"/>
                  <a:pt x="9493" y="11335"/>
                  <a:pt x="9677" y="10364"/>
                </a:cubicBezTo>
                <a:cubicBezTo>
                  <a:pt x="9656" y="9045"/>
                  <a:pt x="10333" y="6860"/>
                  <a:pt x="10158" y="5766"/>
                </a:cubicBezTo>
                <a:cubicBezTo>
                  <a:pt x="9983" y="4672"/>
                  <a:pt x="9608" y="4013"/>
                  <a:pt x="9331" y="3785"/>
                </a:cubicBezTo>
                <a:cubicBezTo>
                  <a:pt x="9054" y="3557"/>
                  <a:pt x="8841" y="4215"/>
                  <a:pt x="8495" y="4400"/>
                </a:cubicBezTo>
                <a:cubicBezTo>
                  <a:pt x="8149" y="4585"/>
                  <a:pt x="7694" y="4869"/>
                  <a:pt x="7411" y="5133"/>
                </a:cubicBezTo>
                <a:cubicBezTo>
                  <a:pt x="6945" y="5634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428" y="9210"/>
                  <a:pt x="3037" y="9379"/>
                </a:cubicBezTo>
                <a:cubicBezTo>
                  <a:pt x="2646" y="9548"/>
                  <a:pt x="1972" y="10001"/>
                  <a:pt x="1578" y="10268"/>
                </a:cubicBezTo>
                <a:cubicBezTo>
                  <a:pt x="1184" y="10535"/>
                  <a:pt x="740" y="10293"/>
                  <a:pt x="495" y="10196"/>
                </a:cubicBezTo>
                <a:cubicBezTo>
                  <a:pt x="250" y="1009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资料带 25"/>
          <p:cNvSpPr/>
          <p:nvPr/>
        </p:nvSpPr>
        <p:spPr>
          <a:xfrm rot="16941358" flipV="1">
            <a:off x="1611032" y="2186105"/>
            <a:ext cx="2524244" cy="169425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7394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490" y="18076"/>
                  <a:pt x="12371" y="17220"/>
                </a:cubicBezTo>
                <a:cubicBezTo>
                  <a:pt x="12296" y="16542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2081" y="16389"/>
                  <a:pt x="12042" y="16611"/>
                </a:cubicBezTo>
                <a:cubicBezTo>
                  <a:pt x="12003" y="16833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878" y="15066"/>
                  <a:pt x="9680" y="15374"/>
                </a:cubicBezTo>
                <a:cubicBezTo>
                  <a:pt x="9482" y="15682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资料带 25"/>
          <p:cNvSpPr/>
          <p:nvPr/>
        </p:nvSpPr>
        <p:spPr>
          <a:xfrm rot="15762658">
            <a:off x="8375839" y="2190144"/>
            <a:ext cx="2530641" cy="181670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</a:cxnLst>
            <a:rect l="l" t="t" r="r" b="b"/>
            <a:pathLst>
              <a:path w="13843" h="17230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3184" y="17440"/>
                  <a:pt x="13156" y="17058"/>
                </a:cubicBezTo>
                <a:cubicBezTo>
                  <a:pt x="13060" y="1723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766" y="16056"/>
                  <a:pt x="12647" y="15200"/>
                </a:cubicBezTo>
                <a:cubicBezTo>
                  <a:pt x="12572" y="14522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2150" y="16006"/>
                  <a:pt x="12111" y="16228"/>
                </a:cubicBezTo>
                <a:cubicBezTo>
                  <a:pt x="12072" y="16450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656" y="15019"/>
                  <a:pt x="9458" y="15327"/>
                </a:cubicBezTo>
                <a:cubicBezTo>
                  <a:pt x="9260" y="15635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资料带 25"/>
          <p:cNvSpPr/>
          <p:nvPr/>
        </p:nvSpPr>
        <p:spPr>
          <a:xfrm rot="16941358" flipV="1">
            <a:off x="9604706" y="2172555"/>
            <a:ext cx="2525705" cy="1851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394"/>
              <a:gd name="connsiteX1-32651" fmla="*/ 2370 w 13808"/>
              <a:gd name="connsiteY1-32652" fmla="*/ 6237 h 17394"/>
              <a:gd name="connsiteX2-32653" fmla="*/ 4176 w 13808"/>
              <a:gd name="connsiteY2-32654" fmla="*/ 5164 h 17394"/>
              <a:gd name="connsiteX3-32655" fmla="*/ 6507 w 13808"/>
              <a:gd name="connsiteY3-32656" fmla="*/ 3399 h 17394"/>
              <a:gd name="connsiteX4-32657" fmla="*/ 7079 w 13808"/>
              <a:gd name="connsiteY4-32658" fmla="*/ 2367 h 17394"/>
              <a:gd name="connsiteX5-32659" fmla="*/ 7253 w 13808"/>
              <a:gd name="connsiteY5-32660" fmla="*/ 2149 h 17394"/>
              <a:gd name="connsiteX6-32661" fmla="*/ 7474 w 13808"/>
              <a:gd name="connsiteY6-32662" fmla="*/ 826 h 17394"/>
              <a:gd name="connsiteX7-32663" fmla="*/ 7824 w 13808"/>
              <a:gd name="connsiteY7-32664" fmla="*/ 961 h 17394"/>
              <a:gd name="connsiteX8-32665" fmla="*/ 8180 w 13808"/>
              <a:gd name="connsiteY8-32666" fmla="*/ 1915 h 17394"/>
              <a:gd name="connsiteX9-32667" fmla="*/ 8912 w 13808"/>
              <a:gd name="connsiteY9-32668" fmla="*/ 752 h 17394"/>
              <a:gd name="connsiteX10-32669" fmla="*/ 8584 w 13808"/>
              <a:gd name="connsiteY10-32670" fmla="*/ 1546 h 17394"/>
              <a:gd name="connsiteX11-32671" fmla="*/ 9243 w 13808"/>
              <a:gd name="connsiteY11-32672" fmla="*/ 19 h 17394"/>
              <a:gd name="connsiteX12-32673" fmla="*/ 9729 w 13808"/>
              <a:gd name="connsiteY12-32674" fmla="*/ 14 h 17394"/>
              <a:gd name="connsiteX13-32675" fmla="*/ 9825 w 13808"/>
              <a:gd name="connsiteY13-32676" fmla="*/ 1200 h 17394"/>
              <a:gd name="connsiteX14-32677" fmla="*/ 11867 w 13808"/>
              <a:gd name="connsiteY14-32678" fmla="*/ 3664 h 17394"/>
              <a:gd name="connsiteX15-32679" fmla="*/ 12750 w 13808"/>
              <a:gd name="connsiteY15-32680" fmla="*/ 6051 h 17394"/>
              <a:gd name="connsiteX16-32681" fmla="*/ 13658 w 13808"/>
              <a:gd name="connsiteY16-32682" fmla="*/ 12081 h 17394"/>
              <a:gd name="connsiteX17-32683" fmla="*/ 13780 w 13808"/>
              <a:gd name="connsiteY17-32684" fmla="*/ 17062 h 17394"/>
              <a:gd name="connsiteX18-32685" fmla="*/ 13607 w 13808"/>
              <a:gd name="connsiteY18-32686" fmla="*/ 15125 h 17394"/>
              <a:gd name="connsiteX19-32687" fmla="*/ 13248 w 13808"/>
              <a:gd name="connsiteY19-32688" fmla="*/ 17053 h 17394"/>
              <a:gd name="connsiteX20-32689" fmla="*/ 13395 w 13808"/>
              <a:gd name="connsiteY20-32690" fmla="*/ 13248 h 17394"/>
              <a:gd name="connsiteX21-32691" fmla="*/ 12761 w 13808"/>
              <a:gd name="connsiteY21-32692" fmla="*/ 9413 h 17394"/>
              <a:gd name="connsiteX22-32693" fmla="*/ 12910 w 13808"/>
              <a:gd name="connsiteY22-32694" fmla="*/ 13350 h 17394"/>
              <a:gd name="connsiteX23-32695" fmla="*/ 12761 w 13808"/>
              <a:gd name="connsiteY23-32696" fmla="*/ 15135 h 17394"/>
              <a:gd name="connsiteX24-32697" fmla="*/ 12371 w 13808"/>
              <a:gd name="connsiteY24-32698" fmla="*/ 17220 h 17394"/>
              <a:gd name="connsiteX25-32699" fmla="*/ 12465 w 13808"/>
              <a:gd name="connsiteY25-32700" fmla="*/ 10366 h 17394"/>
              <a:gd name="connsiteX26-32701" fmla="*/ 12113 w 13808"/>
              <a:gd name="connsiteY26-32702" fmla="*/ 6415 h 17394"/>
              <a:gd name="connsiteX27-32703" fmla="*/ 11546 w 13808"/>
              <a:gd name="connsiteY27-32704" fmla="*/ 4727 h 17394"/>
              <a:gd name="connsiteX28-32705" fmla="*/ 11713 w 13808"/>
              <a:gd name="connsiteY28-32706" fmla="*/ 7113 h 17394"/>
              <a:gd name="connsiteX29-32707" fmla="*/ 11954 w 13808"/>
              <a:gd name="connsiteY29-32708" fmla="*/ 7984 h 17394"/>
              <a:gd name="connsiteX30-32709" fmla="*/ 12312 w 13808"/>
              <a:gd name="connsiteY30-32710" fmla="*/ 9938 h 17394"/>
              <a:gd name="connsiteX31-32711" fmla="*/ 11938 w 13808"/>
              <a:gd name="connsiteY31-32712" fmla="*/ 9257 h 17394"/>
              <a:gd name="connsiteX32-32713" fmla="*/ 12198 w 13808"/>
              <a:gd name="connsiteY32-32714" fmla="*/ 14201 h 17394"/>
              <a:gd name="connsiteX33-32715" fmla="*/ 12042 w 13808"/>
              <a:gd name="connsiteY33-32716" fmla="*/ 16611 h 17394"/>
              <a:gd name="connsiteX34-32717" fmla="*/ 11833 w 13808"/>
              <a:gd name="connsiteY34-32718" fmla="*/ 13325 h 17394"/>
              <a:gd name="connsiteX35-32719" fmla="*/ 11685 w 13808"/>
              <a:gd name="connsiteY35-32720" fmla="*/ 11252 h 17394"/>
              <a:gd name="connsiteX36-32721" fmla="*/ 11028 w 13808"/>
              <a:gd name="connsiteY36-32722" fmla="*/ 6212 h 17394"/>
              <a:gd name="connsiteX37-32723" fmla="*/ 11374 w 13808"/>
              <a:gd name="connsiteY37-32724" fmla="*/ 11757 h 17394"/>
              <a:gd name="connsiteX38-32725" fmla="*/ 11574 w 13808"/>
              <a:gd name="connsiteY38-32726" fmla="*/ 14285 h 17394"/>
              <a:gd name="connsiteX39-32727" fmla="*/ 11403 w 13808"/>
              <a:gd name="connsiteY39-32728" fmla="*/ 16746 h 17394"/>
              <a:gd name="connsiteX40-32729" fmla="*/ 11211 w 13808"/>
              <a:gd name="connsiteY40-32730" fmla="*/ 13822 h 17394"/>
              <a:gd name="connsiteX41-32731" fmla="*/ 10807 w 13808"/>
              <a:gd name="connsiteY41-32732" fmla="*/ 16705 h 17394"/>
              <a:gd name="connsiteX42-32733" fmla="*/ 10464 w 13808"/>
              <a:gd name="connsiteY42-32734" fmla="*/ 17020 h 17394"/>
              <a:gd name="connsiteX43-32735" fmla="*/ 10543 w 13808"/>
              <a:gd name="connsiteY43-32736" fmla="*/ 16578 h 17394"/>
              <a:gd name="connsiteX44-32737" fmla="*/ 10656 w 13808"/>
              <a:gd name="connsiteY44-32738" fmla="*/ 15449 h 17394"/>
              <a:gd name="connsiteX45-32739" fmla="*/ 10782 w 13808"/>
              <a:gd name="connsiteY45-32740" fmla="*/ 14870 h 17394"/>
              <a:gd name="connsiteX46-32741" fmla="*/ 10671 w 13808"/>
              <a:gd name="connsiteY46-32742" fmla="*/ 15401 h 17394"/>
              <a:gd name="connsiteX47-32743" fmla="*/ 10281 w 13808"/>
              <a:gd name="connsiteY47-32744" fmla="*/ 15775 h 17394"/>
              <a:gd name="connsiteX48-32745" fmla="*/ 10477 w 13808"/>
              <a:gd name="connsiteY48-32746" fmla="*/ 15076 h 17394"/>
              <a:gd name="connsiteX49-32747" fmla="*/ 10332 w 13808"/>
              <a:gd name="connsiteY49-32748" fmla="*/ 14496 h 17394"/>
              <a:gd name="connsiteX50-32749" fmla="*/ 10390 w 13808"/>
              <a:gd name="connsiteY50-32750" fmla="*/ 14890 h 17394"/>
              <a:gd name="connsiteX51-32751" fmla="*/ 10582 w 13808"/>
              <a:gd name="connsiteY51-32752" fmla="*/ 13974 h 17394"/>
              <a:gd name="connsiteX52-32753" fmla="*/ 10823 w 13808"/>
              <a:gd name="connsiteY52-32754" fmla="*/ 8335 h 17394"/>
              <a:gd name="connsiteX53-32755" fmla="*/ 10354 w 13808"/>
              <a:gd name="connsiteY53-32756" fmla="*/ 12175 h 17394"/>
              <a:gd name="connsiteX54-32757" fmla="*/ 9680 w 13808"/>
              <a:gd name="connsiteY54-32758" fmla="*/ 15374 h 17394"/>
              <a:gd name="connsiteX55-32759" fmla="*/ 9969 w 13808"/>
              <a:gd name="connsiteY55-32760" fmla="*/ 11851 h 17394"/>
              <a:gd name="connsiteX56-32761" fmla="*/ 9111 w 13808"/>
              <a:gd name="connsiteY56-32762" fmla="*/ 13356 h 17394"/>
              <a:gd name="connsiteX57-32763" fmla="*/ 9699 w 13808"/>
              <a:gd name="connsiteY57-32764" fmla="*/ 11442 h 17394"/>
              <a:gd name="connsiteX58-32765" fmla="*/ 10116 w 13808"/>
              <a:gd name="connsiteY58-32766" fmla="*/ 10172 h 17394"/>
              <a:gd name="connsiteX59-32767" fmla="*/ 10358 w 13808"/>
              <a:gd name="connsiteY59-32768" fmla="*/ 5435 h 17394"/>
              <a:gd name="connsiteX60-32769" fmla="*/ 9432 w 13808"/>
              <a:gd name="connsiteY60-32770" fmla="*/ 3443 h 17394"/>
              <a:gd name="connsiteX61-32771" fmla="*/ 7255 w 13808"/>
              <a:gd name="connsiteY61-32772" fmla="*/ 4898 h 17394"/>
              <a:gd name="connsiteX62-32773" fmla="*/ 7132 w 13808"/>
              <a:gd name="connsiteY62-32774" fmla="*/ 6450 h 17394"/>
              <a:gd name="connsiteX63-32775" fmla="*/ 6527 w 13808"/>
              <a:gd name="connsiteY63-32776" fmla="*/ 6132 h 17394"/>
              <a:gd name="connsiteX64-32777" fmla="*/ 6351 w 13808"/>
              <a:gd name="connsiteY64-32778" fmla="*/ 6663 h 17394"/>
              <a:gd name="connsiteX65-32779" fmla="*/ 6001 w 13808"/>
              <a:gd name="connsiteY65-32780" fmla="*/ 6935 h 17394"/>
              <a:gd name="connsiteX66-32781" fmla="*/ 5399 w 13808"/>
              <a:gd name="connsiteY66-32782" fmla="*/ 7260 h 17394"/>
              <a:gd name="connsiteX67-32783" fmla="*/ 5530 w 13808"/>
              <a:gd name="connsiteY67-32784" fmla="*/ 7171 h 17394"/>
              <a:gd name="connsiteX68-32785" fmla="*/ 5907 w 13808"/>
              <a:gd name="connsiteY68-32786" fmla="*/ 7016 h 17394"/>
              <a:gd name="connsiteX69-32787" fmla="*/ 5409 w 13808"/>
              <a:gd name="connsiteY69-32788" fmla="*/ 7287 h 17394"/>
              <a:gd name="connsiteX70-32789" fmla="*/ 4445 w 13808"/>
              <a:gd name="connsiteY70-32790" fmla="*/ 8017 h 17394"/>
              <a:gd name="connsiteX71-32791" fmla="*/ 3889 w 13808"/>
              <a:gd name="connsiteY71-32792" fmla="*/ 8372 h 17394"/>
              <a:gd name="connsiteX72-32793" fmla="*/ 3169 w 13808"/>
              <a:gd name="connsiteY72-32794" fmla="*/ 8683 h 17394"/>
              <a:gd name="connsiteX73-32795" fmla="*/ 1519 w 13808"/>
              <a:gd name="connsiteY73-32796" fmla="*/ 9330 h 17394"/>
              <a:gd name="connsiteX74-32797" fmla="*/ 482 w 13808"/>
              <a:gd name="connsiteY74-32798" fmla="*/ 9936 h 17394"/>
              <a:gd name="connsiteX75-32799" fmla="*/ 330 w 13808"/>
              <a:gd name="connsiteY75-32800" fmla="*/ 8790 h 17394"/>
              <a:gd name="connsiteX76-32801" fmla="*/ 109 w 13808"/>
              <a:gd name="connsiteY76-32802" fmla="*/ 7008 h 17394"/>
              <a:gd name="connsiteX0-32803" fmla="*/ 109 w 13808"/>
              <a:gd name="connsiteY0-32804" fmla="*/ 7008 h 17394"/>
              <a:gd name="connsiteX1-32805" fmla="*/ 2381 w 13808"/>
              <a:gd name="connsiteY1-32806" fmla="*/ 5863 h 17394"/>
              <a:gd name="connsiteX2-32807" fmla="*/ 4176 w 13808"/>
              <a:gd name="connsiteY2-32808" fmla="*/ 5164 h 17394"/>
              <a:gd name="connsiteX3-32809" fmla="*/ 6507 w 13808"/>
              <a:gd name="connsiteY3-32810" fmla="*/ 3399 h 17394"/>
              <a:gd name="connsiteX4-32811" fmla="*/ 7079 w 13808"/>
              <a:gd name="connsiteY4-32812" fmla="*/ 2367 h 17394"/>
              <a:gd name="connsiteX5-32813" fmla="*/ 7253 w 13808"/>
              <a:gd name="connsiteY5-32814" fmla="*/ 2149 h 17394"/>
              <a:gd name="connsiteX6-32815" fmla="*/ 7474 w 13808"/>
              <a:gd name="connsiteY6-32816" fmla="*/ 826 h 17394"/>
              <a:gd name="connsiteX7-32817" fmla="*/ 7824 w 13808"/>
              <a:gd name="connsiteY7-32818" fmla="*/ 961 h 17394"/>
              <a:gd name="connsiteX8-32819" fmla="*/ 8180 w 13808"/>
              <a:gd name="connsiteY8-32820" fmla="*/ 1915 h 17394"/>
              <a:gd name="connsiteX9-32821" fmla="*/ 8912 w 13808"/>
              <a:gd name="connsiteY9-32822" fmla="*/ 752 h 17394"/>
              <a:gd name="connsiteX10-32823" fmla="*/ 8584 w 13808"/>
              <a:gd name="connsiteY10-32824" fmla="*/ 1546 h 17394"/>
              <a:gd name="connsiteX11-32825" fmla="*/ 9243 w 13808"/>
              <a:gd name="connsiteY11-32826" fmla="*/ 19 h 17394"/>
              <a:gd name="connsiteX12-32827" fmla="*/ 9729 w 13808"/>
              <a:gd name="connsiteY12-32828" fmla="*/ 14 h 17394"/>
              <a:gd name="connsiteX13-32829" fmla="*/ 9825 w 13808"/>
              <a:gd name="connsiteY13-32830" fmla="*/ 1200 h 17394"/>
              <a:gd name="connsiteX14-32831" fmla="*/ 11867 w 13808"/>
              <a:gd name="connsiteY14-32832" fmla="*/ 3664 h 17394"/>
              <a:gd name="connsiteX15-32833" fmla="*/ 12750 w 13808"/>
              <a:gd name="connsiteY15-32834" fmla="*/ 6051 h 17394"/>
              <a:gd name="connsiteX16-32835" fmla="*/ 13658 w 13808"/>
              <a:gd name="connsiteY16-32836" fmla="*/ 12081 h 17394"/>
              <a:gd name="connsiteX17-32837" fmla="*/ 13780 w 13808"/>
              <a:gd name="connsiteY17-32838" fmla="*/ 17062 h 17394"/>
              <a:gd name="connsiteX18-32839" fmla="*/ 13607 w 13808"/>
              <a:gd name="connsiteY18-32840" fmla="*/ 15125 h 17394"/>
              <a:gd name="connsiteX19-32841" fmla="*/ 13248 w 13808"/>
              <a:gd name="connsiteY19-32842" fmla="*/ 17053 h 17394"/>
              <a:gd name="connsiteX20-32843" fmla="*/ 13395 w 13808"/>
              <a:gd name="connsiteY20-32844" fmla="*/ 13248 h 17394"/>
              <a:gd name="connsiteX21-32845" fmla="*/ 12761 w 13808"/>
              <a:gd name="connsiteY21-32846" fmla="*/ 9413 h 17394"/>
              <a:gd name="connsiteX22-32847" fmla="*/ 12910 w 13808"/>
              <a:gd name="connsiteY22-32848" fmla="*/ 13350 h 17394"/>
              <a:gd name="connsiteX23-32849" fmla="*/ 12761 w 13808"/>
              <a:gd name="connsiteY23-32850" fmla="*/ 15135 h 17394"/>
              <a:gd name="connsiteX24-32851" fmla="*/ 12371 w 13808"/>
              <a:gd name="connsiteY24-32852" fmla="*/ 17220 h 17394"/>
              <a:gd name="connsiteX25-32853" fmla="*/ 12465 w 13808"/>
              <a:gd name="connsiteY25-32854" fmla="*/ 10366 h 17394"/>
              <a:gd name="connsiteX26-32855" fmla="*/ 12113 w 13808"/>
              <a:gd name="connsiteY26-32856" fmla="*/ 6415 h 17394"/>
              <a:gd name="connsiteX27-32857" fmla="*/ 11546 w 13808"/>
              <a:gd name="connsiteY27-32858" fmla="*/ 4727 h 17394"/>
              <a:gd name="connsiteX28-32859" fmla="*/ 11713 w 13808"/>
              <a:gd name="connsiteY28-32860" fmla="*/ 7113 h 17394"/>
              <a:gd name="connsiteX29-32861" fmla="*/ 11954 w 13808"/>
              <a:gd name="connsiteY29-32862" fmla="*/ 7984 h 17394"/>
              <a:gd name="connsiteX30-32863" fmla="*/ 12312 w 13808"/>
              <a:gd name="connsiteY30-32864" fmla="*/ 9938 h 17394"/>
              <a:gd name="connsiteX31-32865" fmla="*/ 11938 w 13808"/>
              <a:gd name="connsiteY31-32866" fmla="*/ 9257 h 17394"/>
              <a:gd name="connsiteX32-32867" fmla="*/ 12198 w 13808"/>
              <a:gd name="connsiteY32-32868" fmla="*/ 14201 h 17394"/>
              <a:gd name="connsiteX33-32869" fmla="*/ 12042 w 13808"/>
              <a:gd name="connsiteY33-32870" fmla="*/ 16611 h 17394"/>
              <a:gd name="connsiteX34-32871" fmla="*/ 11833 w 13808"/>
              <a:gd name="connsiteY34-32872" fmla="*/ 13325 h 17394"/>
              <a:gd name="connsiteX35-32873" fmla="*/ 11685 w 13808"/>
              <a:gd name="connsiteY35-32874" fmla="*/ 11252 h 17394"/>
              <a:gd name="connsiteX36-32875" fmla="*/ 11028 w 13808"/>
              <a:gd name="connsiteY36-32876" fmla="*/ 6212 h 17394"/>
              <a:gd name="connsiteX37-32877" fmla="*/ 11374 w 13808"/>
              <a:gd name="connsiteY37-32878" fmla="*/ 11757 h 17394"/>
              <a:gd name="connsiteX38-32879" fmla="*/ 11574 w 13808"/>
              <a:gd name="connsiteY38-32880" fmla="*/ 14285 h 17394"/>
              <a:gd name="connsiteX39-32881" fmla="*/ 11403 w 13808"/>
              <a:gd name="connsiteY39-32882" fmla="*/ 16746 h 17394"/>
              <a:gd name="connsiteX40-32883" fmla="*/ 11211 w 13808"/>
              <a:gd name="connsiteY40-32884" fmla="*/ 13822 h 17394"/>
              <a:gd name="connsiteX41-32885" fmla="*/ 10807 w 13808"/>
              <a:gd name="connsiteY41-32886" fmla="*/ 16705 h 17394"/>
              <a:gd name="connsiteX42-32887" fmla="*/ 10464 w 13808"/>
              <a:gd name="connsiteY42-32888" fmla="*/ 17020 h 17394"/>
              <a:gd name="connsiteX43-32889" fmla="*/ 10543 w 13808"/>
              <a:gd name="connsiteY43-32890" fmla="*/ 16578 h 17394"/>
              <a:gd name="connsiteX44-32891" fmla="*/ 10656 w 13808"/>
              <a:gd name="connsiteY44-32892" fmla="*/ 15449 h 17394"/>
              <a:gd name="connsiteX45-32893" fmla="*/ 10782 w 13808"/>
              <a:gd name="connsiteY45-32894" fmla="*/ 14870 h 17394"/>
              <a:gd name="connsiteX46-32895" fmla="*/ 10671 w 13808"/>
              <a:gd name="connsiteY46-32896" fmla="*/ 15401 h 17394"/>
              <a:gd name="connsiteX47-32897" fmla="*/ 10281 w 13808"/>
              <a:gd name="connsiteY47-32898" fmla="*/ 15775 h 17394"/>
              <a:gd name="connsiteX48-32899" fmla="*/ 10477 w 13808"/>
              <a:gd name="connsiteY48-32900" fmla="*/ 15076 h 17394"/>
              <a:gd name="connsiteX49-32901" fmla="*/ 10332 w 13808"/>
              <a:gd name="connsiteY49-32902" fmla="*/ 14496 h 17394"/>
              <a:gd name="connsiteX50-32903" fmla="*/ 10390 w 13808"/>
              <a:gd name="connsiteY50-32904" fmla="*/ 14890 h 17394"/>
              <a:gd name="connsiteX51-32905" fmla="*/ 10582 w 13808"/>
              <a:gd name="connsiteY51-32906" fmla="*/ 13974 h 17394"/>
              <a:gd name="connsiteX52-32907" fmla="*/ 10823 w 13808"/>
              <a:gd name="connsiteY52-32908" fmla="*/ 8335 h 17394"/>
              <a:gd name="connsiteX53-32909" fmla="*/ 10354 w 13808"/>
              <a:gd name="connsiteY53-32910" fmla="*/ 12175 h 17394"/>
              <a:gd name="connsiteX54-32911" fmla="*/ 9680 w 13808"/>
              <a:gd name="connsiteY54-32912" fmla="*/ 15374 h 17394"/>
              <a:gd name="connsiteX55-32913" fmla="*/ 9969 w 13808"/>
              <a:gd name="connsiteY55-32914" fmla="*/ 11851 h 17394"/>
              <a:gd name="connsiteX56-32915" fmla="*/ 9111 w 13808"/>
              <a:gd name="connsiteY56-32916" fmla="*/ 13356 h 17394"/>
              <a:gd name="connsiteX57-32917" fmla="*/ 9699 w 13808"/>
              <a:gd name="connsiteY57-32918" fmla="*/ 11442 h 17394"/>
              <a:gd name="connsiteX58-32919" fmla="*/ 10116 w 13808"/>
              <a:gd name="connsiteY58-32920" fmla="*/ 10172 h 17394"/>
              <a:gd name="connsiteX59-32921" fmla="*/ 10358 w 13808"/>
              <a:gd name="connsiteY59-32922" fmla="*/ 5435 h 17394"/>
              <a:gd name="connsiteX60-32923" fmla="*/ 9432 w 13808"/>
              <a:gd name="connsiteY60-32924" fmla="*/ 3443 h 17394"/>
              <a:gd name="connsiteX61-32925" fmla="*/ 7255 w 13808"/>
              <a:gd name="connsiteY61-32926" fmla="*/ 4898 h 17394"/>
              <a:gd name="connsiteX62-32927" fmla="*/ 7132 w 13808"/>
              <a:gd name="connsiteY62-32928" fmla="*/ 6450 h 17394"/>
              <a:gd name="connsiteX63-32929" fmla="*/ 6527 w 13808"/>
              <a:gd name="connsiteY63-32930" fmla="*/ 6132 h 17394"/>
              <a:gd name="connsiteX64-32931" fmla="*/ 6351 w 13808"/>
              <a:gd name="connsiteY64-32932" fmla="*/ 6663 h 17394"/>
              <a:gd name="connsiteX65-32933" fmla="*/ 6001 w 13808"/>
              <a:gd name="connsiteY65-32934" fmla="*/ 6935 h 17394"/>
              <a:gd name="connsiteX66-32935" fmla="*/ 5399 w 13808"/>
              <a:gd name="connsiteY66-32936" fmla="*/ 7260 h 17394"/>
              <a:gd name="connsiteX67-32937" fmla="*/ 5530 w 13808"/>
              <a:gd name="connsiteY67-32938" fmla="*/ 7171 h 17394"/>
              <a:gd name="connsiteX68-32939" fmla="*/ 5907 w 13808"/>
              <a:gd name="connsiteY68-32940" fmla="*/ 7016 h 17394"/>
              <a:gd name="connsiteX69-32941" fmla="*/ 5409 w 13808"/>
              <a:gd name="connsiteY69-32942" fmla="*/ 7287 h 17394"/>
              <a:gd name="connsiteX70-32943" fmla="*/ 4445 w 13808"/>
              <a:gd name="connsiteY70-32944" fmla="*/ 8017 h 17394"/>
              <a:gd name="connsiteX71-32945" fmla="*/ 3889 w 13808"/>
              <a:gd name="connsiteY71-32946" fmla="*/ 8372 h 17394"/>
              <a:gd name="connsiteX72-32947" fmla="*/ 3169 w 13808"/>
              <a:gd name="connsiteY72-32948" fmla="*/ 8683 h 17394"/>
              <a:gd name="connsiteX73-32949" fmla="*/ 1519 w 13808"/>
              <a:gd name="connsiteY73-32950" fmla="*/ 9330 h 17394"/>
              <a:gd name="connsiteX74-32951" fmla="*/ 482 w 13808"/>
              <a:gd name="connsiteY74-32952" fmla="*/ 9936 h 17394"/>
              <a:gd name="connsiteX75-32953" fmla="*/ 330 w 13808"/>
              <a:gd name="connsiteY75-32954" fmla="*/ 8790 h 17394"/>
              <a:gd name="connsiteX76-32955" fmla="*/ 109 w 13808"/>
              <a:gd name="connsiteY76-32956" fmla="*/ 7008 h 17394"/>
              <a:gd name="connsiteX0-32957" fmla="*/ 109 w 13808"/>
              <a:gd name="connsiteY0-32958" fmla="*/ 7008 h 17394"/>
              <a:gd name="connsiteX1-32959" fmla="*/ 953 w 13808"/>
              <a:gd name="connsiteY1-32960" fmla="*/ 5729 h 17394"/>
              <a:gd name="connsiteX2-32961" fmla="*/ 2381 w 13808"/>
              <a:gd name="connsiteY2-32962" fmla="*/ 5863 h 17394"/>
              <a:gd name="connsiteX3-32963" fmla="*/ 4176 w 13808"/>
              <a:gd name="connsiteY3-32964" fmla="*/ 5164 h 17394"/>
              <a:gd name="connsiteX4-32965" fmla="*/ 6507 w 13808"/>
              <a:gd name="connsiteY4-32966" fmla="*/ 3399 h 17394"/>
              <a:gd name="connsiteX5-32967" fmla="*/ 7079 w 13808"/>
              <a:gd name="connsiteY5-32968" fmla="*/ 2367 h 17394"/>
              <a:gd name="connsiteX6-32969" fmla="*/ 7253 w 13808"/>
              <a:gd name="connsiteY6-32970" fmla="*/ 2149 h 17394"/>
              <a:gd name="connsiteX7-32971" fmla="*/ 7474 w 13808"/>
              <a:gd name="connsiteY7-32972" fmla="*/ 826 h 17394"/>
              <a:gd name="connsiteX8-32973" fmla="*/ 7824 w 13808"/>
              <a:gd name="connsiteY8-32974" fmla="*/ 961 h 17394"/>
              <a:gd name="connsiteX9-32975" fmla="*/ 8180 w 13808"/>
              <a:gd name="connsiteY9-32976" fmla="*/ 1915 h 17394"/>
              <a:gd name="connsiteX10-32977" fmla="*/ 8912 w 13808"/>
              <a:gd name="connsiteY10-32978" fmla="*/ 752 h 17394"/>
              <a:gd name="connsiteX11-32979" fmla="*/ 8584 w 13808"/>
              <a:gd name="connsiteY11-32980" fmla="*/ 1546 h 17394"/>
              <a:gd name="connsiteX12-32981" fmla="*/ 9243 w 13808"/>
              <a:gd name="connsiteY12-32982" fmla="*/ 19 h 17394"/>
              <a:gd name="connsiteX13-32983" fmla="*/ 9729 w 13808"/>
              <a:gd name="connsiteY13-32984" fmla="*/ 14 h 17394"/>
              <a:gd name="connsiteX14-32985" fmla="*/ 9825 w 13808"/>
              <a:gd name="connsiteY14-32986" fmla="*/ 1200 h 17394"/>
              <a:gd name="connsiteX15-32987" fmla="*/ 11867 w 13808"/>
              <a:gd name="connsiteY15-32988" fmla="*/ 3664 h 17394"/>
              <a:gd name="connsiteX16-32989" fmla="*/ 12750 w 13808"/>
              <a:gd name="connsiteY16-32990" fmla="*/ 6051 h 17394"/>
              <a:gd name="connsiteX17-32991" fmla="*/ 13658 w 13808"/>
              <a:gd name="connsiteY17-32992" fmla="*/ 12081 h 17394"/>
              <a:gd name="connsiteX18-32993" fmla="*/ 13780 w 13808"/>
              <a:gd name="connsiteY18-32994" fmla="*/ 17062 h 17394"/>
              <a:gd name="connsiteX19-32995" fmla="*/ 13607 w 13808"/>
              <a:gd name="connsiteY19-32996" fmla="*/ 15125 h 17394"/>
              <a:gd name="connsiteX20-32997" fmla="*/ 13248 w 13808"/>
              <a:gd name="connsiteY20-32998" fmla="*/ 17053 h 17394"/>
              <a:gd name="connsiteX21-32999" fmla="*/ 13395 w 13808"/>
              <a:gd name="connsiteY21-33000" fmla="*/ 13248 h 17394"/>
              <a:gd name="connsiteX22-33001" fmla="*/ 12761 w 13808"/>
              <a:gd name="connsiteY22-33002" fmla="*/ 9413 h 17394"/>
              <a:gd name="connsiteX23-33003" fmla="*/ 12910 w 13808"/>
              <a:gd name="connsiteY23-33004" fmla="*/ 13350 h 17394"/>
              <a:gd name="connsiteX24-33005" fmla="*/ 12761 w 13808"/>
              <a:gd name="connsiteY24-33006" fmla="*/ 15135 h 17394"/>
              <a:gd name="connsiteX25-33007" fmla="*/ 12371 w 13808"/>
              <a:gd name="connsiteY25-33008" fmla="*/ 17220 h 17394"/>
              <a:gd name="connsiteX26-33009" fmla="*/ 12465 w 13808"/>
              <a:gd name="connsiteY26-33010" fmla="*/ 10366 h 17394"/>
              <a:gd name="connsiteX27-33011" fmla="*/ 12113 w 13808"/>
              <a:gd name="connsiteY27-33012" fmla="*/ 6415 h 17394"/>
              <a:gd name="connsiteX28-33013" fmla="*/ 11546 w 13808"/>
              <a:gd name="connsiteY28-33014" fmla="*/ 4727 h 17394"/>
              <a:gd name="connsiteX29-33015" fmla="*/ 11713 w 13808"/>
              <a:gd name="connsiteY29-33016" fmla="*/ 7113 h 17394"/>
              <a:gd name="connsiteX30-33017" fmla="*/ 11954 w 13808"/>
              <a:gd name="connsiteY30-33018" fmla="*/ 7984 h 17394"/>
              <a:gd name="connsiteX31-33019" fmla="*/ 12312 w 13808"/>
              <a:gd name="connsiteY31-33020" fmla="*/ 9938 h 17394"/>
              <a:gd name="connsiteX32-33021" fmla="*/ 11938 w 13808"/>
              <a:gd name="connsiteY32-33022" fmla="*/ 9257 h 17394"/>
              <a:gd name="connsiteX33-33023" fmla="*/ 12198 w 13808"/>
              <a:gd name="connsiteY33-33024" fmla="*/ 14201 h 17394"/>
              <a:gd name="connsiteX34-33025" fmla="*/ 12042 w 13808"/>
              <a:gd name="connsiteY34-33026" fmla="*/ 16611 h 17394"/>
              <a:gd name="connsiteX35-33027" fmla="*/ 11833 w 13808"/>
              <a:gd name="connsiteY35-33028" fmla="*/ 13325 h 17394"/>
              <a:gd name="connsiteX36-33029" fmla="*/ 11685 w 13808"/>
              <a:gd name="connsiteY36-33030" fmla="*/ 11252 h 17394"/>
              <a:gd name="connsiteX37-33031" fmla="*/ 11028 w 13808"/>
              <a:gd name="connsiteY37-33032" fmla="*/ 6212 h 17394"/>
              <a:gd name="connsiteX38-33033" fmla="*/ 11374 w 13808"/>
              <a:gd name="connsiteY38-33034" fmla="*/ 11757 h 17394"/>
              <a:gd name="connsiteX39-33035" fmla="*/ 11574 w 13808"/>
              <a:gd name="connsiteY39-33036" fmla="*/ 14285 h 17394"/>
              <a:gd name="connsiteX40-33037" fmla="*/ 11403 w 13808"/>
              <a:gd name="connsiteY40-33038" fmla="*/ 16746 h 17394"/>
              <a:gd name="connsiteX41-33039" fmla="*/ 11211 w 13808"/>
              <a:gd name="connsiteY41-33040" fmla="*/ 13822 h 17394"/>
              <a:gd name="connsiteX42-33041" fmla="*/ 10807 w 13808"/>
              <a:gd name="connsiteY42-33042" fmla="*/ 16705 h 17394"/>
              <a:gd name="connsiteX43-33043" fmla="*/ 10464 w 13808"/>
              <a:gd name="connsiteY43-33044" fmla="*/ 17020 h 17394"/>
              <a:gd name="connsiteX44-33045" fmla="*/ 10543 w 13808"/>
              <a:gd name="connsiteY44-33046" fmla="*/ 16578 h 17394"/>
              <a:gd name="connsiteX45-33047" fmla="*/ 10656 w 13808"/>
              <a:gd name="connsiteY45-33048" fmla="*/ 15449 h 17394"/>
              <a:gd name="connsiteX46-33049" fmla="*/ 10782 w 13808"/>
              <a:gd name="connsiteY46-33050" fmla="*/ 14870 h 17394"/>
              <a:gd name="connsiteX47-33051" fmla="*/ 10671 w 13808"/>
              <a:gd name="connsiteY47-33052" fmla="*/ 15401 h 17394"/>
              <a:gd name="connsiteX48-33053" fmla="*/ 10281 w 13808"/>
              <a:gd name="connsiteY48-33054" fmla="*/ 15775 h 17394"/>
              <a:gd name="connsiteX49-33055" fmla="*/ 10477 w 13808"/>
              <a:gd name="connsiteY49-33056" fmla="*/ 15076 h 17394"/>
              <a:gd name="connsiteX50-33057" fmla="*/ 10332 w 13808"/>
              <a:gd name="connsiteY50-33058" fmla="*/ 14496 h 17394"/>
              <a:gd name="connsiteX51-33059" fmla="*/ 10390 w 13808"/>
              <a:gd name="connsiteY51-33060" fmla="*/ 14890 h 17394"/>
              <a:gd name="connsiteX52-33061" fmla="*/ 10582 w 13808"/>
              <a:gd name="connsiteY52-33062" fmla="*/ 13974 h 17394"/>
              <a:gd name="connsiteX53-33063" fmla="*/ 10823 w 13808"/>
              <a:gd name="connsiteY53-33064" fmla="*/ 8335 h 17394"/>
              <a:gd name="connsiteX54-33065" fmla="*/ 10354 w 13808"/>
              <a:gd name="connsiteY54-33066" fmla="*/ 12175 h 17394"/>
              <a:gd name="connsiteX55-33067" fmla="*/ 9680 w 13808"/>
              <a:gd name="connsiteY55-33068" fmla="*/ 15374 h 17394"/>
              <a:gd name="connsiteX56-33069" fmla="*/ 9969 w 13808"/>
              <a:gd name="connsiteY56-33070" fmla="*/ 11851 h 17394"/>
              <a:gd name="connsiteX57-33071" fmla="*/ 9111 w 13808"/>
              <a:gd name="connsiteY57-33072" fmla="*/ 13356 h 17394"/>
              <a:gd name="connsiteX58-33073" fmla="*/ 9699 w 13808"/>
              <a:gd name="connsiteY58-33074" fmla="*/ 11442 h 17394"/>
              <a:gd name="connsiteX59-33075" fmla="*/ 10116 w 13808"/>
              <a:gd name="connsiteY59-33076" fmla="*/ 10172 h 17394"/>
              <a:gd name="connsiteX60-33077" fmla="*/ 10358 w 13808"/>
              <a:gd name="connsiteY60-33078" fmla="*/ 5435 h 17394"/>
              <a:gd name="connsiteX61-33079" fmla="*/ 9432 w 13808"/>
              <a:gd name="connsiteY61-33080" fmla="*/ 3443 h 17394"/>
              <a:gd name="connsiteX62-33081" fmla="*/ 7255 w 13808"/>
              <a:gd name="connsiteY62-33082" fmla="*/ 4898 h 17394"/>
              <a:gd name="connsiteX63-33083" fmla="*/ 7132 w 13808"/>
              <a:gd name="connsiteY63-33084" fmla="*/ 6450 h 17394"/>
              <a:gd name="connsiteX64-33085" fmla="*/ 6527 w 13808"/>
              <a:gd name="connsiteY64-33086" fmla="*/ 6132 h 17394"/>
              <a:gd name="connsiteX65-33087" fmla="*/ 6351 w 13808"/>
              <a:gd name="connsiteY65-33088" fmla="*/ 6663 h 17394"/>
              <a:gd name="connsiteX66-33089" fmla="*/ 6001 w 13808"/>
              <a:gd name="connsiteY66-33090" fmla="*/ 6935 h 17394"/>
              <a:gd name="connsiteX67-33091" fmla="*/ 5399 w 13808"/>
              <a:gd name="connsiteY67-33092" fmla="*/ 7260 h 17394"/>
              <a:gd name="connsiteX68-33093" fmla="*/ 5530 w 13808"/>
              <a:gd name="connsiteY68-33094" fmla="*/ 7171 h 17394"/>
              <a:gd name="connsiteX69-33095" fmla="*/ 5907 w 13808"/>
              <a:gd name="connsiteY69-33096" fmla="*/ 7016 h 17394"/>
              <a:gd name="connsiteX70-33097" fmla="*/ 5409 w 13808"/>
              <a:gd name="connsiteY70-33098" fmla="*/ 7287 h 17394"/>
              <a:gd name="connsiteX71-33099" fmla="*/ 4445 w 13808"/>
              <a:gd name="connsiteY71-33100" fmla="*/ 8017 h 17394"/>
              <a:gd name="connsiteX72-33101" fmla="*/ 3889 w 13808"/>
              <a:gd name="connsiteY72-33102" fmla="*/ 8372 h 17394"/>
              <a:gd name="connsiteX73-33103" fmla="*/ 3169 w 13808"/>
              <a:gd name="connsiteY73-33104" fmla="*/ 8683 h 17394"/>
              <a:gd name="connsiteX74-33105" fmla="*/ 1519 w 13808"/>
              <a:gd name="connsiteY74-33106" fmla="*/ 9330 h 17394"/>
              <a:gd name="connsiteX75-33107" fmla="*/ 482 w 13808"/>
              <a:gd name="connsiteY75-33108" fmla="*/ 9936 h 17394"/>
              <a:gd name="connsiteX76-33109" fmla="*/ 330 w 13808"/>
              <a:gd name="connsiteY76-33110" fmla="*/ 8790 h 17394"/>
              <a:gd name="connsiteX77" fmla="*/ 109 w 13808"/>
              <a:gd name="connsiteY77" fmla="*/ 7008 h 17394"/>
              <a:gd name="connsiteX0-33111" fmla="*/ 135 w 13634"/>
              <a:gd name="connsiteY0-33112" fmla="*/ 6267 h 17394"/>
              <a:gd name="connsiteX1-33113" fmla="*/ 779 w 13634"/>
              <a:gd name="connsiteY1-33114" fmla="*/ 5729 h 17394"/>
              <a:gd name="connsiteX2-33115" fmla="*/ 2207 w 13634"/>
              <a:gd name="connsiteY2-33116" fmla="*/ 5863 h 17394"/>
              <a:gd name="connsiteX3-33117" fmla="*/ 4002 w 13634"/>
              <a:gd name="connsiteY3-33118" fmla="*/ 5164 h 17394"/>
              <a:gd name="connsiteX4-33119" fmla="*/ 6333 w 13634"/>
              <a:gd name="connsiteY4-33120" fmla="*/ 3399 h 17394"/>
              <a:gd name="connsiteX5-33121" fmla="*/ 6905 w 13634"/>
              <a:gd name="connsiteY5-33122" fmla="*/ 2367 h 17394"/>
              <a:gd name="connsiteX6-33123" fmla="*/ 7079 w 13634"/>
              <a:gd name="connsiteY6-33124" fmla="*/ 2149 h 17394"/>
              <a:gd name="connsiteX7-33125" fmla="*/ 7300 w 13634"/>
              <a:gd name="connsiteY7-33126" fmla="*/ 826 h 17394"/>
              <a:gd name="connsiteX8-33127" fmla="*/ 7650 w 13634"/>
              <a:gd name="connsiteY8-33128" fmla="*/ 961 h 17394"/>
              <a:gd name="connsiteX9-33129" fmla="*/ 8006 w 13634"/>
              <a:gd name="connsiteY9-33130" fmla="*/ 1915 h 17394"/>
              <a:gd name="connsiteX10-33131" fmla="*/ 8738 w 13634"/>
              <a:gd name="connsiteY10-33132" fmla="*/ 752 h 17394"/>
              <a:gd name="connsiteX11-33133" fmla="*/ 8410 w 13634"/>
              <a:gd name="connsiteY11-33134" fmla="*/ 1546 h 17394"/>
              <a:gd name="connsiteX12-33135" fmla="*/ 9069 w 13634"/>
              <a:gd name="connsiteY12-33136" fmla="*/ 19 h 17394"/>
              <a:gd name="connsiteX13-33137" fmla="*/ 9555 w 13634"/>
              <a:gd name="connsiteY13-33138" fmla="*/ 14 h 17394"/>
              <a:gd name="connsiteX14-33139" fmla="*/ 9651 w 13634"/>
              <a:gd name="connsiteY14-33140" fmla="*/ 1200 h 17394"/>
              <a:gd name="connsiteX15-33141" fmla="*/ 11693 w 13634"/>
              <a:gd name="connsiteY15-33142" fmla="*/ 3664 h 17394"/>
              <a:gd name="connsiteX16-33143" fmla="*/ 12576 w 13634"/>
              <a:gd name="connsiteY16-33144" fmla="*/ 6051 h 17394"/>
              <a:gd name="connsiteX17-33145" fmla="*/ 13484 w 13634"/>
              <a:gd name="connsiteY17-33146" fmla="*/ 12081 h 17394"/>
              <a:gd name="connsiteX18-33147" fmla="*/ 13606 w 13634"/>
              <a:gd name="connsiteY18-33148" fmla="*/ 17062 h 17394"/>
              <a:gd name="connsiteX19-33149" fmla="*/ 13433 w 13634"/>
              <a:gd name="connsiteY19-33150" fmla="*/ 15125 h 17394"/>
              <a:gd name="connsiteX20-33151" fmla="*/ 13074 w 13634"/>
              <a:gd name="connsiteY20-33152" fmla="*/ 17053 h 17394"/>
              <a:gd name="connsiteX21-33153" fmla="*/ 13221 w 13634"/>
              <a:gd name="connsiteY21-33154" fmla="*/ 13248 h 17394"/>
              <a:gd name="connsiteX22-33155" fmla="*/ 12587 w 13634"/>
              <a:gd name="connsiteY22-33156" fmla="*/ 9413 h 17394"/>
              <a:gd name="connsiteX23-33157" fmla="*/ 12736 w 13634"/>
              <a:gd name="connsiteY23-33158" fmla="*/ 13350 h 17394"/>
              <a:gd name="connsiteX24-33159" fmla="*/ 12587 w 13634"/>
              <a:gd name="connsiteY24-33160" fmla="*/ 15135 h 17394"/>
              <a:gd name="connsiteX25-33161" fmla="*/ 12197 w 13634"/>
              <a:gd name="connsiteY25-33162" fmla="*/ 17220 h 17394"/>
              <a:gd name="connsiteX26-33163" fmla="*/ 12291 w 13634"/>
              <a:gd name="connsiteY26-33164" fmla="*/ 10366 h 17394"/>
              <a:gd name="connsiteX27-33165" fmla="*/ 11939 w 13634"/>
              <a:gd name="connsiteY27-33166" fmla="*/ 6415 h 17394"/>
              <a:gd name="connsiteX28-33167" fmla="*/ 11372 w 13634"/>
              <a:gd name="connsiteY28-33168" fmla="*/ 4727 h 17394"/>
              <a:gd name="connsiteX29-33169" fmla="*/ 11539 w 13634"/>
              <a:gd name="connsiteY29-33170" fmla="*/ 7113 h 17394"/>
              <a:gd name="connsiteX30-33171" fmla="*/ 11780 w 13634"/>
              <a:gd name="connsiteY30-33172" fmla="*/ 7984 h 17394"/>
              <a:gd name="connsiteX31-33173" fmla="*/ 12138 w 13634"/>
              <a:gd name="connsiteY31-33174" fmla="*/ 9938 h 17394"/>
              <a:gd name="connsiteX32-33175" fmla="*/ 11764 w 13634"/>
              <a:gd name="connsiteY32-33176" fmla="*/ 9257 h 17394"/>
              <a:gd name="connsiteX33-33177" fmla="*/ 12024 w 13634"/>
              <a:gd name="connsiteY33-33178" fmla="*/ 14201 h 17394"/>
              <a:gd name="connsiteX34-33179" fmla="*/ 11868 w 13634"/>
              <a:gd name="connsiteY34-33180" fmla="*/ 16611 h 17394"/>
              <a:gd name="connsiteX35-33181" fmla="*/ 11659 w 13634"/>
              <a:gd name="connsiteY35-33182" fmla="*/ 13325 h 17394"/>
              <a:gd name="connsiteX36-33183" fmla="*/ 11511 w 13634"/>
              <a:gd name="connsiteY36-33184" fmla="*/ 11252 h 17394"/>
              <a:gd name="connsiteX37-33185" fmla="*/ 10854 w 13634"/>
              <a:gd name="connsiteY37-33186" fmla="*/ 6212 h 17394"/>
              <a:gd name="connsiteX38-33187" fmla="*/ 11200 w 13634"/>
              <a:gd name="connsiteY38-33188" fmla="*/ 11757 h 17394"/>
              <a:gd name="connsiteX39-33189" fmla="*/ 11400 w 13634"/>
              <a:gd name="connsiteY39-33190" fmla="*/ 14285 h 17394"/>
              <a:gd name="connsiteX40-33191" fmla="*/ 11229 w 13634"/>
              <a:gd name="connsiteY40-33192" fmla="*/ 16746 h 17394"/>
              <a:gd name="connsiteX41-33193" fmla="*/ 11037 w 13634"/>
              <a:gd name="connsiteY41-33194" fmla="*/ 13822 h 17394"/>
              <a:gd name="connsiteX42-33195" fmla="*/ 10633 w 13634"/>
              <a:gd name="connsiteY42-33196" fmla="*/ 16705 h 17394"/>
              <a:gd name="connsiteX43-33197" fmla="*/ 10290 w 13634"/>
              <a:gd name="connsiteY43-33198" fmla="*/ 17020 h 17394"/>
              <a:gd name="connsiteX44-33199" fmla="*/ 10369 w 13634"/>
              <a:gd name="connsiteY44-33200" fmla="*/ 16578 h 17394"/>
              <a:gd name="connsiteX45-33201" fmla="*/ 10482 w 13634"/>
              <a:gd name="connsiteY45-33202" fmla="*/ 15449 h 17394"/>
              <a:gd name="connsiteX46-33203" fmla="*/ 10608 w 13634"/>
              <a:gd name="connsiteY46-33204" fmla="*/ 14870 h 17394"/>
              <a:gd name="connsiteX47-33205" fmla="*/ 10497 w 13634"/>
              <a:gd name="connsiteY47-33206" fmla="*/ 15401 h 17394"/>
              <a:gd name="connsiteX48-33207" fmla="*/ 10107 w 13634"/>
              <a:gd name="connsiteY48-33208" fmla="*/ 15775 h 17394"/>
              <a:gd name="connsiteX49-33209" fmla="*/ 10303 w 13634"/>
              <a:gd name="connsiteY49-33210" fmla="*/ 15076 h 17394"/>
              <a:gd name="connsiteX50-33211" fmla="*/ 10158 w 13634"/>
              <a:gd name="connsiteY50-33212" fmla="*/ 14496 h 17394"/>
              <a:gd name="connsiteX51-33213" fmla="*/ 10216 w 13634"/>
              <a:gd name="connsiteY51-33214" fmla="*/ 14890 h 17394"/>
              <a:gd name="connsiteX52-33215" fmla="*/ 10408 w 13634"/>
              <a:gd name="connsiteY52-33216" fmla="*/ 13974 h 17394"/>
              <a:gd name="connsiteX53-33217" fmla="*/ 10649 w 13634"/>
              <a:gd name="connsiteY53-33218" fmla="*/ 8335 h 17394"/>
              <a:gd name="connsiteX54-33219" fmla="*/ 10180 w 13634"/>
              <a:gd name="connsiteY54-33220" fmla="*/ 12175 h 17394"/>
              <a:gd name="connsiteX55-33221" fmla="*/ 9506 w 13634"/>
              <a:gd name="connsiteY55-33222" fmla="*/ 15374 h 17394"/>
              <a:gd name="connsiteX56-33223" fmla="*/ 9795 w 13634"/>
              <a:gd name="connsiteY56-33224" fmla="*/ 11851 h 17394"/>
              <a:gd name="connsiteX57-33225" fmla="*/ 8937 w 13634"/>
              <a:gd name="connsiteY57-33226" fmla="*/ 13356 h 17394"/>
              <a:gd name="connsiteX58-33227" fmla="*/ 9525 w 13634"/>
              <a:gd name="connsiteY58-33228" fmla="*/ 11442 h 17394"/>
              <a:gd name="connsiteX59-33229" fmla="*/ 9942 w 13634"/>
              <a:gd name="connsiteY59-33230" fmla="*/ 10172 h 17394"/>
              <a:gd name="connsiteX60-33231" fmla="*/ 10184 w 13634"/>
              <a:gd name="connsiteY60-33232" fmla="*/ 5435 h 17394"/>
              <a:gd name="connsiteX61-33233" fmla="*/ 9258 w 13634"/>
              <a:gd name="connsiteY61-33234" fmla="*/ 3443 h 17394"/>
              <a:gd name="connsiteX62-33235" fmla="*/ 7081 w 13634"/>
              <a:gd name="connsiteY62-33236" fmla="*/ 4898 h 17394"/>
              <a:gd name="connsiteX63-33237" fmla="*/ 6958 w 13634"/>
              <a:gd name="connsiteY63-33238" fmla="*/ 6450 h 17394"/>
              <a:gd name="connsiteX64-33239" fmla="*/ 6353 w 13634"/>
              <a:gd name="connsiteY64-33240" fmla="*/ 6132 h 17394"/>
              <a:gd name="connsiteX65-33241" fmla="*/ 6177 w 13634"/>
              <a:gd name="connsiteY65-33242" fmla="*/ 6663 h 17394"/>
              <a:gd name="connsiteX66-33243" fmla="*/ 5827 w 13634"/>
              <a:gd name="connsiteY66-33244" fmla="*/ 6935 h 17394"/>
              <a:gd name="connsiteX67-33245" fmla="*/ 5225 w 13634"/>
              <a:gd name="connsiteY67-33246" fmla="*/ 7260 h 17394"/>
              <a:gd name="connsiteX68-33247" fmla="*/ 5356 w 13634"/>
              <a:gd name="connsiteY68-33248" fmla="*/ 7171 h 17394"/>
              <a:gd name="connsiteX69-33249" fmla="*/ 5733 w 13634"/>
              <a:gd name="connsiteY69-33250" fmla="*/ 7016 h 17394"/>
              <a:gd name="connsiteX70-33251" fmla="*/ 5235 w 13634"/>
              <a:gd name="connsiteY70-33252" fmla="*/ 7287 h 17394"/>
              <a:gd name="connsiteX71-33253" fmla="*/ 4271 w 13634"/>
              <a:gd name="connsiteY71-33254" fmla="*/ 8017 h 17394"/>
              <a:gd name="connsiteX72-33255" fmla="*/ 3715 w 13634"/>
              <a:gd name="connsiteY72-33256" fmla="*/ 8372 h 17394"/>
              <a:gd name="connsiteX73-33257" fmla="*/ 2995 w 13634"/>
              <a:gd name="connsiteY73-33258" fmla="*/ 8683 h 17394"/>
              <a:gd name="connsiteX74-33259" fmla="*/ 1345 w 13634"/>
              <a:gd name="connsiteY74-33260" fmla="*/ 9330 h 17394"/>
              <a:gd name="connsiteX75-33261" fmla="*/ 308 w 13634"/>
              <a:gd name="connsiteY75-33262" fmla="*/ 9936 h 17394"/>
              <a:gd name="connsiteX76-33263" fmla="*/ 156 w 13634"/>
              <a:gd name="connsiteY76-33264" fmla="*/ 8790 h 17394"/>
              <a:gd name="connsiteX77-33265" fmla="*/ 135 w 13634"/>
              <a:gd name="connsiteY77-33266" fmla="*/ 6267 h 17394"/>
              <a:gd name="connsiteX0-33267" fmla="*/ 135 w 13634"/>
              <a:gd name="connsiteY0-33268" fmla="*/ 6267 h 17394"/>
              <a:gd name="connsiteX1-33269" fmla="*/ 779 w 13634"/>
              <a:gd name="connsiteY1-33270" fmla="*/ 5729 h 17394"/>
              <a:gd name="connsiteX2-33271" fmla="*/ 2207 w 13634"/>
              <a:gd name="connsiteY2-33272" fmla="*/ 5863 h 17394"/>
              <a:gd name="connsiteX3-33273" fmla="*/ 4002 w 13634"/>
              <a:gd name="connsiteY3-33274" fmla="*/ 5164 h 17394"/>
              <a:gd name="connsiteX4-33275" fmla="*/ 6333 w 13634"/>
              <a:gd name="connsiteY4-33276" fmla="*/ 3399 h 17394"/>
              <a:gd name="connsiteX5-33277" fmla="*/ 6905 w 13634"/>
              <a:gd name="connsiteY5-33278" fmla="*/ 2367 h 17394"/>
              <a:gd name="connsiteX6-33279" fmla="*/ 7079 w 13634"/>
              <a:gd name="connsiteY6-33280" fmla="*/ 2149 h 17394"/>
              <a:gd name="connsiteX7-33281" fmla="*/ 7300 w 13634"/>
              <a:gd name="connsiteY7-33282" fmla="*/ 826 h 17394"/>
              <a:gd name="connsiteX8-33283" fmla="*/ 7650 w 13634"/>
              <a:gd name="connsiteY8-33284" fmla="*/ 961 h 17394"/>
              <a:gd name="connsiteX9-33285" fmla="*/ 8006 w 13634"/>
              <a:gd name="connsiteY9-33286" fmla="*/ 1915 h 17394"/>
              <a:gd name="connsiteX10-33287" fmla="*/ 8738 w 13634"/>
              <a:gd name="connsiteY10-33288" fmla="*/ 752 h 17394"/>
              <a:gd name="connsiteX11-33289" fmla="*/ 8410 w 13634"/>
              <a:gd name="connsiteY11-33290" fmla="*/ 1546 h 17394"/>
              <a:gd name="connsiteX12-33291" fmla="*/ 9069 w 13634"/>
              <a:gd name="connsiteY12-33292" fmla="*/ 19 h 17394"/>
              <a:gd name="connsiteX13-33293" fmla="*/ 9555 w 13634"/>
              <a:gd name="connsiteY13-33294" fmla="*/ 14 h 17394"/>
              <a:gd name="connsiteX14-33295" fmla="*/ 9651 w 13634"/>
              <a:gd name="connsiteY14-33296" fmla="*/ 1200 h 17394"/>
              <a:gd name="connsiteX15-33297" fmla="*/ 11693 w 13634"/>
              <a:gd name="connsiteY15-33298" fmla="*/ 3664 h 17394"/>
              <a:gd name="connsiteX16-33299" fmla="*/ 12576 w 13634"/>
              <a:gd name="connsiteY16-33300" fmla="*/ 6051 h 17394"/>
              <a:gd name="connsiteX17-33301" fmla="*/ 13484 w 13634"/>
              <a:gd name="connsiteY17-33302" fmla="*/ 12081 h 17394"/>
              <a:gd name="connsiteX18-33303" fmla="*/ 13606 w 13634"/>
              <a:gd name="connsiteY18-33304" fmla="*/ 17062 h 17394"/>
              <a:gd name="connsiteX19-33305" fmla="*/ 13433 w 13634"/>
              <a:gd name="connsiteY19-33306" fmla="*/ 15125 h 17394"/>
              <a:gd name="connsiteX20-33307" fmla="*/ 13074 w 13634"/>
              <a:gd name="connsiteY20-33308" fmla="*/ 17053 h 17394"/>
              <a:gd name="connsiteX21-33309" fmla="*/ 13221 w 13634"/>
              <a:gd name="connsiteY21-33310" fmla="*/ 13248 h 17394"/>
              <a:gd name="connsiteX22-33311" fmla="*/ 12587 w 13634"/>
              <a:gd name="connsiteY22-33312" fmla="*/ 9413 h 17394"/>
              <a:gd name="connsiteX23-33313" fmla="*/ 12736 w 13634"/>
              <a:gd name="connsiteY23-33314" fmla="*/ 13350 h 17394"/>
              <a:gd name="connsiteX24-33315" fmla="*/ 12587 w 13634"/>
              <a:gd name="connsiteY24-33316" fmla="*/ 15135 h 17394"/>
              <a:gd name="connsiteX25-33317" fmla="*/ 12197 w 13634"/>
              <a:gd name="connsiteY25-33318" fmla="*/ 17220 h 17394"/>
              <a:gd name="connsiteX26-33319" fmla="*/ 12291 w 13634"/>
              <a:gd name="connsiteY26-33320" fmla="*/ 10366 h 17394"/>
              <a:gd name="connsiteX27-33321" fmla="*/ 11939 w 13634"/>
              <a:gd name="connsiteY27-33322" fmla="*/ 6415 h 17394"/>
              <a:gd name="connsiteX28-33323" fmla="*/ 11372 w 13634"/>
              <a:gd name="connsiteY28-33324" fmla="*/ 4727 h 17394"/>
              <a:gd name="connsiteX29-33325" fmla="*/ 11539 w 13634"/>
              <a:gd name="connsiteY29-33326" fmla="*/ 7113 h 17394"/>
              <a:gd name="connsiteX30-33327" fmla="*/ 11780 w 13634"/>
              <a:gd name="connsiteY30-33328" fmla="*/ 7984 h 17394"/>
              <a:gd name="connsiteX31-33329" fmla="*/ 12138 w 13634"/>
              <a:gd name="connsiteY31-33330" fmla="*/ 9938 h 17394"/>
              <a:gd name="connsiteX32-33331" fmla="*/ 11764 w 13634"/>
              <a:gd name="connsiteY32-33332" fmla="*/ 9257 h 17394"/>
              <a:gd name="connsiteX33-33333" fmla="*/ 12024 w 13634"/>
              <a:gd name="connsiteY33-33334" fmla="*/ 14201 h 17394"/>
              <a:gd name="connsiteX34-33335" fmla="*/ 11868 w 13634"/>
              <a:gd name="connsiteY34-33336" fmla="*/ 16611 h 17394"/>
              <a:gd name="connsiteX35-33337" fmla="*/ 11659 w 13634"/>
              <a:gd name="connsiteY35-33338" fmla="*/ 13325 h 17394"/>
              <a:gd name="connsiteX36-33339" fmla="*/ 11511 w 13634"/>
              <a:gd name="connsiteY36-33340" fmla="*/ 11252 h 17394"/>
              <a:gd name="connsiteX37-33341" fmla="*/ 10854 w 13634"/>
              <a:gd name="connsiteY37-33342" fmla="*/ 6212 h 17394"/>
              <a:gd name="connsiteX38-33343" fmla="*/ 11200 w 13634"/>
              <a:gd name="connsiteY38-33344" fmla="*/ 11757 h 17394"/>
              <a:gd name="connsiteX39-33345" fmla="*/ 11400 w 13634"/>
              <a:gd name="connsiteY39-33346" fmla="*/ 14285 h 17394"/>
              <a:gd name="connsiteX40-33347" fmla="*/ 11229 w 13634"/>
              <a:gd name="connsiteY40-33348" fmla="*/ 16746 h 17394"/>
              <a:gd name="connsiteX41-33349" fmla="*/ 11037 w 13634"/>
              <a:gd name="connsiteY41-33350" fmla="*/ 13822 h 17394"/>
              <a:gd name="connsiteX42-33351" fmla="*/ 10633 w 13634"/>
              <a:gd name="connsiteY42-33352" fmla="*/ 16705 h 17394"/>
              <a:gd name="connsiteX43-33353" fmla="*/ 10290 w 13634"/>
              <a:gd name="connsiteY43-33354" fmla="*/ 17020 h 17394"/>
              <a:gd name="connsiteX44-33355" fmla="*/ 10369 w 13634"/>
              <a:gd name="connsiteY44-33356" fmla="*/ 16578 h 17394"/>
              <a:gd name="connsiteX45-33357" fmla="*/ 10482 w 13634"/>
              <a:gd name="connsiteY45-33358" fmla="*/ 15449 h 17394"/>
              <a:gd name="connsiteX46-33359" fmla="*/ 10608 w 13634"/>
              <a:gd name="connsiteY46-33360" fmla="*/ 14870 h 17394"/>
              <a:gd name="connsiteX47-33361" fmla="*/ 10497 w 13634"/>
              <a:gd name="connsiteY47-33362" fmla="*/ 15401 h 17394"/>
              <a:gd name="connsiteX48-33363" fmla="*/ 10107 w 13634"/>
              <a:gd name="connsiteY48-33364" fmla="*/ 15775 h 17394"/>
              <a:gd name="connsiteX49-33365" fmla="*/ 10303 w 13634"/>
              <a:gd name="connsiteY49-33366" fmla="*/ 15076 h 17394"/>
              <a:gd name="connsiteX50-33367" fmla="*/ 10158 w 13634"/>
              <a:gd name="connsiteY50-33368" fmla="*/ 14496 h 17394"/>
              <a:gd name="connsiteX51-33369" fmla="*/ 10216 w 13634"/>
              <a:gd name="connsiteY51-33370" fmla="*/ 14890 h 17394"/>
              <a:gd name="connsiteX52-33371" fmla="*/ 10408 w 13634"/>
              <a:gd name="connsiteY52-33372" fmla="*/ 13974 h 17394"/>
              <a:gd name="connsiteX53-33373" fmla="*/ 10649 w 13634"/>
              <a:gd name="connsiteY53-33374" fmla="*/ 8335 h 17394"/>
              <a:gd name="connsiteX54-33375" fmla="*/ 10180 w 13634"/>
              <a:gd name="connsiteY54-33376" fmla="*/ 12175 h 17394"/>
              <a:gd name="connsiteX55-33377" fmla="*/ 9506 w 13634"/>
              <a:gd name="connsiteY55-33378" fmla="*/ 15374 h 17394"/>
              <a:gd name="connsiteX56-33379" fmla="*/ 9795 w 13634"/>
              <a:gd name="connsiteY56-33380" fmla="*/ 11851 h 17394"/>
              <a:gd name="connsiteX57-33381" fmla="*/ 8937 w 13634"/>
              <a:gd name="connsiteY57-33382" fmla="*/ 13356 h 17394"/>
              <a:gd name="connsiteX58-33383" fmla="*/ 9525 w 13634"/>
              <a:gd name="connsiteY58-33384" fmla="*/ 11442 h 17394"/>
              <a:gd name="connsiteX59-33385" fmla="*/ 9942 w 13634"/>
              <a:gd name="connsiteY59-33386" fmla="*/ 10172 h 17394"/>
              <a:gd name="connsiteX60-33387" fmla="*/ 10184 w 13634"/>
              <a:gd name="connsiteY60-33388" fmla="*/ 5435 h 17394"/>
              <a:gd name="connsiteX61-33389" fmla="*/ 9258 w 13634"/>
              <a:gd name="connsiteY61-33390" fmla="*/ 3443 h 17394"/>
              <a:gd name="connsiteX62-33391" fmla="*/ 8480 w 13634"/>
              <a:gd name="connsiteY62-33392" fmla="*/ 4284 h 17394"/>
              <a:gd name="connsiteX63-33393" fmla="*/ 7081 w 13634"/>
              <a:gd name="connsiteY63-33394" fmla="*/ 4898 h 17394"/>
              <a:gd name="connsiteX64-33395" fmla="*/ 6958 w 13634"/>
              <a:gd name="connsiteY64-33396" fmla="*/ 6450 h 17394"/>
              <a:gd name="connsiteX65-33397" fmla="*/ 6353 w 13634"/>
              <a:gd name="connsiteY65-33398" fmla="*/ 6132 h 17394"/>
              <a:gd name="connsiteX66-33399" fmla="*/ 6177 w 13634"/>
              <a:gd name="connsiteY66-33400" fmla="*/ 6663 h 17394"/>
              <a:gd name="connsiteX67-33401" fmla="*/ 5827 w 13634"/>
              <a:gd name="connsiteY67-33402" fmla="*/ 6935 h 17394"/>
              <a:gd name="connsiteX68-33403" fmla="*/ 5225 w 13634"/>
              <a:gd name="connsiteY68-33404" fmla="*/ 7260 h 17394"/>
              <a:gd name="connsiteX69-33405" fmla="*/ 5356 w 13634"/>
              <a:gd name="connsiteY69-33406" fmla="*/ 7171 h 17394"/>
              <a:gd name="connsiteX70-33407" fmla="*/ 5733 w 13634"/>
              <a:gd name="connsiteY70-33408" fmla="*/ 7016 h 17394"/>
              <a:gd name="connsiteX71-33409" fmla="*/ 5235 w 13634"/>
              <a:gd name="connsiteY71-33410" fmla="*/ 7287 h 17394"/>
              <a:gd name="connsiteX72-33411" fmla="*/ 4271 w 13634"/>
              <a:gd name="connsiteY72-33412" fmla="*/ 8017 h 17394"/>
              <a:gd name="connsiteX73-33413" fmla="*/ 3715 w 13634"/>
              <a:gd name="connsiteY73-33414" fmla="*/ 8372 h 17394"/>
              <a:gd name="connsiteX74-33415" fmla="*/ 2995 w 13634"/>
              <a:gd name="connsiteY74-33416" fmla="*/ 8683 h 17394"/>
              <a:gd name="connsiteX75-33417" fmla="*/ 1345 w 13634"/>
              <a:gd name="connsiteY75-33418" fmla="*/ 9330 h 17394"/>
              <a:gd name="connsiteX76-33419" fmla="*/ 308 w 13634"/>
              <a:gd name="connsiteY76-33420" fmla="*/ 9936 h 17394"/>
              <a:gd name="connsiteX77-33421" fmla="*/ 156 w 13634"/>
              <a:gd name="connsiteY77-33422" fmla="*/ 8790 h 17394"/>
              <a:gd name="connsiteX78" fmla="*/ 135 w 13634"/>
              <a:gd name="connsiteY78" fmla="*/ 6267 h 17394"/>
              <a:gd name="connsiteX0-33423" fmla="*/ 135 w 13634"/>
              <a:gd name="connsiteY0-33424" fmla="*/ 6267 h 17394"/>
              <a:gd name="connsiteX1-33425" fmla="*/ 779 w 13634"/>
              <a:gd name="connsiteY1-33426" fmla="*/ 5729 h 17394"/>
              <a:gd name="connsiteX2-33427" fmla="*/ 2207 w 13634"/>
              <a:gd name="connsiteY2-33428" fmla="*/ 5863 h 17394"/>
              <a:gd name="connsiteX3-33429" fmla="*/ 4002 w 13634"/>
              <a:gd name="connsiteY3-33430" fmla="*/ 5164 h 17394"/>
              <a:gd name="connsiteX4-33431" fmla="*/ 6333 w 13634"/>
              <a:gd name="connsiteY4-33432" fmla="*/ 3399 h 17394"/>
              <a:gd name="connsiteX5-33433" fmla="*/ 6905 w 13634"/>
              <a:gd name="connsiteY5-33434" fmla="*/ 2367 h 17394"/>
              <a:gd name="connsiteX6-33435" fmla="*/ 7079 w 13634"/>
              <a:gd name="connsiteY6-33436" fmla="*/ 2149 h 17394"/>
              <a:gd name="connsiteX7-33437" fmla="*/ 7300 w 13634"/>
              <a:gd name="connsiteY7-33438" fmla="*/ 826 h 17394"/>
              <a:gd name="connsiteX8-33439" fmla="*/ 7650 w 13634"/>
              <a:gd name="connsiteY8-33440" fmla="*/ 961 h 17394"/>
              <a:gd name="connsiteX9-33441" fmla="*/ 8006 w 13634"/>
              <a:gd name="connsiteY9-33442" fmla="*/ 1915 h 17394"/>
              <a:gd name="connsiteX10-33443" fmla="*/ 8738 w 13634"/>
              <a:gd name="connsiteY10-33444" fmla="*/ 752 h 17394"/>
              <a:gd name="connsiteX11-33445" fmla="*/ 8410 w 13634"/>
              <a:gd name="connsiteY11-33446" fmla="*/ 1546 h 17394"/>
              <a:gd name="connsiteX12-33447" fmla="*/ 9069 w 13634"/>
              <a:gd name="connsiteY12-33448" fmla="*/ 19 h 17394"/>
              <a:gd name="connsiteX13-33449" fmla="*/ 9555 w 13634"/>
              <a:gd name="connsiteY13-33450" fmla="*/ 14 h 17394"/>
              <a:gd name="connsiteX14-33451" fmla="*/ 9651 w 13634"/>
              <a:gd name="connsiteY14-33452" fmla="*/ 1200 h 17394"/>
              <a:gd name="connsiteX15-33453" fmla="*/ 11693 w 13634"/>
              <a:gd name="connsiteY15-33454" fmla="*/ 3664 h 17394"/>
              <a:gd name="connsiteX16-33455" fmla="*/ 12576 w 13634"/>
              <a:gd name="connsiteY16-33456" fmla="*/ 6051 h 17394"/>
              <a:gd name="connsiteX17-33457" fmla="*/ 13484 w 13634"/>
              <a:gd name="connsiteY17-33458" fmla="*/ 12081 h 17394"/>
              <a:gd name="connsiteX18-33459" fmla="*/ 13606 w 13634"/>
              <a:gd name="connsiteY18-33460" fmla="*/ 17062 h 17394"/>
              <a:gd name="connsiteX19-33461" fmla="*/ 13433 w 13634"/>
              <a:gd name="connsiteY19-33462" fmla="*/ 15125 h 17394"/>
              <a:gd name="connsiteX20-33463" fmla="*/ 13074 w 13634"/>
              <a:gd name="connsiteY20-33464" fmla="*/ 17053 h 17394"/>
              <a:gd name="connsiteX21-33465" fmla="*/ 13221 w 13634"/>
              <a:gd name="connsiteY21-33466" fmla="*/ 13248 h 17394"/>
              <a:gd name="connsiteX22-33467" fmla="*/ 12587 w 13634"/>
              <a:gd name="connsiteY22-33468" fmla="*/ 9413 h 17394"/>
              <a:gd name="connsiteX23-33469" fmla="*/ 12736 w 13634"/>
              <a:gd name="connsiteY23-33470" fmla="*/ 13350 h 17394"/>
              <a:gd name="connsiteX24-33471" fmla="*/ 12587 w 13634"/>
              <a:gd name="connsiteY24-33472" fmla="*/ 15135 h 17394"/>
              <a:gd name="connsiteX25-33473" fmla="*/ 12197 w 13634"/>
              <a:gd name="connsiteY25-33474" fmla="*/ 17220 h 17394"/>
              <a:gd name="connsiteX26-33475" fmla="*/ 12291 w 13634"/>
              <a:gd name="connsiteY26-33476" fmla="*/ 10366 h 17394"/>
              <a:gd name="connsiteX27-33477" fmla="*/ 11939 w 13634"/>
              <a:gd name="connsiteY27-33478" fmla="*/ 6415 h 17394"/>
              <a:gd name="connsiteX28-33479" fmla="*/ 11372 w 13634"/>
              <a:gd name="connsiteY28-33480" fmla="*/ 4727 h 17394"/>
              <a:gd name="connsiteX29-33481" fmla="*/ 11539 w 13634"/>
              <a:gd name="connsiteY29-33482" fmla="*/ 7113 h 17394"/>
              <a:gd name="connsiteX30-33483" fmla="*/ 11780 w 13634"/>
              <a:gd name="connsiteY30-33484" fmla="*/ 7984 h 17394"/>
              <a:gd name="connsiteX31-33485" fmla="*/ 12138 w 13634"/>
              <a:gd name="connsiteY31-33486" fmla="*/ 9938 h 17394"/>
              <a:gd name="connsiteX32-33487" fmla="*/ 11764 w 13634"/>
              <a:gd name="connsiteY32-33488" fmla="*/ 9257 h 17394"/>
              <a:gd name="connsiteX33-33489" fmla="*/ 12024 w 13634"/>
              <a:gd name="connsiteY33-33490" fmla="*/ 14201 h 17394"/>
              <a:gd name="connsiteX34-33491" fmla="*/ 11868 w 13634"/>
              <a:gd name="connsiteY34-33492" fmla="*/ 16611 h 17394"/>
              <a:gd name="connsiteX35-33493" fmla="*/ 11659 w 13634"/>
              <a:gd name="connsiteY35-33494" fmla="*/ 13325 h 17394"/>
              <a:gd name="connsiteX36-33495" fmla="*/ 11511 w 13634"/>
              <a:gd name="connsiteY36-33496" fmla="*/ 11252 h 17394"/>
              <a:gd name="connsiteX37-33497" fmla="*/ 10854 w 13634"/>
              <a:gd name="connsiteY37-33498" fmla="*/ 6212 h 17394"/>
              <a:gd name="connsiteX38-33499" fmla="*/ 11200 w 13634"/>
              <a:gd name="connsiteY38-33500" fmla="*/ 11757 h 17394"/>
              <a:gd name="connsiteX39-33501" fmla="*/ 11400 w 13634"/>
              <a:gd name="connsiteY39-33502" fmla="*/ 14285 h 17394"/>
              <a:gd name="connsiteX40-33503" fmla="*/ 11229 w 13634"/>
              <a:gd name="connsiteY40-33504" fmla="*/ 16746 h 17394"/>
              <a:gd name="connsiteX41-33505" fmla="*/ 11037 w 13634"/>
              <a:gd name="connsiteY41-33506" fmla="*/ 13822 h 17394"/>
              <a:gd name="connsiteX42-33507" fmla="*/ 10633 w 13634"/>
              <a:gd name="connsiteY42-33508" fmla="*/ 16705 h 17394"/>
              <a:gd name="connsiteX43-33509" fmla="*/ 10290 w 13634"/>
              <a:gd name="connsiteY43-33510" fmla="*/ 17020 h 17394"/>
              <a:gd name="connsiteX44-33511" fmla="*/ 10369 w 13634"/>
              <a:gd name="connsiteY44-33512" fmla="*/ 16578 h 17394"/>
              <a:gd name="connsiteX45-33513" fmla="*/ 10482 w 13634"/>
              <a:gd name="connsiteY45-33514" fmla="*/ 15449 h 17394"/>
              <a:gd name="connsiteX46-33515" fmla="*/ 10608 w 13634"/>
              <a:gd name="connsiteY46-33516" fmla="*/ 14870 h 17394"/>
              <a:gd name="connsiteX47-33517" fmla="*/ 10497 w 13634"/>
              <a:gd name="connsiteY47-33518" fmla="*/ 15401 h 17394"/>
              <a:gd name="connsiteX48-33519" fmla="*/ 10107 w 13634"/>
              <a:gd name="connsiteY48-33520" fmla="*/ 15775 h 17394"/>
              <a:gd name="connsiteX49-33521" fmla="*/ 10303 w 13634"/>
              <a:gd name="connsiteY49-33522" fmla="*/ 15076 h 17394"/>
              <a:gd name="connsiteX50-33523" fmla="*/ 10158 w 13634"/>
              <a:gd name="connsiteY50-33524" fmla="*/ 14496 h 17394"/>
              <a:gd name="connsiteX51-33525" fmla="*/ 10216 w 13634"/>
              <a:gd name="connsiteY51-33526" fmla="*/ 14890 h 17394"/>
              <a:gd name="connsiteX52-33527" fmla="*/ 10408 w 13634"/>
              <a:gd name="connsiteY52-33528" fmla="*/ 13974 h 17394"/>
              <a:gd name="connsiteX53-33529" fmla="*/ 10649 w 13634"/>
              <a:gd name="connsiteY53-33530" fmla="*/ 8335 h 17394"/>
              <a:gd name="connsiteX54-33531" fmla="*/ 10180 w 13634"/>
              <a:gd name="connsiteY54-33532" fmla="*/ 12175 h 17394"/>
              <a:gd name="connsiteX55-33533" fmla="*/ 9506 w 13634"/>
              <a:gd name="connsiteY55-33534" fmla="*/ 15374 h 17394"/>
              <a:gd name="connsiteX56-33535" fmla="*/ 9795 w 13634"/>
              <a:gd name="connsiteY56-33536" fmla="*/ 11851 h 17394"/>
              <a:gd name="connsiteX57-33537" fmla="*/ 8937 w 13634"/>
              <a:gd name="connsiteY57-33538" fmla="*/ 13356 h 17394"/>
              <a:gd name="connsiteX58-33539" fmla="*/ 9525 w 13634"/>
              <a:gd name="connsiteY58-33540" fmla="*/ 11442 h 17394"/>
              <a:gd name="connsiteX59-33541" fmla="*/ 9942 w 13634"/>
              <a:gd name="connsiteY59-33542" fmla="*/ 10172 h 17394"/>
              <a:gd name="connsiteX60-33543" fmla="*/ 10184 w 13634"/>
              <a:gd name="connsiteY60-33544" fmla="*/ 5435 h 17394"/>
              <a:gd name="connsiteX61-33545" fmla="*/ 9023 w 13634"/>
              <a:gd name="connsiteY61-33546" fmla="*/ 3604 h 17394"/>
              <a:gd name="connsiteX62-33547" fmla="*/ 8480 w 13634"/>
              <a:gd name="connsiteY62-33548" fmla="*/ 4284 h 17394"/>
              <a:gd name="connsiteX63-33549" fmla="*/ 7081 w 13634"/>
              <a:gd name="connsiteY63-33550" fmla="*/ 4898 h 17394"/>
              <a:gd name="connsiteX64-33551" fmla="*/ 6958 w 13634"/>
              <a:gd name="connsiteY64-33552" fmla="*/ 6450 h 17394"/>
              <a:gd name="connsiteX65-33553" fmla="*/ 6353 w 13634"/>
              <a:gd name="connsiteY65-33554" fmla="*/ 6132 h 17394"/>
              <a:gd name="connsiteX66-33555" fmla="*/ 6177 w 13634"/>
              <a:gd name="connsiteY66-33556" fmla="*/ 6663 h 17394"/>
              <a:gd name="connsiteX67-33557" fmla="*/ 5827 w 13634"/>
              <a:gd name="connsiteY67-33558" fmla="*/ 6935 h 17394"/>
              <a:gd name="connsiteX68-33559" fmla="*/ 5225 w 13634"/>
              <a:gd name="connsiteY68-33560" fmla="*/ 7260 h 17394"/>
              <a:gd name="connsiteX69-33561" fmla="*/ 5356 w 13634"/>
              <a:gd name="connsiteY69-33562" fmla="*/ 7171 h 17394"/>
              <a:gd name="connsiteX70-33563" fmla="*/ 5733 w 13634"/>
              <a:gd name="connsiteY70-33564" fmla="*/ 7016 h 17394"/>
              <a:gd name="connsiteX71-33565" fmla="*/ 5235 w 13634"/>
              <a:gd name="connsiteY71-33566" fmla="*/ 7287 h 17394"/>
              <a:gd name="connsiteX72-33567" fmla="*/ 4271 w 13634"/>
              <a:gd name="connsiteY72-33568" fmla="*/ 8017 h 17394"/>
              <a:gd name="connsiteX73-33569" fmla="*/ 3715 w 13634"/>
              <a:gd name="connsiteY73-33570" fmla="*/ 8372 h 17394"/>
              <a:gd name="connsiteX74-33571" fmla="*/ 2995 w 13634"/>
              <a:gd name="connsiteY74-33572" fmla="*/ 8683 h 17394"/>
              <a:gd name="connsiteX75-33573" fmla="*/ 1345 w 13634"/>
              <a:gd name="connsiteY75-33574" fmla="*/ 9330 h 17394"/>
              <a:gd name="connsiteX76-33575" fmla="*/ 308 w 13634"/>
              <a:gd name="connsiteY76-33576" fmla="*/ 9936 h 17394"/>
              <a:gd name="connsiteX77-33577" fmla="*/ 156 w 13634"/>
              <a:gd name="connsiteY77-33578" fmla="*/ 8790 h 17394"/>
              <a:gd name="connsiteX78-33579" fmla="*/ 135 w 13634"/>
              <a:gd name="connsiteY78-33580" fmla="*/ 6267 h 17394"/>
              <a:gd name="connsiteX0-33581" fmla="*/ 135 w 13634"/>
              <a:gd name="connsiteY0-33582" fmla="*/ 6267 h 17394"/>
              <a:gd name="connsiteX1-33583" fmla="*/ 779 w 13634"/>
              <a:gd name="connsiteY1-33584" fmla="*/ 5729 h 17394"/>
              <a:gd name="connsiteX2-33585" fmla="*/ 2207 w 13634"/>
              <a:gd name="connsiteY2-33586" fmla="*/ 5863 h 17394"/>
              <a:gd name="connsiteX3-33587" fmla="*/ 4002 w 13634"/>
              <a:gd name="connsiteY3-33588" fmla="*/ 5164 h 17394"/>
              <a:gd name="connsiteX4-33589" fmla="*/ 6333 w 13634"/>
              <a:gd name="connsiteY4-33590" fmla="*/ 3399 h 17394"/>
              <a:gd name="connsiteX5-33591" fmla="*/ 6905 w 13634"/>
              <a:gd name="connsiteY5-33592" fmla="*/ 2367 h 17394"/>
              <a:gd name="connsiteX6-33593" fmla="*/ 7079 w 13634"/>
              <a:gd name="connsiteY6-33594" fmla="*/ 2149 h 17394"/>
              <a:gd name="connsiteX7-33595" fmla="*/ 7300 w 13634"/>
              <a:gd name="connsiteY7-33596" fmla="*/ 826 h 17394"/>
              <a:gd name="connsiteX8-33597" fmla="*/ 7650 w 13634"/>
              <a:gd name="connsiteY8-33598" fmla="*/ 961 h 17394"/>
              <a:gd name="connsiteX9-33599" fmla="*/ 8006 w 13634"/>
              <a:gd name="connsiteY9-33600" fmla="*/ 1915 h 17394"/>
              <a:gd name="connsiteX10-33601" fmla="*/ 8738 w 13634"/>
              <a:gd name="connsiteY10-33602" fmla="*/ 752 h 17394"/>
              <a:gd name="connsiteX11-33603" fmla="*/ 8410 w 13634"/>
              <a:gd name="connsiteY11-33604" fmla="*/ 1546 h 17394"/>
              <a:gd name="connsiteX12-33605" fmla="*/ 9069 w 13634"/>
              <a:gd name="connsiteY12-33606" fmla="*/ 19 h 17394"/>
              <a:gd name="connsiteX13-33607" fmla="*/ 9555 w 13634"/>
              <a:gd name="connsiteY13-33608" fmla="*/ 14 h 17394"/>
              <a:gd name="connsiteX14-33609" fmla="*/ 9651 w 13634"/>
              <a:gd name="connsiteY14-33610" fmla="*/ 1200 h 17394"/>
              <a:gd name="connsiteX15-33611" fmla="*/ 11693 w 13634"/>
              <a:gd name="connsiteY15-33612" fmla="*/ 3664 h 17394"/>
              <a:gd name="connsiteX16-33613" fmla="*/ 12576 w 13634"/>
              <a:gd name="connsiteY16-33614" fmla="*/ 6051 h 17394"/>
              <a:gd name="connsiteX17-33615" fmla="*/ 13484 w 13634"/>
              <a:gd name="connsiteY17-33616" fmla="*/ 12081 h 17394"/>
              <a:gd name="connsiteX18-33617" fmla="*/ 13606 w 13634"/>
              <a:gd name="connsiteY18-33618" fmla="*/ 17062 h 17394"/>
              <a:gd name="connsiteX19-33619" fmla="*/ 13433 w 13634"/>
              <a:gd name="connsiteY19-33620" fmla="*/ 15125 h 17394"/>
              <a:gd name="connsiteX20-33621" fmla="*/ 13074 w 13634"/>
              <a:gd name="connsiteY20-33622" fmla="*/ 17053 h 17394"/>
              <a:gd name="connsiteX21-33623" fmla="*/ 13221 w 13634"/>
              <a:gd name="connsiteY21-33624" fmla="*/ 13248 h 17394"/>
              <a:gd name="connsiteX22-33625" fmla="*/ 12587 w 13634"/>
              <a:gd name="connsiteY22-33626" fmla="*/ 9413 h 17394"/>
              <a:gd name="connsiteX23-33627" fmla="*/ 12736 w 13634"/>
              <a:gd name="connsiteY23-33628" fmla="*/ 13350 h 17394"/>
              <a:gd name="connsiteX24-33629" fmla="*/ 12587 w 13634"/>
              <a:gd name="connsiteY24-33630" fmla="*/ 15135 h 17394"/>
              <a:gd name="connsiteX25-33631" fmla="*/ 12197 w 13634"/>
              <a:gd name="connsiteY25-33632" fmla="*/ 17220 h 17394"/>
              <a:gd name="connsiteX26-33633" fmla="*/ 12291 w 13634"/>
              <a:gd name="connsiteY26-33634" fmla="*/ 10366 h 17394"/>
              <a:gd name="connsiteX27-33635" fmla="*/ 11939 w 13634"/>
              <a:gd name="connsiteY27-33636" fmla="*/ 6415 h 17394"/>
              <a:gd name="connsiteX28-33637" fmla="*/ 11372 w 13634"/>
              <a:gd name="connsiteY28-33638" fmla="*/ 4727 h 17394"/>
              <a:gd name="connsiteX29-33639" fmla="*/ 11539 w 13634"/>
              <a:gd name="connsiteY29-33640" fmla="*/ 7113 h 17394"/>
              <a:gd name="connsiteX30-33641" fmla="*/ 11780 w 13634"/>
              <a:gd name="connsiteY30-33642" fmla="*/ 7984 h 17394"/>
              <a:gd name="connsiteX31-33643" fmla="*/ 12138 w 13634"/>
              <a:gd name="connsiteY31-33644" fmla="*/ 9938 h 17394"/>
              <a:gd name="connsiteX32-33645" fmla="*/ 11764 w 13634"/>
              <a:gd name="connsiteY32-33646" fmla="*/ 9257 h 17394"/>
              <a:gd name="connsiteX33-33647" fmla="*/ 12024 w 13634"/>
              <a:gd name="connsiteY33-33648" fmla="*/ 14201 h 17394"/>
              <a:gd name="connsiteX34-33649" fmla="*/ 11868 w 13634"/>
              <a:gd name="connsiteY34-33650" fmla="*/ 16611 h 17394"/>
              <a:gd name="connsiteX35-33651" fmla="*/ 11659 w 13634"/>
              <a:gd name="connsiteY35-33652" fmla="*/ 13325 h 17394"/>
              <a:gd name="connsiteX36-33653" fmla="*/ 11511 w 13634"/>
              <a:gd name="connsiteY36-33654" fmla="*/ 11252 h 17394"/>
              <a:gd name="connsiteX37-33655" fmla="*/ 10854 w 13634"/>
              <a:gd name="connsiteY37-33656" fmla="*/ 6212 h 17394"/>
              <a:gd name="connsiteX38-33657" fmla="*/ 11200 w 13634"/>
              <a:gd name="connsiteY38-33658" fmla="*/ 11757 h 17394"/>
              <a:gd name="connsiteX39-33659" fmla="*/ 11400 w 13634"/>
              <a:gd name="connsiteY39-33660" fmla="*/ 14285 h 17394"/>
              <a:gd name="connsiteX40-33661" fmla="*/ 11229 w 13634"/>
              <a:gd name="connsiteY40-33662" fmla="*/ 16746 h 17394"/>
              <a:gd name="connsiteX41-33663" fmla="*/ 11037 w 13634"/>
              <a:gd name="connsiteY41-33664" fmla="*/ 13822 h 17394"/>
              <a:gd name="connsiteX42-33665" fmla="*/ 10633 w 13634"/>
              <a:gd name="connsiteY42-33666" fmla="*/ 16705 h 17394"/>
              <a:gd name="connsiteX43-33667" fmla="*/ 10290 w 13634"/>
              <a:gd name="connsiteY43-33668" fmla="*/ 17020 h 17394"/>
              <a:gd name="connsiteX44-33669" fmla="*/ 10369 w 13634"/>
              <a:gd name="connsiteY44-33670" fmla="*/ 16578 h 17394"/>
              <a:gd name="connsiteX45-33671" fmla="*/ 10482 w 13634"/>
              <a:gd name="connsiteY45-33672" fmla="*/ 15449 h 17394"/>
              <a:gd name="connsiteX46-33673" fmla="*/ 10608 w 13634"/>
              <a:gd name="connsiteY46-33674" fmla="*/ 14870 h 17394"/>
              <a:gd name="connsiteX47-33675" fmla="*/ 10497 w 13634"/>
              <a:gd name="connsiteY47-33676" fmla="*/ 15401 h 17394"/>
              <a:gd name="connsiteX48-33677" fmla="*/ 10107 w 13634"/>
              <a:gd name="connsiteY48-33678" fmla="*/ 15775 h 17394"/>
              <a:gd name="connsiteX49-33679" fmla="*/ 10303 w 13634"/>
              <a:gd name="connsiteY49-33680" fmla="*/ 15076 h 17394"/>
              <a:gd name="connsiteX50-33681" fmla="*/ 10158 w 13634"/>
              <a:gd name="connsiteY50-33682" fmla="*/ 14496 h 17394"/>
              <a:gd name="connsiteX51-33683" fmla="*/ 10216 w 13634"/>
              <a:gd name="connsiteY51-33684" fmla="*/ 14890 h 17394"/>
              <a:gd name="connsiteX52-33685" fmla="*/ 10408 w 13634"/>
              <a:gd name="connsiteY52-33686" fmla="*/ 13974 h 17394"/>
              <a:gd name="connsiteX53-33687" fmla="*/ 10649 w 13634"/>
              <a:gd name="connsiteY53-33688" fmla="*/ 8335 h 17394"/>
              <a:gd name="connsiteX54-33689" fmla="*/ 10180 w 13634"/>
              <a:gd name="connsiteY54-33690" fmla="*/ 12175 h 17394"/>
              <a:gd name="connsiteX55-33691" fmla="*/ 9506 w 13634"/>
              <a:gd name="connsiteY55-33692" fmla="*/ 15374 h 17394"/>
              <a:gd name="connsiteX56-33693" fmla="*/ 9795 w 13634"/>
              <a:gd name="connsiteY56-33694" fmla="*/ 11851 h 17394"/>
              <a:gd name="connsiteX57-33695" fmla="*/ 8937 w 13634"/>
              <a:gd name="connsiteY57-33696" fmla="*/ 13356 h 17394"/>
              <a:gd name="connsiteX58-33697" fmla="*/ 9525 w 13634"/>
              <a:gd name="connsiteY58-33698" fmla="*/ 11442 h 17394"/>
              <a:gd name="connsiteX59-33699" fmla="*/ 9942 w 13634"/>
              <a:gd name="connsiteY59-33700" fmla="*/ 10172 h 17394"/>
              <a:gd name="connsiteX60-33701" fmla="*/ 10040 w 13634"/>
              <a:gd name="connsiteY60-33702" fmla="*/ 5442 h 17394"/>
              <a:gd name="connsiteX61-33703" fmla="*/ 9023 w 13634"/>
              <a:gd name="connsiteY61-33704" fmla="*/ 3604 h 17394"/>
              <a:gd name="connsiteX62-33705" fmla="*/ 8480 w 13634"/>
              <a:gd name="connsiteY62-33706" fmla="*/ 4284 h 17394"/>
              <a:gd name="connsiteX63-33707" fmla="*/ 7081 w 13634"/>
              <a:gd name="connsiteY63-33708" fmla="*/ 4898 h 17394"/>
              <a:gd name="connsiteX64-33709" fmla="*/ 6958 w 13634"/>
              <a:gd name="connsiteY64-33710" fmla="*/ 6450 h 17394"/>
              <a:gd name="connsiteX65-33711" fmla="*/ 6353 w 13634"/>
              <a:gd name="connsiteY65-33712" fmla="*/ 6132 h 17394"/>
              <a:gd name="connsiteX66-33713" fmla="*/ 6177 w 13634"/>
              <a:gd name="connsiteY66-33714" fmla="*/ 6663 h 17394"/>
              <a:gd name="connsiteX67-33715" fmla="*/ 5827 w 13634"/>
              <a:gd name="connsiteY67-33716" fmla="*/ 6935 h 17394"/>
              <a:gd name="connsiteX68-33717" fmla="*/ 5225 w 13634"/>
              <a:gd name="connsiteY68-33718" fmla="*/ 7260 h 17394"/>
              <a:gd name="connsiteX69-33719" fmla="*/ 5356 w 13634"/>
              <a:gd name="connsiteY69-33720" fmla="*/ 7171 h 17394"/>
              <a:gd name="connsiteX70-33721" fmla="*/ 5733 w 13634"/>
              <a:gd name="connsiteY70-33722" fmla="*/ 7016 h 17394"/>
              <a:gd name="connsiteX71-33723" fmla="*/ 5235 w 13634"/>
              <a:gd name="connsiteY71-33724" fmla="*/ 7287 h 17394"/>
              <a:gd name="connsiteX72-33725" fmla="*/ 4271 w 13634"/>
              <a:gd name="connsiteY72-33726" fmla="*/ 8017 h 17394"/>
              <a:gd name="connsiteX73-33727" fmla="*/ 3715 w 13634"/>
              <a:gd name="connsiteY73-33728" fmla="*/ 8372 h 17394"/>
              <a:gd name="connsiteX74-33729" fmla="*/ 2995 w 13634"/>
              <a:gd name="connsiteY74-33730" fmla="*/ 8683 h 17394"/>
              <a:gd name="connsiteX75-33731" fmla="*/ 1345 w 13634"/>
              <a:gd name="connsiteY75-33732" fmla="*/ 9330 h 17394"/>
              <a:gd name="connsiteX76-33733" fmla="*/ 308 w 13634"/>
              <a:gd name="connsiteY76-33734" fmla="*/ 9936 h 17394"/>
              <a:gd name="connsiteX77-33735" fmla="*/ 156 w 13634"/>
              <a:gd name="connsiteY77-33736" fmla="*/ 8790 h 17394"/>
              <a:gd name="connsiteX78-33737" fmla="*/ 135 w 13634"/>
              <a:gd name="connsiteY78-33738" fmla="*/ 6267 h 17394"/>
              <a:gd name="connsiteX0-33739" fmla="*/ 135 w 13634"/>
              <a:gd name="connsiteY0-33740" fmla="*/ 6267 h 17394"/>
              <a:gd name="connsiteX1-33741" fmla="*/ 779 w 13634"/>
              <a:gd name="connsiteY1-33742" fmla="*/ 5729 h 17394"/>
              <a:gd name="connsiteX2-33743" fmla="*/ 2207 w 13634"/>
              <a:gd name="connsiteY2-33744" fmla="*/ 5863 h 17394"/>
              <a:gd name="connsiteX3-33745" fmla="*/ 4002 w 13634"/>
              <a:gd name="connsiteY3-33746" fmla="*/ 5164 h 17394"/>
              <a:gd name="connsiteX4-33747" fmla="*/ 6333 w 13634"/>
              <a:gd name="connsiteY4-33748" fmla="*/ 3399 h 17394"/>
              <a:gd name="connsiteX5-33749" fmla="*/ 6905 w 13634"/>
              <a:gd name="connsiteY5-33750" fmla="*/ 2367 h 17394"/>
              <a:gd name="connsiteX6-33751" fmla="*/ 7079 w 13634"/>
              <a:gd name="connsiteY6-33752" fmla="*/ 2149 h 17394"/>
              <a:gd name="connsiteX7-33753" fmla="*/ 7300 w 13634"/>
              <a:gd name="connsiteY7-33754" fmla="*/ 826 h 17394"/>
              <a:gd name="connsiteX8-33755" fmla="*/ 7650 w 13634"/>
              <a:gd name="connsiteY8-33756" fmla="*/ 961 h 17394"/>
              <a:gd name="connsiteX9-33757" fmla="*/ 8006 w 13634"/>
              <a:gd name="connsiteY9-33758" fmla="*/ 1915 h 17394"/>
              <a:gd name="connsiteX10-33759" fmla="*/ 8738 w 13634"/>
              <a:gd name="connsiteY10-33760" fmla="*/ 752 h 17394"/>
              <a:gd name="connsiteX11-33761" fmla="*/ 8410 w 13634"/>
              <a:gd name="connsiteY11-33762" fmla="*/ 1546 h 17394"/>
              <a:gd name="connsiteX12-33763" fmla="*/ 9069 w 13634"/>
              <a:gd name="connsiteY12-33764" fmla="*/ 19 h 17394"/>
              <a:gd name="connsiteX13-33765" fmla="*/ 9555 w 13634"/>
              <a:gd name="connsiteY13-33766" fmla="*/ 14 h 17394"/>
              <a:gd name="connsiteX14-33767" fmla="*/ 9651 w 13634"/>
              <a:gd name="connsiteY14-33768" fmla="*/ 1200 h 17394"/>
              <a:gd name="connsiteX15-33769" fmla="*/ 11693 w 13634"/>
              <a:gd name="connsiteY15-33770" fmla="*/ 3664 h 17394"/>
              <a:gd name="connsiteX16-33771" fmla="*/ 12576 w 13634"/>
              <a:gd name="connsiteY16-33772" fmla="*/ 6051 h 17394"/>
              <a:gd name="connsiteX17-33773" fmla="*/ 13484 w 13634"/>
              <a:gd name="connsiteY17-33774" fmla="*/ 12081 h 17394"/>
              <a:gd name="connsiteX18-33775" fmla="*/ 13606 w 13634"/>
              <a:gd name="connsiteY18-33776" fmla="*/ 17062 h 17394"/>
              <a:gd name="connsiteX19-33777" fmla="*/ 13433 w 13634"/>
              <a:gd name="connsiteY19-33778" fmla="*/ 15125 h 17394"/>
              <a:gd name="connsiteX20-33779" fmla="*/ 13074 w 13634"/>
              <a:gd name="connsiteY20-33780" fmla="*/ 17053 h 17394"/>
              <a:gd name="connsiteX21-33781" fmla="*/ 13221 w 13634"/>
              <a:gd name="connsiteY21-33782" fmla="*/ 13248 h 17394"/>
              <a:gd name="connsiteX22-33783" fmla="*/ 12587 w 13634"/>
              <a:gd name="connsiteY22-33784" fmla="*/ 9413 h 17394"/>
              <a:gd name="connsiteX23-33785" fmla="*/ 12736 w 13634"/>
              <a:gd name="connsiteY23-33786" fmla="*/ 13350 h 17394"/>
              <a:gd name="connsiteX24-33787" fmla="*/ 12587 w 13634"/>
              <a:gd name="connsiteY24-33788" fmla="*/ 15135 h 17394"/>
              <a:gd name="connsiteX25-33789" fmla="*/ 12197 w 13634"/>
              <a:gd name="connsiteY25-33790" fmla="*/ 17220 h 17394"/>
              <a:gd name="connsiteX26-33791" fmla="*/ 12291 w 13634"/>
              <a:gd name="connsiteY26-33792" fmla="*/ 10366 h 17394"/>
              <a:gd name="connsiteX27-33793" fmla="*/ 11939 w 13634"/>
              <a:gd name="connsiteY27-33794" fmla="*/ 6415 h 17394"/>
              <a:gd name="connsiteX28-33795" fmla="*/ 11372 w 13634"/>
              <a:gd name="connsiteY28-33796" fmla="*/ 4727 h 17394"/>
              <a:gd name="connsiteX29-33797" fmla="*/ 11539 w 13634"/>
              <a:gd name="connsiteY29-33798" fmla="*/ 7113 h 17394"/>
              <a:gd name="connsiteX30-33799" fmla="*/ 11780 w 13634"/>
              <a:gd name="connsiteY30-33800" fmla="*/ 7984 h 17394"/>
              <a:gd name="connsiteX31-33801" fmla="*/ 12138 w 13634"/>
              <a:gd name="connsiteY31-33802" fmla="*/ 9938 h 17394"/>
              <a:gd name="connsiteX32-33803" fmla="*/ 11764 w 13634"/>
              <a:gd name="connsiteY32-33804" fmla="*/ 9257 h 17394"/>
              <a:gd name="connsiteX33-33805" fmla="*/ 12024 w 13634"/>
              <a:gd name="connsiteY33-33806" fmla="*/ 14201 h 17394"/>
              <a:gd name="connsiteX34-33807" fmla="*/ 11868 w 13634"/>
              <a:gd name="connsiteY34-33808" fmla="*/ 16611 h 17394"/>
              <a:gd name="connsiteX35-33809" fmla="*/ 11659 w 13634"/>
              <a:gd name="connsiteY35-33810" fmla="*/ 13325 h 17394"/>
              <a:gd name="connsiteX36-33811" fmla="*/ 11511 w 13634"/>
              <a:gd name="connsiteY36-33812" fmla="*/ 11252 h 17394"/>
              <a:gd name="connsiteX37-33813" fmla="*/ 10854 w 13634"/>
              <a:gd name="connsiteY37-33814" fmla="*/ 6212 h 17394"/>
              <a:gd name="connsiteX38-33815" fmla="*/ 11200 w 13634"/>
              <a:gd name="connsiteY38-33816" fmla="*/ 11757 h 17394"/>
              <a:gd name="connsiteX39-33817" fmla="*/ 11400 w 13634"/>
              <a:gd name="connsiteY39-33818" fmla="*/ 14285 h 17394"/>
              <a:gd name="connsiteX40-33819" fmla="*/ 11229 w 13634"/>
              <a:gd name="connsiteY40-33820" fmla="*/ 16746 h 17394"/>
              <a:gd name="connsiteX41-33821" fmla="*/ 11037 w 13634"/>
              <a:gd name="connsiteY41-33822" fmla="*/ 13822 h 17394"/>
              <a:gd name="connsiteX42-33823" fmla="*/ 10633 w 13634"/>
              <a:gd name="connsiteY42-33824" fmla="*/ 16705 h 17394"/>
              <a:gd name="connsiteX43-33825" fmla="*/ 10290 w 13634"/>
              <a:gd name="connsiteY43-33826" fmla="*/ 17020 h 17394"/>
              <a:gd name="connsiteX44-33827" fmla="*/ 10369 w 13634"/>
              <a:gd name="connsiteY44-33828" fmla="*/ 16578 h 17394"/>
              <a:gd name="connsiteX45-33829" fmla="*/ 10482 w 13634"/>
              <a:gd name="connsiteY45-33830" fmla="*/ 15449 h 17394"/>
              <a:gd name="connsiteX46-33831" fmla="*/ 10608 w 13634"/>
              <a:gd name="connsiteY46-33832" fmla="*/ 14870 h 17394"/>
              <a:gd name="connsiteX47-33833" fmla="*/ 10497 w 13634"/>
              <a:gd name="connsiteY47-33834" fmla="*/ 15401 h 17394"/>
              <a:gd name="connsiteX48-33835" fmla="*/ 10107 w 13634"/>
              <a:gd name="connsiteY48-33836" fmla="*/ 15775 h 17394"/>
              <a:gd name="connsiteX49-33837" fmla="*/ 10303 w 13634"/>
              <a:gd name="connsiteY49-33838" fmla="*/ 15076 h 17394"/>
              <a:gd name="connsiteX50-33839" fmla="*/ 10158 w 13634"/>
              <a:gd name="connsiteY50-33840" fmla="*/ 14496 h 17394"/>
              <a:gd name="connsiteX51-33841" fmla="*/ 10216 w 13634"/>
              <a:gd name="connsiteY51-33842" fmla="*/ 14890 h 17394"/>
              <a:gd name="connsiteX52-33843" fmla="*/ 10408 w 13634"/>
              <a:gd name="connsiteY52-33844" fmla="*/ 13974 h 17394"/>
              <a:gd name="connsiteX53-33845" fmla="*/ 10649 w 13634"/>
              <a:gd name="connsiteY53-33846" fmla="*/ 8335 h 17394"/>
              <a:gd name="connsiteX54-33847" fmla="*/ 10180 w 13634"/>
              <a:gd name="connsiteY54-33848" fmla="*/ 12175 h 17394"/>
              <a:gd name="connsiteX55-33849" fmla="*/ 9506 w 13634"/>
              <a:gd name="connsiteY55-33850" fmla="*/ 15374 h 17394"/>
              <a:gd name="connsiteX56-33851" fmla="*/ 9795 w 13634"/>
              <a:gd name="connsiteY56-33852" fmla="*/ 11851 h 17394"/>
              <a:gd name="connsiteX57-33853" fmla="*/ 8937 w 13634"/>
              <a:gd name="connsiteY57-33854" fmla="*/ 13356 h 17394"/>
              <a:gd name="connsiteX58-33855" fmla="*/ 9525 w 13634"/>
              <a:gd name="connsiteY58-33856" fmla="*/ 11442 h 17394"/>
              <a:gd name="connsiteX59-33857" fmla="*/ 9915 w 13634"/>
              <a:gd name="connsiteY59-33858" fmla="*/ 10099 h 17394"/>
              <a:gd name="connsiteX60-33859" fmla="*/ 10040 w 13634"/>
              <a:gd name="connsiteY60-33860" fmla="*/ 5442 h 17394"/>
              <a:gd name="connsiteX61-33861" fmla="*/ 9023 w 13634"/>
              <a:gd name="connsiteY61-33862" fmla="*/ 3604 h 17394"/>
              <a:gd name="connsiteX62-33863" fmla="*/ 8480 w 13634"/>
              <a:gd name="connsiteY62-33864" fmla="*/ 4284 h 17394"/>
              <a:gd name="connsiteX63-33865" fmla="*/ 7081 w 13634"/>
              <a:gd name="connsiteY63-33866" fmla="*/ 4898 h 17394"/>
              <a:gd name="connsiteX64-33867" fmla="*/ 6958 w 13634"/>
              <a:gd name="connsiteY64-33868" fmla="*/ 6450 h 17394"/>
              <a:gd name="connsiteX65-33869" fmla="*/ 6353 w 13634"/>
              <a:gd name="connsiteY65-33870" fmla="*/ 6132 h 17394"/>
              <a:gd name="connsiteX66-33871" fmla="*/ 6177 w 13634"/>
              <a:gd name="connsiteY66-33872" fmla="*/ 6663 h 17394"/>
              <a:gd name="connsiteX67-33873" fmla="*/ 5827 w 13634"/>
              <a:gd name="connsiteY67-33874" fmla="*/ 6935 h 17394"/>
              <a:gd name="connsiteX68-33875" fmla="*/ 5225 w 13634"/>
              <a:gd name="connsiteY68-33876" fmla="*/ 7260 h 17394"/>
              <a:gd name="connsiteX69-33877" fmla="*/ 5356 w 13634"/>
              <a:gd name="connsiteY69-33878" fmla="*/ 7171 h 17394"/>
              <a:gd name="connsiteX70-33879" fmla="*/ 5733 w 13634"/>
              <a:gd name="connsiteY70-33880" fmla="*/ 7016 h 17394"/>
              <a:gd name="connsiteX71-33881" fmla="*/ 5235 w 13634"/>
              <a:gd name="connsiteY71-33882" fmla="*/ 7287 h 17394"/>
              <a:gd name="connsiteX72-33883" fmla="*/ 4271 w 13634"/>
              <a:gd name="connsiteY72-33884" fmla="*/ 8017 h 17394"/>
              <a:gd name="connsiteX73-33885" fmla="*/ 3715 w 13634"/>
              <a:gd name="connsiteY73-33886" fmla="*/ 8372 h 17394"/>
              <a:gd name="connsiteX74-33887" fmla="*/ 2995 w 13634"/>
              <a:gd name="connsiteY74-33888" fmla="*/ 8683 h 17394"/>
              <a:gd name="connsiteX75-33889" fmla="*/ 1345 w 13634"/>
              <a:gd name="connsiteY75-33890" fmla="*/ 9330 h 17394"/>
              <a:gd name="connsiteX76-33891" fmla="*/ 308 w 13634"/>
              <a:gd name="connsiteY76-33892" fmla="*/ 9936 h 17394"/>
              <a:gd name="connsiteX77-33893" fmla="*/ 156 w 13634"/>
              <a:gd name="connsiteY77-33894" fmla="*/ 8790 h 17394"/>
              <a:gd name="connsiteX78-33895" fmla="*/ 135 w 13634"/>
              <a:gd name="connsiteY78-33896" fmla="*/ 6267 h 17394"/>
              <a:gd name="connsiteX0-33897" fmla="*/ 135 w 13634"/>
              <a:gd name="connsiteY0-33898" fmla="*/ 6267 h 17394"/>
              <a:gd name="connsiteX1-33899" fmla="*/ 779 w 13634"/>
              <a:gd name="connsiteY1-33900" fmla="*/ 5729 h 17394"/>
              <a:gd name="connsiteX2-33901" fmla="*/ 2207 w 13634"/>
              <a:gd name="connsiteY2-33902" fmla="*/ 5863 h 17394"/>
              <a:gd name="connsiteX3-33903" fmla="*/ 4002 w 13634"/>
              <a:gd name="connsiteY3-33904" fmla="*/ 5164 h 17394"/>
              <a:gd name="connsiteX4-33905" fmla="*/ 6333 w 13634"/>
              <a:gd name="connsiteY4-33906" fmla="*/ 3399 h 17394"/>
              <a:gd name="connsiteX5-33907" fmla="*/ 6905 w 13634"/>
              <a:gd name="connsiteY5-33908" fmla="*/ 2367 h 17394"/>
              <a:gd name="connsiteX6-33909" fmla="*/ 7079 w 13634"/>
              <a:gd name="connsiteY6-33910" fmla="*/ 2149 h 17394"/>
              <a:gd name="connsiteX7-33911" fmla="*/ 7300 w 13634"/>
              <a:gd name="connsiteY7-33912" fmla="*/ 826 h 17394"/>
              <a:gd name="connsiteX8-33913" fmla="*/ 7650 w 13634"/>
              <a:gd name="connsiteY8-33914" fmla="*/ 961 h 17394"/>
              <a:gd name="connsiteX9-33915" fmla="*/ 8006 w 13634"/>
              <a:gd name="connsiteY9-33916" fmla="*/ 1915 h 17394"/>
              <a:gd name="connsiteX10-33917" fmla="*/ 8738 w 13634"/>
              <a:gd name="connsiteY10-33918" fmla="*/ 752 h 17394"/>
              <a:gd name="connsiteX11-33919" fmla="*/ 8410 w 13634"/>
              <a:gd name="connsiteY11-33920" fmla="*/ 1546 h 17394"/>
              <a:gd name="connsiteX12-33921" fmla="*/ 9069 w 13634"/>
              <a:gd name="connsiteY12-33922" fmla="*/ 19 h 17394"/>
              <a:gd name="connsiteX13-33923" fmla="*/ 9555 w 13634"/>
              <a:gd name="connsiteY13-33924" fmla="*/ 14 h 17394"/>
              <a:gd name="connsiteX14-33925" fmla="*/ 9651 w 13634"/>
              <a:gd name="connsiteY14-33926" fmla="*/ 1200 h 17394"/>
              <a:gd name="connsiteX15-33927" fmla="*/ 11693 w 13634"/>
              <a:gd name="connsiteY15-33928" fmla="*/ 3664 h 17394"/>
              <a:gd name="connsiteX16-33929" fmla="*/ 12576 w 13634"/>
              <a:gd name="connsiteY16-33930" fmla="*/ 6051 h 17394"/>
              <a:gd name="connsiteX17-33931" fmla="*/ 13484 w 13634"/>
              <a:gd name="connsiteY17-33932" fmla="*/ 12081 h 17394"/>
              <a:gd name="connsiteX18-33933" fmla="*/ 13606 w 13634"/>
              <a:gd name="connsiteY18-33934" fmla="*/ 17062 h 17394"/>
              <a:gd name="connsiteX19-33935" fmla="*/ 13433 w 13634"/>
              <a:gd name="connsiteY19-33936" fmla="*/ 15125 h 17394"/>
              <a:gd name="connsiteX20-33937" fmla="*/ 13074 w 13634"/>
              <a:gd name="connsiteY20-33938" fmla="*/ 17053 h 17394"/>
              <a:gd name="connsiteX21-33939" fmla="*/ 13221 w 13634"/>
              <a:gd name="connsiteY21-33940" fmla="*/ 13248 h 17394"/>
              <a:gd name="connsiteX22-33941" fmla="*/ 12587 w 13634"/>
              <a:gd name="connsiteY22-33942" fmla="*/ 9413 h 17394"/>
              <a:gd name="connsiteX23-33943" fmla="*/ 12736 w 13634"/>
              <a:gd name="connsiteY23-33944" fmla="*/ 13350 h 17394"/>
              <a:gd name="connsiteX24-33945" fmla="*/ 12587 w 13634"/>
              <a:gd name="connsiteY24-33946" fmla="*/ 15135 h 17394"/>
              <a:gd name="connsiteX25-33947" fmla="*/ 12197 w 13634"/>
              <a:gd name="connsiteY25-33948" fmla="*/ 17220 h 17394"/>
              <a:gd name="connsiteX26-33949" fmla="*/ 12291 w 13634"/>
              <a:gd name="connsiteY26-33950" fmla="*/ 10366 h 17394"/>
              <a:gd name="connsiteX27-33951" fmla="*/ 11939 w 13634"/>
              <a:gd name="connsiteY27-33952" fmla="*/ 6415 h 17394"/>
              <a:gd name="connsiteX28-33953" fmla="*/ 11372 w 13634"/>
              <a:gd name="connsiteY28-33954" fmla="*/ 4727 h 17394"/>
              <a:gd name="connsiteX29-33955" fmla="*/ 11539 w 13634"/>
              <a:gd name="connsiteY29-33956" fmla="*/ 7113 h 17394"/>
              <a:gd name="connsiteX30-33957" fmla="*/ 11780 w 13634"/>
              <a:gd name="connsiteY30-33958" fmla="*/ 7984 h 17394"/>
              <a:gd name="connsiteX31-33959" fmla="*/ 12138 w 13634"/>
              <a:gd name="connsiteY31-33960" fmla="*/ 9938 h 17394"/>
              <a:gd name="connsiteX32-33961" fmla="*/ 11764 w 13634"/>
              <a:gd name="connsiteY32-33962" fmla="*/ 9257 h 17394"/>
              <a:gd name="connsiteX33-33963" fmla="*/ 12024 w 13634"/>
              <a:gd name="connsiteY33-33964" fmla="*/ 14201 h 17394"/>
              <a:gd name="connsiteX34-33965" fmla="*/ 11868 w 13634"/>
              <a:gd name="connsiteY34-33966" fmla="*/ 16611 h 17394"/>
              <a:gd name="connsiteX35-33967" fmla="*/ 11659 w 13634"/>
              <a:gd name="connsiteY35-33968" fmla="*/ 13325 h 17394"/>
              <a:gd name="connsiteX36-33969" fmla="*/ 11511 w 13634"/>
              <a:gd name="connsiteY36-33970" fmla="*/ 11252 h 17394"/>
              <a:gd name="connsiteX37-33971" fmla="*/ 10854 w 13634"/>
              <a:gd name="connsiteY37-33972" fmla="*/ 6212 h 17394"/>
              <a:gd name="connsiteX38-33973" fmla="*/ 11200 w 13634"/>
              <a:gd name="connsiteY38-33974" fmla="*/ 11757 h 17394"/>
              <a:gd name="connsiteX39-33975" fmla="*/ 11400 w 13634"/>
              <a:gd name="connsiteY39-33976" fmla="*/ 14285 h 17394"/>
              <a:gd name="connsiteX40-33977" fmla="*/ 11229 w 13634"/>
              <a:gd name="connsiteY40-33978" fmla="*/ 16746 h 17394"/>
              <a:gd name="connsiteX41-33979" fmla="*/ 11037 w 13634"/>
              <a:gd name="connsiteY41-33980" fmla="*/ 13822 h 17394"/>
              <a:gd name="connsiteX42-33981" fmla="*/ 10633 w 13634"/>
              <a:gd name="connsiteY42-33982" fmla="*/ 16705 h 17394"/>
              <a:gd name="connsiteX43-33983" fmla="*/ 10290 w 13634"/>
              <a:gd name="connsiteY43-33984" fmla="*/ 17020 h 17394"/>
              <a:gd name="connsiteX44-33985" fmla="*/ 10369 w 13634"/>
              <a:gd name="connsiteY44-33986" fmla="*/ 16578 h 17394"/>
              <a:gd name="connsiteX45-33987" fmla="*/ 10482 w 13634"/>
              <a:gd name="connsiteY45-33988" fmla="*/ 15449 h 17394"/>
              <a:gd name="connsiteX46-33989" fmla="*/ 10608 w 13634"/>
              <a:gd name="connsiteY46-33990" fmla="*/ 14870 h 17394"/>
              <a:gd name="connsiteX47-33991" fmla="*/ 10497 w 13634"/>
              <a:gd name="connsiteY47-33992" fmla="*/ 15401 h 17394"/>
              <a:gd name="connsiteX48-33993" fmla="*/ 10107 w 13634"/>
              <a:gd name="connsiteY48-33994" fmla="*/ 15775 h 17394"/>
              <a:gd name="connsiteX49-33995" fmla="*/ 10303 w 13634"/>
              <a:gd name="connsiteY49-33996" fmla="*/ 15076 h 17394"/>
              <a:gd name="connsiteX50-33997" fmla="*/ 10158 w 13634"/>
              <a:gd name="connsiteY50-33998" fmla="*/ 14496 h 17394"/>
              <a:gd name="connsiteX51-33999" fmla="*/ 10216 w 13634"/>
              <a:gd name="connsiteY51-34000" fmla="*/ 14890 h 17394"/>
              <a:gd name="connsiteX52-34001" fmla="*/ 10408 w 13634"/>
              <a:gd name="connsiteY52-34002" fmla="*/ 13974 h 17394"/>
              <a:gd name="connsiteX53-34003" fmla="*/ 10649 w 13634"/>
              <a:gd name="connsiteY53-34004" fmla="*/ 8335 h 17394"/>
              <a:gd name="connsiteX54-34005" fmla="*/ 10180 w 13634"/>
              <a:gd name="connsiteY54-34006" fmla="*/ 12175 h 17394"/>
              <a:gd name="connsiteX55-34007" fmla="*/ 9506 w 13634"/>
              <a:gd name="connsiteY55-34008" fmla="*/ 15374 h 17394"/>
              <a:gd name="connsiteX56-34009" fmla="*/ 9594 w 13634"/>
              <a:gd name="connsiteY56-34010" fmla="*/ 13462 h 17394"/>
              <a:gd name="connsiteX57-34011" fmla="*/ 9795 w 13634"/>
              <a:gd name="connsiteY57-34012" fmla="*/ 11851 h 17394"/>
              <a:gd name="connsiteX58-34013" fmla="*/ 8937 w 13634"/>
              <a:gd name="connsiteY58-34014" fmla="*/ 13356 h 17394"/>
              <a:gd name="connsiteX59-34015" fmla="*/ 9525 w 13634"/>
              <a:gd name="connsiteY59-34016" fmla="*/ 11442 h 17394"/>
              <a:gd name="connsiteX60-34017" fmla="*/ 9915 w 13634"/>
              <a:gd name="connsiteY60-34018" fmla="*/ 10099 h 17394"/>
              <a:gd name="connsiteX61-34019" fmla="*/ 10040 w 13634"/>
              <a:gd name="connsiteY61-34020" fmla="*/ 5442 h 17394"/>
              <a:gd name="connsiteX62-34021" fmla="*/ 9023 w 13634"/>
              <a:gd name="connsiteY62-34022" fmla="*/ 3604 h 17394"/>
              <a:gd name="connsiteX63-34023" fmla="*/ 8480 w 13634"/>
              <a:gd name="connsiteY63-34024" fmla="*/ 4284 h 17394"/>
              <a:gd name="connsiteX64-34025" fmla="*/ 7081 w 13634"/>
              <a:gd name="connsiteY64-34026" fmla="*/ 4898 h 17394"/>
              <a:gd name="connsiteX65-34027" fmla="*/ 6958 w 13634"/>
              <a:gd name="connsiteY65-34028" fmla="*/ 6450 h 17394"/>
              <a:gd name="connsiteX66-34029" fmla="*/ 6353 w 13634"/>
              <a:gd name="connsiteY66-34030" fmla="*/ 6132 h 17394"/>
              <a:gd name="connsiteX67-34031" fmla="*/ 6177 w 13634"/>
              <a:gd name="connsiteY67-34032" fmla="*/ 6663 h 17394"/>
              <a:gd name="connsiteX68-34033" fmla="*/ 5827 w 13634"/>
              <a:gd name="connsiteY68-34034" fmla="*/ 6935 h 17394"/>
              <a:gd name="connsiteX69-34035" fmla="*/ 5225 w 13634"/>
              <a:gd name="connsiteY69-34036" fmla="*/ 7260 h 17394"/>
              <a:gd name="connsiteX70-34037" fmla="*/ 5356 w 13634"/>
              <a:gd name="connsiteY70-34038" fmla="*/ 7171 h 17394"/>
              <a:gd name="connsiteX71-34039" fmla="*/ 5733 w 13634"/>
              <a:gd name="connsiteY71-34040" fmla="*/ 7016 h 17394"/>
              <a:gd name="connsiteX72-34041" fmla="*/ 5235 w 13634"/>
              <a:gd name="connsiteY72-34042" fmla="*/ 7287 h 17394"/>
              <a:gd name="connsiteX73-34043" fmla="*/ 4271 w 13634"/>
              <a:gd name="connsiteY73-34044" fmla="*/ 8017 h 17394"/>
              <a:gd name="connsiteX74-34045" fmla="*/ 3715 w 13634"/>
              <a:gd name="connsiteY74-34046" fmla="*/ 8372 h 17394"/>
              <a:gd name="connsiteX75-34047" fmla="*/ 2995 w 13634"/>
              <a:gd name="connsiteY75-34048" fmla="*/ 8683 h 17394"/>
              <a:gd name="connsiteX76-34049" fmla="*/ 1345 w 13634"/>
              <a:gd name="connsiteY76-34050" fmla="*/ 9330 h 17394"/>
              <a:gd name="connsiteX77-34051" fmla="*/ 308 w 13634"/>
              <a:gd name="connsiteY77-34052" fmla="*/ 9936 h 17394"/>
              <a:gd name="connsiteX78-34053" fmla="*/ 156 w 13634"/>
              <a:gd name="connsiteY78-34054" fmla="*/ 8790 h 17394"/>
              <a:gd name="connsiteX79" fmla="*/ 135 w 13634"/>
              <a:gd name="connsiteY79" fmla="*/ 6267 h 17394"/>
              <a:gd name="connsiteX0-34055" fmla="*/ 135 w 13634"/>
              <a:gd name="connsiteY0-34056" fmla="*/ 6267 h 17394"/>
              <a:gd name="connsiteX1-34057" fmla="*/ 779 w 13634"/>
              <a:gd name="connsiteY1-34058" fmla="*/ 5729 h 17394"/>
              <a:gd name="connsiteX2-34059" fmla="*/ 2207 w 13634"/>
              <a:gd name="connsiteY2-34060" fmla="*/ 5863 h 17394"/>
              <a:gd name="connsiteX3-34061" fmla="*/ 4002 w 13634"/>
              <a:gd name="connsiteY3-34062" fmla="*/ 5164 h 17394"/>
              <a:gd name="connsiteX4-34063" fmla="*/ 6333 w 13634"/>
              <a:gd name="connsiteY4-34064" fmla="*/ 3399 h 17394"/>
              <a:gd name="connsiteX5-34065" fmla="*/ 6905 w 13634"/>
              <a:gd name="connsiteY5-34066" fmla="*/ 2367 h 17394"/>
              <a:gd name="connsiteX6-34067" fmla="*/ 7079 w 13634"/>
              <a:gd name="connsiteY6-34068" fmla="*/ 2149 h 17394"/>
              <a:gd name="connsiteX7-34069" fmla="*/ 7300 w 13634"/>
              <a:gd name="connsiteY7-34070" fmla="*/ 826 h 17394"/>
              <a:gd name="connsiteX8-34071" fmla="*/ 7650 w 13634"/>
              <a:gd name="connsiteY8-34072" fmla="*/ 961 h 17394"/>
              <a:gd name="connsiteX9-34073" fmla="*/ 8006 w 13634"/>
              <a:gd name="connsiteY9-34074" fmla="*/ 1915 h 17394"/>
              <a:gd name="connsiteX10-34075" fmla="*/ 8738 w 13634"/>
              <a:gd name="connsiteY10-34076" fmla="*/ 752 h 17394"/>
              <a:gd name="connsiteX11-34077" fmla="*/ 8410 w 13634"/>
              <a:gd name="connsiteY11-34078" fmla="*/ 1546 h 17394"/>
              <a:gd name="connsiteX12-34079" fmla="*/ 9069 w 13634"/>
              <a:gd name="connsiteY12-34080" fmla="*/ 19 h 17394"/>
              <a:gd name="connsiteX13-34081" fmla="*/ 9555 w 13634"/>
              <a:gd name="connsiteY13-34082" fmla="*/ 14 h 17394"/>
              <a:gd name="connsiteX14-34083" fmla="*/ 9651 w 13634"/>
              <a:gd name="connsiteY14-34084" fmla="*/ 1200 h 17394"/>
              <a:gd name="connsiteX15-34085" fmla="*/ 11693 w 13634"/>
              <a:gd name="connsiteY15-34086" fmla="*/ 3664 h 17394"/>
              <a:gd name="connsiteX16-34087" fmla="*/ 12576 w 13634"/>
              <a:gd name="connsiteY16-34088" fmla="*/ 6051 h 17394"/>
              <a:gd name="connsiteX17-34089" fmla="*/ 13484 w 13634"/>
              <a:gd name="connsiteY17-34090" fmla="*/ 12081 h 17394"/>
              <a:gd name="connsiteX18-34091" fmla="*/ 13606 w 13634"/>
              <a:gd name="connsiteY18-34092" fmla="*/ 17062 h 17394"/>
              <a:gd name="connsiteX19-34093" fmla="*/ 13433 w 13634"/>
              <a:gd name="connsiteY19-34094" fmla="*/ 15125 h 17394"/>
              <a:gd name="connsiteX20-34095" fmla="*/ 13074 w 13634"/>
              <a:gd name="connsiteY20-34096" fmla="*/ 17053 h 17394"/>
              <a:gd name="connsiteX21-34097" fmla="*/ 13221 w 13634"/>
              <a:gd name="connsiteY21-34098" fmla="*/ 13248 h 17394"/>
              <a:gd name="connsiteX22-34099" fmla="*/ 12587 w 13634"/>
              <a:gd name="connsiteY22-34100" fmla="*/ 9413 h 17394"/>
              <a:gd name="connsiteX23-34101" fmla="*/ 12736 w 13634"/>
              <a:gd name="connsiteY23-34102" fmla="*/ 13350 h 17394"/>
              <a:gd name="connsiteX24-34103" fmla="*/ 12587 w 13634"/>
              <a:gd name="connsiteY24-34104" fmla="*/ 15135 h 17394"/>
              <a:gd name="connsiteX25-34105" fmla="*/ 12197 w 13634"/>
              <a:gd name="connsiteY25-34106" fmla="*/ 17220 h 17394"/>
              <a:gd name="connsiteX26-34107" fmla="*/ 12291 w 13634"/>
              <a:gd name="connsiteY26-34108" fmla="*/ 10366 h 17394"/>
              <a:gd name="connsiteX27-34109" fmla="*/ 11939 w 13634"/>
              <a:gd name="connsiteY27-34110" fmla="*/ 6415 h 17394"/>
              <a:gd name="connsiteX28-34111" fmla="*/ 11372 w 13634"/>
              <a:gd name="connsiteY28-34112" fmla="*/ 4727 h 17394"/>
              <a:gd name="connsiteX29-34113" fmla="*/ 11539 w 13634"/>
              <a:gd name="connsiteY29-34114" fmla="*/ 7113 h 17394"/>
              <a:gd name="connsiteX30-34115" fmla="*/ 11780 w 13634"/>
              <a:gd name="connsiteY30-34116" fmla="*/ 7984 h 17394"/>
              <a:gd name="connsiteX31-34117" fmla="*/ 12138 w 13634"/>
              <a:gd name="connsiteY31-34118" fmla="*/ 9938 h 17394"/>
              <a:gd name="connsiteX32-34119" fmla="*/ 11764 w 13634"/>
              <a:gd name="connsiteY32-34120" fmla="*/ 9257 h 17394"/>
              <a:gd name="connsiteX33-34121" fmla="*/ 12024 w 13634"/>
              <a:gd name="connsiteY33-34122" fmla="*/ 14201 h 17394"/>
              <a:gd name="connsiteX34-34123" fmla="*/ 11868 w 13634"/>
              <a:gd name="connsiteY34-34124" fmla="*/ 16611 h 17394"/>
              <a:gd name="connsiteX35-34125" fmla="*/ 11659 w 13634"/>
              <a:gd name="connsiteY35-34126" fmla="*/ 13325 h 17394"/>
              <a:gd name="connsiteX36-34127" fmla="*/ 11511 w 13634"/>
              <a:gd name="connsiteY36-34128" fmla="*/ 11252 h 17394"/>
              <a:gd name="connsiteX37-34129" fmla="*/ 10854 w 13634"/>
              <a:gd name="connsiteY37-34130" fmla="*/ 6212 h 17394"/>
              <a:gd name="connsiteX38-34131" fmla="*/ 11200 w 13634"/>
              <a:gd name="connsiteY38-34132" fmla="*/ 11757 h 17394"/>
              <a:gd name="connsiteX39-34133" fmla="*/ 11400 w 13634"/>
              <a:gd name="connsiteY39-34134" fmla="*/ 14285 h 17394"/>
              <a:gd name="connsiteX40-34135" fmla="*/ 11229 w 13634"/>
              <a:gd name="connsiteY40-34136" fmla="*/ 16746 h 17394"/>
              <a:gd name="connsiteX41-34137" fmla="*/ 11037 w 13634"/>
              <a:gd name="connsiteY41-34138" fmla="*/ 13822 h 17394"/>
              <a:gd name="connsiteX42-34139" fmla="*/ 10633 w 13634"/>
              <a:gd name="connsiteY42-34140" fmla="*/ 16705 h 17394"/>
              <a:gd name="connsiteX43-34141" fmla="*/ 10290 w 13634"/>
              <a:gd name="connsiteY43-34142" fmla="*/ 17020 h 17394"/>
              <a:gd name="connsiteX44-34143" fmla="*/ 10369 w 13634"/>
              <a:gd name="connsiteY44-34144" fmla="*/ 16578 h 17394"/>
              <a:gd name="connsiteX45-34145" fmla="*/ 10482 w 13634"/>
              <a:gd name="connsiteY45-34146" fmla="*/ 15449 h 17394"/>
              <a:gd name="connsiteX46-34147" fmla="*/ 10608 w 13634"/>
              <a:gd name="connsiteY46-34148" fmla="*/ 14870 h 17394"/>
              <a:gd name="connsiteX47-34149" fmla="*/ 10497 w 13634"/>
              <a:gd name="connsiteY47-34150" fmla="*/ 15401 h 17394"/>
              <a:gd name="connsiteX48-34151" fmla="*/ 10107 w 13634"/>
              <a:gd name="connsiteY48-34152" fmla="*/ 15775 h 17394"/>
              <a:gd name="connsiteX49-34153" fmla="*/ 10303 w 13634"/>
              <a:gd name="connsiteY49-34154" fmla="*/ 15076 h 17394"/>
              <a:gd name="connsiteX50-34155" fmla="*/ 10158 w 13634"/>
              <a:gd name="connsiteY50-34156" fmla="*/ 14496 h 17394"/>
              <a:gd name="connsiteX51-34157" fmla="*/ 10216 w 13634"/>
              <a:gd name="connsiteY51-34158" fmla="*/ 14890 h 17394"/>
              <a:gd name="connsiteX52-34159" fmla="*/ 10408 w 13634"/>
              <a:gd name="connsiteY52-34160" fmla="*/ 13974 h 17394"/>
              <a:gd name="connsiteX53-34161" fmla="*/ 10649 w 13634"/>
              <a:gd name="connsiteY53-34162" fmla="*/ 8335 h 17394"/>
              <a:gd name="connsiteX54-34163" fmla="*/ 10180 w 13634"/>
              <a:gd name="connsiteY54-34164" fmla="*/ 12175 h 17394"/>
              <a:gd name="connsiteX55-34165" fmla="*/ 9506 w 13634"/>
              <a:gd name="connsiteY55-34166" fmla="*/ 15374 h 17394"/>
              <a:gd name="connsiteX56-34167" fmla="*/ 9594 w 13634"/>
              <a:gd name="connsiteY56-34168" fmla="*/ 13462 h 17394"/>
              <a:gd name="connsiteX57-34169" fmla="*/ 9795 w 13634"/>
              <a:gd name="connsiteY57-34170" fmla="*/ 11851 h 17394"/>
              <a:gd name="connsiteX58-34171" fmla="*/ 8937 w 13634"/>
              <a:gd name="connsiteY58-34172" fmla="*/ 13356 h 17394"/>
              <a:gd name="connsiteX59-34173" fmla="*/ 9525 w 13634"/>
              <a:gd name="connsiteY59-34174" fmla="*/ 11442 h 17394"/>
              <a:gd name="connsiteX60-34175" fmla="*/ 9915 w 13634"/>
              <a:gd name="connsiteY60-34176" fmla="*/ 10099 h 17394"/>
              <a:gd name="connsiteX61-34177" fmla="*/ 10040 w 13634"/>
              <a:gd name="connsiteY61-34178" fmla="*/ 5442 h 17394"/>
              <a:gd name="connsiteX62-34179" fmla="*/ 9023 w 13634"/>
              <a:gd name="connsiteY62-34180" fmla="*/ 3604 h 17394"/>
              <a:gd name="connsiteX63-34181" fmla="*/ 8480 w 13634"/>
              <a:gd name="connsiteY63-34182" fmla="*/ 4284 h 17394"/>
              <a:gd name="connsiteX64-34183" fmla="*/ 7081 w 13634"/>
              <a:gd name="connsiteY64-34184" fmla="*/ 4898 h 17394"/>
              <a:gd name="connsiteX65-34185" fmla="*/ 6958 w 13634"/>
              <a:gd name="connsiteY65-34186" fmla="*/ 6450 h 17394"/>
              <a:gd name="connsiteX66-34187" fmla="*/ 6353 w 13634"/>
              <a:gd name="connsiteY66-34188" fmla="*/ 6132 h 17394"/>
              <a:gd name="connsiteX67-34189" fmla="*/ 6177 w 13634"/>
              <a:gd name="connsiteY67-34190" fmla="*/ 6663 h 17394"/>
              <a:gd name="connsiteX68-34191" fmla="*/ 5827 w 13634"/>
              <a:gd name="connsiteY68-34192" fmla="*/ 6935 h 17394"/>
              <a:gd name="connsiteX69-34193" fmla="*/ 5225 w 13634"/>
              <a:gd name="connsiteY69-34194" fmla="*/ 7260 h 17394"/>
              <a:gd name="connsiteX70-34195" fmla="*/ 5356 w 13634"/>
              <a:gd name="connsiteY70-34196" fmla="*/ 7171 h 17394"/>
              <a:gd name="connsiteX71-34197" fmla="*/ 5733 w 13634"/>
              <a:gd name="connsiteY71-34198" fmla="*/ 7016 h 17394"/>
              <a:gd name="connsiteX72-34199" fmla="*/ 5235 w 13634"/>
              <a:gd name="connsiteY72-34200" fmla="*/ 7287 h 17394"/>
              <a:gd name="connsiteX73-34201" fmla="*/ 4271 w 13634"/>
              <a:gd name="connsiteY73-34202" fmla="*/ 8017 h 17394"/>
              <a:gd name="connsiteX74-34203" fmla="*/ 3715 w 13634"/>
              <a:gd name="connsiteY74-34204" fmla="*/ 8372 h 17394"/>
              <a:gd name="connsiteX75-34205" fmla="*/ 2995 w 13634"/>
              <a:gd name="connsiteY75-34206" fmla="*/ 8683 h 17394"/>
              <a:gd name="connsiteX76-34207" fmla="*/ 1345 w 13634"/>
              <a:gd name="connsiteY76-34208" fmla="*/ 9330 h 17394"/>
              <a:gd name="connsiteX77-34209" fmla="*/ 308 w 13634"/>
              <a:gd name="connsiteY77-34210" fmla="*/ 9936 h 17394"/>
              <a:gd name="connsiteX78-34211" fmla="*/ 156 w 13634"/>
              <a:gd name="connsiteY78-34212" fmla="*/ 8790 h 17394"/>
              <a:gd name="connsiteX79-34213" fmla="*/ 135 w 13634"/>
              <a:gd name="connsiteY79-34214" fmla="*/ 6267 h 17394"/>
              <a:gd name="connsiteX0-34215" fmla="*/ 135 w 13634"/>
              <a:gd name="connsiteY0-34216" fmla="*/ 6267 h 17394"/>
              <a:gd name="connsiteX1-34217" fmla="*/ 779 w 13634"/>
              <a:gd name="connsiteY1-34218" fmla="*/ 5729 h 17394"/>
              <a:gd name="connsiteX2-34219" fmla="*/ 2207 w 13634"/>
              <a:gd name="connsiteY2-34220" fmla="*/ 5863 h 17394"/>
              <a:gd name="connsiteX3-34221" fmla="*/ 4002 w 13634"/>
              <a:gd name="connsiteY3-34222" fmla="*/ 5164 h 17394"/>
              <a:gd name="connsiteX4-34223" fmla="*/ 6333 w 13634"/>
              <a:gd name="connsiteY4-34224" fmla="*/ 3399 h 17394"/>
              <a:gd name="connsiteX5-34225" fmla="*/ 6905 w 13634"/>
              <a:gd name="connsiteY5-34226" fmla="*/ 2367 h 17394"/>
              <a:gd name="connsiteX6-34227" fmla="*/ 7079 w 13634"/>
              <a:gd name="connsiteY6-34228" fmla="*/ 2149 h 17394"/>
              <a:gd name="connsiteX7-34229" fmla="*/ 7300 w 13634"/>
              <a:gd name="connsiteY7-34230" fmla="*/ 826 h 17394"/>
              <a:gd name="connsiteX8-34231" fmla="*/ 7650 w 13634"/>
              <a:gd name="connsiteY8-34232" fmla="*/ 961 h 17394"/>
              <a:gd name="connsiteX9-34233" fmla="*/ 8006 w 13634"/>
              <a:gd name="connsiteY9-34234" fmla="*/ 1915 h 17394"/>
              <a:gd name="connsiteX10-34235" fmla="*/ 8738 w 13634"/>
              <a:gd name="connsiteY10-34236" fmla="*/ 752 h 17394"/>
              <a:gd name="connsiteX11-34237" fmla="*/ 8410 w 13634"/>
              <a:gd name="connsiteY11-34238" fmla="*/ 1546 h 17394"/>
              <a:gd name="connsiteX12-34239" fmla="*/ 9069 w 13634"/>
              <a:gd name="connsiteY12-34240" fmla="*/ 19 h 17394"/>
              <a:gd name="connsiteX13-34241" fmla="*/ 9555 w 13634"/>
              <a:gd name="connsiteY13-34242" fmla="*/ 14 h 17394"/>
              <a:gd name="connsiteX14-34243" fmla="*/ 9651 w 13634"/>
              <a:gd name="connsiteY14-34244" fmla="*/ 1200 h 17394"/>
              <a:gd name="connsiteX15-34245" fmla="*/ 11693 w 13634"/>
              <a:gd name="connsiteY15-34246" fmla="*/ 3664 h 17394"/>
              <a:gd name="connsiteX16-34247" fmla="*/ 12576 w 13634"/>
              <a:gd name="connsiteY16-34248" fmla="*/ 6051 h 17394"/>
              <a:gd name="connsiteX17-34249" fmla="*/ 13484 w 13634"/>
              <a:gd name="connsiteY17-34250" fmla="*/ 12081 h 17394"/>
              <a:gd name="connsiteX18-34251" fmla="*/ 13606 w 13634"/>
              <a:gd name="connsiteY18-34252" fmla="*/ 17062 h 17394"/>
              <a:gd name="connsiteX19-34253" fmla="*/ 13433 w 13634"/>
              <a:gd name="connsiteY19-34254" fmla="*/ 15125 h 17394"/>
              <a:gd name="connsiteX20-34255" fmla="*/ 13074 w 13634"/>
              <a:gd name="connsiteY20-34256" fmla="*/ 17053 h 17394"/>
              <a:gd name="connsiteX21-34257" fmla="*/ 13221 w 13634"/>
              <a:gd name="connsiteY21-34258" fmla="*/ 13248 h 17394"/>
              <a:gd name="connsiteX22-34259" fmla="*/ 12587 w 13634"/>
              <a:gd name="connsiteY22-34260" fmla="*/ 9413 h 17394"/>
              <a:gd name="connsiteX23-34261" fmla="*/ 12736 w 13634"/>
              <a:gd name="connsiteY23-34262" fmla="*/ 13350 h 17394"/>
              <a:gd name="connsiteX24-34263" fmla="*/ 12587 w 13634"/>
              <a:gd name="connsiteY24-34264" fmla="*/ 15135 h 17394"/>
              <a:gd name="connsiteX25-34265" fmla="*/ 12197 w 13634"/>
              <a:gd name="connsiteY25-34266" fmla="*/ 17220 h 17394"/>
              <a:gd name="connsiteX26-34267" fmla="*/ 12291 w 13634"/>
              <a:gd name="connsiteY26-34268" fmla="*/ 10366 h 17394"/>
              <a:gd name="connsiteX27-34269" fmla="*/ 11939 w 13634"/>
              <a:gd name="connsiteY27-34270" fmla="*/ 6415 h 17394"/>
              <a:gd name="connsiteX28-34271" fmla="*/ 11372 w 13634"/>
              <a:gd name="connsiteY28-34272" fmla="*/ 4727 h 17394"/>
              <a:gd name="connsiteX29-34273" fmla="*/ 11539 w 13634"/>
              <a:gd name="connsiteY29-34274" fmla="*/ 7113 h 17394"/>
              <a:gd name="connsiteX30-34275" fmla="*/ 11780 w 13634"/>
              <a:gd name="connsiteY30-34276" fmla="*/ 7984 h 17394"/>
              <a:gd name="connsiteX31-34277" fmla="*/ 12138 w 13634"/>
              <a:gd name="connsiteY31-34278" fmla="*/ 9938 h 17394"/>
              <a:gd name="connsiteX32-34279" fmla="*/ 11764 w 13634"/>
              <a:gd name="connsiteY32-34280" fmla="*/ 9257 h 17394"/>
              <a:gd name="connsiteX33-34281" fmla="*/ 12024 w 13634"/>
              <a:gd name="connsiteY33-34282" fmla="*/ 14201 h 17394"/>
              <a:gd name="connsiteX34-34283" fmla="*/ 11868 w 13634"/>
              <a:gd name="connsiteY34-34284" fmla="*/ 16611 h 17394"/>
              <a:gd name="connsiteX35-34285" fmla="*/ 11659 w 13634"/>
              <a:gd name="connsiteY35-34286" fmla="*/ 13325 h 17394"/>
              <a:gd name="connsiteX36-34287" fmla="*/ 11511 w 13634"/>
              <a:gd name="connsiteY36-34288" fmla="*/ 11252 h 17394"/>
              <a:gd name="connsiteX37-34289" fmla="*/ 10854 w 13634"/>
              <a:gd name="connsiteY37-34290" fmla="*/ 6212 h 17394"/>
              <a:gd name="connsiteX38-34291" fmla="*/ 11200 w 13634"/>
              <a:gd name="connsiteY38-34292" fmla="*/ 11757 h 17394"/>
              <a:gd name="connsiteX39-34293" fmla="*/ 11400 w 13634"/>
              <a:gd name="connsiteY39-34294" fmla="*/ 14285 h 17394"/>
              <a:gd name="connsiteX40-34295" fmla="*/ 11229 w 13634"/>
              <a:gd name="connsiteY40-34296" fmla="*/ 16746 h 17394"/>
              <a:gd name="connsiteX41-34297" fmla="*/ 11037 w 13634"/>
              <a:gd name="connsiteY41-34298" fmla="*/ 13822 h 17394"/>
              <a:gd name="connsiteX42-34299" fmla="*/ 10633 w 13634"/>
              <a:gd name="connsiteY42-34300" fmla="*/ 16705 h 17394"/>
              <a:gd name="connsiteX43-34301" fmla="*/ 10290 w 13634"/>
              <a:gd name="connsiteY43-34302" fmla="*/ 17020 h 17394"/>
              <a:gd name="connsiteX44-34303" fmla="*/ 10369 w 13634"/>
              <a:gd name="connsiteY44-34304" fmla="*/ 16578 h 17394"/>
              <a:gd name="connsiteX45-34305" fmla="*/ 10482 w 13634"/>
              <a:gd name="connsiteY45-34306" fmla="*/ 15449 h 17394"/>
              <a:gd name="connsiteX46-34307" fmla="*/ 10608 w 13634"/>
              <a:gd name="connsiteY46-34308" fmla="*/ 14870 h 17394"/>
              <a:gd name="connsiteX47-34309" fmla="*/ 10497 w 13634"/>
              <a:gd name="connsiteY47-34310" fmla="*/ 15401 h 17394"/>
              <a:gd name="connsiteX48-34311" fmla="*/ 10107 w 13634"/>
              <a:gd name="connsiteY48-34312" fmla="*/ 15775 h 17394"/>
              <a:gd name="connsiteX49-34313" fmla="*/ 10303 w 13634"/>
              <a:gd name="connsiteY49-34314" fmla="*/ 15076 h 17394"/>
              <a:gd name="connsiteX50-34315" fmla="*/ 10158 w 13634"/>
              <a:gd name="connsiteY50-34316" fmla="*/ 14496 h 17394"/>
              <a:gd name="connsiteX51-34317" fmla="*/ 10216 w 13634"/>
              <a:gd name="connsiteY51-34318" fmla="*/ 14890 h 17394"/>
              <a:gd name="connsiteX52-34319" fmla="*/ 10408 w 13634"/>
              <a:gd name="connsiteY52-34320" fmla="*/ 13974 h 17394"/>
              <a:gd name="connsiteX53-34321" fmla="*/ 10649 w 13634"/>
              <a:gd name="connsiteY53-34322" fmla="*/ 8335 h 17394"/>
              <a:gd name="connsiteX54-34323" fmla="*/ 10180 w 13634"/>
              <a:gd name="connsiteY54-34324" fmla="*/ 12175 h 17394"/>
              <a:gd name="connsiteX55-34325" fmla="*/ 9506 w 13634"/>
              <a:gd name="connsiteY55-34326" fmla="*/ 15374 h 17394"/>
              <a:gd name="connsiteX56-34327" fmla="*/ 9594 w 13634"/>
              <a:gd name="connsiteY56-34328" fmla="*/ 13462 h 17394"/>
              <a:gd name="connsiteX57-34329" fmla="*/ 9795 w 13634"/>
              <a:gd name="connsiteY57-34330" fmla="*/ 11851 h 17394"/>
              <a:gd name="connsiteX58-34331" fmla="*/ 8937 w 13634"/>
              <a:gd name="connsiteY58-34332" fmla="*/ 13356 h 17394"/>
              <a:gd name="connsiteX59-34333" fmla="*/ 9525 w 13634"/>
              <a:gd name="connsiteY59-34334" fmla="*/ 11442 h 17394"/>
              <a:gd name="connsiteX60-34335" fmla="*/ 9915 w 13634"/>
              <a:gd name="connsiteY60-34336" fmla="*/ 10099 h 17394"/>
              <a:gd name="connsiteX61-34337" fmla="*/ 10040 w 13634"/>
              <a:gd name="connsiteY61-34338" fmla="*/ 5442 h 17394"/>
              <a:gd name="connsiteX62-34339" fmla="*/ 9023 w 13634"/>
              <a:gd name="connsiteY62-34340" fmla="*/ 3604 h 17394"/>
              <a:gd name="connsiteX63-34341" fmla="*/ 8480 w 13634"/>
              <a:gd name="connsiteY63-34342" fmla="*/ 4284 h 17394"/>
              <a:gd name="connsiteX64-34343" fmla="*/ 7081 w 13634"/>
              <a:gd name="connsiteY64-34344" fmla="*/ 4898 h 17394"/>
              <a:gd name="connsiteX65-34345" fmla="*/ 6958 w 13634"/>
              <a:gd name="connsiteY65-34346" fmla="*/ 6450 h 17394"/>
              <a:gd name="connsiteX66-34347" fmla="*/ 6353 w 13634"/>
              <a:gd name="connsiteY66-34348" fmla="*/ 6132 h 17394"/>
              <a:gd name="connsiteX67-34349" fmla="*/ 6177 w 13634"/>
              <a:gd name="connsiteY67-34350" fmla="*/ 6663 h 17394"/>
              <a:gd name="connsiteX68-34351" fmla="*/ 5827 w 13634"/>
              <a:gd name="connsiteY68-34352" fmla="*/ 6935 h 17394"/>
              <a:gd name="connsiteX69-34353" fmla="*/ 5225 w 13634"/>
              <a:gd name="connsiteY69-34354" fmla="*/ 7260 h 17394"/>
              <a:gd name="connsiteX70-34355" fmla="*/ 5356 w 13634"/>
              <a:gd name="connsiteY70-34356" fmla="*/ 7171 h 17394"/>
              <a:gd name="connsiteX71-34357" fmla="*/ 5733 w 13634"/>
              <a:gd name="connsiteY71-34358" fmla="*/ 7016 h 17394"/>
              <a:gd name="connsiteX72-34359" fmla="*/ 5235 w 13634"/>
              <a:gd name="connsiteY72-34360" fmla="*/ 7287 h 17394"/>
              <a:gd name="connsiteX73-34361" fmla="*/ 4271 w 13634"/>
              <a:gd name="connsiteY73-34362" fmla="*/ 8017 h 17394"/>
              <a:gd name="connsiteX74-34363" fmla="*/ 3715 w 13634"/>
              <a:gd name="connsiteY74-34364" fmla="*/ 8372 h 17394"/>
              <a:gd name="connsiteX75-34365" fmla="*/ 2995 w 13634"/>
              <a:gd name="connsiteY75-34366" fmla="*/ 8683 h 17394"/>
              <a:gd name="connsiteX76-34367" fmla="*/ 1345 w 13634"/>
              <a:gd name="connsiteY76-34368" fmla="*/ 9330 h 17394"/>
              <a:gd name="connsiteX77-34369" fmla="*/ 308 w 13634"/>
              <a:gd name="connsiteY77-34370" fmla="*/ 9936 h 17394"/>
              <a:gd name="connsiteX78-34371" fmla="*/ 156 w 13634"/>
              <a:gd name="connsiteY78-34372" fmla="*/ 8790 h 17394"/>
              <a:gd name="connsiteX79-34373" fmla="*/ 135 w 13634"/>
              <a:gd name="connsiteY79-34374" fmla="*/ 6267 h 17394"/>
              <a:gd name="connsiteX0-34375" fmla="*/ 135 w 13609"/>
              <a:gd name="connsiteY0-34376" fmla="*/ 6267 h 17394"/>
              <a:gd name="connsiteX1-34377" fmla="*/ 779 w 13609"/>
              <a:gd name="connsiteY1-34378" fmla="*/ 5729 h 17394"/>
              <a:gd name="connsiteX2-34379" fmla="*/ 2207 w 13609"/>
              <a:gd name="connsiteY2-34380" fmla="*/ 5863 h 17394"/>
              <a:gd name="connsiteX3-34381" fmla="*/ 4002 w 13609"/>
              <a:gd name="connsiteY3-34382" fmla="*/ 5164 h 17394"/>
              <a:gd name="connsiteX4-34383" fmla="*/ 6333 w 13609"/>
              <a:gd name="connsiteY4-34384" fmla="*/ 3399 h 17394"/>
              <a:gd name="connsiteX5-34385" fmla="*/ 6905 w 13609"/>
              <a:gd name="connsiteY5-34386" fmla="*/ 2367 h 17394"/>
              <a:gd name="connsiteX6-34387" fmla="*/ 7079 w 13609"/>
              <a:gd name="connsiteY6-34388" fmla="*/ 2149 h 17394"/>
              <a:gd name="connsiteX7-34389" fmla="*/ 7300 w 13609"/>
              <a:gd name="connsiteY7-34390" fmla="*/ 826 h 17394"/>
              <a:gd name="connsiteX8-34391" fmla="*/ 7650 w 13609"/>
              <a:gd name="connsiteY8-34392" fmla="*/ 961 h 17394"/>
              <a:gd name="connsiteX9-34393" fmla="*/ 8006 w 13609"/>
              <a:gd name="connsiteY9-34394" fmla="*/ 1915 h 17394"/>
              <a:gd name="connsiteX10-34395" fmla="*/ 8738 w 13609"/>
              <a:gd name="connsiteY10-34396" fmla="*/ 752 h 17394"/>
              <a:gd name="connsiteX11-34397" fmla="*/ 8410 w 13609"/>
              <a:gd name="connsiteY11-34398" fmla="*/ 1546 h 17394"/>
              <a:gd name="connsiteX12-34399" fmla="*/ 9069 w 13609"/>
              <a:gd name="connsiteY12-34400" fmla="*/ 19 h 17394"/>
              <a:gd name="connsiteX13-34401" fmla="*/ 9555 w 13609"/>
              <a:gd name="connsiteY13-34402" fmla="*/ 14 h 17394"/>
              <a:gd name="connsiteX14-34403" fmla="*/ 9651 w 13609"/>
              <a:gd name="connsiteY14-34404" fmla="*/ 1200 h 17394"/>
              <a:gd name="connsiteX15-34405" fmla="*/ 11693 w 13609"/>
              <a:gd name="connsiteY15-34406" fmla="*/ 3664 h 17394"/>
              <a:gd name="connsiteX16-34407" fmla="*/ 12576 w 13609"/>
              <a:gd name="connsiteY16-34408" fmla="*/ 6051 h 17394"/>
              <a:gd name="connsiteX17-34409" fmla="*/ 13367 w 13609"/>
              <a:gd name="connsiteY17-34410" fmla="*/ 8807 h 17394"/>
              <a:gd name="connsiteX18-34411" fmla="*/ 13484 w 13609"/>
              <a:gd name="connsiteY18-34412" fmla="*/ 12081 h 17394"/>
              <a:gd name="connsiteX19-34413" fmla="*/ 13606 w 13609"/>
              <a:gd name="connsiteY19-34414" fmla="*/ 17062 h 17394"/>
              <a:gd name="connsiteX20-34415" fmla="*/ 13433 w 13609"/>
              <a:gd name="connsiteY20-34416" fmla="*/ 15125 h 17394"/>
              <a:gd name="connsiteX21-34417" fmla="*/ 13074 w 13609"/>
              <a:gd name="connsiteY21-34418" fmla="*/ 17053 h 17394"/>
              <a:gd name="connsiteX22-34419" fmla="*/ 13221 w 13609"/>
              <a:gd name="connsiteY22-34420" fmla="*/ 13248 h 17394"/>
              <a:gd name="connsiteX23-34421" fmla="*/ 12587 w 13609"/>
              <a:gd name="connsiteY23-34422" fmla="*/ 9413 h 17394"/>
              <a:gd name="connsiteX24-34423" fmla="*/ 12736 w 13609"/>
              <a:gd name="connsiteY24-34424" fmla="*/ 13350 h 17394"/>
              <a:gd name="connsiteX25-34425" fmla="*/ 12587 w 13609"/>
              <a:gd name="connsiteY25-34426" fmla="*/ 15135 h 17394"/>
              <a:gd name="connsiteX26-34427" fmla="*/ 12197 w 13609"/>
              <a:gd name="connsiteY26-34428" fmla="*/ 17220 h 17394"/>
              <a:gd name="connsiteX27-34429" fmla="*/ 12291 w 13609"/>
              <a:gd name="connsiteY27-34430" fmla="*/ 10366 h 17394"/>
              <a:gd name="connsiteX28-34431" fmla="*/ 11939 w 13609"/>
              <a:gd name="connsiteY28-34432" fmla="*/ 6415 h 17394"/>
              <a:gd name="connsiteX29-34433" fmla="*/ 11372 w 13609"/>
              <a:gd name="connsiteY29-34434" fmla="*/ 4727 h 17394"/>
              <a:gd name="connsiteX30-34435" fmla="*/ 11539 w 13609"/>
              <a:gd name="connsiteY30-34436" fmla="*/ 7113 h 17394"/>
              <a:gd name="connsiteX31-34437" fmla="*/ 11780 w 13609"/>
              <a:gd name="connsiteY31-34438" fmla="*/ 7984 h 17394"/>
              <a:gd name="connsiteX32-34439" fmla="*/ 12138 w 13609"/>
              <a:gd name="connsiteY32-34440" fmla="*/ 9938 h 17394"/>
              <a:gd name="connsiteX33-34441" fmla="*/ 11764 w 13609"/>
              <a:gd name="connsiteY33-34442" fmla="*/ 9257 h 17394"/>
              <a:gd name="connsiteX34-34443" fmla="*/ 12024 w 13609"/>
              <a:gd name="connsiteY34-34444" fmla="*/ 14201 h 17394"/>
              <a:gd name="connsiteX35-34445" fmla="*/ 11868 w 13609"/>
              <a:gd name="connsiteY35-34446" fmla="*/ 16611 h 17394"/>
              <a:gd name="connsiteX36-34447" fmla="*/ 11659 w 13609"/>
              <a:gd name="connsiteY36-34448" fmla="*/ 13325 h 17394"/>
              <a:gd name="connsiteX37-34449" fmla="*/ 11511 w 13609"/>
              <a:gd name="connsiteY37-34450" fmla="*/ 11252 h 17394"/>
              <a:gd name="connsiteX38-34451" fmla="*/ 10854 w 13609"/>
              <a:gd name="connsiteY38-34452" fmla="*/ 6212 h 17394"/>
              <a:gd name="connsiteX39-34453" fmla="*/ 11200 w 13609"/>
              <a:gd name="connsiteY39-34454" fmla="*/ 11757 h 17394"/>
              <a:gd name="connsiteX40-34455" fmla="*/ 11400 w 13609"/>
              <a:gd name="connsiteY40-34456" fmla="*/ 14285 h 17394"/>
              <a:gd name="connsiteX41-34457" fmla="*/ 11229 w 13609"/>
              <a:gd name="connsiteY41-34458" fmla="*/ 16746 h 17394"/>
              <a:gd name="connsiteX42-34459" fmla="*/ 11037 w 13609"/>
              <a:gd name="connsiteY42-34460" fmla="*/ 13822 h 17394"/>
              <a:gd name="connsiteX43-34461" fmla="*/ 10633 w 13609"/>
              <a:gd name="connsiteY43-34462" fmla="*/ 16705 h 17394"/>
              <a:gd name="connsiteX44-34463" fmla="*/ 10290 w 13609"/>
              <a:gd name="connsiteY44-34464" fmla="*/ 17020 h 17394"/>
              <a:gd name="connsiteX45-34465" fmla="*/ 10369 w 13609"/>
              <a:gd name="connsiteY45-34466" fmla="*/ 16578 h 17394"/>
              <a:gd name="connsiteX46-34467" fmla="*/ 10482 w 13609"/>
              <a:gd name="connsiteY46-34468" fmla="*/ 15449 h 17394"/>
              <a:gd name="connsiteX47-34469" fmla="*/ 10608 w 13609"/>
              <a:gd name="connsiteY47-34470" fmla="*/ 14870 h 17394"/>
              <a:gd name="connsiteX48-34471" fmla="*/ 10497 w 13609"/>
              <a:gd name="connsiteY48-34472" fmla="*/ 15401 h 17394"/>
              <a:gd name="connsiteX49-34473" fmla="*/ 10107 w 13609"/>
              <a:gd name="connsiteY49-34474" fmla="*/ 15775 h 17394"/>
              <a:gd name="connsiteX50-34475" fmla="*/ 10303 w 13609"/>
              <a:gd name="connsiteY50-34476" fmla="*/ 15076 h 17394"/>
              <a:gd name="connsiteX51-34477" fmla="*/ 10158 w 13609"/>
              <a:gd name="connsiteY51-34478" fmla="*/ 14496 h 17394"/>
              <a:gd name="connsiteX52-34479" fmla="*/ 10216 w 13609"/>
              <a:gd name="connsiteY52-34480" fmla="*/ 14890 h 17394"/>
              <a:gd name="connsiteX53-34481" fmla="*/ 10408 w 13609"/>
              <a:gd name="connsiteY53-34482" fmla="*/ 13974 h 17394"/>
              <a:gd name="connsiteX54-34483" fmla="*/ 10649 w 13609"/>
              <a:gd name="connsiteY54-34484" fmla="*/ 8335 h 17394"/>
              <a:gd name="connsiteX55-34485" fmla="*/ 10180 w 13609"/>
              <a:gd name="connsiteY55-34486" fmla="*/ 12175 h 17394"/>
              <a:gd name="connsiteX56-34487" fmla="*/ 9506 w 13609"/>
              <a:gd name="connsiteY56-34488" fmla="*/ 15374 h 17394"/>
              <a:gd name="connsiteX57-34489" fmla="*/ 9594 w 13609"/>
              <a:gd name="connsiteY57-34490" fmla="*/ 13462 h 17394"/>
              <a:gd name="connsiteX58-34491" fmla="*/ 9795 w 13609"/>
              <a:gd name="connsiteY58-34492" fmla="*/ 11851 h 17394"/>
              <a:gd name="connsiteX59-34493" fmla="*/ 8937 w 13609"/>
              <a:gd name="connsiteY59-34494" fmla="*/ 13356 h 17394"/>
              <a:gd name="connsiteX60-34495" fmla="*/ 9525 w 13609"/>
              <a:gd name="connsiteY60-34496" fmla="*/ 11442 h 17394"/>
              <a:gd name="connsiteX61-34497" fmla="*/ 9915 w 13609"/>
              <a:gd name="connsiteY61-34498" fmla="*/ 10099 h 17394"/>
              <a:gd name="connsiteX62-34499" fmla="*/ 10040 w 13609"/>
              <a:gd name="connsiteY62-34500" fmla="*/ 5442 h 17394"/>
              <a:gd name="connsiteX63-34501" fmla="*/ 9023 w 13609"/>
              <a:gd name="connsiteY63-34502" fmla="*/ 3604 h 17394"/>
              <a:gd name="connsiteX64-34503" fmla="*/ 8480 w 13609"/>
              <a:gd name="connsiteY64-34504" fmla="*/ 4284 h 17394"/>
              <a:gd name="connsiteX65-34505" fmla="*/ 7081 w 13609"/>
              <a:gd name="connsiteY65-34506" fmla="*/ 4898 h 17394"/>
              <a:gd name="connsiteX66-34507" fmla="*/ 6958 w 13609"/>
              <a:gd name="connsiteY66-34508" fmla="*/ 6450 h 17394"/>
              <a:gd name="connsiteX67-34509" fmla="*/ 6353 w 13609"/>
              <a:gd name="connsiteY67-34510" fmla="*/ 6132 h 17394"/>
              <a:gd name="connsiteX68-34511" fmla="*/ 6177 w 13609"/>
              <a:gd name="connsiteY68-34512" fmla="*/ 6663 h 17394"/>
              <a:gd name="connsiteX69-34513" fmla="*/ 5827 w 13609"/>
              <a:gd name="connsiteY69-34514" fmla="*/ 6935 h 17394"/>
              <a:gd name="connsiteX70-34515" fmla="*/ 5225 w 13609"/>
              <a:gd name="connsiteY70-34516" fmla="*/ 7260 h 17394"/>
              <a:gd name="connsiteX71-34517" fmla="*/ 5356 w 13609"/>
              <a:gd name="connsiteY71-34518" fmla="*/ 7171 h 17394"/>
              <a:gd name="connsiteX72-34519" fmla="*/ 5733 w 13609"/>
              <a:gd name="connsiteY72-34520" fmla="*/ 7016 h 17394"/>
              <a:gd name="connsiteX73-34521" fmla="*/ 5235 w 13609"/>
              <a:gd name="connsiteY73-34522" fmla="*/ 7287 h 17394"/>
              <a:gd name="connsiteX74-34523" fmla="*/ 4271 w 13609"/>
              <a:gd name="connsiteY74-34524" fmla="*/ 8017 h 17394"/>
              <a:gd name="connsiteX75-34525" fmla="*/ 3715 w 13609"/>
              <a:gd name="connsiteY75-34526" fmla="*/ 8372 h 17394"/>
              <a:gd name="connsiteX76-34527" fmla="*/ 2995 w 13609"/>
              <a:gd name="connsiteY76-34528" fmla="*/ 8683 h 17394"/>
              <a:gd name="connsiteX77-34529" fmla="*/ 1345 w 13609"/>
              <a:gd name="connsiteY77-34530" fmla="*/ 9330 h 17394"/>
              <a:gd name="connsiteX78-34531" fmla="*/ 308 w 13609"/>
              <a:gd name="connsiteY78-34532" fmla="*/ 9936 h 17394"/>
              <a:gd name="connsiteX79-34533" fmla="*/ 156 w 13609"/>
              <a:gd name="connsiteY79-34534" fmla="*/ 8790 h 17394"/>
              <a:gd name="connsiteX80" fmla="*/ 135 w 13609"/>
              <a:gd name="connsiteY80" fmla="*/ 6267 h 17394"/>
              <a:gd name="connsiteX0-34535" fmla="*/ 135 w 13609"/>
              <a:gd name="connsiteY0-34536" fmla="*/ 6267 h 17394"/>
              <a:gd name="connsiteX1-34537" fmla="*/ 779 w 13609"/>
              <a:gd name="connsiteY1-34538" fmla="*/ 5729 h 17394"/>
              <a:gd name="connsiteX2-34539" fmla="*/ 2207 w 13609"/>
              <a:gd name="connsiteY2-34540" fmla="*/ 5863 h 17394"/>
              <a:gd name="connsiteX3-34541" fmla="*/ 4002 w 13609"/>
              <a:gd name="connsiteY3-34542" fmla="*/ 5164 h 17394"/>
              <a:gd name="connsiteX4-34543" fmla="*/ 6333 w 13609"/>
              <a:gd name="connsiteY4-34544" fmla="*/ 3399 h 17394"/>
              <a:gd name="connsiteX5-34545" fmla="*/ 6905 w 13609"/>
              <a:gd name="connsiteY5-34546" fmla="*/ 2367 h 17394"/>
              <a:gd name="connsiteX6-34547" fmla="*/ 7079 w 13609"/>
              <a:gd name="connsiteY6-34548" fmla="*/ 2149 h 17394"/>
              <a:gd name="connsiteX7-34549" fmla="*/ 7300 w 13609"/>
              <a:gd name="connsiteY7-34550" fmla="*/ 826 h 17394"/>
              <a:gd name="connsiteX8-34551" fmla="*/ 7650 w 13609"/>
              <a:gd name="connsiteY8-34552" fmla="*/ 961 h 17394"/>
              <a:gd name="connsiteX9-34553" fmla="*/ 8006 w 13609"/>
              <a:gd name="connsiteY9-34554" fmla="*/ 1915 h 17394"/>
              <a:gd name="connsiteX10-34555" fmla="*/ 8738 w 13609"/>
              <a:gd name="connsiteY10-34556" fmla="*/ 752 h 17394"/>
              <a:gd name="connsiteX11-34557" fmla="*/ 8410 w 13609"/>
              <a:gd name="connsiteY11-34558" fmla="*/ 1546 h 17394"/>
              <a:gd name="connsiteX12-34559" fmla="*/ 9069 w 13609"/>
              <a:gd name="connsiteY12-34560" fmla="*/ 19 h 17394"/>
              <a:gd name="connsiteX13-34561" fmla="*/ 9555 w 13609"/>
              <a:gd name="connsiteY13-34562" fmla="*/ 14 h 17394"/>
              <a:gd name="connsiteX14-34563" fmla="*/ 9651 w 13609"/>
              <a:gd name="connsiteY14-34564" fmla="*/ 1200 h 17394"/>
              <a:gd name="connsiteX15-34565" fmla="*/ 11693 w 13609"/>
              <a:gd name="connsiteY15-34566" fmla="*/ 3664 h 17394"/>
              <a:gd name="connsiteX16-34567" fmla="*/ 12576 w 13609"/>
              <a:gd name="connsiteY16-34568" fmla="*/ 6051 h 17394"/>
              <a:gd name="connsiteX17-34569" fmla="*/ 13367 w 13609"/>
              <a:gd name="connsiteY17-34570" fmla="*/ 8807 h 17394"/>
              <a:gd name="connsiteX18-34571" fmla="*/ 13484 w 13609"/>
              <a:gd name="connsiteY18-34572" fmla="*/ 12081 h 17394"/>
              <a:gd name="connsiteX19-34573" fmla="*/ 13606 w 13609"/>
              <a:gd name="connsiteY19-34574" fmla="*/ 17062 h 17394"/>
              <a:gd name="connsiteX20-34575" fmla="*/ 13433 w 13609"/>
              <a:gd name="connsiteY20-34576" fmla="*/ 15125 h 17394"/>
              <a:gd name="connsiteX21-34577" fmla="*/ 13074 w 13609"/>
              <a:gd name="connsiteY21-34578" fmla="*/ 17053 h 17394"/>
              <a:gd name="connsiteX22-34579" fmla="*/ 13221 w 13609"/>
              <a:gd name="connsiteY22-34580" fmla="*/ 13248 h 17394"/>
              <a:gd name="connsiteX23-34581" fmla="*/ 12587 w 13609"/>
              <a:gd name="connsiteY23-34582" fmla="*/ 9413 h 17394"/>
              <a:gd name="connsiteX24-34583" fmla="*/ 12736 w 13609"/>
              <a:gd name="connsiteY24-34584" fmla="*/ 13350 h 17394"/>
              <a:gd name="connsiteX25-34585" fmla="*/ 12587 w 13609"/>
              <a:gd name="connsiteY25-34586" fmla="*/ 15135 h 17394"/>
              <a:gd name="connsiteX26-34587" fmla="*/ 12197 w 13609"/>
              <a:gd name="connsiteY26-34588" fmla="*/ 17220 h 17394"/>
              <a:gd name="connsiteX27-34589" fmla="*/ 12291 w 13609"/>
              <a:gd name="connsiteY27-34590" fmla="*/ 10366 h 17394"/>
              <a:gd name="connsiteX28-34591" fmla="*/ 11939 w 13609"/>
              <a:gd name="connsiteY28-34592" fmla="*/ 6415 h 17394"/>
              <a:gd name="connsiteX29-34593" fmla="*/ 11372 w 13609"/>
              <a:gd name="connsiteY29-34594" fmla="*/ 4727 h 17394"/>
              <a:gd name="connsiteX30-34595" fmla="*/ 11539 w 13609"/>
              <a:gd name="connsiteY30-34596" fmla="*/ 7113 h 17394"/>
              <a:gd name="connsiteX31-34597" fmla="*/ 11780 w 13609"/>
              <a:gd name="connsiteY31-34598" fmla="*/ 7984 h 17394"/>
              <a:gd name="connsiteX32-34599" fmla="*/ 12138 w 13609"/>
              <a:gd name="connsiteY32-34600" fmla="*/ 9938 h 17394"/>
              <a:gd name="connsiteX33-34601" fmla="*/ 11764 w 13609"/>
              <a:gd name="connsiteY33-34602" fmla="*/ 9257 h 17394"/>
              <a:gd name="connsiteX34-34603" fmla="*/ 12024 w 13609"/>
              <a:gd name="connsiteY34-34604" fmla="*/ 14201 h 17394"/>
              <a:gd name="connsiteX35-34605" fmla="*/ 11868 w 13609"/>
              <a:gd name="connsiteY35-34606" fmla="*/ 16611 h 17394"/>
              <a:gd name="connsiteX36-34607" fmla="*/ 11659 w 13609"/>
              <a:gd name="connsiteY36-34608" fmla="*/ 13325 h 17394"/>
              <a:gd name="connsiteX37-34609" fmla="*/ 11511 w 13609"/>
              <a:gd name="connsiteY37-34610" fmla="*/ 11252 h 17394"/>
              <a:gd name="connsiteX38-34611" fmla="*/ 10854 w 13609"/>
              <a:gd name="connsiteY38-34612" fmla="*/ 6212 h 17394"/>
              <a:gd name="connsiteX39-34613" fmla="*/ 11200 w 13609"/>
              <a:gd name="connsiteY39-34614" fmla="*/ 11757 h 17394"/>
              <a:gd name="connsiteX40-34615" fmla="*/ 11400 w 13609"/>
              <a:gd name="connsiteY40-34616" fmla="*/ 14285 h 17394"/>
              <a:gd name="connsiteX41-34617" fmla="*/ 11229 w 13609"/>
              <a:gd name="connsiteY41-34618" fmla="*/ 16746 h 17394"/>
              <a:gd name="connsiteX42-34619" fmla="*/ 11037 w 13609"/>
              <a:gd name="connsiteY42-34620" fmla="*/ 13822 h 17394"/>
              <a:gd name="connsiteX43-34621" fmla="*/ 10633 w 13609"/>
              <a:gd name="connsiteY43-34622" fmla="*/ 16705 h 17394"/>
              <a:gd name="connsiteX44-34623" fmla="*/ 10290 w 13609"/>
              <a:gd name="connsiteY44-34624" fmla="*/ 17020 h 17394"/>
              <a:gd name="connsiteX45-34625" fmla="*/ 10369 w 13609"/>
              <a:gd name="connsiteY45-34626" fmla="*/ 16578 h 17394"/>
              <a:gd name="connsiteX46-34627" fmla="*/ 10482 w 13609"/>
              <a:gd name="connsiteY46-34628" fmla="*/ 15449 h 17394"/>
              <a:gd name="connsiteX47-34629" fmla="*/ 10608 w 13609"/>
              <a:gd name="connsiteY47-34630" fmla="*/ 14870 h 17394"/>
              <a:gd name="connsiteX48-34631" fmla="*/ 10497 w 13609"/>
              <a:gd name="connsiteY48-34632" fmla="*/ 15401 h 17394"/>
              <a:gd name="connsiteX49-34633" fmla="*/ 10107 w 13609"/>
              <a:gd name="connsiteY49-34634" fmla="*/ 15775 h 17394"/>
              <a:gd name="connsiteX50-34635" fmla="*/ 10303 w 13609"/>
              <a:gd name="connsiteY50-34636" fmla="*/ 15076 h 17394"/>
              <a:gd name="connsiteX51-34637" fmla="*/ 10158 w 13609"/>
              <a:gd name="connsiteY51-34638" fmla="*/ 14496 h 17394"/>
              <a:gd name="connsiteX52-34639" fmla="*/ 10216 w 13609"/>
              <a:gd name="connsiteY52-34640" fmla="*/ 14890 h 17394"/>
              <a:gd name="connsiteX53-34641" fmla="*/ 10408 w 13609"/>
              <a:gd name="connsiteY53-34642" fmla="*/ 13974 h 17394"/>
              <a:gd name="connsiteX54-34643" fmla="*/ 10649 w 13609"/>
              <a:gd name="connsiteY54-34644" fmla="*/ 8335 h 17394"/>
              <a:gd name="connsiteX55-34645" fmla="*/ 10180 w 13609"/>
              <a:gd name="connsiteY55-34646" fmla="*/ 12175 h 17394"/>
              <a:gd name="connsiteX56-34647" fmla="*/ 9506 w 13609"/>
              <a:gd name="connsiteY56-34648" fmla="*/ 15374 h 17394"/>
              <a:gd name="connsiteX57-34649" fmla="*/ 9594 w 13609"/>
              <a:gd name="connsiteY57-34650" fmla="*/ 13462 h 17394"/>
              <a:gd name="connsiteX58-34651" fmla="*/ 9795 w 13609"/>
              <a:gd name="connsiteY58-34652" fmla="*/ 11851 h 17394"/>
              <a:gd name="connsiteX59-34653" fmla="*/ 8937 w 13609"/>
              <a:gd name="connsiteY59-34654" fmla="*/ 13356 h 17394"/>
              <a:gd name="connsiteX60-34655" fmla="*/ 9525 w 13609"/>
              <a:gd name="connsiteY60-34656" fmla="*/ 11442 h 17394"/>
              <a:gd name="connsiteX61-34657" fmla="*/ 9915 w 13609"/>
              <a:gd name="connsiteY61-34658" fmla="*/ 10099 h 17394"/>
              <a:gd name="connsiteX62-34659" fmla="*/ 10040 w 13609"/>
              <a:gd name="connsiteY62-34660" fmla="*/ 5442 h 17394"/>
              <a:gd name="connsiteX63-34661" fmla="*/ 9023 w 13609"/>
              <a:gd name="connsiteY63-34662" fmla="*/ 3604 h 17394"/>
              <a:gd name="connsiteX64-34663" fmla="*/ 8480 w 13609"/>
              <a:gd name="connsiteY64-34664" fmla="*/ 4284 h 17394"/>
              <a:gd name="connsiteX65-34665" fmla="*/ 7081 w 13609"/>
              <a:gd name="connsiteY65-34666" fmla="*/ 4898 h 17394"/>
              <a:gd name="connsiteX66-34667" fmla="*/ 6958 w 13609"/>
              <a:gd name="connsiteY66-34668" fmla="*/ 6450 h 17394"/>
              <a:gd name="connsiteX67-34669" fmla="*/ 6353 w 13609"/>
              <a:gd name="connsiteY67-34670" fmla="*/ 6132 h 17394"/>
              <a:gd name="connsiteX68-34671" fmla="*/ 6177 w 13609"/>
              <a:gd name="connsiteY68-34672" fmla="*/ 6663 h 17394"/>
              <a:gd name="connsiteX69-34673" fmla="*/ 5827 w 13609"/>
              <a:gd name="connsiteY69-34674" fmla="*/ 6935 h 17394"/>
              <a:gd name="connsiteX70-34675" fmla="*/ 5225 w 13609"/>
              <a:gd name="connsiteY70-34676" fmla="*/ 7260 h 17394"/>
              <a:gd name="connsiteX71-34677" fmla="*/ 5356 w 13609"/>
              <a:gd name="connsiteY71-34678" fmla="*/ 7171 h 17394"/>
              <a:gd name="connsiteX72-34679" fmla="*/ 5733 w 13609"/>
              <a:gd name="connsiteY72-34680" fmla="*/ 7016 h 17394"/>
              <a:gd name="connsiteX73-34681" fmla="*/ 5235 w 13609"/>
              <a:gd name="connsiteY73-34682" fmla="*/ 7287 h 17394"/>
              <a:gd name="connsiteX74-34683" fmla="*/ 4271 w 13609"/>
              <a:gd name="connsiteY74-34684" fmla="*/ 8017 h 17394"/>
              <a:gd name="connsiteX75-34685" fmla="*/ 3715 w 13609"/>
              <a:gd name="connsiteY75-34686" fmla="*/ 8372 h 17394"/>
              <a:gd name="connsiteX76-34687" fmla="*/ 2995 w 13609"/>
              <a:gd name="connsiteY76-34688" fmla="*/ 8683 h 17394"/>
              <a:gd name="connsiteX77-34689" fmla="*/ 1345 w 13609"/>
              <a:gd name="connsiteY77-34690" fmla="*/ 9330 h 17394"/>
              <a:gd name="connsiteX78-34691" fmla="*/ 308 w 13609"/>
              <a:gd name="connsiteY78-34692" fmla="*/ 9936 h 17394"/>
              <a:gd name="connsiteX79-34693" fmla="*/ 156 w 13609"/>
              <a:gd name="connsiteY79-34694" fmla="*/ 8790 h 17394"/>
              <a:gd name="connsiteX80-34695" fmla="*/ 135 w 13609"/>
              <a:gd name="connsiteY80-34696" fmla="*/ 6267 h 17394"/>
              <a:gd name="connsiteX0-34697" fmla="*/ 135 w 13816"/>
              <a:gd name="connsiteY0-34698" fmla="*/ 6267 h 17394"/>
              <a:gd name="connsiteX1-34699" fmla="*/ 779 w 13816"/>
              <a:gd name="connsiteY1-34700" fmla="*/ 5729 h 17394"/>
              <a:gd name="connsiteX2-34701" fmla="*/ 2207 w 13816"/>
              <a:gd name="connsiteY2-34702" fmla="*/ 5863 h 17394"/>
              <a:gd name="connsiteX3-34703" fmla="*/ 4002 w 13816"/>
              <a:gd name="connsiteY3-34704" fmla="*/ 5164 h 17394"/>
              <a:gd name="connsiteX4-34705" fmla="*/ 6333 w 13816"/>
              <a:gd name="connsiteY4-34706" fmla="*/ 3399 h 17394"/>
              <a:gd name="connsiteX5-34707" fmla="*/ 6905 w 13816"/>
              <a:gd name="connsiteY5-34708" fmla="*/ 2367 h 17394"/>
              <a:gd name="connsiteX6-34709" fmla="*/ 7079 w 13816"/>
              <a:gd name="connsiteY6-34710" fmla="*/ 2149 h 17394"/>
              <a:gd name="connsiteX7-34711" fmla="*/ 7300 w 13816"/>
              <a:gd name="connsiteY7-34712" fmla="*/ 826 h 17394"/>
              <a:gd name="connsiteX8-34713" fmla="*/ 7650 w 13816"/>
              <a:gd name="connsiteY8-34714" fmla="*/ 961 h 17394"/>
              <a:gd name="connsiteX9-34715" fmla="*/ 8006 w 13816"/>
              <a:gd name="connsiteY9-34716" fmla="*/ 1915 h 17394"/>
              <a:gd name="connsiteX10-34717" fmla="*/ 8738 w 13816"/>
              <a:gd name="connsiteY10-34718" fmla="*/ 752 h 17394"/>
              <a:gd name="connsiteX11-34719" fmla="*/ 8410 w 13816"/>
              <a:gd name="connsiteY11-34720" fmla="*/ 1546 h 17394"/>
              <a:gd name="connsiteX12-34721" fmla="*/ 9069 w 13816"/>
              <a:gd name="connsiteY12-34722" fmla="*/ 19 h 17394"/>
              <a:gd name="connsiteX13-34723" fmla="*/ 9555 w 13816"/>
              <a:gd name="connsiteY13-34724" fmla="*/ 14 h 17394"/>
              <a:gd name="connsiteX14-34725" fmla="*/ 9651 w 13816"/>
              <a:gd name="connsiteY14-34726" fmla="*/ 1200 h 17394"/>
              <a:gd name="connsiteX15-34727" fmla="*/ 11693 w 13816"/>
              <a:gd name="connsiteY15-34728" fmla="*/ 3664 h 17394"/>
              <a:gd name="connsiteX16-34729" fmla="*/ 12576 w 13816"/>
              <a:gd name="connsiteY16-34730" fmla="*/ 6051 h 17394"/>
              <a:gd name="connsiteX17-34731" fmla="*/ 13367 w 13816"/>
              <a:gd name="connsiteY17-34732" fmla="*/ 8807 h 17394"/>
              <a:gd name="connsiteX18-34733" fmla="*/ 13484 w 13816"/>
              <a:gd name="connsiteY18-34734" fmla="*/ 12081 h 17394"/>
              <a:gd name="connsiteX19-34735" fmla="*/ 13815 w 13816"/>
              <a:gd name="connsiteY19-34736" fmla="*/ 13260 h 17394"/>
              <a:gd name="connsiteX20-34737" fmla="*/ 13606 w 13816"/>
              <a:gd name="connsiteY20-34738" fmla="*/ 17062 h 17394"/>
              <a:gd name="connsiteX21-34739" fmla="*/ 13433 w 13816"/>
              <a:gd name="connsiteY21-34740" fmla="*/ 15125 h 17394"/>
              <a:gd name="connsiteX22-34741" fmla="*/ 13074 w 13816"/>
              <a:gd name="connsiteY22-34742" fmla="*/ 17053 h 17394"/>
              <a:gd name="connsiteX23-34743" fmla="*/ 13221 w 13816"/>
              <a:gd name="connsiteY23-34744" fmla="*/ 13248 h 17394"/>
              <a:gd name="connsiteX24-34745" fmla="*/ 12587 w 13816"/>
              <a:gd name="connsiteY24-34746" fmla="*/ 9413 h 17394"/>
              <a:gd name="connsiteX25-34747" fmla="*/ 12736 w 13816"/>
              <a:gd name="connsiteY25-34748" fmla="*/ 13350 h 17394"/>
              <a:gd name="connsiteX26-34749" fmla="*/ 12587 w 13816"/>
              <a:gd name="connsiteY26-34750" fmla="*/ 15135 h 17394"/>
              <a:gd name="connsiteX27-34751" fmla="*/ 12197 w 13816"/>
              <a:gd name="connsiteY27-34752" fmla="*/ 17220 h 17394"/>
              <a:gd name="connsiteX28-34753" fmla="*/ 12291 w 13816"/>
              <a:gd name="connsiteY28-34754" fmla="*/ 10366 h 17394"/>
              <a:gd name="connsiteX29-34755" fmla="*/ 11939 w 13816"/>
              <a:gd name="connsiteY29-34756" fmla="*/ 6415 h 17394"/>
              <a:gd name="connsiteX30-34757" fmla="*/ 11372 w 13816"/>
              <a:gd name="connsiteY30-34758" fmla="*/ 4727 h 17394"/>
              <a:gd name="connsiteX31-34759" fmla="*/ 11539 w 13816"/>
              <a:gd name="connsiteY31-34760" fmla="*/ 7113 h 17394"/>
              <a:gd name="connsiteX32-34761" fmla="*/ 11780 w 13816"/>
              <a:gd name="connsiteY32-34762" fmla="*/ 7984 h 17394"/>
              <a:gd name="connsiteX33-34763" fmla="*/ 12138 w 13816"/>
              <a:gd name="connsiteY33-34764" fmla="*/ 9938 h 17394"/>
              <a:gd name="connsiteX34-34765" fmla="*/ 11764 w 13816"/>
              <a:gd name="connsiteY34-34766" fmla="*/ 9257 h 17394"/>
              <a:gd name="connsiteX35-34767" fmla="*/ 12024 w 13816"/>
              <a:gd name="connsiteY35-34768" fmla="*/ 14201 h 17394"/>
              <a:gd name="connsiteX36-34769" fmla="*/ 11868 w 13816"/>
              <a:gd name="connsiteY36-34770" fmla="*/ 16611 h 17394"/>
              <a:gd name="connsiteX37-34771" fmla="*/ 11659 w 13816"/>
              <a:gd name="connsiteY37-34772" fmla="*/ 13325 h 17394"/>
              <a:gd name="connsiteX38-34773" fmla="*/ 11511 w 13816"/>
              <a:gd name="connsiteY38-34774" fmla="*/ 11252 h 17394"/>
              <a:gd name="connsiteX39-34775" fmla="*/ 10854 w 13816"/>
              <a:gd name="connsiteY39-34776" fmla="*/ 6212 h 17394"/>
              <a:gd name="connsiteX40-34777" fmla="*/ 11200 w 13816"/>
              <a:gd name="connsiteY40-34778" fmla="*/ 11757 h 17394"/>
              <a:gd name="connsiteX41-34779" fmla="*/ 11400 w 13816"/>
              <a:gd name="connsiteY41-34780" fmla="*/ 14285 h 17394"/>
              <a:gd name="connsiteX42-34781" fmla="*/ 11229 w 13816"/>
              <a:gd name="connsiteY42-34782" fmla="*/ 16746 h 17394"/>
              <a:gd name="connsiteX43-34783" fmla="*/ 11037 w 13816"/>
              <a:gd name="connsiteY43-34784" fmla="*/ 13822 h 17394"/>
              <a:gd name="connsiteX44-34785" fmla="*/ 10633 w 13816"/>
              <a:gd name="connsiteY44-34786" fmla="*/ 16705 h 17394"/>
              <a:gd name="connsiteX45-34787" fmla="*/ 10290 w 13816"/>
              <a:gd name="connsiteY45-34788" fmla="*/ 17020 h 17394"/>
              <a:gd name="connsiteX46-34789" fmla="*/ 10369 w 13816"/>
              <a:gd name="connsiteY46-34790" fmla="*/ 16578 h 17394"/>
              <a:gd name="connsiteX47-34791" fmla="*/ 10482 w 13816"/>
              <a:gd name="connsiteY47-34792" fmla="*/ 15449 h 17394"/>
              <a:gd name="connsiteX48-34793" fmla="*/ 10608 w 13816"/>
              <a:gd name="connsiteY48-34794" fmla="*/ 14870 h 17394"/>
              <a:gd name="connsiteX49-34795" fmla="*/ 10497 w 13816"/>
              <a:gd name="connsiteY49-34796" fmla="*/ 15401 h 17394"/>
              <a:gd name="connsiteX50-34797" fmla="*/ 10107 w 13816"/>
              <a:gd name="connsiteY50-34798" fmla="*/ 15775 h 17394"/>
              <a:gd name="connsiteX51-34799" fmla="*/ 10303 w 13816"/>
              <a:gd name="connsiteY51-34800" fmla="*/ 15076 h 17394"/>
              <a:gd name="connsiteX52-34801" fmla="*/ 10158 w 13816"/>
              <a:gd name="connsiteY52-34802" fmla="*/ 14496 h 17394"/>
              <a:gd name="connsiteX53-34803" fmla="*/ 10216 w 13816"/>
              <a:gd name="connsiteY53-34804" fmla="*/ 14890 h 17394"/>
              <a:gd name="connsiteX54-34805" fmla="*/ 10408 w 13816"/>
              <a:gd name="connsiteY54-34806" fmla="*/ 13974 h 17394"/>
              <a:gd name="connsiteX55-34807" fmla="*/ 10649 w 13816"/>
              <a:gd name="connsiteY55-34808" fmla="*/ 8335 h 17394"/>
              <a:gd name="connsiteX56-34809" fmla="*/ 10180 w 13816"/>
              <a:gd name="connsiteY56-34810" fmla="*/ 12175 h 17394"/>
              <a:gd name="connsiteX57-34811" fmla="*/ 9506 w 13816"/>
              <a:gd name="connsiteY57-34812" fmla="*/ 15374 h 17394"/>
              <a:gd name="connsiteX58-34813" fmla="*/ 9594 w 13816"/>
              <a:gd name="connsiteY58-34814" fmla="*/ 13462 h 17394"/>
              <a:gd name="connsiteX59-34815" fmla="*/ 9795 w 13816"/>
              <a:gd name="connsiteY59-34816" fmla="*/ 11851 h 17394"/>
              <a:gd name="connsiteX60-34817" fmla="*/ 8937 w 13816"/>
              <a:gd name="connsiteY60-34818" fmla="*/ 13356 h 17394"/>
              <a:gd name="connsiteX61-34819" fmla="*/ 9525 w 13816"/>
              <a:gd name="connsiteY61-34820" fmla="*/ 11442 h 17394"/>
              <a:gd name="connsiteX62-34821" fmla="*/ 9915 w 13816"/>
              <a:gd name="connsiteY62-34822" fmla="*/ 10099 h 17394"/>
              <a:gd name="connsiteX63-34823" fmla="*/ 10040 w 13816"/>
              <a:gd name="connsiteY63-34824" fmla="*/ 5442 h 17394"/>
              <a:gd name="connsiteX64-34825" fmla="*/ 9023 w 13816"/>
              <a:gd name="connsiteY64-34826" fmla="*/ 3604 h 17394"/>
              <a:gd name="connsiteX65-34827" fmla="*/ 8480 w 13816"/>
              <a:gd name="connsiteY65-34828" fmla="*/ 4284 h 17394"/>
              <a:gd name="connsiteX66-34829" fmla="*/ 7081 w 13816"/>
              <a:gd name="connsiteY66-34830" fmla="*/ 4898 h 17394"/>
              <a:gd name="connsiteX67-34831" fmla="*/ 6958 w 13816"/>
              <a:gd name="connsiteY67-34832" fmla="*/ 6450 h 17394"/>
              <a:gd name="connsiteX68-34833" fmla="*/ 6353 w 13816"/>
              <a:gd name="connsiteY68-34834" fmla="*/ 6132 h 17394"/>
              <a:gd name="connsiteX69-34835" fmla="*/ 6177 w 13816"/>
              <a:gd name="connsiteY69-34836" fmla="*/ 6663 h 17394"/>
              <a:gd name="connsiteX70-34837" fmla="*/ 5827 w 13816"/>
              <a:gd name="connsiteY70-34838" fmla="*/ 6935 h 17394"/>
              <a:gd name="connsiteX71-34839" fmla="*/ 5225 w 13816"/>
              <a:gd name="connsiteY71-34840" fmla="*/ 7260 h 17394"/>
              <a:gd name="connsiteX72-34841" fmla="*/ 5356 w 13816"/>
              <a:gd name="connsiteY72-34842" fmla="*/ 7171 h 17394"/>
              <a:gd name="connsiteX73-34843" fmla="*/ 5733 w 13816"/>
              <a:gd name="connsiteY73-34844" fmla="*/ 7016 h 17394"/>
              <a:gd name="connsiteX74-34845" fmla="*/ 5235 w 13816"/>
              <a:gd name="connsiteY74-34846" fmla="*/ 7287 h 17394"/>
              <a:gd name="connsiteX75-34847" fmla="*/ 4271 w 13816"/>
              <a:gd name="connsiteY75-34848" fmla="*/ 8017 h 17394"/>
              <a:gd name="connsiteX76-34849" fmla="*/ 3715 w 13816"/>
              <a:gd name="connsiteY76-34850" fmla="*/ 8372 h 17394"/>
              <a:gd name="connsiteX77-34851" fmla="*/ 2995 w 13816"/>
              <a:gd name="connsiteY77-34852" fmla="*/ 8683 h 17394"/>
              <a:gd name="connsiteX78-34853" fmla="*/ 1345 w 13816"/>
              <a:gd name="connsiteY78-34854" fmla="*/ 9330 h 17394"/>
              <a:gd name="connsiteX79-34855" fmla="*/ 308 w 13816"/>
              <a:gd name="connsiteY79-34856" fmla="*/ 9936 h 17394"/>
              <a:gd name="connsiteX80-34857" fmla="*/ 156 w 13816"/>
              <a:gd name="connsiteY80-34858" fmla="*/ 8790 h 17394"/>
              <a:gd name="connsiteX81" fmla="*/ 135 w 13816"/>
              <a:gd name="connsiteY81" fmla="*/ 6267 h 17394"/>
              <a:gd name="connsiteX0-34859" fmla="*/ 135 w 13816"/>
              <a:gd name="connsiteY0-34860" fmla="*/ 6267 h 17394"/>
              <a:gd name="connsiteX1-34861" fmla="*/ 779 w 13816"/>
              <a:gd name="connsiteY1-34862" fmla="*/ 5729 h 17394"/>
              <a:gd name="connsiteX2-34863" fmla="*/ 2207 w 13816"/>
              <a:gd name="connsiteY2-34864" fmla="*/ 5863 h 17394"/>
              <a:gd name="connsiteX3-34865" fmla="*/ 4002 w 13816"/>
              <a:gd name="connsiteY3-34866" fmla="*/ 5164 h 17394"/>
              <a:gd name="connsiteX4-34867" fmla="*/ 6333 w 13816"/>
              <a:gd name="connsiteY4-34868" fmla="*/ 3399 h 17394"/>
              <a:gd name="connsiteX5-34869" fmla="*/ 6905 w 13816"/>
              <a:gd name="connsiteY5-34870" fmla="*/ 2367 h 17394"/>
              <a:gd name="connsiteX6-34871" fmla="*/ 7079 w 13816"/>
              <a:gd name="connsiteY6-34872" fmla="*/ 2149 h 17394"/>
              <a:gd name="connsiteX7-34873" fmla="*/ 7300 w 13816"/>
              <a:gd name="connsiteY7-34874" fmla="*/ 826 h 17394"/>
              <a:gd name="connsiteX8-34875" fmla="*/ 7650 w 13816"/>
              <a:gd name="connsiteY8-34876" fmla="*/ 961 h 17394"/>
              <a:gd name="connsiteX9-34877" fmla="*/ 8006 w 13816"/>
              <a:gd name="connsiteY9-34878" fmla="*/ 1915 h 17394"/>
              <a:gd name="connsiteX10-34879" fmla="*/ 8738 w 13816"/>
              <a:gd name="connsiteY10-34880" fmla="*/ 752 h 17394"/>
              <a:gd name="connsiteX11-34881" fmla="*/ 8410 w 13816"/>
              <a:gd name="connsiteY11-34882" fmla="*/ 1546 h 17394"/>
              <a:gd name="connsiteX12-34883" fmla="*/ 9069 w 13816"/>
              <a:gd name="connsiteY12-34884" fmla="*/ 19 h 17394"/>
              <a:gd name="connsiteX13-34885" fmla="*/ 9555 w 13816"/>
              <a:gd name="connsiteY13-34886" fmla="*/ 14 h 17394"/>
              <a:gd name="connsiteX14-34887" fmla="*/ 9651 w 13816"/>
              <a:gd name="connsiteY14-34888" fmla="*/ 1200 h 17394"/>
              <a:gd name="connsiteX15-34889" fmla="*/ 11693 w 13816"/>
              <a:gd name="connsiteY15-34890" fmla="*/ 3664 h 17394"/>
              <a:gd name="connsiteX16-34891" fmla="*/ 12576 w 13816"/>
              <a:gd name="connsiteY16-34892" fmla="*/ 6051 h 17394"/>
              <a:gd name="connsiteX17-34893" fmla="*/ 13367 w 13816"/>
              <a:gd name="connsiteY17-34894" fmla="*/ 8807 h 17394"/>
              <a:gd name="connsiteX18-34895" fmla="*/ 13484 w 13816"/>
              <a:gd name="connsiteY18-34896" fmla="*/ 12081 h 17394"/>
              <a:gd name="connsiteX19-34897" fmla="*/ 13815 w 13816"/>
              <a:gd name="connsiteY19-34898" fmla="*/ 13260 h 17394"/>
              <a:gd name="connsiteX20-34899" fmla="*/ 13606 w 13816"/>
              <a:gd name="connsiteY20-34900" fmla="*/ 17062 h 17394"/>
              <a:gd name="connsiteX21-34901" fmla="*/ 13570 w 13816"/>
              <a:gd name="connsiteY21-34902" fmla="*/ 15178 h 17394"/>
              <a:gd name="connsiteX22-34903" fmla="*/ 13074 w 13816"/>
              <a:gd name="connsiteY22-34904" fmla="*/ 17053 h 17394"/>
              <a:gd name="connsiteX23-34905" fmla="*/ 13221 w 13816"/>
              <a:gd name="connsiteY23-34906" fmla="*/ 13248 h 17394"/>
              <a:gd name="connsiteX24-34907" fmla="*/ 12587 w 13816"/>
              <a:gd name="connsiteY24-34908" fmla="*/ 9413 h 17394"/>
              <a:gd name="connsiteX25-34909" fmla="*/ 12736 w 13816"/>
              <a:gd name="connsiteY25-34910" fmla="*/ 13350 h 17394"/>
              <a:gd name="connsiteX26-34911" fmla="*/ 12587 w 13816"/>
              <a:gd name="connsiteY26-34912" fmla="*/ 15135 h 17394"/>
              <a:gd name="connsiteX27-34913" fmla="*/ 12197 w 13816"/>
              <a:gd name="connsiteY27-34914" fmla="*/ 17220 h 17394"/>
              <a:gd name="connsiteX28-34915" fmla="*/ 12291 w 13816"/>
              <a:gd name="connsiteY28-34916" fmla="*/ 10366 h 17394"/>
              <a:gd name="connsiteX29-34917" fmla="*/ 11939 w 13816"/>
              <a:gd name="connsiteY29-34918" fmla="*/ 6415 h 17394"/>
              <a:gd name="connsiteX30-34919" fmla="*/ 11372 w 13816"/>
              <a:gd name="connsiteY30-34920" fmla="*/ 4727 h 17394"/>
              <a:gd name="connsiteX31-34921" fmla="*/ 11539 w 13816"/>
              <a:gd name="connsiteY31-34922" fmla="*/ 7113 h 17394"/>
              <a:gd name="connsiteX32-34923" fmla="*/ 11780 w 13816"/>
              <a:gd name="connsiteY32-34924" fmla="*/ 7984 h 17394"/>
              <a:gd name="connsiteX33-34925" fmla="*/ 12138 w 13816"/>
              <a:gd name="connsiteY33-34926" fmla="*/ 9938 h 17394"/>
              <a:gd name="connsiteX34-34927" fmla="*/ 11764 w 13816"/>
              <a:gd name="connsiteY34-34928" fmla="*/ 9257 h 17394"/>
              <a:gd name="connsiteX35-34929" fmla="*/ 12024 w 13816"/>
              <a:gd name="connsiteY35-34930" fmla="*/ 14201 h 17394"/>
              <a:gd name="connsiteX36-34931" fmla="*/ 11868 w 13816"/>
              <a:gd name="connsiteY36-34932" fmla="*/ 16611 h 17394"/>
              <a:gd name="connsiteX37-34933" fmla="*/ 11659 w 13816"/>
              <a:gd name="connsiteY37-34934" fmla="*/ 13325 h 17394"/>
              <a:gd name="connsiteX38-34935" fmla="*/ 11511 w 13816"/>
              <a:gd name="connsiteY38-34936" fmla="*/ 11252 h 17394"/>
              <a:gd name="connsiteX39-34937" fmla="*/ 10854 w 13816"/>
              <a:gd name="connsiteY39-34938" fmla="*/ 6212 h 17394"/>
              <a:gd name="connsiteX40-34939" fmla="*/ 11200 w 13816"/>
              <a:gd name="connsiteY40-34940" fmla="*/ 11757 h 17394"/>
              <a:gd name="connsiteX41-34941" fmla="*/ 11400 w 13816"/>
              <a:gd name="connsiteY41-34942" fmla="*/ 14285 h 17394"/>
              <a:gd name="connsiteX42-34943" fmla="*/ 11229 w 13816"/>
              <a:gd name="connsiteY42-34944" fmla="*/ 16746 h 17394"/>
              <a:gd name="connsiteX43-34945" fmla="*/ 11037 w 13816"/>
              <a:gd name="connsiteY43-34946" fmla="*/ 13822 h 17394"/>
              <a:gd name="connsiteX44-34947" fmla="*/ 10633 w 13816"/>
              <a:gd name="connsiteY44-34948" fmla="*/ 16705 h 17394"/>
              <a:gd name="connsiteX45-34949" fmla="*/ 10290 w 13816"/>
              <a:gd name="connsiteY45-34950" fmla="*/ 17020 h 17394"/>
              <a:gd name="connsiteX46-34951" fmla="*/ 10369 w 13816"/>
              <a:gd name="connsiteY46-34952" fmla="*/ 16578 h 17394"/>
              <a:gd name="connsiteX47-34953" fmla="*/ 10482 w 13816"/>
              <a:gd name="connsiteY47-34954" fmla="*/ 15449 h 17394"/>
              <a:gd name="connsiteX48-34955" fmla="*/ 10608 w 13816"/>
              <a:gd name="connsiteY48-34956" fmla="*/ 14870 h 17394"/>
              <a:gd name="connsiteX49-34957" fmla="*/ 10497 w 13816"/>
              <a:gd name="connsiteY49-34958" fmla="*/ 15401 h 17394"/>
              <a:gd name="connsiteX50-34959" fmla="*/ 10107 w 13816"/>
              <a:gd name="connsiteY50-34960" fmla="*/ 15775 h 17394"/>
              <a:gd name="connsiteX51-34961" fmla="*/ 10303 w 13816"/>
              <a:gd name="connsiteY51-34962" fmla="*/ 15076 h 17394"/>
              <a:gd name="connsiteX52-34963" fmla="*/ 10158 w 13816"/>
              <a:gd name="connsiteY52-34964" fmla="*/ 14496 h 17394"/>
              <a:gd name="connsiteX53-34965" fmla="*/ 10216 w 13816"/>
              <a:gd name="connsiteY53-34966" fmla="*/ 14890 h 17394"/>
              <a:gd name="connsiteX54-34967" fmla="*/ 10408 w 13816"/>
              <a:gd name="connsiteY54-34968" fmla="*/ 13974 h 17394"/>
              <a:gd name="connsiteX55-34969" fmla="*/ 10649 w 13816"/>
              <a:gd name="connsiteY55-34970" fmla="*/ 8335 h 17394"/>
              <a:gd name="connsiteX56-34971" fmla="*/ 10180 w 13816"/>
              <a:gd name="connsiteY56-34972" fmla="*/ 12175 h 17394"/>
              <a:gd name="connsiteX57-34973" fmla="*/ 9506 w 13816"/>
              <a:gd name="connsiteY57-34974" fmla="*/ 15374 h 17394"/>
              <a:gd name="connsiteX58-34975" fmla="*/ 9594 w 13816"/>
              <a:gd name="connsiteY58-34976" fmla="*/ 13462 h 17394"/>
              <a:gd name="connsiteX59-34977" fmla="*/ 9795 w 13816"/>
              <a:gd name="connsiteY59-34978" fmla="*/ 11851 h 17394"/>
              <a:gd name="connsiteX60-34979" fmla="*/ 8937 w 13816"/>
              <a:gd name="connsiteY60-34980" fmla="*/ 13356 h 17394"/>
              <a:gd name="connsiteX61-34981" fmla="*/ 9525 w 13816"/>
              <a:gd name="connsiteY61-34982" fmla="*/ 11442 h 17394"/>
              <a:gd name="connsiteX62-34983" fmla="*/ 9915 w 13816"/>
              <a:gd name="connsiteY62-34984" fmla="*/ 10099 h 17394"/>
              <a:gd name="connsiteX63-34985" fmla="*/ 10040 w 13816"/>
              <a:gd name="connsiteY63-34986" fmla="*/ 5442 h 17394"/>
              <a:gd name="connsiteX64-34987" fmla="*/ 9023 w 13816"/>
              <a:gd name="connsiteY64-34988" fmla="*/ 3604 h 17394"/>
              <a:gd name="connsiteX65-34989" fmla="*/ 8480 w 13816"/>
              <a:gd name="connsiteY65-34990" fmla="*/ 4284 h 17394"/>
              <a:gd name="connsiteX66-34991" fmla="*/ 7081 w 13816"/>
              <a:gd name="connsiteY66-34992" fmla="*/ 4898 h 17394"/>
              <a:gd name="connsiteX67-34993" fmla="*/ 6958 w 13816"/>
              <a:gd name="connsiteY67-34994" fmla="*/ 6450 h 17394"/>
              <a:gd name="connsiteX68-34995" fmla="*/ 6353 w 13816"/>
              <a:gd name="connsiteY68-34996" fmla="*/ 6132 h 17394"/>
              <a:gd name="connsiteX69-34997" fmla="*/ 6177 w 13816"/>
              <a:gd name="connsiteY69-34998" fmla="*/ 6663 h 17394"/>
              <a:gd name="connsiteX70-34999" fmla="*/ 5827 w 13816"/>
              <a:gd name="connsiteY70-35000" fmla="*/ 6935 h 17394"/>
              <a:gd name="connsiteX71-35001" fmla="*/ 5225 w 13816"/>
              <a:gd name="connsiteY71-35002" fmla="*/ 7260 h 17394"/>
              <a:gd name="connsiteX72-35003" fmla="*/ 5356 w 13816"/>
              <a:gd name="connsiteY72-35004" fmla="*/ 7171 h 17394"/>
              <a:gd name="connsiteX73-35005" fmla="*/ 5733 w 13816"/>
              <a:gd name="connsiteY73-35006" fmla="*/ 7016 h 17394"/>
              <a:gd name="connsiteX74-35007" fmla="*/ 5235 w 13816"/>
              <a:gd name="connsiteY74-35008" fmla="*/ 7287 h 17394"/>
              <a:gd name="connsiteX75-35009" fmla="*/ 4271 w 13816"/>
              <a:gd name="connsiteY75-35010" fmla="*/ 8017 h 17394"/>
              <a:gd name="connsiteX76-35011" fmla="*/ 3715 w 13816"/>
              <a:gd name="connsiteY76-35012" fmla="*/ 8372 h 17394"/>
              <a:gd name="connsiteX77-35013" fmla="*/ 2995 w 13816"/>
              <a:gd name="connsiteY77-35014" fmla="*/ 8683 h 17394"/>
              <a:gd name="connsiteX78-35015" fmla="*/ 1345 w 13816"/>
              <a:gd name="connsiteY78-35016" fmla="*/ 9330 h 17394"/>
              <a:gd name="connsiteX79-35017" fmla="*/ 308 w 13816"/>
              <a:gd name="connsiteY79-35018" fmla="*/ 9936 h 17394"/>
              <a:gd name="connsiteX80-35019" fmla="*/ 156 w 13816"/>
              <a:gd name="connsiteY80-35020" fmla="*/ 8790 h 17394"/>
              <a:gd name="connsiteX81-35021" fmla="*/ 135 w 13816"/>
              <a:gd name="connsiteY81-35022" fmla="*/ 6267 h 17394"/>
              <a:gd name="connsiteX0-35023" fmla="*/ 135 w 13816"/>
              <a:gd name="connsiteY0-35024" fmla="*/ 6267 h 17394"/>
              <a:gd name="connsiteX1-35025" fmla="*/ 779 w 13816"/>
              <a:gd name="connsiteY1-35026" fmla="*/ 5729 h 17394"/>
              <a:gd name="connsiteX2-35027" fmla="*/ 2207 w 13816"/>
              <a:gd name="connsiteY2-35028" fmla="*/ 5863 h 17394"/>
              <a:gd name="connsiteX3-35029" fmla="*/ 4002 w 13816"/>
              <a:gd name="connsiteY3-35030" fmla="*/ 5164 h 17394"/>
              <a:gd name="connsiteX4-35031" fmla="*/ 6333 w 13816"/>
              <a:gd name="connsiteY4-35032" fmla="*/ 3399 h 17394"/>
              <a:gd name="connsiteX5-35033" fmla="*/ 6905 w 13816"/>
              <a:gd name="connsiteY5-35034" fmla="*/ 2367 h 17394"/>
              <a:gd name="connsiteX6-35035" fmla="*/ 7079 w 13816"/>
              <a:gd name="connsiteY6-35036" fmla="*/ 2149 h 17394"/>
              <a:gd name="connsiteX7-35037" fmla="*/ 7300 w 13816"/>
              <a:gd name="connsiteY7-35038" fmla="*/ 826 h 17394"/>
              <a:gd name="connsiteX8-35039" fmla="*/ 7650 w 13816"/>
              <a:gd name="connsiteY8-35040" fmla="*/ 961 h 17394"/>
              <a:gd name="connsiteX9-35041" fmla="*/ 8006 w 13816"/>
              <a:gd name="connsiteY9-35042" fmla="*/ 1915 h 17394"/>
              <a:gd name="connsiteX10-35043" fmla="*/ 8738 w 13816"/>
              <a:gd name="connsiteY10-35044" fmla="*/ 752 h 17394"/>
              <a:gd name="connsiteX11-35045" fmla="*/ 8410 w 13816"/>
              <a:gd name="connsiteY11-35046" fmla="*/ 1546 h 17394"/>
              <a:gd name="connsiteX12-35047" fmla="*/ 9069 w 13816"/>
              <a:gd name="connsiteY12-35048" fmla="*/ 19 h 17394"/>
              <a:gd name="connsiteX13-35049" fmla="*/ 9555 w 13816"/>
              <a:gd name="connsiteY13-35050" fmla="*/ 14 h 17394"/>
              <a:gd name="connsiteX14-35051" fmla="*/ 9651 w 13816"/>
              <a:gd name="connsiteY14-35052" fmla="*/ 1200 h 17394"/>
              <a:gd name="connsiteX15-35053" fmla="*/ 11693 w 13816"/>
              <a:gd name="connsiteY15-35054" fmla="*/ 3664 h 17394"/>
              <a:gd name="connsiteX16-35055" fmla="*/ 12576 w 13816"/>
              <a:gd name="connsiteY16-35056" fmla="*/ 6051 h 17394"/>
              <a:gd name="connsiteX17-35057" fmla="*/ 13367 w 13816"/>
              <a:gd name="connsiteY17-35058" fmla="*/ 8807 h 17394"/>
              <a:gd name="connsiteX18-35059" fmla="*/ 13552 w 13816"/>
              <a:gd name="connsiteY18-35060" fmla="*/ 12107 h 17394"/>
              <a:gd name="connsiteX19-35061" fmla="*/ 13815 w 13816"/>
              <a:gd name="connsiteY19-35062" fmla="*/ 13260 h 17394"/>
              <a:gd name="connsiteX20-35063" fmla="*/ 13606 w 13816"/>
              <a:gd name="connsiteY20-35064" fmla="*/ 17062 h 17394"/>
              <a:gd name="connsiteX21-35065" fmla="*/ 13570 w 13816"/>
              <a:gd name="connsiteY21-35066" fmla="*/ 15178 h 17394"/>
              <a:gd name="connsiteX22-35067" fmla="*/ 13074 w 13816"/>
              <a:gd name="connsiteY22-35068" fmla="*/ 17053 h 17394"/>
              <a:gd name="connsiteX23-35069" fmla="*/ 13221 w 13816"/>
              <a:gd name="connsiteY23-35070" fmla="*/ 13248 h 17394"/>
              <a:gd name="connsiteX24-35071" fmla="*/ 12587 w 13816"/>
              <a:gd name="connsiteY24-35072" fmla="*/ 9413 h 17394"/>
              <a:gd name="connsiteX25-35073" fmla="*/ 12736 w 13816"/>
              <a:gd name="connsiteY25-35074" fmla="*/ 13350 h 17394"/>
              <a:gd name="connsiteX26-35075" fmla="*/ 12587 w 13816"/>
              <a:gd name="connsiteY26-35076" fmla="*/ 15135 h 17394"/>
              <a:gd name="connsiteX27-35077" fmla="*/ 12197 w 13816"/>
              <a:gd name="connsiteY27-35078" fmla="*/ 17220 h 17394"/>
              <a:gd name="connsiteX28-35079" fmla="*/ 12291 w 13816"/>
              <a:gd name="connsiteY28-35080" fmla="*/ 10366 h 17394"/>
              <a:gd name="connsiteX29-35081" fmla="*/ 11939 w 13816"/>
              <a:gd name="connsiteY29-35082" fmla="*/ 6415 h 17394"/>
              <a:gd name="connsiteX30-35083" fmla="*/ 11372 w 13816"/>
              <a:gd name="connsiteY30-35084" fmla="*/ 4727 h 17394"/>
              <a:gd name="connsiteX31-35085" fmla="*/ 11539 w 13816"/>
              <a:gd name="connsiteY31-35086" fmla="*/ 7113 h 17394"/>
              <a:gd name="connsiteX32-35087" fmla="*/ 11780 w 13816"/>
              <a:gd name="connsiteY32-35088" fmla="*/ 7984 h 17394"/>
              <a:gd name="connsiteX33-35089" fmla="*/ 12138 w 13816"/>
              <a:gd name="connsiteY33-35090" fmla="*/ 9938 h 17394"/>
              <a:gd name="connsiteX34-35091" fmla="*/ 11764 w 13816"/>
              <a:gd name="connsiteY34-35092" fmla="*/ 9257 h 17394"/>
              <a:gd name="connsiteX35-35093" fmla="*/ 12024 w 13816"/>
              <a:gd name="connsiteY35-35094" fmla="*/ 14201 h 17394"/>
              <a:gd name="connsiteX36-35095" fmla="*/ 11868 w 13816"/>
              <a:gd name="connsiteY36-35096" fmla="*/ 16611 h 17394"/>
              <a:gd name="connsiteX37-35097" fmla="*/ 11659 w 13816"/>
              <a:gd name="connsiteY37-35098" fmla="*/ 13325 h 17394"/>
              <a:gd name="connsiteX38-35099" fmla="*/ 11511 w 13816"/>
              <a:gd name="connsiteY38-35100" fmla="*/ 11252 h 17394"/>
              <a:gd name="connsiteX39-35101" fmla="*/ 10854 w 13816"/>
              <a:gd name="connsiteY39-35102" fmla="*/ 6212 h 17394"/>
              <a:gd name="connsiteX40-35103" fmla="*/ 11200 w 13816"/>
              <a:gd name="connsiteY40-35104" fmla="*/ 11757 h 17394"/>
              <a:gd name="connsiteX41-35105" fmla="*/ 11400 w 13816"/>
              <a:gd name="connsiteY41-35106" fmla="*/ 14285 h 17394"/>
              <a:gd name="connsiteX42-35107" fmla="*/ 11229 w 13816"/>
              <a:gd name="connsiteY42-35108" fmla="*/ 16746 h 17394"/>
              <a:gd name="connsiteX43-35109" fmla="*/ 11037 w 13816"/>
              <a:gd name="connsiteY43-35110" fmla="*/ 13822 h 17394"/>
              <a:gd name="connsiteX44-35111" fmla="*/ 10633 w 13816"/>
              <a:gd name="connsiteY44-35112" fmla="*/ 16705 h 17394"/>
              <a:gd name="connsiteX45-35113" fmla="*/ 10290 w 13816"/>
              <a:gd name="connsiteY45-35114" fmla="*/ 17020 h 17394"/>
              <a:gd name="connsiteX46-35115" fmla="*/ 10369 w 13816"/>
              <a:gd name="connsiteY46-35116" fmla="*/ 16578 h 17394"/>
              <a:gd name="connsiteX47-35117" fmla="*/ 10482 w 13816"/>
              <a:gd name="connsiteY47-35118" fmla="*/ 15449 h 17394"/>
              <a:gd name="connsiteX48-35119" fmla="*/ 10608 w 13816"/>
              <a:gd name="connsiteY48-35120" fmla="*/ 14870 h 17394"/>
              <a:gd name="connsiteX49-35121" fmla="*/ 10497 w 13816"/>
              <a:gd name="connsiteY49-35122" fmla="*/ 15401 h 17394"/>
              <a:gd name="connsiteX50-35123" fmla="*/ 10107 w 13816"/>
              <a:gd name="connsiteY50-35124" fmla="*/ 15775 h 17394"/>
              <a:gd name="connsiteX51-35125" fmla="*/ 10303 w 13816"/>
              <a:gd name="connsiteY51-35126" fmla="*/ 15076 h 17394"/>
              <a:gd name="connsiteX52-35127" fmla="*/ 10158 w 13816"/>
              <a:gd name="connsiteY52-35128" fmla="*/ 14496 h 17394"/>
              <a:gd name="connsiteX53-35129" fmla="*/ 10216 w 13816"/>
              <a:gd name="connsiteY53-35130" fmla="*/ 14890 h 17394"/>
              <a:gd name="connsiteX54-35131" fmla="*/ 10408 w 13816"/>
              <a:gd name="connsiteY54-35132" fmla="*/ 13974 h 17394"/>
              <a:gd name="connsiteX55-35133" fmla="*/ 10649 w 13816"/>
              <a:gd name="connsiteY55-35134" fmla="*/ 8335 h 17394"/>
              <a:gd name="connsiteX56-35135" fmla="*/ 10180 w 13816"/>
              <a:gd name="connsiteY56-35136" fmla="*/ 12175 h 17394"/>
              <a:gd name="connsiteX57-35137" fmla="*/ 9506 w 13816"/>
              <a:gd name="connsiteY57-35138" fmla="*/ 15374 h 17394"/>
              <a:gd name="connsiteX58-35139" fmla="*/ 9594 w 13816"/>
              <a:gd name="connsiteY58-35140" fmla="*/ 13462 h 17394"/>
              <a:gd name="connsiteX59-35141" fmla="*/ 9795 w 13816"/>
              <a:gd name="connsiteY59-35142" fmla="*/ 11851 h 17394"/>
              <a:gd name="connsiteX60-35143" fmla="*/ 8937 w 13816"/>
              <a:gd name="connsiteY60-35144" fmla="*/ 13356 h 17394"/>
              <a:gd name="connsiteX61-35145" fmla="*/ 9525 w 13816"/>
              <a:gd name="connsiteY61-35146" fmla="*/ 11442 h 17394"/>
              <a:gd name="connsiteX62-35147" fmla="*/ 9915 w 13816"/>
              <a:gd name="connsiteY62-35148" fmla="*/ 10099 h 17394"/>
              <a:gd name="connsiteX63-35149" fmla="*/ 10040 w 13816"/>
              <a:gd name="connsiteY63-35150" fmla="*/ 5442 h 17394"/>
              <a:gd name="connsiteX64-35151" fmla="*/ 9023 w 13816"/>
              <a:gd name="connsiteY64-35152" fmla="*/ 3604 h 17394"/>
              <a:gd name="connsiteX65-35153" fmla="*/ 8480 w 13816"/>
              <a:gd name="connsiteY65-35154" fmla="*/ 4284 h 17394"/>
              <a:gd name="connsiteX66-35155" fmla="*/ 7081 w 13816"/>
              <a:gd name="connsiteY66-35156" fmla="*/ 4898 h 17394"/>
              <a:gd name="connsiteX67-35157" fmla="*/ 6958 w 13816"/>
              <a:gd name="connsiteY67-35158" fmla="*/ 6450 h 17394"/>
              <a:gd name="connsiteX68-35159" fmla="*/ 6353 w 13816"/>
              <a:gd name="connsiteY68-35160" fmla="*/ 6132 h 17394"/>
              <a:gd name="connsiteX69-35161" fmla="*/ 6177 w 13816"/>
              <a:gd name="connsiteY69-35162" fmla="*/ 6663 h 17394"/>
              <a:gd name="connsiteX70-35163" fmla="*/ 5827 w 13816"/>
              <a:gd name="connsiteY70-35164" fmla="*/ 6935 h 17394"/>
              <a:gd name="connsiteX71-35165" fmla="*/ 5225 w 13816"/>
              <a:gd name="connsiteY71-35166" fmla="*/ 7260 h 17394"/>
              <a:gd name="connsiteX72-35167" fmla="*/ 5356 w 13816"/>
              <a:gd name="connsiteY72-35168" fmla="*/ 7171 h 17394"/>
              <a:gd name="connsiteX73-35169" fmla="*/ 5733 w 13816"/>
              <a:gd name="connsiteY73-35170" fmla="*/ 7016 h 17394"/>
              <a:gd name="connsiteX74-35171" fmla="*/ 5235 w 13816"/>
              <a:gd name="connsiteY74-35172" fmla="*/ 7287 h 17394"/>
              <a:gd name="connsiteX75-35173" fmla="*/ 4271 w 13816"/>
              <a:gd name="connsiteY75-35174" fmla="*/ 8017 h 17394"/>
              <a:gd name="connsiteX76-35175" fmla="*/ 3715 w 13816"/>
              <a:gd name="connsiteY76-35176" fmla="*/ 8372 h 17394"/>
              <a:gd name="connsiteX77-35177" fmla="*/ 2995 w 13816"/>
              <a:gd name="connsiteY77-35178" fmla="*/ 8683 h 17394"/>
              <a:gd name="connsiteX78-35179" fmla="*/ 1345 w 13816"/>
              <a:gd name="connsiteY78-35180" fmla="*/ 9330 h 17394"/>
              <a:gd name="connsiteX79-35181" fmla="*/ 308 w 13816"/>
              <a:gd name="connsiteY79-35182" fmla="*/ 9936 h 17394"/>
              <a:gd name="connsiteX80-35183" fmla="*/ 156 w 13816"/>
              <a:gd name="connsiteY80-35184" fmla="*/ 8790 h 17394"/>
              <a:gd name="connsiteX81-35185" fmla="*/ 135 w 13816"/>
              <a:gd name="connsiteY81-35186" fmla="*/ 6267 h 17394"/>
              <a:gd name="connsiteX0-35187" fmla="*/ 135 w 13816"/>
              <a:gd name="connsiteY0-35188" fmla="*/ 6267 h 17394"/>
              <a:gd name="connsiteX1-35189" fmla="*/ 779 w 13816"/>
              <a:gd name="connsiteY1-35190" fmla="*/ 5729 h 17394"/>
              <a:gd name="connsiteX2-35191" fmla="*/ 2207 w 13816"/>
              <a:gd name="connsiteY2-35192" fmla="*/ 5863 h 17394"/>
              <a:gd name="connsiteX3-35193" fmla="*/ 4002 w 13816"/>
              <a:gd name="connsiteY3-35194" fmla="*/ 5164 h 17394"/>
              <a:gd name="connsiteX4-35195" fmla="*/ 6333 w 13816"/>
              <a:gd name="connsiteY4-35196" fmla="*/ 3399 h 17394"/>
              <a:gd name="connsiteX5-35197" fmla="*/ 6905 w 13816"/>
              <a:gd name="connsiteY5-35198" fmla="*/ 2367 h 17394"/>
              <a:gd name="connsiteX6-35199" fmla="*/ 7079 w 13816"/>
              <a:gd name="connsiteY6-35200" fmla="*/ 2149 h 17394"/>
              <a:gd name="connsiteX7-35201" fmla="*/ 7300 w 13816"/>
              <a:gd name="connsiteY7-35202" fmla="*/ 826 h 17394"/>
              <a:gd name="connsiteX8-35203" fmla="*/ 7650 w 13816"/>
              <a:gd name="connsiteY8-35204" fmla="*/ 961 h 17394"/>
              <a:gd name="connsiteX9-35205" fmla="*/ 8006 w 13816"/>
              <a:gd name="connsiteY9-35206" fmla="*/ 1915 h 17394"/>
              <a:gd name="connsiteX10-35207" fmla="*/ 8738 w 13816"/>
              <a:gd name="connsiteY10-35208" fmla="*/ 752 h 17394"/>
              <a:gd name="connsiteX11-35209" fmla="*/ 8410 w 13816"/>
              <a:gd name="connsiteY11-35210" fmla="*/ 1546 h 17394"/>
              <a:gd name="connsiteX12-35211" fmla="*/ 9069 w 13816"/>
              <a:gd name="connsiteY12-35212" fmla="*/ 19 h 17394"/>
              <a:gd name="connsiteX13-35213" fmla="*/ 9555 w 13816"/>
              <a:gd name="connsiteY13-35214" fmla="*/ 14 h 17394"/>
              <a:gd name="connsiteX14-35215" fmla="*/ 9651 w 13816"/>
              <a:gd name="connsiteY14-35216" fmla="*/ 1200 h 17394"/>
              <a:gd name="connsiteX15-35217" fmla="*/ 11153 w 13816"/>
              <a:gd name="connsiteY15-35218" fmla="*/ 2983 h 17394"/>
              <a:gd name="connsiteX16-35219" fmla="*/ 11693 w 13816"/>
              <a:gd name="connsiteY16-35220" fmla="*/ 3664 h 17394"/>
              <a:gd name="connsiteX17-35221" fmla="*/ 12576 w 13816"/>
              <a:gd name="connsiteY17-35222" fmla="*/ 6051 h 17394"/>
              <a:gd name="connsiteX18-35223" fmla="*/ 13367 w 13816"/>
              <a:gd name="connsiteY18-35224" fmla="*/ 8807 h 17394"/>
              <a:gd name="connsiteX19-35225" fmla="*/ 13552 w 13816"/>
              <a:gd name="connsiteY19-35226" fmla="*/ 12107 h 17394"/>
              <a:gd name="connsiteX20-35227" fmla="*/ 13815 w 13816"/>
              <a:gd name="connsiteY20-35228" fmla="*/ 13260 h 17394"/>
              <a:gd name="connsiteX21-35229" fmla="*/ 13606 w 13816"/>
              <a:gd name="connsiteY21-35230" fmla="*/ 17062 h 17394"/>
              <a:gd name="connsiteX22-35231" fmla="*/ 13570 w 13816"/>
              <a:gd name="connsiteY22-35232" fmla="*/ 15178 h 17394"/>
              <a:gd name="connsiteX23-35233" fmla="*/ 13074 w 13816"/>
              <a:gd name="connsiteY23-35234" fmla="*/ 17053 h 17394"/>
              <a:gd name="connsiteX24-35235" fmla="*/ 13221 w 13816"/>
              <a:gd name="connsiteY24-35236" fmla="*/ 13248 h 17394"/>
              <a:gd name="connsiteX25-35237" fmla="*/ 12587 w 13816"/>
              <a:gd name="connsiteY25-35238" fmla="*/ 9413 h 17394"/>
              <a:gd name="connsiteX26-35239" fmla="*/ 12736 w 13816"/>
              <a:gd name="connsiteY26-35240" fmla="*/ 13350 h 17394"/>
              <a:gd name="connsiteX27-35241" fmla="*/ 12587 w 13816"/>
              <a:gd name="connsiteY27-35242" fmla="*/ 15135 h 17394"/>
              <a:gd name="connsiteX28-35243" fmla="*/ 12197 w 13816"/>
              <a:gd name="connsiteY28-35244" fmla="*/ 17220 h 17394"/>
              <a:gd name="connsiteX29-35245" fmla="*/ 12291 w 13816"/>
              <a:gd name="connsiteY29-35246" fmla="*/ 10366 h 17394"/>
              <a:gd name="connsiteX30-35247" fmla="*/ 11939 w 13816"/>
              <a:gd name="connsiteY30-35248" fmla="*/ 6415 h 17394"/>
              <a:gd name="connsiteX31-35249" fmla="*/ 11372 w 13816"/>
              <a:gd name="connsiteY31-35250" fmla="*/ 4727 h 17394"/>
              <a:gd name="connsiteX32-35251" fmla="*/ 11539 w 13816"/>
              <a:gd name="connsiteY32-35252" fmla="*/ 7113 h 17394"/>
              <a:gd name="connsiteX33-35253" fmla="*/ 11780 w 13816"/>
              <a:gd name="connsiteY33-35254" fmla="*/ 7984 h 17394"/>
              <a:gd name="connsiteX34-35255" fmla="*/ 12138 w 13816"/>
              <a:gd name="connsiteY34-35256" fmla="*/ 9938 h 17394"/>
              <a:gd name="connsiteX35-35257" fmla="*/ 11764 w 13816"/>
              <a:gd name="connsiteY35-35258" fmla="*/ 9257 h 17394"/>
              <a:gd name="connsiteX36-35259" fmla="*/ 12024 w 13816"/>
              <a:gd name="connsiteY36-35260" fmla="*/ 14201 h 17394"/>
              <a:gd name="connsiteX37-35261" fmla="*/ 11868 w 13816"/>
              <a:gd name="connsiteY37-35262" fmla="*/ 16611 h 17394"/>
              <a:gd name="connsiteX38-35263" fmla="*/ 11659 w 13816"/>
              <a:gd name="connsiteY38-35264" fmla="*/ 13325 h 17394"/>
              <a:gd name="connsiteX39-35265" fmla="*/ 11511 w 13816"/>
              <a:gd name="connsiteY39-35266" fmla="*/ 11252 h 17394"/>
              <a:gd name="connsiteX40-35267" fmla="*/ 10854 w 13816"/>
              <a:gd name="connsiteY40-35268" fmla="*/ 6212 h 17394"/>
              <a:gd name="connsiteX41-35269" fmla="*/ 11200 w 13816"/>
              <a:gd name="connsiteY41-35270" fmla="*/ 11757 h 17394"/>
              <a:gd name="connsiteX42-35271" fmla="*/ 11400 w 13816"/>
              <a:gd name="connsiteY42-35272" fmla="*/ 14285 h 17394"/>
              <a:gd name="connsiteX43-35273" fmla="*/ 11229 w 13816"/>
              <a:gd name="connsiteY43-35274" fmla="*/ 16746 h 17394"/>
              <a:gd name="connsiteX44-35275" fmla="*/ 11037 w 13816"/>
              <a:gd name="connsiteY44-35276" fmla="*/ 13822 h 17394"/>
              <a:gd name="connsiteX45-35277" fmla="*/ 10633 w 13816"/>
              <a:gd name="connsiteY45-35278" fmla="*/ 16705 h 17394"/>
              <a:gd name="connsiteX46-35279" fmla="*/ 10290 w 13816"/>
              <a:gd name="connsiteY46-35280" fmla="*/ 17020 h 17394"/>
              <a:gd name="connsiteX47-35281" fmla="*/ 10369 w 13816"/>
              <a:gd name="connsiteY47-35282" fmla="*/ 16578 h 17394"/>
              <a:gd name="connsiteX48-35283" fmla="*/ 10482 w 13816"/>
              <a:gd name="connsiteY48-35284" fmla="*/ 15449 h 17394"/>
              <a:gd name="connsiteX49-35285" fmla="*/ 10608 w 13816"/>
              <a:gd name="connsiteY49-35286" fmla="*/ 14870 h 17394"/>
              <a:gd name="connsiteX50-35287" fmla="*/ 10497 w 13816"/>
              <a:gd name="connsiteY50-35288" fmla="*/ 15401 h 17394"/>
              <a:gd name="connsiteX51-35289" fmla="*/ 10107 w 13816"/>
              <a:gd name="connsiteY51-35290" fmla="*/ 15775 h 17394"/>
              <a:gd name="connsiteX52-35291" fmla="*/ 10303 w 13816"/>
              <a:gd name="connsiteY52-35292" fmla="*/ 15076 h 17394"/>
              <a:gd name="connsiteX53-35293" fmla="*/ 10158 w 13816"/>
              <a:gd name="connsiteY53-35294" fmla="*/ 14496 h 17394"/>
              <a:gd name="connsiteX54-35295" fmla="*/ 10216 w 13816"/>
              <a:gd name="connsiteY54-35296" fmla="*/ 14890 h 17394"/>
              <a:gd name="connsiteX55-35297" fmla="*/ 10408 w 13816"/>
              <a:gd name="connsiteY55-35298" fmla="*/ 13974 h 17394"/>
              <a:gd name="connsiteX56-35299" fmla="*/ 10649 w 13816"/>
              <a:gd name="connsiteY56-35300" fmla="*/ 8335 h 17394"/>
              <a:gd name="connsiteX57-35301" fmla="*/ 10180 w 13816"/>
              <a:gd name="connsiteY57-35302" fmla="*/ 12175 h 17394"/>
              <a:gd name="connsiteX58-35303" fmla="*/ 9506 w 13816"/>
              <a:gd name="connsiteY58-35304" fmla="*/ 15374 h 17394"/>
              <a:gd name="connsiteX59-35305" fmla="*/ 9594 w 13816"/>
              <a:gd name="connsiteY59-35306" fmla="*/ 13462 h 17394"/>
              <a:gd name="connsiteX60-35307" fmla="*/ 9795 w 13816"/>
              <a:gd name="connsiteY60-35308" fmla="*/ 11851 h 17394"/>
              <a:gd name="connsiteX61-35309" fmla="*/ 8937 w 13816"/>
              <a:gd name="connsiteY61-35310" fmla="*/ 13356 h 17394"/>
              <a:gd name="connsiteX62-35311" fmla="*/ 9525 w 13816"/>
              <a:gd name="connsiteY62-35312" fmla="*/ 11442 h 17394"/>
              <a:gd name="connsiteX63-35313" fmla="*/ 9915 w 13816"/>
              <a:gd name="connsiteY63-35314" fmla="*/ 10099 h 17394"/>
              <a:gd name="connsiteX64-35315" fmla="*/ 10040 w 13816"/>
              <a:gd name="connsiteY64-35316" fmla="*/ 5442 h 17394"/>
              <a:gd name="connsiteX65-35317" fmla="*/ 9023 w 13816"/>
              <a:gd name="connsiteY65-35318" fmla="*/ 3604 h 17394"/>
              <a:gd name="connsiteX66-35319" fmla="*/ 8480 w 13816"/>
              <a:gd name="connsiteY66-35320" fmla="*/ 4284 h 17394"/>
              <a:gd name="connsiteX67-35321" fmla="*/ 7081 w 13816"/>
              <a:gd name="connsiteY67-35322" fmla="*/ 4898 h 17394"/>
              <a:gd name="connsiteX68-35323" fmla="*/ 6958 w 13816"/>
              <a:gd name="connsiteY68-35324" fmla="*/ 6450 h 17394"/>
              <a:gd name="connsiteX69-35325" fmla="*/ 6353 w 13816"/>
              <a:gd name="connsiteY69-35326" fmla="*/ 6132 h 17394"/>
              <a:gd name="connsiteX70-35327" fmla="*/ 6177 w 13816"/>
              <a:gd name="connsiteY70-35328" fmla="*/ 6663 h 17394"/>
              <a:gd name="connsiteX71-35329" fmla="*/ 5827 w 13816"/>
              <a:gd name="connsiteY71-35330" fmla="*/ 6935 h 17394"/>
              <a:gd name="connsiteX72-35331" fmla="*/ 5225 w 13816"/>
              <a:gd name="connsiteY72-35332" fmla="*/ 7260 h 17394"/>
              <a:gd name="connsiteX73-35333" fmla="*/ 5356 w 13816"/>
              <a:gd name="connsiteY73-35334" fmla="*/ 7171 h 17394"/>
              <a:gd name="connsiteX74-35335" fmla="*/ 5733 w 13816"/>
              <a:gd name="connsiteY74-35336" fmla="*/ 7016 h 17394"/>
              <a:gd name="connsiteX75-35337" fmla="*/ 5235 w 13816"/>
              <a:gd name="connsiteY75-35338" fmla="*/ 7287 h 17394"/>
              <a:gd name="connsiteX76-35339" fmla="*/ 4271 w 13816"/>
              <a:gd name="connsiteY76-35340" fmla="*/ 8017 h 17394"/>
              <a:gd name="connsiteX77-35341" fmla="*/ 3715 w 13816"/>
              <a:gd name="connsiteY77-35342" fmla="*/ 8372 h 17394"/>
              <a:gd name="connsiteX78-35343" fmla="*/ 2995 w 13816"/>
              <a:gd name="connsiteY78-35344" fmla="*/ 8683 h 17394"/>
              <a:gd name="connsiteX79-35345" fmla="*/ 1345 w 13816"/>
              <a:gd name="connsiteY79-35346" fmla="*/ 9330 h 17394"/>
              <a:gd name="connsiteX80-35347" fmla="*/ 308 w 13816"/>
              <a:gd name="connsiteY80-35348" fmla="*/ 9936 h 17394"/>
              <a:gd name="connsiteX81-35349" fmla="*/ 156 w 13816"/>
              <a:gd name="connsiteY81-35350" fmla="*/ 8790 h 17394"/>
              <a:gd name="connsiteX82" fmla="*/ 135 w 13816"/>
              <a:gd name="connsiteY82" fmla="*/ 6267 h 17394"/>
              <a:gd name="connsiteX0-35351" fmla="*/ 135 w 13816"/>
              <a:gd name="connsiteY0-35352" fmla="*/ 6267 h 17394"/>
              <a:gd name="connsiteX1-35353" fmla="*/ 779 w 13816"/>
              <a:gd name="connsiteY1-35354" fmla="*/ 5729 h 17394"/>
              <a:gd name="connsiteX2-35355" fmla="*/ 2207 w 13816"/>
              <a:gd name="connsiteY2-35356" fmla="*/ 5863 h 17394"/>
              <a:gd name="connsiteX3-35357" fmla="*/ 4002 w 13816"/>
              <a:gd name="connsiteY3-35358" fmla="*/ 5164 h 17394"/>
              <a:gd name="connsiteX4-35359" fmla="*/ 6333 w 13816"/>
              <a:gd name="connsiteY4-35360" fmla="*/ 3399 h 17394"/>
              <a:gd name="connsiteX5-35361" fmla="*/ 6905 w 13816"/>
              <a:gd name="connsiteY5-35362" fmla="*/ 2367 h 17394"/>
              <a:gd name="connsiteX6-35363" fmla="*/ 7079 w 13816"/>
              <a:gd name="connsiteY6-35364" fmla="*/ 2149 h 17394"/>
              <a:gd name="connsiteX7-35365" fmla="*/ 7300 w 13816"/>
              <a:gd name="connsiteY7-35366" fmla="*/ 826 h 17394"/>
              <a:gd name="connsiteX8-35367" fmla="*/ 7650 w 13816"/>
              <a:gd name="connsiteY8-35368" fmla="*/ 961 h 17394"/>
              <a:gd name="connsiteX9-35369" fmla="*/ 8006 w 13816"/>
              <a:gd name="connsiteY9-35370" fmla="*/ 1915 h 17394"/>
              <a:gd name="connsiteX10-35371" fmla="*/ 8738 w 13816"/>
              <a:gd name="connsiteY10-35372" fmla="*/ 752 h 17394"/>
              <a:gd name="connsiteX11-35373" fmla="*/ 8410 w 13816"/>
              <a:gd name="connsiteY11-35374" fmla="*/ 1546 h 17394"/>
              <a:gd name="connsiteX12-35375" fmla="*/ 9069 w 13816"/>
              <a:gd name="connsiteY12-35376" fmla="*/ 19 h 17394"/>
              <a:gd name="connsiteX13-35377" fmla="*/ 9555 w 13816"/>
              <a:gd name="connsiteY13-35378" fmla="*/ 14 h 17394"/>
              <a:gd name="connsiteX14-35379" fmla="*/ 9651 w 13816"/>
              <a:gd name="connsiteY14-35380" fmla="*/ 1200 h 17394"/>
              <a:gd name="connsiteX15-35381" fmla="*/ 11153 w 13816"/>
              <a:gd name="connsiteY15-35382" fmla="*/ 2983 h 17394"/>
              <a:gd name="connsiteX16-35383" fmla="*/ 11693 w 13816"/>
              <a:gd name="connsiteY16-35384" fmla="*/ 3664 h 17394"/>
              <a:gd name="connsiteX17-35385" fmla="*/ 12576 w 13816"/>
              <a:gd name="connsiteY17-35386" fmla="*/ 6051 h 17394"/>
              <a:gd name="connsiteX18-35387" fmla="*/ 13367 w 13816"/>
              <a:gd name="connsiteY18-35388" fmla="*/ 8807 h 17394"/>
              <a:gd name="connsiteX19-35389" fmla="*/ 13552 w 13816"/>
              <a:gd name="connsiteY19-35390" fmla="*/ 12107 h 17394"/>
              <a:gd name="connsiteX20-35391" fmla="*/ 13815 w 13816"/>
              <a:gd name="connsiteY20-35392" fmla="*/ 13260 h 17394"/>
              <a:gd name="connsiteX21-35393" fmla="*/ 13606 w 13816"/>
              <a:gd name="connsiteY21-35394" fmla="*/ 17062 h 17394"/>
              <a:gd name="connsiteX22-35395" fmla="*/ 13570 w 13816"/>
              <a:gd name="connsiteY22-35396" fmla="*/ 15178 h 17394"/>
              <a:gd name="connsiteX23-35397" fmla="*/ 13074 w 13816"/>
              <a:gd name="connsiteY23-35398" fmla="*/ 17053 h 17394"/>
              <a:gd name="connsiteX24-35399" fmla="*/ 13221 w 13816"/>
              <a:gd name="connsiteY24-35400" fmla="*/ 13248 h 17394"/>
              <a:gd name="connsiteX25-35401" fmla="*/ 12587 w 13816"/>
              <a:gd name="connsiteY25-35402" fmla="*/ 9413 h 17394"/>
              <a:gd name="connsiteX26-35403" fmla="*/ 12736 w 13816"/>
              <a:gd name="connsiteY26-35404" fmla="*/ 13350 h 17394"/>
              <a:gd name="connsiteX27-35405" fmla="*/ 12587 w 13816"/>
              <a:gd name="connsiteY27-35406" fmla="*/ 15135 h 17394"/>
              <a:gd name="connsiteX28-35407" fmla="*/ 12197 w 13816"/>
              <a:gd name="connsiteY28-35408" fmla="*/ 17220 h 17394"/>
              <a:gd name="connsiteX29-35409" fmla="*/ 12291 w 13816"/>
              <a:gd name="connsiteY29-35410" fmla="*/ 10366 h 17394"/>
              <a:gd name="connsiteX30-35411" fmla="*/ 11939 w 13816"/>
              <a:gd name="connsiteY30-35412" fmla="*/ 6415 h 17394"/>
              <a:gd name="connsiteX31-35413" fmla="*/ 11372 w 13816"/>
              <a:gd name="connsiteY31-35414" fmla="*/ 4727 h 17394"/>
              <a:gd name="connsiteX32-35415" fmla="*/ 11539 w 13816"/>
              <a:gd name="connsiteY32-35416" fmla="*/ 7113 h 17394"/>
              <a:gd name="connsiteX33-35417" fmla="*/ 11780 w 13816"/>
              <a:gd name="connsiteY33-35418" fmla="*/ 7984 h 17394"/>
              <a:gd name="connsiteX34-35419" fmla="*/ 12138 w 13816"/>
              <a:gd name="connsiteY34-35420" fmla="*/ 9938 h 17394"/>
              <a:gd name="connsiteX35-35421" fmla="*/ 11764 w 13816"/>
              <a:gd name="connsiteY35-35422" fmla="*/ 9257 h 17394"/>
              <a:gd name="connsiteX36-35423" fmla="*/ 12024 w 13816"/>
              <a:gd name="connsiteY36-35424" fmla="*/ 14201 h 17394"/>
              <a:gd name="connsiteX37-35425" fmla="*/ 11868 w 13816"/>
              <a:gd name="connsiteY37-35426" fmla="*/ 16611 h 17394"/>
              <a:gd name="connsiteX38-35427" fmla="*/ 11659 w 13816"/>
              <a:gd name="connsiteY38-35428" fmla="*/ 13325 h 17394"/>
              <a:gd name="connsiteX39-35429" fmla="*/ 11511 w 13816"/>
              <a:gd name="connsiteY39-35430" fmla="*/ 11252 h 17394"/>
              <a:gd name="connsiteX40-35431" fmla="*/ 10854 w 13816"/>
              <a:gd name="connsiteY40-35432" fmla="*/ 6212 h 17394"/>
              <a:gd name="connsiteX41-35433" fmla="*/ 11200 w 13816"/>
              <a:gd name="connsiteY41-35434" fmla="*/ 11757 h 17394"/>
              <a:gd name="connsiteX42-35435" fmla="*/ 11400 w 13816"/>
              <a:gd name="connsiteY42-35436" fmla="*/ 14285 h 17394"/>
              <a:gd name="connsiteX43-35437" fmla="*/ 11229 w 13816"/>
              <a:gd name="connsiteY43-35438" fmla="*/ 16746 h 17394"/>
              <a:gd name="connsiteX44-35439" fmla="*/ 11037 w 13816"/>
              <a:gd name="connsiteY44-35440" fmla="*/ 13822 h 17394"/>
              <a:gd name="connsiteX45-35441" fmla="*/ 10633 w 13816"/>
              <a:gd name="connsiteY45-35442" fmla="*/ 16705 h 17394"/>
              <a:gd name="connsiteX46-35443" fmla="*/ 10290 w 13816"/>
              <a:gd name="connsiteY46-35444" fmla="*/ 17020 h 17394"/>
              <a:gd name="connsiteX47-35445" fmla="*/ 10369 w 13816"/>
              <a:gd name="connsiteY47-35446" fmla="*/ 16578 h 17394"/>
              <a:gd name="connsiteX48-35447" fmla="*/ 10482 w 13816"/>
              <a:gd name="connsiteY48-35448" fmla="*/ 15449 h 17394"/>
              <a:gd name="connsiteX49-35449" fmla="*/ 10608 w 13816"/>
              <a:gd name="connsiteY49-35450" fmla="*/ 14870 h 17394"/>
              <a:gd name="connsiteX50-35451" fmla="*/ 10497 w 13816"/>
              <a:gd name="connsiteY50-35452" fmla="*/ 15401 h 17394"/>
              <a:gd name="connsiteX51-35453" fmla="*/ 10107 w 13816"/>
              <a:gd name="connsiteY51-35454" fmla="*/ 15775 h 17394"/>
              <a:gd name="connsiteX52-35455" fmla="*/ 10303 w 13816"/>
              <a:gd name="connsiteY52-35456" fmla="*/ 15076 h 17394"/>
              <a:gd name="connsiteX53-35457" fmla="*/ 10158 w 13816"/>
              <a:gd name="connsiteY53-35458" fmla="*/ 14496 h 17394"/>
              <a:gd name="connsiteX54-35459" fmla="*/ 10216 w 13816"/>
              <a:gd name="connsiteY54-35460" fmla="*/ 14890 h 17394"/>
              <a:gd name="connsiteX55-35461" fmla="*/ 10408 w 13816"/>
              <a:gd name="connsiteY55-35462" fmla="*/ 13974 h 17394"/>
              <a:gd name="connsiteX56-35463" fmla="*/ 10649 w 13816"/>
              <a:gd name="connsiteY56-35464" fmla="*/ 8335 h 17394"/>
              <a:gd name="connsiteX57-35465" fmla="*/ 10180 w 13816"/>
              <a:gd name="connsiteY57-35466" fmla="*/ 12175 h 17394"/>
              <a:gd name="connsiteX58-35467" fmla="*/ 9506 w 13816"/>
              <a:gd name="connsiteY58-35468" fmla="*/ 15374 h 17394"/>
              <a:gd name="connsiteX59-35469" fmla="*/ 9594 w 13816"/>
              <a:gd name="connsiteY59-35470" fmla="*/ 13462 h 17394"/>
              <a:gd name="connsiteX60-35471" fmla="*/ 9795 w 13816"/>
              <a:gd name="connsiteY60-35472" fmla="*/ 11851 h 17394"/>
              <a:gd name="connsiteX61-35473" fmla="*/ 8937 w 13816"/>
              <a:gd name="connsiteY61-35474" fmla="*/ 13356 h 17394"/>
              <a:gd name="connsiteX62-35475" fmla="*/ 9525 w 13816"/>
              <a:gd name="connsiteY62-35476" fmla="*/ 11442 h 17394"/>
              <a:gd name="connsiteX63-35477" fmla="*/ 9915 w 13816"/>
              <a:gd name="connsiteY63-35478" fmla="*/ 10099 h 17394"/>
              <a:gd name="connsiteX64-35479" fmla="*/ 10040 w 13816"/>
              <a:gd name="connsiteY64-35480" fmla="*/ 5442 h 17394"/>
              <a:gd name="connsiteX65-35481" fmla="*/ 9023 w 13816"/>
              <a:gd name="connsiteY65-35482" fmla="*/ 3604 h 17394"/>
              <a:gd name="connsiteX66-35483" fmla="*/ 8480 w 13816"/>
              <a:gd name="connsiteY66-35484" fmla="*/ 4284 h 17394"/>
              <a:gd name="connsiteX67-35485" fmla="*/ 7081 w 13816"/>
              <a:gd name="connsiteY67-35486" fmla="*/ 4898 h 17394"/>
              <a:gd name="connsiteX68-35487" fmla="*/ 6958 w 13816"/>
              <a:gd name="connsiteY68-35488" fmla="*/ 6450 h 17394"/>
              <a:gd name="connsiteX69-35489" fmla="*/ 6353 w 13816"/>
              <a:gd name="connsiteY69-35490" fmla="*/ 6132 h 17394"/>
              <a:gd name="connsiteX70-35491" fmla="*/ 6177 w 13816"/>
              <a:gd name="connsiteY70-35492" fmla="*/ 6663 h 17394"/>
              <a:gd name="connsiteX71-35493" fmla="*/ 5827 w 13816"/>
              <a:gd name="connsiteY71-35494" fmla="*/ 6935 h 17394"/>
              <a:gd name="connsiteX72-35495" fmla="*/ 5225 w 13816"/>
              <a:gd name="connsiteY72-35496" fmla="*/ 7260 h 17394"/>
              <a:gd name="connsiteX73-35497" fmla="*/ 5356 w 13816"/>
              <a:gd name="connsiteY73-35498" fmla="*/ 7171 h 17394"/>
              <a:gd name="connsiteX74-35499" fmla="*/ 5733 w 13816"/>
              <a:gd name="connsiteY74-35500" fmla="*/ 7016 h 17394"/>
              <a:gd name="connsiteX75-35501" fmla="*/ 5381 w 13816"/>
              <a:gd name="connsiteY75-35502" fmla="*/ 8413 h 17394"/>
              <a:gd name="connsiteX76-35503" fmla="*/ 4271 w 13816"/>
              <a:gd name="connsiteY76-35504" fmla="*/ 8017 h 17394"/>
              <a:gd name="connsiteX77-35505" fmla="*/ 3715 w 13816"/>
              <a:gd name="connsiteY77-35506" fmla="*/ 8372 h 17394"/>
              <a:gd name="connsiteX78-35507" fmla="*/ 2995 w 13816"/>
              <a:gd name="connsiteY78-35508" fmla="*/ 8683 h 17394"/>
              <a:gd name="connsiteX79-35509" fmla="*/ 1345 w 13816"/>
              <a:gd name="connsiteY79-35510" fmla="*/ 9330 h 17394"/>
              <a:gd name="connsiteX80-35511" fmla="*/ 308 w 13816"/>
              <a:gd name="connsiteY80-35512" fmla="*/ 9936 h 17394"/>
              <a:gd name="connsiteX81-35513" fmla="*/ 156 w 13816"/>
              <a:gd name="connsiteY81-35514" fmla="*/ 8790 h 17394"/>
              <a:gd name="connsiteX82-35515" fmla="*/ 135 w 13816"/>
              <a:gd name="connsiteY82-35516" fmla="*/ 6267 h 17394"/>
              <a:gd name="connsiteX0-35517" fmla="*/ 135 w 13816"/>
              <a:gd name="connsiteY0-35518" fmla="*/ 6267 h 17394"/>
              <a:gd name="connsiteX1-35519" fmla="*/ 779 w 13816"/>
              <a:gd name="connsiteY1-35520" fmla="*/ 5729 h 17394"/>
              <a:gd name="connsiteX2-35521" fmla="*/ 2207 w 13816"/>
              <a:gd name="connsiteY2-35522" fmla="*/ 5863 h 17394"/>
              <a:gd name="connsiteX3-35523" fmla="*/ 4002 w 13816"/>
              <a:gd name="connsiteY3-35524" fmla="*/ 5164 h 17394"/>
              <a:gd name="connsiteX4-35525" fmla="*/ 6333 w 13816"/>
              <a:gd name="connsiteY4-35526" fmla="*/ 3399 h 17394"/>
              <a:gd name="connsiteX5-35527" fmla="*/ 6905 w 13816"/>
              <a:gd name="connsiteY5-35528" fmla="*/ 2367 h 17394"/>
              <a:gd name="connsiteX6-35529" fmla="*/ 7079 w 13816"/>
              <a:gd name="connsiteY6-35530" fmla="*/ 2149 h 17394"/>
              <a:gd name="connsiteX7-35531" fmla="*/ 7300 w 13816"/>
              <a:gd name="connsiteY7-35532" fmla="*/ 826 h 17394"/>
              <a:gd name="connsiteX8-35533" fmla="*/ 7650 w 13816"/>
              <a:gd name="connsiteY8-35534" fmla="*/ 961 h 17394"/>
              <a:gd name="connsiteX9-35535" fmla="*/ 8006 w 13816"/>
              <a:gd name="connsiteY9-35536" fmla="*/ 1915 h 17394"/>
              <a:gd name="connsiteX10-35537" fmla="*/ 8738 w 13816"/>
              <a:gd name="connsiteY10-35538" fmla="*/ 752 h 17394"/>
              <a:gd name="connsiteX11-35539" fmla="*/ 8410 w 13816"/>
              <a:gd name="connsiteY11-35540" fmla="*/ 1546 h 17394"/>
              <a:gd name="connsiteX12-35541" fmla="*/ 9069 w 13816"/>
              <a:gd name="connsiteY12-35542" fmla="*/ 19 h 17394"/>
              <a:gd name="connsiteX13-35543" fmla="*/ 9555 w 13816"/>
              <a:gd name="connsiteY13-35544" fmla="*/ 14 h 17394"/>
              <a:gd name="connsiteX14-35545" fmla="*/ 9651 w 13816"/>
              <a:gd name="connsiteY14-35546" fmla="*/ 1200 h 17394"/>
              <a:gd name="connsiteX15-35547" fmla="*/ 11153 w 13816"/>
              <a:gd name="connsiteY15-35548" fmla="*/ 2983 h 17394"/>
              <a:gd name="connsiteX16-35549" fmla="*/ 11693 w 13816"/>
              <a:gd name="connsiteY16-35550" fmla="*/ 3664 h 17394"/>
              <a:gd name="connsiteX17-35551" fmla="*/ 12576 w 13816"/>
              <a:gd name="connsiteY17-35552" fmla="*/ 6051 h 17394"/>
              <a:gd name="connsiteX18-35553" fmla="*/ 13367 w 13816"/>
              <a:gd name="connsiteY18-35554" fmla="*/ 8807 h 17394"/>
              <a:gd name="connsiteX19-35555" fmla="*/ 13552 w 13816"/>
              <a:gd name="connsiteY19-35556" fmla="*/ 12107 h 17394"/>
              <a:gd name="connsiteX20-35557" fmla="*/ 13815 w 13816"/>
              <a:gd name="connsiteY20-35558" fmla="*/ 13260 h 17394"/>
              <a:gd name="connsiteX21-35559" fmla="*/ 13606 w 13816"/>
              <a:gd name="connsiteY21-35560" fmla="*/ 17062 h 17394"/>
              <a:gd name="connsiteX22-35561" fmla="*/ 13570 w 13816"/>
              <a:gd name="connsiteY22-35562" fmla="*/ 15178 h 17394"/>
              <a:gd name="connsiteX23-35563" fmla="*/ 13074 w 13816"/>
              <a:gd name="connsiteY23-35564" fmla="*/ 17053 h 17394"/>
              <a:gd name="connsiteX24-35565" fmla="*/ 13221 w 13816"/>
              <a:gd name="connsiteY24-35566" fmla="*/ 13248 h 17394"/>
              <a:gd name="connsiteX25-35567" fmla="*/ 12587 w 13816"/>
              <a:gd name="connsiteY25-35568" fmla="*/ 9413 h 17394"/>
              <a:gd name="connsiteX26-35569" fmla="*/ 12736 w 13816"/>
              <a:gd name="connsiteY26-35570" fmla="*/ 13350 h 17394"/>
              <a:gd name="connsiteX27-35571" fmla="*/ 12587 w 13816"/>
              <a:gd name="connsiteY27-35572" fmla="*/ 15135 h 17394"/>
              <a:gd name="connsiteX28-35573" fmla="*/ 12197 w 13816"/>
              <a:gd name="connsiteY28-35574" fmla="*/ 17220 h 17394"/>
              <a:gd name="connsiteX29-35575" fmla="*/ 12291 w 13816"/>
              <a:gd name="connsiteY29-35576" fmla="*/ 10366 h 17394"/>
              <a:gd name="connsiteX30-35577" fmla="*/ 11939 w 13816"/>
              <a:gd name="connsiteY30-35578" fmla="*/ 6415 h 17394"/>
              <a:gd name="connsiteX31-35579" fmla="*/ 11372 w 13816"/>
              <a:gd name="connsiteY31-35580" fmla="*/ 4727 h 17394"/>
              <a:gd name="connsiteX32-35581" fmla="*/ 11539 w 13816"/>
              <a:gd name="connsiteY32-35582" fmla="*/ 7113 h 17394"/>
              <a:gd name="connsiteX33-35583" fmla="*/ 11780 w 13816"/>
              <a:gd name="connsiteY33-35584" fmla="*/ 7984 h 17394"/>
              <a:gd name="connsiteX34-35585" fmla="*/ 12138 w 13816"/>
              <a:gd name="connsiteY34-35586" fmla="*/ 9938 h 17394"/>
              <a:gd name="connsiteX35-35587" fmla="*/ 11764 w 13816"/>
              <a:gd name="connsiteY35-35588" fmla="*/ 9257 h 17394"/>
              <a:gd name="connsiteX36-35589" fmla="*/ 12024 w 13816"/>
              <a:gd name="connsiteY36-35590" fmla="*/ 14201 h 17394"/>
              <a:gd name="connsiteX37-35591" fmla="*/ 11868 w 13816"/>
              <a:gd name="connsiteY37-35592" fmla="*/ 16611 h 17394"/>
              <a:gd name="connsiteX38-35593" fmla="*/ 11659 w 13816"/>
              <a:gd name="connsiteY38-35594" fmla="*/ 13325 h 17394"/>
              <a:gd name="connsiteX39-35595" fmla="*/ 11511 w 13816"/>
              <a:gd name="connsiteY39-35596" fmla="*/ 11252 h 17394"/>
              <a:gd name="connsiteX40-35597" fmla="*/ 10854 w 13816"/>
              <a:gd name="connsiteY40-35598" fmla="*/ 6212 h 17394"/>
              <a:gd name="connsiteX41-35599" fmla="*/ 11200 w 13816"/>
              <a:gd name="connsiteY41-35600" fmla="*/ 11757 h 17394"/>
              <a:gd name="connsiteX42-35601" fmla="*/ 11400 w 13816"/>
              <a:gd name="connsiteY42-35602" fmla="*/ 14285 h 17394"/>
              <a:gd name="connsiteX43-35603" fmla="*/ 11229 w 13816"/>
              <a:gd name="connsiteY43-35604" fmla="*/ 16746 h 17394"/>
              <a:gd name="connsiteX44-35605" fmla="*/ 11037 w 13816"/>
              <a:gd name="connsiteY44-35606" fmla="*/ 13822 h 17394"/>
              <a:gd name="connsiteX45-35607" fmla="*/ 10633 w 13816"/>
              <a:gd name="connsiteY45-35608" fmla="*/ 16705 h 17394"/>
              <a:gd name="connsiteX46-35609" fmla="*/ 10290 w 13816"/>
              <a:gd name="connsiteY46-35610" fmla="*/ 17020 h 17394"/>
              <a:gd name="connsiteX47-35611" fmla="*/ 10369 w 13816"/>
              <a:gd name="connsiteY47-35612" fmla="*/ 16578 h 17394"/>
              <a:gd name="connsiteX48-35613" fmla="*/ 10482 w 13816"/>
              <a:gd name="connsiteY48-35614" fmla="*/ 15449 h 17394"/>
              <a:gd name="connsiteX49-35615" fmla="*/ 10608 w 13816"/>
              <a:gd name="connsiteY49-35616" fmla="*/ 14870 h 17394"/>
              <a:gd name="connsiteX50-35617" fmla="*/ 10497 w 13816"/>
              <a:gd name="connsiteY50-35618" fmla="*/ 15401 h 17394"/>
              <a:gd name="connsiteX51-35619" fmla="*/ 10107 w 13816"/>
              <a:gd name="connsiteY51-35620" fmla="*/ 15775 h 17394"/>
              <a:gd name="connsiteX52-35621" fmla="*/ 10303 w 13816"/>
              <a:gd name="connsiteY52-35622" fmla="*/ 15076 h 17394"/>
              <a:gd name="connsiteX53-35623" fmla="*/ 10158 w 13816"/>
              <a:gd name="connsiteY53-35624" fmla="*/ 14496 h 17394"/>
              <a:gd name="connsiteX54-35625" fmla="*/ 10216 w 13816"/>
              <a:gd name="connsiteY54-35626" fmla="*/ 14890 h 17394"/>
              <a:gd name="connsiteX55-35627" fmla="*/ 10408 w 13816"/>
              <a:gd name="connsiteY55-35628" fmla="*/ 13974 h 17394"/>
              <a:gd name="connsiteX56-35629" fmla="*/ 10649 w 13816"/>
              <a:gd name="connsiteY56-35630" fmla="*/ 8335 h 17394"/>
              <a:gd name="connsiteX57-35631" fmla="*/ 10180 w 13816"/>
              <a:gd name="connsiteY57-35632" fmla="*/ 12175 h 17394"/>
              <a:gd name="connsiteX58-35633" fmla="*/ 9506 w 13816"/>
              <a:gd name="connsiteY58-35634" fmla="*/ 15374 h 17394"/>
              <a:gd name="connsiteX59-35635" fmla="*/ 9594 w 13816"/>
              <a:gd name="connsiteY59-35636" fmla="*/ 13462 h 17394"/>
              <a:gd name="connsiteX60-35637" fmla="*/ 9795 w 13816"/>
              <a:gd name="connsiteY60-35638" fmla="*/ 11851 h 17394"/>
              <a:gd name="connsiteX61-35639" fmla="*/ 8937 w 13816"/>
              <a:gd name="connsiteY61-35640" fmla="*/ 13356 h 17394"/>
              <a:gd name="connsiteX62-35641" fmla="*/ 9525 w 13816"/>
              <a:gd name="connsiteY62-35642" fmla="*/ 11442 h 17394"/>
              <a:gd name="connsiteX63-35643" fmla="*/ 9915 w 13816"/>
              <a:gd name="connsiteY63-35644" fmla="*/ 10099 h 17394"/>
              <a:gd name="connsiteX64-35645" fmla="*/ 10040 w 13816"/>
              <a:gd name="connsiteY64-35646" fmla="*/ 5442 h 17394"/>
              <a:gd name="connsiteX65-35647" fmla="*/ 9023 w 13816"/>
              <a:gd name="connsiteY65-35648" fmla="*/ 3604 h 17394"/>
              <a:gd name="connsiteX66-35649" fmla="*/ 8480 w 13816"/>
              <a:gd name="connsiteY66-35650" fmla="*/ 4284 h 17394"/>
              <a:gd name="connsiteX67-35651" fmla="*/ 7081 w 13816"/>
              <a:gd name="connsiteY67-35652" fmla="*/ 4898 h 17394"/>
              <a:gd name="connsiteX68-35653" fmla="*/ 6958 w 13816"/>
              <a:gd name="connsiteY68-35654" fmla="*/ 6450 h 17394"/>
              <a:gd name="connsiteX69-35655" fmla="*/ 6353 w 13816"/>
              <a:gd name="connsiteY69-35656" fmla="*/ 6132 h 17394"/>
              <a:gd name="connsiteX70-35657" fmla="*/ 6177 w 13816"/>
              <a:gd name="connsiteY70-35658" fmla="*/ 6663 h 17394"/>
              <a:gd name="connsiteX71-35659" fmla="*/ 5827 w 13816"/>
              <a:gd name="connsiteY71-35660" fmla="*/ 6935 h 17394"/>
              <a:gd name="connsiteX72-35661" fmla="*/ 5225 w 13816"/>
              <a:gd name="connsiteY72-35662" fmla="*/ 7260 h 17394"/>
              <a:gd name="connsiteX73-35663" fmla="*/ 5356 w 13816"/>
              <a:gd name="connsiteY73-35664" fmla="*/ 7171 h 17394"/>
              <a:gd name="connsiteX74-35665" fmla="*/ 5733 w 13816"/>
              <a:gd name="connsiteY74-35666" fmla="*/ 7016 h 17394"/>
              <a:gd name="connsiteX75-35667" fmla="*/ 5381 w 13816"/>
              <a:gd name="connsiteY75-35668" fmla="*/ 8413 h 17394"/>
              <a:gd name="connsiteX76-35669" fmla="*/ 4302 w 13816"/>
              <a:gd name="connsiteY76-35670" fmla="*/ 8344 h 17394"/>
              <a:gd name="connsiteX77-35671" fmla="*/ 3715 w 13816"/>
              <a:gd name="connsiteY77-35672" fmla="*/ 8372 h 17394"/>
              <a:gd name="connsiteX78-35673" fmla="*/ 2995 w 13816"/>
              <a:gd name="connsiteY78-35674" fmla="*/ 8683 h 17394"/>
              <a:gd name="connsiteX79-35675" fmla="*/ 1345 w 13816"/>
              <a:gd name="connsiteY79-35676" fmla="*/ 9330 h 17394"/>
              <a:gd name="connsiteX80-35677" fmla="*/ 308 w 13816"/>
              <a:gd name="connsiteY80-35678" fmla="*/ 9936 h 17394"/>
              <a:gd name="connsiteX81-35679" fmla="*/ 156 w 13816"/>
              <a:gd name="connsiteY81-35680" fmla="*/ 8790 h 17394"/>
              <a:gd name="connsiteX82-35681" fmla="*/ 135 w 13816"/>
              <a:gd name="connsiteY82-35682" fmla="*/ 6267 h 17394"/>
              <a:gd name="connsiteX0-35683" fmla="*/ 135 w 13816"/>
              <a:gd name="connsiteY0-35684" fmla="*/ 6267 h 17394"/>
              <a:gd name="connsiteX1-35685" fmla="*/ 779 w 13816"/>
              <a:gd name="connsiteY1-35686" fmla="*/ 5729 h 17394"/>
              <a:gd name="connsiteX2-35687" fmla="*/ 2207 w 13816"/>
              <a:gd name="connsiteY2-35688" fmla="*/ 5863 h 17394"/>
              <a:gd name="connsiteX3-35689" fmla="*/ 4002 w 13816"/>
              <a:gd name="connsiteY3-35690" fmla="*/ 5164 h 17394"/>
              <a:gd name="connsiteX4-35691" fmla="*/ 6333 w 13816"/>
              <a:gd name="connsiteY4-35692" fmla="*/ 3399 h 17394"/>
              <a:gd name="connsiteX5-35693" fmla="*/ 6905 w 13816"/>
              <a:gd name="connsiteY5-35694" fmla="*/ 2367 h 17394"/>
              <a:gd name="connsiteX6-35695" fmla="*/ 7079 w 13816"/>
              <a:gd name="connsiteY6-35696" fmla="*/ 2149 h 17394"/>
              <a:gd name="connsiteX7-35697" fmla="*/ 7300 w 13816"/>
              <a:gd name="connsiteY7-35698" fmla="*/ 826 h 17394"/>
              <a:gd name="connsiteX8-35699" fmla="*/ 7650 w 13816"/>
              <a:gd name="connsiteY8-35700" fmla="*/ 961 h 17394"/>
              <a:gd name="connsiteX9-35701" fmla="*/ 8006 w 13816"/>
              <a:gd name="connsiteY9-35702" fmla="*/ 1915 h 17394"/>
              <a:gd name="connsiteX10-35703" fmla="*/ 8738 w 13816"/>
              <a:gd name="connsiteY10-35704" fmla="*/ 752 h 17394"/>
              <a:gd name="connsiteX11-35705" fmla="*/ 8410 w 13816"/>
              <a:gd name="connsiteY11-35706" fmla="*/ 1546 h 17394"/>
              <a:gd name="connsiteX12-35707" fmla="*/ 9069 w 13816"/>
              <a:gd name="connsiteY12-35708" fmla="*/ 19 h 17394"/>
              <a:gd name="connsiteX13-35709" fmla="*/ 9555 w 13816"/>
              <a:gd name="connsiteY13-35710" fmla="*/ 14 h 17394"/>
              <a:gd name="connsiteX14-35711" fmla="*/ 9651 w 13816"/>
              <a:gd name="connsiteY14-35712" fmla="*/ 1200 h 17394"/>
              <a:gd name="connsiteX15-35713" fmla="*/ 11153 w 13816"/>
              <a:gd name="connsiteY15-35714" fmla="*/ 2983 h 17394"/>
              <a:gd name="connsiteX16-35715" fmla="*/ 11693 w 13816"/>
              <a:gd name="connsiteY16-35716" fmla="*/ 3664 h 17394"/>
              <a:gd name="connsiteX17-35717" fmla="*/ 12576 w 13816"/>
              <a:gd name="connsiteY17-35718" fmla="*/ 6051 h 17394"/>
              <a:gd name="connsiteX18-35719" fmla="*/ 13367 w 13816"/>
              <a:gd name="connsiteY18-35720" fmla="*/ 8807 h 17394"/>
              <a:gd name="connsiteX19-35721" fmla="*/ 13552 w 13816"/>
              <a:gd name="connsiteY19-35722" fmla="*/ 12107 h 17394"/>
              <a:gd name="connsiteX20-35723" fmla="*/ 13815 w 13816"/>
              <a:gd name="connsiteY20-35724" fmla="*/ 13260 h 17394"/>
              <a:gd name="connsiteX21-35725" fmla="*/ 13606 w 13816"/>
              <a:gd name="connsiteY21-35726" fmla="*/ 17062 h 17394"/>
              <a:gd name="connsiteX22-35727" fmla="*/ 13570 w 13816"/>
              <a:gd name="connsiteY22-35728" fmla="*/ 15178 h 17394"/>
              <a:gd name="connsiteX23-35729" fmla="*/ 13074 w 13816"/>
              <a:gd name="connsiteY23-35730" fmla="*/ 17053 h 17394"/>
              <a:gd name="connsiteX24-35731" fmla="*/ 13221 w 13816"/>
              <a:gd name="connsiteY24-35732" fmla="*/ 13248 h 17394"/>
              <a:gd name="connsiteX25-35733" fmla="*/ 12587 w 13816"/>
              <a:gd name="connsiteY25-35734" fmla="*/ 9413 h 17394"/>
              <a:gd name="connsiteX26-35735" fmla="*/ 12736 w 13816"/>
              <a:gd name="connsiteY26-35736" fmla="*/ 13350 h 17394"/>
              <a:gd name="connsiteX27-35737" fmla="*/ 12587 w 13816"/>
              <a:gd name="connsiteY27-35738" fmla="*/ 15135 h 17394"/>
              <a:gd name="connsiteX28-35739" fmla="*/ 12197 w 13816"/>
              <a:gd name="connsiteY28-35740" fmla="*/ 17220 h 17394"/>
              <a:gd name="connsiteX29-35741" fmla="*/ 12291 w 13816"/>
              <a:gd name="connsiteY29-35742" fmla="*/ 10366 h 17394"/>
              <a:gd name="connsiteX30-35743" fmla="*/ 11939 w 13816"/>
              <a:gd name="connsiteY30-35744" fmla="*/ 6415 h 17394"/>
              <a:gd name="connsiteX31-35745" fmla="*/ 11372 w 13816"/>
              <a:gd name="connsiteY31-35746" fmla="*/ 4727 h 17394"/>
              <a:gd name="connsiteX32-35747" fmla="*/ 11539 w 13816"/>
              <a:gd name="connsiteY32-35748" fmla="*/ 7113 h 17394"/>
              <a:gd name="connsiteX33-35749" fmla="*/ 11780 w 13816"/>
              <a:gd name="connsiteY33-35750" fmla="*/ 7984 h 17394"/>
              <a:gd name="connsiteX34-35751" fmla="*/ 12138 w 13816"/>
              <a:gd name="connsiteY34-35752" fmla="*/ 9938 h 17394"/>
              <a:gd name="connsiteX35-35753" fmla="*/ 11764 w 13816"/>
              <a:gd name="connsiteY35-35754" fmla="*/ 9257 h 17394"/>
              <a:gd name="connsiteX36-35755" fmla="*/ 12024 w 13816"/>
              <a:gd name="connsiteY36-35756" fmla="*/ 14201 h 17394"/>
              <a:gd name="connsiteX37-35757" fmla="*/ 11868 w 13816"/>
              <a:gd name="connsiteY37-35758" fmla="*/ 16611 h 17394"/>
              <a:gd name="connsiteX38-35759" fmla="*/ 11659 w 13816"/>
              <a:gd name="connsiteY38-35760" fmla="*/ 13325 h 17394"/>
              <a:gd name="connsiteX39-35761" fmla="*/ 11511 w 13816"/>
              <a:gd name="connsiteY39-35762" fmla="*/ 11252 h 17394"/>
              <a:gd name="connsiteX40-35763" fmla="*/ 10854 w 13816"/>
              <a:gd name="connsiteY40-35764" fmla="*/ 6212 h 17394"/>
              <a:gd name="connsiteX41-35765" fmla="*/ 11200 w 13816"/>
              <a:gd name="connsiteY41-35766" fmla="*/ 11757 h 17394"/>
              <a:gd name="connsiteX42-35767" fmla="*/ 11400 w 13816"/>
              <a:gd name="connsiteY42-35768" fmla="*/ 14285 h 17394"/>
              <a:gd name="connsiteX43-35769" fmla="*/ 11229 w 13816"/>
              <a:gd name="connsiteY43-35770" fmla="*/ 16746 h 17394"/>
              <a:gd name="connsiteX44-35771" fmla="*/ 11037 w 13816"/>
              <a:gd name="connsiteY44-35772" fmla="*/ 13822 h 17394"/>
              <a:gd name="connsiteX45-35773" fmla="*/ 10633 w 13816"/>
              <a:gd name="connsiteY45-35774" fmla="*/ 16705 h 17394"/>
              <a:gd name="connsiteX46-35775" fmla="*/ 10290 w 13816"/>
              <a:gd name="connsiteY46-35776" fmla="*/ 17020 h 17394"/>
              <a:gd name="connsiteX47-35777" fmla="*/ 10369 w 13816"/>
              <a:gd name="connsiteY47-35778" fmla="*/ 16578 h 17394"/>
              <a:gd name="connsiteX48-35779" fmla="*/ 10482 w 13816"/>
              <a:gd name="connsiteY48-35780" fmla="*/ 15449 h 17394"/>
              <a:gd name="connsiteX49-35781" fmla="*/ 10608 w 13816"/>
              <a:gd name="connsiteY49-35782" fmla="*/ 14870 h 17394"/>
              <a:gd name="connsiteX50-35783" fmla="*/ 10497 w 13816"/>
              <a:gd name="connsiteY50-35784" fmla="*/ 15401 h 17394"/>
              <a:gd name="connsiteX51-35785" fmla="*/ 10107 w 13816"/>
              <a:gd name="connsiteY51-35786" fmla="*/ 15775 h 17394"/>
              <a:gd name="connsiteX52-35787" fmla="*/ 10303 w 13816"/>
              <a:gd name="connsiteY52-35788" fmla="*/ 15076 h 17394"/>
              <a:gd name="connsiteX53-35789" fmla="*/ 10158 w 13816"/>
              <a:gd name="connsiteY53-35790" fmla="*/ 14496 h 17394"/>
              <a:gd name="connsiteX54-35791" fmla="*/ 10216 w 13816"/>
              <a:gd name="connsiteY54-35792" fmla="*/ 14890 h 17394"/>
              <a:gd name="connsiteX55-35793" fmla="*/ 10408 w 13816"/>
              <a:gd name="connsiteY55-35794" fmla="*/ 13974 h 17394"/>
              <a:gd name="connsiteX56-35795" fmla="*/ 10649 w 13816"/>
              <a:gd name="connsiteY56-35796" fmla="*/ 8335 h 17394"/>
              <a:gd name="connsiteX57-35797" fmla="*/ 10180 w 13816"/>
              <a:gd name="connsiteY57-35798" fmla="*/ 12175 h 17394"/>
              <a:gd name="connsiteX58-35799" fmla="*/ 9506 w 13816"/>
              <a:gd name="connsiteY58-35800" fmla="*/ 15374 h 17394"/>
              <a:gd name="connsiteX59-35801" fmla="*/ 9594 w 13816"/>
              <a:gd name="connsiteY59-35802" fmla="*/ 13462 h 17394"/>
              <a:gd name="connsiteX60-35803" fmla="*/ 9795 w 13816"/>
              <a:gd name="connsiteY60-35804" fmla="*/ 11851 h 17394"/>
              <a:gd name="connsiteX61-35805" fmla="*/ 8937 w 13816"/>
              <a:gd name="connsiteY61-35806" fmla="*/ 13356 h 17394"/>
              <a:gd name="connsiteX62-35807" fmla="*/ 9525 w 13816"/>
              <a:gd name="connsiteY62-35808" fmla="*/ 11442 h 17394"/>
              <a:gd name="connsiteX63-35809" fmla="*/ 9915 w 13816"/>
              <a:gd name="connsiteY63-35810" fmla="*/ 10099 h 17394"/>
              <a:gd name="connsiteX64-35811" fmla="*/ 10040 w 13816"/>
              <a:gd name="connsiteY64-35812" fmla="*/ 5442 h 17394"/>
              <a:gd name="connsiteX65-35813" fmla="*/ 9023 w 13816"/>
              <a:gd name="connsiteY65-35814" fmla="*/ 3604 h 17394"/>
              <a:gd name="connsiteX66-35815" fmla="*/ 8480 w 13816"/>
              <a:gd name="connsiteY66-35816" fmla="*/ 4284 h 17394"/>
              <a:gd name="connsiteX67-35817" fmla="*/ 7081 w 13816"/>
              <a:gd name="connsiteY67-35818" fmla="*/ 4898 h 17394"/>
              <a:gd name="connsiteX68-35819" fmla="*/ 6958 w 13816"/>
              <a:gd name="connsiteY68-35820" fmla="*/ 6450 h 17394"/>
              <a:gd name="connsiteX69-35821" fmla="*/ 6353 w 13816"/>
              <a:gd name="connsiteY69-35822" fmla="*/ 6132 h 17394"/>
              <a:gd name="connsiteX70-35823" fmla="*/ 6177 w 13816"/>
              <a:gd name="connsiteY70-35824" fmla="*/ 6663 h 17394"/>
              <a:gd name="connsiteX71-35825" fmla="*/ 5827 w 13816"/>
              <a:gd name="connsiteY71-35826" fmla="*/ 6935 h 17394"/>
              <a:gd name="connsiteX72-35827" fmla="*/ 5225 w 13816"/>
              <a:gd name="connsiteY72-35828" fmla="*/ 7260 h 17394"/>
              <a:gd name="connsiteX73-35829" fmla="*/ 5356 w 13816"/>
              <a:gd name="connsiteY73-35830" fmla="*/ 7171 h 17394"/>
              <a:gd name="connsiteX74-35831" fmla="*/ 5733 w 13816"/>
              <a:gd name="connsiteY74-35832" fmla="*/ 7016 h 17394"/>
              <a:gd name="connsiteX75-35833" fmla="*/ 5381 w 13816"/>
              <a:gd name="connsiteY75-35834" fmla="*/ 8413 h 17394"/>
              <a:gd name="connsiteX76-35835" fmla="*/ 4302 w 13816"/>
              <a:gd name="connsiteY76-35836" fmla="*/ 8344 h 17394"/>
              <a:gd name="connsiteX77-35837" fmla="*/ 3773 w 13816"/>
              <a:gd name="connsiteY77-35838" fmla="*/ 8772 h 17394"/>
              <a:gd name="connsiteX78-35839" fmla="*/ 2995 w 13816"/>
              <a:gd name="connsiteY78-35840" fmla="*/ 8683 h 17394"/>
              <a:gd name="connsiteX79-35841" fmla="*/ 1345 w 13816"/>
              <a:gd name="connsiteY79-35842" fmla="*/ 9330 h 17394"/>
              <a:gd name="connsiteX80-35843" fmla="*/ 308 w 13816"/>
              <a:gd name="connsiteY80-35844" fmla="*/ 9936 h 17394"/>
              <a:gd name="connsiteX81-35845" fmla="*/ 156 w 13816"/>
              <a:gd name="connsiteY81-35846" fmla="*/ 8790 h 17394"/>
              <a:gd name="connsiteX82-35847" fmla="*/ 135 w 13816"/>
              <a:gd name="connsiteY82-35848" fmla="*/ 6267 h 17394"/>
              <a:gd name="connsiteX0-35849" fmla="*/ 135 w 13816"/>
              <a:gd name="connsiteY0-35850" fmla="*/ 6267 h 17394"/>
              <a:gd name="connsiteX1-35851" fmla="*/ 779 w 13816"/>
              <a:gd name="connsiteY1-35852" fmla="*/ 5729 h 17394"/>
              <a:gd name="connsiteX2-35853" fmla="*/ 2207 w 13816"/>
              <a:gd name="connsiteY2-35854" fmla="*/ 5863 h 17394"/>
              <a:gd name="connsiteX3-35855" fmla="*/ 4002 w 13816"/>
              <a:gd name="connsiteY3-35856" fmla="*/ 5164 h 17394"/>
              <a:gd name="connsiteX4-35857" fmla="*/ 6333 w 13816"/>
              <a:gd name="connsiteY4-35858" fmla="*/ 3399 h 17394"/>
              <a:gd name="connsiteX5-35859" fmla="*/ 6905 w 13816"/>
              <a:gd name="connsiteY5-35860" fmla="*/ 2367 h 17394"/>
              <a:gd name="connsiteX6-35861" fmla="*/ 7079 w 13816"/>
              <a:gd name="connsiteY6-35862" fmla="*/ 2149 h 17394"/>
              <a:gd name="connsiteX7-35863" fmla="*/ 7300 w 13816"/>
              <a:gd name="connsiteY7-35864" fmla="*/ 826 h 17394"/>
              <a:gd name="connsiteX8-35865" fmla="*/ 7650 w 13816"/>
              <a:gd name="connsiteY8-35866" fmla="*/ 961 h 17394"/>
              <a:gd name="connsiteX9-35867" fmla="*/ 8006 w 13816"/>
              <a:gd name="connsiteY9-35868" fmla="*/ 1915 h 17394"/>
              <a:gd name="connsiteX10-35869" fmla="*/ 8738 w 13816"/>
              <a:gd name="connsiteY10-35870" fmla="*/ 752 h 17394"/>
              <a:gd name="connsiteX11-35871" fmla="*/ 8410 w 13816"/>
              <a:gd name="connsiteY11-35872" fmla="*/ 1546 h 17394"/>
              <a:gd name="connsiteX12-35873" fmla="*/ 9069 w 13816"/>
              <a:gd name="connsiteY12-35874" fmla="*/ 19 h 17394"/>
              <a:gd name="connsiteX13-35875" fmla="*/ 9555 w 13816"/>
              <a:gd name="connsiteY13-35876" fmla="*/ 14 h 17394"/>
              <a:gd name="connsiteX14-35877" fmla="*/ 9651 w 13816"/>
              <a:gd name="connsiteY14-35878" fmla="*/ 1200 h 17394"/>
              <a:gd name="connsiteX15-35879" fmla="*/ 11153 w 13816"/>
              <a:gd name="connsiteY15-35880" fmla="*/ 2983 h 17394"/>
              <a:gd name="connsiteX16-35881" fmla="*/ 11693 w 13816"/>
              <a:gd name="connsiteY16-35882" fmla="*/ 3664 h 17394"/>
              <a:gd name="connsiteX17-35883" fmla="*/ 12576 w 13816"/>
              <a:gd name="connsiteY17-35884" fmla="*/ 6051 h 17394"/>
              <a:gd name="connsiteX18-35885" fmla="*/ 13367 w 13816"/>
              <a:gd name="connsiteY18-35886" fmla="*/ 8807 h 17394"/>
              <a:gd name="connsiteX19-35887" fmla="*/ 13552 w 13816"/>
              <a:gd name="connsiteY19-35888" fmla="*/ 12107 h 17394"/>
              <a:gd name="connsiteX20-35889" fmla="*/ 13815 w 13816"/>
              <a:gd name="connsiteY20-35890" fmla="*/ 13260 h 17394"/>
              <a:gd name="connsiteX21-35891" fmla="*/ 13606 w 13816"/>
              <a:gd name="connsiteY21-35892" fmla="*/ 17062 h 17394"/>
              <a:gd name="connsiteX22-35893" fmla="*/ 13570 w 13816"/>
              <a:gd name="connsiteY22-35894" fmla="*/ 15178 h 17394"/>
              <a:gd name="connsiteX23-35895" fmla="*/ 13074 w 13816"/>
              <a:gd name="connsiteY23-35896" fmla="*/ 17053 h 17394"/>
              <a:gd name="connsiteX24-35897" fmla="*/ 13221 w 13816"/>
              <a:gd name="connsiteY24-35898" fmla="*/ 13248 h 17394"/>
              <a:gd name="connsiteX25-35899" fmla="*/ 12587 w 13816"/>
              <a:gd name="connsiteY25-35900" fmla="*/ 9413 h 17394"/>
              <a:gd name="connsiteX26-35901" fmla="*/ 12736 w 13816"/>
              <a:gd name="connsiteY26-35902" fmla="*/ 13350 h 17394"/>
              <a:gd name="connsiteX27-35903" fmla="*/ 12587 w 13816"/>
              <a:gd name="connsiteY27-35904" fmla="*/ 15135 h 17394"/>
              <a:gd name="connsiteX28-35905" fmla="*/ 12197 w 13816"/>
              <a:gd name="connsiteY28-35906" fmla="*/ 17220 h 17394"/>
              <a:gd name="connsiteX29-35907" fmla="*/ 12291 w 13816"/>
              <a:gd name="connsiteY29-35908" fmla="*/ 10366 h 17394"/>
              <a:gd name="connsiteX30-35909" fmla="*/ 11939 w 13816"/>
              <a:gd name="connsiteY30-35910" fmla="*/ 6415 h 17394"/>
              <a:gd name="connsiteX31-35911" fmla="*/ 11372 w 13816"/>
              <a:gd name="connsiteY31-35912" fmla="*/ 4727 h 17394"/>
              <a:gd name="connsiteX32-35913" fmla="*/ 11539 w 13816"/>
              <a:gd name="connsiteY32-35914" fmla="*/ 7113 h 17394"/>
              <a:gd name="connsiteX33-35915" fmla="*/ 11780 w 13816"/>
              <a:gd name="connsiteY33-35916" fmla="*/ 7984 h 17394"/>
              <a:gd name="connsiteX34-35917" fmla="*/ 12138 w 13816"/>
              <a:gd name="connsiteY34-35918" fmla="*/ 9938 h 17394"/>
              <a:gd name="connsiteX35-35919" fmla="*/ 11764 w 13816"/>
              <a:gd name="connsiteY35-35920" fmla="*/ 9257 h 17394"/>
              <a:gd name="connsiteX36-35921" fmla="*/ 12024 w 13816"/>
              <a:gd name="connsiteY36-35922" fmla="*/ 14201 h 17394"/>
              <a:gd name="connsiteX37-35923" fmla="*/ 11868 w 13816"/>
              <a:gd name="connsiteY37-35924" fmla="*/ 16611 h 17394"/>
              <a:gd name="connsiteX38-35925" fmla="*/ 11659 w 13816"/>
              <a:gd name="connsiteY38-35926" fmla="*/ 13325 h 17394"/>
              <a:gd name="connsiteX39-35927" fmla="*/ 11511 w 13816"/>
              <a:gd name="connsiteY39-35928" fmla="*/ 11252 h 17394"/>
              <a:gd name="connsiteX40-35929" fmla="*/ 10854 w 13816"/>
              <a:gd name="connsiteY40-35930" fmla="*/ 6212 h 17394"/>
              <a:gd name="connsiteX41-35931" fmla="*/ 11200 w 13816"/>
              <a:gd name="connsiteY41-35932" fmla="*/ 11757 h 17394"/>
              <a:gd name="connsiteX42-35933" fmla="*/ 11400 w 13816"/>
              <a:gd name="connsiteY42-35934" fmla="*/ 14285 h 17394"/>
              <a:gd name="connsiteX43-35935" fmla="*/ 11229 w 13816"/>
              <a:gd name="connsiteY43-35936" fmla="*/ 16746 h 17394"/>
              <a:gd name="connsiteX44-35937" fmla="*/ 11037 w 13816"/>
              <a:gd name="connsiteY44-35938" fmla="*/ 13822 h 17394"/>
              <a:gd name="connsiteX45-35939" fmla="*/ 10633 w 13816"/>
              <a:gd name="connsiteY45-35940" fmla="*/ 16705 h 17394"/>
              <a:gd name="connsiteX46-35941" fmla="*/ 10290 w 13816"/>
              <a:gd name="connsiteY46-35942" fmla="*/ 17020 h 17394"/>
              <a:gd name="connsiteX47-35943" fmla="*/ 10369 w 13816"/>
              <a:gd name="connsiteY47-35944" fmla="*/ 16578 h 17394"/>
              <a:gd name="connsiteX48-35945" fmla="*/ 10482 w 13816"/>
              <a:gd name="connsiteY48-35946" fmla="*/ 15449 h 17394"/>
              <a:gd name="connsiteX49-35947" fmla="*/ 10608 w 13816"/>
              <a:gd name="connsiteY49-35948" fmla="*/ 14870 h 17394"/>
              <a:gd name="connsiteX50-35949" fmla="*/ 10497 w 13816"/>
              <a:gd name="connsiteY50-35950" fmla="*/ 15401 h 17394"/>
              <a:gd name="connsiteX51-35951" fmla="*/ 10107 w 13816"/>
              <a:gd name="connsiteY51-35952" fmla="*/ 15775 h 17394"/>
              <a:gd name="connsiteX52-35953" fmla="*/ 10303 w 13816"/>
              <a:gd name="connsiteY52-35954" fmla="*/ 15076 h 17394"/>
              <a:gd name="connsiteX53-35955" fmla="*/ 10158 w 13816"/>
              <a:gd name="connsiteY53-35956" fmla="*/ 14496 h 17394"/>
              <a:gd name="connsiteX54-35957" fmla="*/ 10216 w 13816"/>
              <a:gd name="connsiteY54-35958" fmla="*/ 14890 h 17394"/>
              <a:gd name="connsiteX55-35959" fmla="*/ 10408 w 13816"/>
              <a:gd name="connsiteY55-35960" fmla="*/ 13974 h 17394"/>
              <a:gd name="connsiteX56-35961" fmla="*/ 10649 w 13816"/>
              <a:gd name="connsiteY56-35962" fmla="*/ 8335 h 17394"/>
              <a:gd name="connsiteX57-35963" fmla="*/ 10180 w 13816"/>
              <a:gd name="connsiteY57-35964" fmla="*/ 12175 h 17394"/>
              <a:gd name="connsiteX58-35965" fmla="*/ 9506 w 13816"/>
              <a:gd name="connsiteY58-35966" fmla="*/ 15374 h 17394"/>
              <a:gd name="connsiteX59-35967" fmla="*/ 9594 w 13816"/>
              <a:gd name="connsiteY59-35968" fmla="*/ 13462 h 17394"/>
              <a:gd name="connsiteX60-35969" fmla="*/ 9795 w 13816"/>
              <a:gd name="connsiteY60-35970" fmla="*/ 11851 h 17394"/>
              <a:gd name="connsiteX61-35971" fmla="*/ 8937 w 13816"/>
              <a:gd name="connsiteY61-35972" fmla="*/ 13356 h 17394"/>
              <a:gd name="connsiteX62-35973" fmla="*/ 9525 w 13816"/>
              <a:gd name="connsiteY62-35974" fmla="*/ 11442 h 17394"/>
              <a:gd name="connsiteX63-35975" fmla="*/ 9915 w 13816"/>
              <a:gd name="connsiteY63-35976" fmla="*/ 10099 h 17394"/>
              <a:gd name="connsiteX64-35977" fmla="*/ 10040 w 13816"/>
              <a:gd name="connsiteY64-35978" fmla="*/ 5442 h 17394"/>
              <a:gd name="connsiteX65-35979" fmla="*/ 9023 w 13816"/>
              <a:gd name="connsiteY65-35980" fmla="*/ 3604 h 17394"/>
              <a:gd name="connsiteX66-35981" fmla="*/ 8480 w 13816"/>
              <a:gd name="connsiteY66-35982" fmla="*/ 4284 h 17394"/>
              <a:gd name="connsiteX67-35983" fmla="*/ 7081 w 13816"/>
              <a:gd name="connsiteY67-35984" fmla="*/ 4898 h 17394"/>
              <a:gd name="connsiteX68-35985" fmla="*/ 6958 w 13816"/>
              <a:gd name="connsiteY68-35986" fmla="*/ 6450 h 17394"/>
              <a:gd name="connsiteX69-35987" fmla="*/ 6353 w 13816"/>
              <a:gd name="connsiteY69-35988" fmla="*/ 6132 h 17394"/>
              <a:gd name="connsiteX70-35989" fmla="*/ 6177 w 13816"/>
              <a:gd name="connsiteY70-35990" fmla="*/ 6663 h 17394"/>
              <a:gd name="connsiteX71-35991" fmla="*/ 5827 w 13816"/>
              <a:gd name="connsiteY71-35992" fmla="*/ 6935 h 17394"/>
              <a:gd name="connsiteX72-35993" fmla="*/ 5225 w 13816"/>
              <a:gd name="connsiteY72-35994" fmla="*/ 7260 h 17394"/>
              <a:gd name="connsiteX73-35995" fmla="*/ 5356 w 13816"/>
              <a:gd name="connsiteY73-35996" fmla="*/ 7171 h 17394"/>
              <a:gd name="connsiteX74-35997" fmla="*/ 5733 w 13816"/>
              <a:gd name="connsiteY74-35998" fmla="*/ 7016 h 17394"/>
              <a:gd name="connsiteX75-35999" fmla="*/ 5381 w 13816"/>
              <a:gd name="connsiteY75-36000" fmla="*/ 8413 h 17394"/>
              <a:gd name="connsiteX76-36001" fmla="*/ 4302 w 13816"/>
              <a:gd name="connsiteY76-36002" fmla="*/ 8344 h 17394"/>
              <a:gd name="connsiteX77-36003" fmla="*/ 3773 w 13816"/>
              <a:gd name="connsiteY77-36004" fmla="*/ 8772 h 17394"/>
              <a:gd name="connsiteX78-36005" fmla="*/ 3026 w 13816"/>
              <a:gd name="connsiteY78-36006" fmla="*/ 9010 h 17394"/>
              <a:gd name="connsiteX79-36007" fmla="*/ 1345 w 13816"/>
              <a:gd name="connsiteY79-36008" fmla="*/ 9330 h 17394"/>
              <a:gd name="connsiteX80-36009" fmla="*/ 308 w 13816"/>
              <a:gd name="connsiteY80-36010" fmla="*/ 9936 h 17394"/>
              <a:gd name="connsiteX81-36011" fmla="*/ 156 w 13816"/>
              <a:gd name="connsiteY81-36012" fmla="*/ 8790 h 17394"/>
              <a:gd name="connsiteX82-36013" fmla="*/ 135 w 13816"/>
              <a:gd name="connsiteY82-36014" fmla="*/ 6267 h 17394"/>
              <a:gd name="connsiteX0-36015" fmla="*/ 135 w 13816"/>
              <a:gd name="connsiteY0-36016" fmla="*/ 6267 h 17394"/>
              <a:gd name="connsiteX1-36017" fmla="*/ 779 w 13816"/>
              <a:gd name="connsiteY1-36018" fmla="*/ 5729 h 17394"/>
              <a:gd name="connsiteX2-36019" fmla="*/ 2207 w 13816"/>
              <a:gd name="connsiteY2-36020" fmla="*/ 5863 h 17394"/>
              <a:gd name="connsiteX3-36021" fmla="*/ 4002 w 13816"/>
              <a:gd name="connsiteY3-36022" fmla="*/ 5164 h 17394"/>
              <a:gd name="connsiteX4-36023" fmla="*/ 6333 w 13816"/>
              <a:gd name="connsiteY4-36024" fmla="*/ 3399 h 17394"/>
              <a:gd name="connsiteX5-36025" fmla="*/ 6905 w 13816"/>
              <a:gd name="connsiteY5-36026" fmla="*/ 2367 h 17394"/>
              <a:gd name="connsiteX6-36027" fmla="*/ 7079 w 13816"/>
              <a:gd name="connsiteY6-36028" fmla="*/ 2149 h 17394"/>
              <a:gd name="connsiteX7-36029" fmla="*/ 7300 w 13816"/>
              <a:gd name="connsiteY7-36030" fmla="*/ 826 h 17394"/>
              <a:gd name="connsiteX8-36031" fmla="*/ 7650 w 13816"/>
              <a:gd name="connsiteY8-36032" fmla="*/ 961 h 17394"/>
              <a:gd name="connsiteX9-36033" fmla="*/ 8006 w 13816"/>
              <a:gd name="connsiteY9-36034" fmla="*/ 1915 h 17394"/>
              <a:gd name="connsiteX10-36035" fmla="*/ 8738 w 13816"/>
              <a:gd name="connsiteY10-36036" fmla="*/ 752 h 17394"/>
              <a:gd name="connsiteX11-36037" fmla="*/ 8410 w 13816"/>
              <a:gd name="connsiteY11-36038" fmla="*/ 1546 h 17394"/>
              <a:gd name="connsiteX12-36039" fmla="*/ 9069 w 13816"/>
              <a:gd name="connsiteY12-36040" fmla="*/ 19 h 17394"/>
              <a:gd name="connsiteX13-36041" fmla="*/ 9555 w 13816"/>
              <a:gd name="connsiteY13-36042" fmla="*/ 14 h 17394"/>
              <a:gd name="connsiteX14-36043" fmla="*/ 9651 w 13816"/>
              <a:gd name="connsiteY14-36044" fmla="*/ 1200 h 17394"/>
              <a:gd name="connsiteX15-36045" fmla="*/ 11153 w 13816"/>
              <a:gd name="connsiteY15-36046" fmla="*/ 2983 h 17394"/>
              <a:gd name="connsiteX16-36047" fmla="*/ 11693 w 13816"/>
              <a:gd name="connsiteY16-36048" fmla="*/ 3664 h 17394"/>
              <a:gd name="connsiteX17-36049" fmla="*/ 12576 w 13816"/>
              <a:gd name="connsiteY17-36050" fmla="*/ 6051 h 17394"/>
              <a:gd name="connsiteX18-36051" fmla="*/ 13367 w 13816"/>
              <a:gd name="connsiteY18-36052" fmla="*/ 8807 h 17394"/>
              <a:gd name="connsiteX19-36053" fmla="*/ 13552 w 13816"/>
              <a:gd name="connsiteY19-36054" fmla="*/ 12107 h 17394"/>
              <a:gd name="connsiteX20-36055" fmla="*/ 13815 w 13816"/>
              <a:gd name="connsiteY20-36056" fmla="*/ 13260 h 17394"/>
              <a:gd name="connsiteX21-36057" fmla="*/ 13606 w 13816"/>
              <a:gd name="connsiteY21-36058" fmla="*/ 17062 h 17394"/>
              <a:gd name="connsiteX22-36059" fmla="*/ 13570 w 13816"/>
              <a:gd name="connsiteY22-36060" fmla="*/ 15178 h 17394"/>
              <a:gd name="connsiteX23-36061" fmla="*/ 13074 w 13816"/>
              <a:gd name="connsiteY23-36062" fmla="*/ 17053 h 17394"/>
              <a:gd name="connsiteX24-36063" fmla="*/ 13221 w 13816"/>
              <a:gd name="connsiteY24-36064" fmla="*/ 13248 h 17394"/>
              <a:gd name="connsiteX25-36065" fmla="*/ 12587 w 13816"/>
              <a:gd name="connsiteY25-36066" fmla="*/ 9413 h 17394"/>
              <a:gd name="connsiteX26-36067" fmla="*/ 12736 w 13816"/>
              <a:gd name="connsiteY26-36068" fmla="*/ 13350 h 17394"/>
              <a:gd name="connsiteX27-36069" fmla="*/ 12587 w 13816"/>
              <a:gd name="connsiteY27-36070" fmla="*/ 15135 h 17394"/>
              <a:gd name="connsiteX28-36071" fmla="*/ 12197 w 13816"/>
              <a:gd name="connsiteY28-36072" fmla="*/ 17220 h 17394"/>
              <a:gd name="connsiteX29-36073" fmla="*/ 12291 w 13816"/>
              <a:gd name="connsiteY29-36074" fmla="*/ 10366 h 17394"/>
              <a:gd name="connsiteX30-36075" fmla="*/ 11939 w 13816"/>
              <a:gd name="connsiteY30-36076" fmla="*/ 6415 h 17394"/>
              <a:gd name="connsiteX31-36077" fmla="*/ 11372 w 13816"/>
              <a:gd name="connsiteY31-36078" fmla="*/ 4727 h 17394"/>
              <a:gd name="connsiteX32-36079" fmla="*/ 11539 w 13816"/>
              <a:gd name="connsiteY32-36080" fmla="*/ 7113 h 17394"/>
              <a:gd name="connsiteX33-36081" fmla="*/ 11780 w 13816"/>
              <a:gd name="connsiteY33-36082" fmla="*/ 7984 h 17394"/>
              <a:gd name="connsiteX34-36083" fmla="*/ 12138 w 13816"/>
              <a:gd name="connsiteY34-36084" fmla="*/ 9938 h 17394"/>
              <a:gd name="connsiteX35-36085" fmla="*/ 11764 w 13816"/>
              <a:gd name="connsiteY35-36086" fmla="*/ 9257 h 17394"/>
              <a:gd name="connsiteX36-36087" fmla="*/ 12024 w 13816"/>
              <a:gd name="connsiteY36-36088" fmla="*/ 14201 h 17394"/>
              <a:gd name="connsiteX37-36089" fmla="*/ 11868 w 13816"/>
              <a:gd name="connsiteY37-36090" fmla="*/ 16611 h 17394"/>
              <a:gd name="connsiteX38-36091" fmla="*/ 11659 w 13816"/>
              <a:gd name="connsiteY38-36092" fmla="*/ 13325 h 17394"/>
              <a:gd name="connsiteX39-36093" fmla="*/ 11511 w 13816"/>
              <a:gd name="connsiteY39-36094" fmla="*/ 11252 h 17394"/>
              <a:gd name="connsiteX40-36095" fmla="*/ 10854 w 13816"/>
              <a:gd name="connsiteY40-36096" fmla="*/ 6212 h 17394"/>
              <a:gd name="connsiteX41-36097" fmla="*/ 11200 w 13816"/>
              <a:gd name="connsiteY41-36098" fmla="*/ 11757 h 17394"/>
              <a:gd name="connsiteX42-36099" fmla="*/ 11400 w 13816"/>
              <a:gd name="connsiteY42-36100" fmla="*/ 14285 h 17394"/>
              <a:gd name="connsiteX43-36101" fmla="*/ 11229 w 13816"/>
              <a:gd name="connsiteY43-36102" fmla="*/ 16746 h 17394"/>
              <a:gd name="connsiteX44-36103" fmla="*/ 11037 w 13816"/>
              <a:gd name="connsiteY44-36104" fmla="*/ 13822 h 17394"/>
              <a:gd name="connsiteX45-36105" fmla="*/ 10633 w 13816"/>
              <a:gd name="connsiteY45-36106" fmla="*/ 16705 h 17394"/>
              <a:gd name="connsiteX46-36107" fmla="*/ 10290 w 13816"/>
              <a:gd name="connsiteY46-36108" fmla="*/ 17020 h 17394"/>
              <a:gd name="connsiteX47-36109" fmla="*/ 10369 w 13816"/>
              <a:gd name="connsiteY47-36110" fmla="*/ 16578 h 17394"/>
              <a:gd name="connsiteX48-36111" fmla="*/ 10482 w 13816"/>
              <a:gd name="connsiteY48-36112" fmla="*/ 15449 h 17394"/>
              <a:gd name="connsiteX49-36113" fmla="*/ 10608 w 13816"/>
              <a:gd name="connsiteY49-36114" fmla="*/ 14870 h 17394"/>
              <a:gd name="connsiteX50-36115" fmla="*/ 10497 w 13816"/>
              <a:gd name="connsiteY50-36116" fmla="*/ 15401 h 17394"/>
              <a:gd name="connsiteX51-36117" fmla="*/ 10107 w 13816"/>
              <a:gd name="connsiteY51-36118" fmla="*/ 15775 h 17394"/>
              <a:gd name="connsiteX52-36119" fmla="*/ 10303 w 13816"/>
              <a:gd name="connsiteY52-36120" fmla="*/ 15076 h 17394"/>
              <a:gd name="connsiteX53-36121" fmla="*/ 10158 w 13816"/>
              <a:gd name="connsiteY53-36122" fmla="*/ 14496 h 17394"/>
              <a:gd name="connsiteX54-36123" fmla="*/ 10216 w 13816"/>
              <a:gd name="connsiteY54-36124" fmla="*/ 14890 h 17394"/>
              <a:gd name="connsiteX55-36125" fmla="*/ 10408 w 13816"/>
              <a:gd name="connsiteY55-36126" fmla="*/ 13974 h 17394"/>
              <a:gd name="connsiteX56-36127" fmla="*/ 10649 w 13816"/>
              <a:gd name="connsiteY56-36128" fmla="*/ 8335 h 17394"/>
              <a:gd name="connsiteX57-36129" fmla="*/ 10180 w 13816"/>
              <a:gd name="connsiteY57-36130" fmla="*/ 12175 h 17394"/>
              <a:gd name="connsiteX58-36131" fmla="*/ 9506 w 13816"/>
              <a:gd name="connsiteY58-36132" fmla="*/ 15374 h 17394"/>
              <a:gd name="connsiteX59-36133" fmla="*/ 9594 w 13816"/>
              <a:gd name="connsiteY59-36134" fmla="*/ 13462 h 17394"/>
              <a:gd name="connsiteX60-36135" fmla="*/ 9795 w 13816"/>
              <a:gd name="connsiteY60-36136" fmla="*/ 11851 h 17394"/>
              <a:gd name="connsiteX61-36137" fmla="*/ 8937 w 13816"/>
              <a:gd name="connsiteY61-36138" fmla="*/ 13356 h 17394"/>
              <a:gd name="connsiteX62-36139" fmla="*/ 9525 w 13816"/>
              <a:gd name="connsiteY62-36140" fmla="*/ 11442 h 17394"/>
              <a:gd name="connsiteX63-36141" fmla="*/ 9915 w 13816"/>
              <a:gd name="connsiteY63-36142" fmla="*/ 10099 h 17394"/>
              <a:gd name="connsiteX64-36143" fmla="*/ 10040 w 13816"/>
              <a:gd name="connsiteY64-36144" fmla="*/ 5442 h 17394"/>
              <a:gd name="connsiteX65-36145" fmla="*/ 9023 w 13816"/>
              <a:gd name="connsiteY65-36146" fmla="*/ 3604 h 17394"/>
              <a:gd name="connsiteX66-36147" fmla="*/ 8480 w 13816"/>
              <a:gd name="connsiteY66-36148" fmla="*/ 4284 h 17394"/>
              <a:gd name="connsiteX67-36149" fmla="*/ 7081 w 13816"/>
              <a:gd name="connsiteY67-36150" fmla="*/ 4898 h 17394"/>
              <a:gd name="connsiteX68-36151" fmla="*/ 6958 w 13816"/>
              <a:gd name="connsiteY68-36152" fmla="*/ 6450 h 17394"/>
              <a:gd name="connsiteX69-36153" fmla="*/ 6353 w 13816"/>
              <a:gd name="connsiteY69-36154" fmla="*/ 6132 h 17394"/>
              <a:gd name="connsiteX70-36155" fmla="*/ 6177 w 13816"/>
              <a:gd name="connsiteY70-36156" fmla="*/ 6663 h 17394"/>
              <a:gd name="connsiteX71-36157" fmla="*/ 5827 w 13816"/>
              <a:gd name="connsiteY71-36158" fmla="*/ 6935 h 17394"/>
              <a:gd name="connsiteX72-36159" fmla="*/ 5225 w 13816"/>
              <a:gd name="connsiteY72-36160" fmla="*/ 7260 h 17394"/>
              <a:gd name="connsiteX73-36161" fmla="*/ 5356 w 13816"/>
              <a:gd name="connsiteY73-36162" fmla="*/ 7171 h 17394"/>
              <a:gd name="connsiteX74-36163" fmla="*/ 5733 w 13816"/>
              <a:gd name="connsiteY74-36164" fmla="*/ 7016 h 17394"/>
              <a:gd name="connsiteX75-36165" fmla="*/ 5381 w 13816"/>
              <a:gd name="connsiteY75-36166" fmla="*/ 8413 h 17394"/>
              <a:gd name="connsiteX76-36167" fmla="*/ 4302 w 13816"/>
              <a:gd name="connsiteY76-36168" fmla="*/ 8344 h 17394"/>
              <a:gd name="connsiteX77-36169" fmla="*/ 3773 w 13816"/>
              <a:gd name="connsiteY77-36170" fmla="*/ 8772 h 17394"/>
              <a:gd name="connsiteX78-36171" fmla="*/ 3026 w 13816"/>
              <a:gd name="connsiteY78-36172" fmla="*/ 9010 h 17394"/>
              <a:gd name="connsiteX79-36173" fmla="*/ 1342 w 13816"/>
              <a:gd name="connsiteY79-36174" fmla="*/ 9643 h 17394"/>
              <a:gd name="connsiteX80-36175" fmla="*/ 308 w 13816"/>
              <a:gd name="connsiteY80-36176" fmla="*/ 9936 h 17394"/>
              <a:gd name="connsiteX81-36177" fmla="*/ 156 w 13816"/>
              <a:gd name="connsiteY81-36178" fmla="*/ 8790 h 17394"/>
              <a:gd name="connsiteX82-36179" fmla="*/ 135 w 13816"/>
              <a:gd name="connsiteY82-36180" fmla="*/ 6267 h 17394"/>
              <a:gd name="connsiteX0-36181" fmla="*/ 135 w 13816"/>
              <a:gd name="connsiteY0-36182" fmla="*/ 6267 h 17394"/>
              <a:gd name="connsiteX1-36183" fmla="*/ 779 w 13816"/>
              <a:gd name="connsiteY1-36184" fmla="*/ 5729 h 17394"/>
              <a:gd name="connsiteX2-36185" fmla="*/ 2207 w 13816"/>
              <a:gd name="connsiteY2-36186" fmla="*/ 5863 h 17394"/>
              <a:gd name="connsiteX3-36187" fmla="*/ 4002 w 13816"/>
              <a:gd name="connsiteY3-36188" fmla="*/ 5164 h 17394"/>
              <a:gd name="connsiteX4-36189" fmla="*/ 6333 w 13816"/>
              <a:gd name="connsiteY4-36190" fmla="*/ 3399 h 17394"/>
              <a:gd name="connsiteX5-36191" fmla="*/ 6905 w 13816"/>
              <a:gd name="connsiteY5-36192" fmla="*/ 2367 h 17394"/>
              <a:gd name="connsiteX6-36193" fmla="*/ 7079 w 13816"/>
              <a:gd name="connsiteY6-36194" fmla="*/ 2149 h 17394"/>
              <a:gd name="connsiteX7-36195" fmla="*/ 7300 w 13816"/>
              <a:gd name="connsiteY7-36196" fmla="*/ 826 h 17394"/>
              <a:gd name="connsiteX8-36197" fmla="*/ 7650 w 13816"/>
              <a:gd name="connsiteY8-36198" fmla="*/ 961 h 17394"/>
              <a:gd name="connsiteX9-36199" fmla="*/ 8006 w 13816"/>
              <a:gd name="connsiteY9-36200" fmla="*/ 1915 h 17394"/>
              <a:gd name="connsiteX10-36201" fmla="*/ 8738 w 13816"/>
              <a:gd name="connsiteY10-36202" fmla="*/ 752 h 17394"/>
              <a:gd name="connsiteX11-36203" fmla="*/ 8410 w 13816"/>
              <a:gd name="connsiteY11-36204" fmla="*/ 1546 h 17394"/>
              <a:gd name="connsiteX12-36205" fmla="*/ 9069 w 13816"/>
              <a:gd name="connsiteY12-36206" fmla="*/ 19 h 17394"/>
              <a:gd name="connsiteX13-36207" fmla="*/ 9555 w 13816"/>
              <a:gd name="connsiteY13-36208" fmla="*/ 14 h 17394"/>
              <a:gd name="connsiteX14-36209" fmla="*/ 9651 w 13816"/>
              <a:gd name="connsiteY14-36210" fmla="*/ 1200 h 17394"/>
              <a:gd name="connsiteX15-36211" fmla="*/ 11153 w 13816"/>
              <a:gd name="connsiteY15-36212" fmla="*/ 2983 h 17394"/>
              <a:gd name="connsiteX16-36213" fmla="*/ 11693 w 13816"/>
              <a:gd name="connsiteY16-36214" fmla="*/ 3664 h 17394"/>
              <a:gd name="connsiteX17-36215" fmla="*/ 12576 w 13816"/>
              <a:gd name="connsiteY17-36216" fmla="*/ 6051 h 17394"/>
              <a:gd name="connsiteX18-36217" fmla="*/ 13367 w 13816"/>
              <a:gd name="connsiteY18-36218" fmla="*/ 8807 h 17394"/>
              <a:gd name="connsiteX19-36219" fmla="*/ 13552 w 13816"/>
              <a:gd name="connsiteY19-36220" fmla="*/ 12107 h 17394"/>
              <a:gd name="connsiteX20-36221" fmla="*/ 13815 w 13816"/>
              <a:gd name="connsiteY20-36222" fmla="*/ 13260 h 17394"/>
              <a:gd name="connsiteX21-36223" fmla="*/ 13606 w 13816"/>
              <a:gd name="connsiteY21-36224" fmla="*/ 17062 h 17394"/>
              <a:gd name="connsiteX22-36225" fmla="*/ 13570 w 13816"/>
              <a:gd name="connsiteY22-36226" fmla="*/ 15178 h 17394"/>
              <a:gd name="connsiteX23-36227" fmla="*/ 13074 w 13816"/>
              <a:gd name="connsiteY23-36228" fmla="*/ 17053 h 17394"/>
              <a:gd name="connsiteX24-36229" fmla="*/ 13221 w 13816"/>
              <a:gd name="connsiteY24-36230" fmla="*/ 13248 h 17394"/>
              <a:gd name="connsiteX25-36231" fmla="*/ 12587 w 13816"/>
              <a:gd name="connsiteY25-36232" fmla="*/ 9413 h 17394"/>
              <a:gd name="connsiteX26-36233" fmla="*/ 12736 w 13816"/>
              <a:gd name="connsiteY26-36234" fmla="*/ 13350 h 17394"/>
              <a:gd name="connsiteX27-36235" fmla="*/ 12587 w 13816"/>
              <a:gd name="connsiteY27-36236" fmla="*/ 15135 h 17394"/>
              <a:gd name="connsiteX28-36237" fmla="*/ 12197 w 13816"/>
              <a:gd name="connsiteY28-36238" fmla="*/ 17220 h 17394"/>
              <a:gd name="connsiteX29-36239" fmla="*/ 12291 w 13816"/>
              <a:gd name="connsiteY29-36240" fmla="*/ 10366 h 17394"/>
              <a:gd name="connsiteX30-36241" fmla="*/ 11939 w 13816"/>
              <a:gd name="connsiteY30-36242" fmla="*/ 6415 h 17394"/>
              <a:gd name="connsiteX31-36243" fmla="*/ 11372 w 13816"/>
              <a:gd name="connsiteY31-36244" fmla="*/ 4727 h 17394"/>
              <a:gd name="connsiteX32-36245" fmla="*/ 11539 w 13816"/>
              <a:gd name="connsiteY32-36246" fmla="*/ 7113 h 17394"/>
              <a:gd name="connsiteX33-36247" fmla="*/ 11780 w 13816"/>
              <a:gd name="connsiteY33-36248" fmla="*/ 7984 h 17394"/>
              <a:gd name="connsiteX34-36249" fmla="*/ 12138 w 13816"/>
              <a:gd name="connsiteY34-36250" fmla="*/ 9938 h 17394"/>
              <a:gd name="connsiteX35-36251" fmla="*/ 11764 w 13816"/>
              <a:gd name="connsiteY35-36252" fmla="*/ 9257 h 17394"/>
              <a:gd name="connsiteX36-36253" fmla="*/ 12024 w 13816"/>
              <a:gd name="connsiteY36-36254" fmla="*/ 14201 h 17394"/>
              <a:gd name="connsiteX37-36255" fmla="*/ 11868 w 13816"/>
              <a:gd name="connsiteY37-36256" fmla="*/ 16611 h 17394"/>
              <a:gd name="connsiteX38-36257" fmla="*/ 11659 w 13816"/>
              <a:gd name="connsiteY38-36258" fmla="*/ 13325 h 17394"/>
              <a:gd name="connsiteX39-36259" fmla="*/ 11511 w 13816"/>
              <a:gd name="connsiteY39-36260" fmla="*/ 11252 h 17394"/>
              <a:gd name="connsiteX40-36261" fmla="*/ 10854 w 13816"/>
              <a:gd name="connsiteY40-36262" fmla="*/ 6212 h 17394"/>
              <a:gd name="connsiteX41-36263" fmla="*/ 11200 w 13816"/>
              <a:gd name="connsiteY41-36264" fmla="*/ 11757 h 17394"/>
              <a:gd name="connsiteX42-36265" fmla="*/ 11400 w 13816"/>
              <a:gd name="connsiteY42-36266" fmla="*/ 14285 h 17394"/>
              <a:gd name="connsiteX43-36267" fmla="*/ 11229 w 13816"/>
              <a:gd name="connsiteY43-36268" fmla="*/ 16746 h 17394"/>
              <a:gd name="connsiteX44-36269" fmla="*/ 11037 w 13816"/>
              <a:gd name="connsiteY44-36270" fmla="*/ 13822 h 17394"/>
              <a:gd name="connsiteX45-36271" fmla="*/ 10633 w 13816"/>
              <a:gd name="connsiteY45-36272" fmla="*/ 16705 h 17394"/>
              <a:gd name="connsiteX46-36273" fmla="*/ 10290 w 13816"/>
              <a:gd name="connsiteY46-36274" fmla="*/ 17020 h 17394"/>
              <a:gd name="connsiteX47-36275" fmla="*/ 10369 w 13816"/>
              <a:gd name="connsiteY47-36276" fmla="*/ 16578 h 17394"/>
              <a:gd name="connsiteX48-36277" fmla="*/ 10482 w 13816"/>
              <a:gd name="connsiteY48-36278" fmla="*/ 15449 h 17394"/>
              <a:gd name="connsiteX49-36279" fmla="*/ 10608 w 13816"/>
              <a:gd name="connsiteY49-36280" fmla="*/ 14870 h 17394"/>
              <a:gd name="connsiteX50-36281" fmla="*/ 10497 w 13816"/>
              <a:gd name="connsiteY50-36282" fmla="*/ 15401 h 17394"/>
              <a:gd name="connsiteX51-36283" fmla="*/ 10107 w 13816"/>
              <a:gd name="connsiteY51-36284" fmla="*/ 15775 h 17394"/>
              <a:gd name="connsiteX52-36285" fmla="*/ 10303 w 13816"/>
              <a:gd name="connsiteY52-36286" fmla="*/ 15076 h 17394"/>
              <a:gd name="connsiteX53-36287" fmla="*/ 10158 w 13816"/>
              <a:gd name="connsiteY53-36288" fmla="*/ 14496 h 17394"/>
              <a:gd name="connsiteX54-36289" fmla="*/ 10216 w 13816"/>
              <a:gd name="connsiteY54-36290" fmla="*/ 14890 h 17394"/>
              <a:gd name="connsiteX55-36291" fmla="*/ 10408 w 13816"/>
              <a:gd name="connsiteY55-36292" fmla="*/ 13974 h 17394"/>
              <a:gd name="connsiteX56-36293" fmla="*/ 10649 w 13816"/>
              <a:gd name="connsiteY56-36294" fmla="*/ 8335 h 17394"/>
              <a:gd name="connsiteX57-36295" fmla="*/ 10180 w 13816"/>
              <a:gd name="connsiteY57-36296" fmla="*/ 12175 h 17394"/>
              <a:gd name="connsiteX58-36297" fmla="*/ 9506 w 13816"/>
              <a:gd name="connsiteY58-36298" fmla="*/ 15374 h 17394"/>
              <a:gd name="connsiteX59-36299" fmla="*/ 9594 w 13816"/>
              <a:gd name="connsiteY59-36300" fmla="*/ 13462 h 17394"/>
              <a:gd name="connsiteX60-36301" fmla="*/ 9795 w 13816"/>
              <a:gd name="connsiteY60-36302" fmla="*/ 11851 h 17394"/>
              <a:gd name="connsiteX61-36303" fmla="*/ 8937 w 13816"/>
              <a:gd name="connsiteY61-36304" fmla="*/ 13356 h 17394"/>
              <a:gd name="connsiteX62-36305" fmla="*/ 9525 w 13816"/>
              <a:gd name="connsiteY62-36306" fmla="*/ 11442 h 17394"/>
              <a:gd name="connsiteX63-36307" fmla="*/ 9915 w 13816"/>
              <a:gd name="connsiteY63-36308" fmla="*/ 10099 h 17394"/>
              <a:gd name="connsiteX64-36309" fmla="*/ 10040 w 13816"/>
              <a:gd name="connsiteY64-36310" fmla="*/ 5442 h 17394"/>
              <a:gd name="connsiteX65-36311" fmla="*/ 9023 w 13816"/>
              <a:gd name="connsiteY65-36312" fmla="*/ 3604 h 17394"/>
              <a:gd name="connsiteX66-36313" fmla="*/ 8480 w 13816"/>
              <a:gd name="connsiteY66-36314" fmla="*/ 4284 h 17394"/>
              <a:gd name="connsiteX67-36315" fmla="*/ 7252 w 13816"/>
              <a:gd name="connsiteY67-36316" fmla="*/ 4964 h 17394"/>
              <a:gd name="connsiteX68-36317" fmla="*/ 6958 w 13816"/>
              <a:gd name="connsiteY68-36318" fmla="*/ 6450 h 17394"/>
              <a:gd name="connsiteX69-36319" fmla="*/ 6353 w 13816"/>
              <a:gd name="connsiteY69-36320" fmla="*/ 6132 h 17394"/>
              <a:gd name="connsiteX70-36321" fmla="*/ 6177 w 13816"/>
              <a:gd name="connsiteY70-36322" fmla="*/ 6663 h 17394"/>
              <a:gd name="connsiteX71-36323" fmla="*/ 5827 w 13816"/>
              <a:gd name="connsiteY71-36324" fmla="*/ 6935 h 17394"/>
              <a:gd name="connsiteX72-36325" fmla="*/ 5225 w 13816"/>
              <a:gd name="connsiteY72-36326" fmla="*/ 7260 h 17394"/>
              <a:gd name="connsiteX73-36327" fmla="*/ 5356 w 13816"/>
              <a:gd name="connsiteY73-36328" fmla="*/ 7171 h 17394"/>
              <a:gd name="connsiteX74-36329" fmla="*/ 5733 w 13816"/>
              <a:gd name="connsiteY74-36330" fmla="*/ 7016 h 17394"/>
              <a:gd name="connsiteX75-36331" fmla="*/ 5381 w 13816"/>
              <a:gd name="connsiteY75-36332" fmla="*/ 8413 h 17394"/>
              <a:gd name="connsiteX76-36333" fmla="*/ 4302 w 13816"/>
              <a:gd name="connsiteY76-36334" fmla="*/ 8344 h 17394"/>
              <a:gd name="connsiteX77-36335" fmla="*/ 3773 w 13816"/>
              <a:gd name="connsiteY77-36336" fmla="*/ 8772 h 17394"/>
              <a:gd name="connsiteX78-36337" fmla="*/ 3026 w 13816"/>
              <a:gd name="connsiteY78-36338" fmla="*/ 9010 h 17394"/>
              <a:gd name="connsiteX79-36339" fmla="*/ 1342 w 13816"/>
              <a:gd name="connsiteY79-36340" fmla="*/ 9643 h 17394"/>
              <a:gd name="connsiteX80-36341" fmla="*/ 308 w 13816"/>
              <a:gd name="connsiteY80-36342" fmla="*/ 9936 h 17394"/>
              <a:gd name="connsiteX81-36343" fmla="*/ 156 w 13816"/>
              <a:gd name="connsiteY81-36344" fmla="*/ 8790 h 17394"/>
              <a:gd name="connsiteX82-36345" fmla="*/ 135 w 13816"/>
              <a:gd name="connsiteY82-36346" fmla="*/ 6267 h 17394"/>
              <a:gd name="connsiteX0-36347" fmla="*/ 135 w 13816"/>
              <a:gd name="connsiteY0-36348" fmla="*/ 6267 h 17394"/>
              <a:gd name="connsiteX1-36349" fmla="*/ 779 w 13816"/>
              <a:gd name="connsiteY1-36350" fmla="*/ 5729 h 17394"/>
              <a:gd name="connsiteX2-36351" fmla="*/ 2207 w 13816"/>
              <a:gd name="connsiteY2-36352" fmla="*/ 5863 h 17394"/>
              <a:gd name="connsiteX3-36353" fmla="*/ 4002 w 13816"/>
              <a:gd name="connsiteY3-36354" fmla="*/ 5164 h 17394"/>
              <a:gd name="connsiteX4-36355" fmla="*/ 6333 w 13816"/>
              <a:gd name="connsiteY4-36356" fmla="*/ 3399 h 17394"/>
              <a:gd name="connsiteX5-36357" fmla="*/ 6905 w 13816"/>
              <a:gd name="connsiteY5-36358" fmla="*/ 2367 h 17394"/>
              <a:gd name="connsiteX6-36359" fmla="*/ 7079 w 13816"/>
              <a:gd name="connsiteY6-36360" fmla="*/ 2149 h 17394"/>
              <a:gd name="connsiteX7-36361" fmla="*/ 7300 w 13816"/>
              <a:gd name="connsiteY7-36362" fmla="*/ 826 h 17394"/>
              <a:gd name="connsiteX8-36363" fmla="*/ 7650 w 13816"/>
              <a:gd name="connsiteY8-36364" fmla="*/ 961 h 17394"/>
              <a:gd name="connsiteX9-36365" fmla="*/ 8006 w 13816"/>
              <a:gd name="connsiteY9-36366" fmla="*/ 1915 h 17394"/>
              <a:gd name="connsiteX10-36367" fmla="*/ 8738 w 13816"/>
              <a:gd name="connsiteY10-36368" fmla="*/ 752 h 17394"/>
              <a:gd name="connsiteX11-36369" fmla="*/ 8410 w 13816"/>
              <a:gd name="connsiteY11-36370" fmla="*/ 1546 h 17394"/>
              <a:gd name="connsiteX12-36371" fmla="*/ 9069 w 13816"/>
              <a:gd name="connsiteY12-36372" fmla="*/ 19 h 17394"/>
              <a:gd name="connsiteX13-36373" fmla="*/ 9555 w 13816"/>
              <a:gd name="connsiteY13-36374" fmla="*/ 14 h 17394"/>
              <a:gd name="connsiteX14-36375" fmla="*/ 9651 w 13816"/>
              <a:gd name="connsiteY14-36376" fmla="*/ 1200 h 17394"/>
              <a:gd name="connsiteX15-36377" fmla="*/ 11153 w 13816"/>
              <a:gd name="connsiteY15-36378" fmla="*/ 2983 h 17394"/>
              <a:gd name="connsiteX16-36379" fmla="*/ 11693 w 13816"/>
              <a:gd name="connsiteY16-36380" fmla="*/ 3664 h 17394"/>
              <a:gd name="connsiteX17-36381" fmla="*/ 12576 w 13816"/>
              <a:gd name="connsiteY17-36382" fmla="*/ 6051 h 17394"/>
              <a:gd name="connsiteX18-36383" fmla="*/ 13367 w 13816"/>
              <a:gd name="connsiteY18-36384" fmla="*/ 8807 h 17394"/>
              <a:gd name="connsiteX19-36385" fmla="*/ 13552 w 13816"/>
              <a:gd name="connsiteY19-36386" fmla="*/ 12107 h 17394"/>
              <a:gd name="connsiteX20-36387" fmla="*/ 13815 w 13816"/>
              <a:gd name="connsiteY20-36388" fmla="*/ 13260 h 17394"/>
              <a:gd name="connsiteX21-36389" fmla="*/ 13606 w 13816"/>
              <a:gd name="connsiteY21-36390" fmla="*/ 17062 h 17394"/>
              <a:gd name="connsiteX22-36391" fmla="*/ 13570 w 13816"/>
              <a:gd name="connsiteY22-36392" fmla="*/ 15178 h 17394"/>
              <a:gd name="connsiteX23-36393" fmla="*/ 13074 w 13816"/>
              <a:gd name="connsiteY23-36394" fmla="*/ 17053 h 17394"/>
              <a:gd name="connsiteX24-36395" fmla="*/ 13221 w 13816"/>
              <a:gd name="connsiteY24-36396" fmla="*/ 13248 h 17394"/>
              <a:gd name="connsiteX25-36397" fmla="*/ 12587 w 13816"/>
              <a:gd name="connsiteY25-36398" fmla="*/ 9413 h 17394"/>
              <a:gd name="connsiteX26-36399" fmla="*/ 12736 w 13816"/>
              <a:gd name="connsiteY26-36400" fmla="*/ 13350 h 17394"/>
              <a:gd name="connsiteX27-36401" fmla="*/ 12587 w 13816"/>
              <a:gd name="connsiteY27-36402" fmla="*/ 15135 h 17394"/>
              <a:gd name="connsiteX28-36403" fmla="*/ 12197 w 13816"/>
              <a:gd name="connsiteY28-36404" fmla="*/ 17220 h 17394"/>
              <a:gd name="connsiteX29-36405" fmla="*/ 12291 w 13816"/>
              <a:gd name="connsiteY29-36406" fmla="*/ 10366 h 17394"/>
              <a:gd name="connsiteX30-36407" fmla="*/ 11939 w 13816"/>
              <a:gd name="connsiteY30-36408" fmla="*/ 6415 h 17394"/>
              <a:gd name="connsiteX31-36409" fmla="*/ 11372 w 13816"/>
              <a:gd name="connsiteY31-36410" fmla="*/ 4727 h 17394"/>
              <a:gd name="connsiteX32-36411" fmla="*/ 11539 w 13816"/>
              <a:gd name="connsiteY32-36412" fmla="*/ 7113 h 17394"/>
              <a:gd name="connsiteX33-36413" fmla="*/ 11780 w 13816"/>
              <a:gd name="connsiteY33-36414" fmla="*/ 7984 h 17394"/>
              <a:gd name="connsiteX34-36415" fmla="*/ 12138 w 13816"/>
              <a:gd name="connsiteY34-36416" fmla="*/ 9938 h 17394"/>
              <a:gd name="connsiteX35-36417" fmla="*/ 11764 w 13816"/>
              <a:gd name="connsiteY35-36418" fmla="*/ 9257 h 17394"/>
              <a:gd name="connsiteX36-36419" fmla="*/ 12024 w 13816"/>
              <a:gd name="connsiteY36-36420" fmla="*/ 14201 h 17394"/>
              <a:gd name="connsiteX37-36421" fmla="*/ 11868 w 13816"/>
              <a:gd name="connsiteY37-36422" fmla="*/ 16611 h 17394"/>
              <a:gd name="connsiteX38-36423" fmla="*/ 11659 w 13816"/>
              <a:gd name="connsiteY38-36424" fmla="*/ 13325 h 17394"/>
              <a:gd name="connsiteX39-36425" fmla="*/ 11511 w 13816"/>
              <a:gd name="connsiteY39-36426" fmla="*/ 11252 h 17394"/>
              <a:gd name="connsiteX40-36427" fmla="*/ 10854 w 13816"/>
              <a:gd name="connsiteY40-36428" fmla="*/ 6212 h 17394"/>
              <a:gd name="connsiteX41-36429" fmla="*/ 11200 w 13816"/>
              <a:gd name="connsiteY41-36430" fmla="*/ 11757 h 17394"/>
              <a:gd name="connsiteX42-36431" fmla="*/ 11400 w 13816"/>
              <a:gd name="connsiteY42-36432" fmla="*/ 14285 h 17394"/>
              <a:gd name="connsiteX43-36433" fmla="*/ 11229 w 13816"/>
              <a:gd name="connsiteY43-36434" fmla="*/ 16746 h 17394"/>
              <a:gd name="connsiteX44-36435" fmla="*/ 11037 w 13816"/>
              <a:gd name="connsiteY44-36436" fmla="*/ 13822 h 17394"/>
              <a:gd name="connsiteX45-36437" fmla="*/ 10633 w 13816"/>
              <a:gd name="connsiteY45-36438" fmla="*/ 16705 h 17394"/>
              <a:gd name="connsiteX46-36439" fmla="*/ 10290 w 13816"/>
              <a:gd name="connsiteY46-36440" fmla="*/ 17020 h 17394"/>
              <a:gd name="connsiteX47-36441" fmla="*/ 10369 w 13816"/>
              <a:gd name="connsiteY47-36442" fmla="*/ 16578 h 17394"/>
              <a:gd name="connsiteX48-36443" fmla="*/ 10482 w 13816"/>
              <a:gd name="connsiteY48-36444" fmla="*/ 15449 h 17394"/>
              <a:gd name="connsiteX49-36445" fmla="*/ 10608 w 13816"/>
              <a:gd name="connsiteY49-36446" fmla="*/ 14870 h 17394"/>
              <a:gd name="connsiteX50-36447" fmla="*/ 10497 w 13816"/>
              <a:gd name="connsiteY50-36448" fmla="*/ 15401 h 17394"/>
              <a:gd name="connsiteX51-36449" fmla="*/ 10107 w 13816"/>
              <a:gd name="connsiteY51-36450" fmla="*/ 15775 h 17394"/>
              <a:gd name="connsiteX52-36451" fmla="*/ 10303 w 13816"/>
              <a:gd name="connsiteY52-36452" fmla="*/ 15076 h 17394"/>
              <a:gd name="connsiteX53-36453" fmla="*/ 10158 w 13816"/>
              <a:gd name="connsiteY53-36454" fmla="*/ 14496 h 17394"/>
              <a:gd name="connsiteX54-36455" fmla="*/ 10216 w 13816"/>
              <a:gd name="connsiteY54-36456" fmla="*/ 14890 h 17394"/>
              <a:gd name="connsiteX55-36457" fmla="*/ 10408 w 13816"/>
              <a:gd name="connsiteY55-36458" fmla="*/ 13974 h 17394"/>
              <a:gd name="connsiteX56-36459" fmla="*/ 10649 w 13816"/>
              <a:gd name="connsiteY56-36460" fmla="*/ 8335 h 17394"/>
              <a:gd name="connsiteX57-36461" fmla="*/ 10180 w 13816"/>
              <a:gd name="connsiteY57-36462" fmla="*/ 12175 h 17394"/>
              <a:gd name="connsiteX58-36463" fmla="*/ 9506 w 13816"/>
              <a:gd name="connsiteY58-36464" fmla="*/ 15374 h 17394"/>
              <a:gd name="connsiteX59-36465" fmla="*/ 9594 w 13816"/>
              <a:gd name="connsiteY59-36466" fmla="*/ 13462 h 17394"/>
              <a:gd name="connsiteX60-36467" fmla="*/ 9795 w 13816"/>
              <a:gd name="connsiteY60-36468" fmla="*/ 11851 h 17394"/>
              <a:gd name="connsiteX61-36469" fmla="*/ 8937 w 13816"/>
              <a:gd name="connsiteY61-36470" fmla="*/ 13356 h 17394"/>
              <a:gd name="connsiteX62-36471" fmla="*/ 9525 w 13816"/>
              <a:gd name="connsiteY62-36472" fmla="*/ 11442 h 17394"/>
              <a:gd name="connsiteX63-36473" fmla="*/ 9915 w 13816"/>
              <a:gd name="connsiteY63-36474" fmla="*/ 10099 h 17394"/>
              <a:gd name="connsiteX64-36475" fmla="*/ 10040 w 13816"/>
              <a:gd name="connsiteY64-36476" fmla="*/ 5442 h 17394"/>
              <a:gd name="connsiteX65-36477" fmla="*/ 9023 w 13816"/>
              <a:gd name="connsiteY65-36478" fmla="*/ 3604 h 17394"/>
              <a:gd name="connsiteX66-36479" fmla="*/ 8484 w 13816"/>
              <a:gd name="connsiteY66-36480" fmla="*/ 4537 h 17394"/>
              <a:gd name="connsiteX67-36481" fmla="*/ 7252 w 13816"/>
              <a:gd name="connsiteY67-36482" fmla="*/ 4964 h 17394"/>
              <a:gd name="connsiteX68-36483" fmla="*/ 6958 w 13816"/>
              <a:gd name="connsiteY68-36484" fmla="*/ 6450 h 17394"/>
              <a:gd name="connsiteX69-36485" fmla="*/ 6353 w 13816"/>
              <a:gd name="connsiteY69-36486" fmla="*/ 6132 h 17394"/>
              <a:gd name="connsiteX70-36487" fmla="*/ 6177 w 13816"/>
              <a:gd name="connsiteY70-36488" fmla="*/ 6663 h 17394"/>
              <a:gd name="connsiteX71-36489" fmla="*/ 5827 w 13816"/>
              <a:gd name="connsiteY71-36490" fmla="*/ 6935 h 17394"/>
              <a:gd name="connsiteX72-36491" fmla="*/ 5225 w 13816"/>
              <a:gd name="connsiteY72-36492" fmla="*/ 7260 h 17394"/>
              <a:gd name="connsiteX73-36493" fmla="*/ 5356 w 13816"/>
              <a:gd name="connsiteY73-36494" fmla="*/ 7171 h 17394"/>
              <a:gd name="connsiteX74-36495" fmla="*/ 5733 w 13816"/>
              <a:gd name="connsiteY74-36496" fmla="*/ 7016 h 17394"/>
              <a:gd name="connsiteX75-36497" fmla="*/ 5381 w 13816"/>
              <a:gd name="connsiteY75-36498" fmla="*/ 8413 h 17394"/>
              <a:gd name="connsiteX76-36499" fmla="*/ 4302 w 13816"/>
              <a:gd name="connsiteY76-36500" fmla="*/ 8344 h 17394"/>
              <a:gd name="connsiteX77-36501" fmla="*/ 3773 w 13816"/>
              <a:gd name="connsiteY77-36502" fmla="*/ 8772 h 17394"/>
              <a:gd name="connsiteX78-36503" fmla="*/ 3026 w 13816"/>
              <a:gd name="connsiteY78-36504" fmla="*/ 9010 h 17394"/>
              <a:gd name="connsiteX79-36505" fmla="*/ 1342 w 13816"/>
              <a:gd name="connsiteY79-36506" fmla="*/ 9643 h 17394"/>
              <a:gd name="connsiteX80-36507" fmla="*/ 308 w 13816"/>
              <a:gd name="connsiteY80-36508" fmla="*/ 9936 h 17394"/>
              <a:gd name="connsiteX81-36509" fmla="*/ 156 w 13816"/>
              <a:gd name="connsiteY81-36510" fmla="*/ 8790 h 17394"/>
              <a:gd name="connsiteX82-36511" fmla="*/ 135 w 13816"/>
              <a:gd name="connsiteY82-36512" fmla="*/ 6267 h 17394"/>
              <a:gd name="connsiteX0-36513" fmla="*/ 135 w 13816"/>
              <a:gd name="connsiteY0-36514" fmla="*/ 6267 h 17394"/>
              <a:gd name="connsiteX1-36515" fmla="*/ 779 w 13816"/>
              <a:gd name="connsiteY1-36516" fmla="*/ 5729 h 17394"/>
              <a:gd name="connsiteX2-36517" fmla="*/ 2207 w 13816"/>
              <a:gd name="connsiteY2-36518" fmla="*/ 5863 h 17394"/>
              <a:gd name="connsiteX3-36519" fmla="*/ 4002 w 13816"/>
              <a:gd name="connsiteY3-36520" fmla="*/ 5164 h 17394"/>
              <a:gd name="connsiteX4-36521" fmla="*/ 6333 w 13816"/>
              <a:gd name="connsiteY4-36522" fmla="*/ 3399 h 17394"/>
              <a:gd name="connsiteX5-36523" fmla="*/ 6905 w 13816"/>
              <a:gd name="connsiteY5-36524" fmla="*/ 2367 h 17394"/>
              <a:gd name="connsiteX6-36525" fmla="*/ 7079 w 13816"/>
              <a:gd name="connsiteY6-36526" fmla="*/ 2149 h 17394"/>
              <a:gd name="connsiteX7-36527" fmla="*/ 7300 w 13816"/>
              <a:gd name="connsiteY7-36528" fmla="*/ 826 h 17394"/>
              <a:gd name="connsiteX8-36529" fmla="*/ 7650 w 13816"/>
              <a:gd name="connsiteY8-36530" fmla="*/ 961 h 17394"/>
              <a:gd name="connsiteX9-36531" fmla="*/ 8006 w 13816"/>
              <a:gd name="connsiteY9-36532" fmla="*/ 1915 h 17394"/>
              <a:gd name="connsiteX10-36533" fmla="*/ 8738 w 13816"/>
              <a:gd name="connsiteY10-36534" fmla="*/ 752 h 17394"/>
              <a:gd name="connsiteX11-36535" fmla="*/ 8410 w 13816"/>
              <a:gd name="connsiteY11-36536" fmla="*/ 1546 h 17394"/>
              <a:gd name="connsiteX12-36537" fmla="*/ 9069 w 13816"/>
              <a:gd name="connsiteY12-36538" fmla="*/ 19 h 17394"/>
              <a:gd name="connsiteX13-36539" fmla="*/ 9555 w 13816"/>
              <a:gd name="connsiteY13-36540" fmla="*/ 14 h 17394"/>
              <a:gd name="connsiteX14-36541" fmla="*/ 9651 w 13816"/>
              <a:gd name="connsiteY14-36542" fmla="*/ 1200 h 17394"/>
              <a:gd name="connsiteX15-36543" fmla="*/ 11153 w 13816"/>
              <a:gd name="connsiteY15-36544" fmla="*/ 2983 h 17394"/>
              <a:gd name="connsiteX16-36545" fmla="*/ 11693 w 13816"/>
              <a:gd name="connsiteY16-36546" fmla="*/ 3664 h 17394"/>
              <a:gd name="connsiteX17-36547" fmla="*/ 12576 w 13816"/>
              <a:gd name="connsiteY17-36548" fmla="*/ 6051 h 17394"/>
              <a:gd name="connsiteX18-36549" fmla="*/ 13367 w 13816"/>
              <a:gd name="connsiteY18-36550" fmla="*/ 8807 h 17394"/>
              <a:gd name="connsiteX19-36551" fmla="*/ 13552 w 13816"/>
              <a:gd name="connsiteY19-36552" fmla="*/ 12107 h 17394"/>
              <a:gd name="connsiteX20-36553" fmla="*/ 13815 w 13816"/>
              <a:gd name="connsiteY20-36554" fmla="*/ 13260 h 17394"/>
              <a:gd name="connsiteX21-36555" fmla="*/ 13606 w 13816"/>
              <a:gd name="connsiteY21-36556" fmla="*/ 17062 h 17394"/>
              <a:gd name="connsiteX22-36557" fmla="*/ 13570 w 13816"/>
              <a:gd name="connsiteY22-36558" fmla="*/ 15178 h 17394"/>
              <a:gd name="connsiteX23-36559" fmla="*/ 13074 w 13816"/>
              <a:gd name="connsiteY23-36560" fmla="*/ 17053 h 17394"/>
              <a:gd name="connsiteX24-36561" fmla="*/ 13221 w 13816"/>
              <a:gd name="connsiteY24-36562" fmla="*/ 13248 h 17394"/>
              <a:gd name="connsiteX25-36563" fmla="*/ 12587 w 13816"/>
              <a:gd name="connsiteY25-36564" fmla="*/ 9413 h 17394"/>
              <a:gd name="connsiteX26-36565" fmla="*/ 12736 w 13816"/>
              <a:gd name="connsiteY26-36566" fmla="*/ 13350 h 17394"/>
              <a:gd name="connsiteX27-36567" fmla="*/ 12587 w 13816"/>
              <a:gd name="connsiteY27-36568" fmla="*/ 15135 h 17394"/>
              <a:gd name="connsiteX28-36569" fmla="*/ 12197 w 13816"/>
              <a:gd name="connsiteY28-36570" fmla="*/ 17220 h 17394"/>
              <a:gd name="connsiteX29-36571" fmla="*/ 12291 w 13816"/>
              <a:gd name="connsiteY29-36572" fmla="*/ 10366 h 17394"/>
              <a:gd name="connsiteX30-36573" fmla="*/ 11939 w 13816"/>
              <a:gd name="connsiteY30-36574" fmla="*/ 6415 h 17394"/>
              <a:gd name="connsiteX31-36575" fmla="*/ 11372 w 13816"/>
              <a:gd name="connsiteY31-36576" fmla="*/ 4727 h 17394"/>
              <a:gd name="connsiteX32-36577" fmla="*/ 11539 w 13816"/>
              <a:gd name="connsiteY32-36578" fmla="*/ 7113 h 17394"/>
              <a:gd name="connsiteX33-36579" fmla="*/ 11780 w 13816"/>
              <a:gd name="connsiteY33-36580" fmla="*/ 7984 h 17394"/>
              <a:gd name="connsiteX34-36581" fmla="*/ 12138 w 13816"/>
              <a:gd name="connsiteY34-36582" fmla="*/ 9938 h 17394"/>
              <a:gd name="connsiteX35-36583" fmla="*/ 11764 w 13816"/>
              <a:gd name="connsiteY35-36584" fmla="*/ 9257 h 17394"/>
              <a:gd name="connsiteX36-36585" fmla="*/ 12024 w 13816"/>
              <a:gd name="connsiteY36-36586" fmla="*/ 14201 h 17394"/>
              <a:gd name="connsiteX37-36587" fmla="*/ 11868 w 13816"/>
              <a:gd name="connsiteY37-36588" fmla="*/ 16611 h 17394"/>
              <a:gd name="connsiteX38-36589" fmla="*/ 11659 w 13816"/>
              <a:gd name="connsiteY38-36590" fmla="*/ 13325 h 17394"/>
              <a:gd name="connsiteX39-36591" fmla="*/ 11511 w 13816"/>
              <a:gd name="connsiteY39-36592" fmla="*/ 11252 h 17394"/>
              <a:gd name="connsiteX40-36593" fmla="*/ 10854 w 13816"/>
              <a:gd name="connsiteY40-36594" fmla="*/ 6212 h 17394"/>
              <a:gd name="connsiteX41-36595" fmla="*/ 11200 w 13816"/>
              <a:gd name="connsiteY41-36596" fmla="*/ 11757 h 17394"/>
              <a:gd name="connsiteX42-36597" fmla="*/ 11400 w 13816"/>
              <a:gd name="connsiteY42-36598" fmla="*/ 14285 h 17394"/>
              <a:gd name="connsiteX43-36599" fmla="*/ 11229 w 13816"/>
              <a:gd name="connsiteY43-36600" fmla="*/ 16746 h 17394"/>
              <a:gd name="connsiteX44-36601" fmla="*/ 11037 w 13816"/>
              <a:gd name="connsiteY44-36602" fmla="*/ 13822 h 17394"/>
              <a:gd name="connsiteX45-36603" fmla="*/ 10633 w 13816"/>
              <a:gd name="connsiteY45-36604" fmla="*/ 16705 h 17394"/>
              <a:gd name="connsiteX46-36605" fmla="*/ 10290 w 13816"/>
              <a:gd name="connsiteY46-36606" fmla="*/ 17020 h 17394"/>
              <a:gd name="connsiteX47-36607" fmla="*/ 10369 w 13816"/>
              <a:gd name="connsiteY47-36608" fmla="*/ 16578 h 17394"/>
              <a:gd name="connsiteX48-36609" fmla="*/ 10482 w 13816"/>
              <a:gd name="connsiteY48-36610" fmla="*/ 15449 h 17394"/>
              <a:gd name="connsiteX49-36611" fmla="*/ 10608 w 13816"/>
              <a:gd name="connsiteY49-36612" fmla="*/ 14870 h 17394"/>
              <a:gd name="connsiteX50-36613" fmla="*/ 10497 w 13816"/>
              <a:gd name="connsiteY50-36614" fmla="*/ 15401 h 17394"/>
              <a:gd name="connsiteX51-36615" fmla="*/ 10107 w 13816"/>
              <a:gd name="connsiteY51-36616" fmla="*/ 15775 h 17394"/>
              <a:gd name="connsiteX52-36617" fmla="*/ 10303 w 13816"/>
              <a:gd name="connsiteY52-36618" fmla="*/ 15076 h 17394"/>
              <a:gd name="connsiteX53-36619" fmla="*/ 10158 w 13816"/>
              <a:gd name="connsiteY53-36620" fmla="*/ 14496 h 17394"/>
              <a:gd name="connsiteX54-36621" fmla="*/ 10216 w 13816"/>
              <a:gd name="connsiteY54-36622" fmla="*/ 14890 h 17394"/>
              <a:gd name="connsiteX55-36623" fmla="*/ 10408 w 13816"/>
              <a:gd name="connsiteY55-36624" fmla="*/ 13974 h 17394"/>
              <a:gd name="connsiteX56-36625" fmla="*/ 10649 w 13816"/>
              <a:gd name="connsiteY56-36626" fmla="*/ 8335 h 17394"/>
              <a:gd name="connsiteX57-36627" fmla="*/ 10180 w 13816"/>
              <a:gd name="connsiteY57-36628" fmla="*/ 12175 h 17394"/>
              <a:gd name="connsiteX58-36629" fmla="*/ 9506 w 13816"/>
              <a:gd name="connsiteY58-36630" fmla="*/ 15374 h 17394"/>
              <a:gd name="connsiteX59-36631" fmla="*/ 9594 w 13816"/>
              <a:gd name="connsiteY59-36632" fmla="*/ 13462 h 17394"/>
              <a:gd name="connsiteX60-36633" fmla="*/ 9795 w 13816"/>
              <a:gd name="connsiteY60-36634" fmla="*/ 11851 h 17394"/>
              <a:gd name="connsiteX61-36635" fmla="*/ 8937 w 13816"/>
              <a:gd name="connsiteY61-36636" fmla="*/ 13356 h 17394"/>
              <a:gd name="connsiteX62-36637" fmla="*/ 9525 w 13816"/>
              <a:gd name="connsiteY62-36638" fmla="*/ 11442 h 17394"/>
              <a:gd name="connsiteX63-36639" fmla="*/ 9915 w 13816"/>
              <a:gd name="connsiteY63-36640" fmla="*/ 10099 h 17394"/>
              <a:gd name="connsiteX64-36641" fmla="*/ 10040 w 13816"/>
              <a:gd name="connsiteY64-36642" fmla="*/ 5442 h 17394"/>
              <a:gd name="connsiteX65-36643" fmla="*/ 8978 w 13816"/>
              <a:gd name="connsiteY65-36644" fmla="*/ 3964 h 17394"/>
              <a:gd name="connsiteX66-36645" fmla="*/ 8484 w 13816"/>
              <a:gd name="connsiteY66-36646" fmla="*/ 4537 h 17394"/>
              <a:gd name="connsiteX67-36647" fmla="*/ 7252 w 13816"/>
              <a:gd name="connsiteY67-36648" fmla="*/ 4964 h 17394"/>
              <a:gd name="connsiteX68-36649" fmla="*/ 6958 w 13816"/>
              <a:gd name="connsiteY68-36650" fmla="*/ 6450 h 17394"/>
              <a:gd name="connsiteX69-36651" fmla="*/ 6353 w 13816"/>
              <a:gd name="connsiteY69-36652" fmla="*/ 6132 h 17394"/>
              <a:gd name="connsiteX70-36653" fmla="*/ 6177 w 13816"/>
              <a:gd name="connsiteY70-36654" fmla="*/ 6663 h 17394"/>
              <a:gd name="connsiteX71-36655" fmla="*/ 5827 w 13816"/>
              <a:gd name="connsiteY71-36656" fmla="*/ 6935 h 17394"/>
              <a:gd name="connsiteX72-36657" fmla="*/ 5225 w 13816"/>
              <a:gd name="connsiteY72-36658" fmla="*/ 7260 h 17394"/>
              <a:gd name="connsiteX73-36659" fmla="*/ 5356 w 13816"/>
              <a:gd name="connsiteY73-36660" fmla="*/ 7171 h 17394"/>
              <a:gd name="connsiteX74-36661" fmla="*/ 5733 w 13816"/>
              <a:gd name="connsiteY74-36662" fmla="*/ 7016 h 17394"/>
              <a:gd name="connsiteX75-36663" fmla="*/ 5381 w 13816"/>
              <a:gd name="connsiteY75-36664" fmla="*/ 8413 h 17394"/>
              <a:gd name="connsiteX76-36665" fmla="*/ 4302 w 13816"/>
              <a:gd name="connsiteY76-36666" fmla="*/ 8344 h 17394"/>
              <a:gd name="connsiteX77-36667" fmla="*/ 3773 w 13816"/>
              <a:gd name="connsiteY77-36668" fmla="*/ 8772 h 17394"/>
              <a:gd name="connsiteX78-36669" fmla="*/ 3026 w 13816"/>
              <a:gd name="connsiteY78-36670" fmla="*/ 9010 h 17394"/>
              <a:gd name="connsiteX79-36671" fmla="*/ 1342 w 13816"/>
              <a:gd name="connsiteY79-36672" fmla="*/ 9643 h 17394"/>
              <a:gd name="connsiteX80-36673" fmla="*/ 308 w 13816"/>
              <a:gd name="connsiteY80-36674" fmla="*/ 9936 h 17394"/>
              <a:gd name="connsiteX81-36675" fmla="*/ 156 w 13816"/>
              <a:gd name="connsiteY81-36676" fmla="*/ 8790 h 17394"/>
              <a:gd name="connsiteX82-36677" fmla="*/ 135 w 13816"/>
              <a:gd name="connsiteY82-36678" fmla="*/ 6267 h 17394"/>
              <a:gd name="connsiteX0-36679" fmla="*/ 135 w 13816"/>
              <a:gd name="connsiteY0-36680" fmla="*/ 6267 h 17394"/>
              <a:gd name="connsiteX1-36681" fmla="*/ 779 w 13816"/>
              <a:gd name="connsiteY1-36682" fmla="*/ 5729 h 17394"/>
              <a:gd name="connsiteX2-36683" fmla="*/ 2207 w 13816"/>
              <a:gd name="connsiteY2-36684" fmla="*/ 5863 h 17394"/>
              <a:gd name="connsiteX3-36685" fmla="*/ 4002 w 13816"/>
              <a:gd name="connsiteY3-36686" fmla="*/ 5164 h 17394"/>
              <a:gd name="connsiteX4-36687" fmla="*/ 6333 w 13816"/>
              <a:gd name="connsiteY4-36688" fmla="*/ 3399 h 17394"/>
              <a:gd name="connsiteX5-36689" fmla="*/ 6905 w 13816"/>
              <a:gd name="connsiteY5-36690" fmla="*/ 2367 h 17394"/>
              <a:gd name="connsiteX6-36691" fmla="*/ 7079 w 13816"/>
              <a:gd name="connsiteY6-36692" fmla="*/ 2149 h 17394"/>
              <a:gd name="connsiteX7-36693" fmla="*/ 7300 w 13816"/>
              <a:gd name="connsiteY7-36694" fmla="*/ 826 h 17394"/>
              <a:gd name="connsiteX8-36695" fmla="*/ 7650 w 13816"/>
              <a:gd name="connsiteY8-36696" fmla="*/ 961 h 17394"/>
              <a:gd name="connsiteX9-36697" fmla="*/ 8006 w 13816"/>
              <a:gd name="connsiteY9-36698" fmla="*/ 1915 h 17394"/>
              <a:gd name="connsiteX10-36699" fmla="*/ 8738 w 13816"/>
              <a:gd name="connsiteY10-36700" fmla="*/ 752 h 17394"/>
              <a:gd name="connsiteX11-36701" fmla="*/ 8410 w 13816"/>
              <a:gd name="connsiteY11-36702" fmla="*/ 1546 h 17394"/>
              <a:gd name="connsiteX12-36703" fmla="*/ 9069 w 13816"/>
              <a:gd name="connsiteY12-36704" fmla="*/ 19 h 17394"/>
              <a:gd name="connsiteX13-36705" fmla="*/ 9555 w 13816"/>
              <a:gd name="connsiteY13-36706" fmla="*/ 14 h 17394"/>
              <a:gd name="connsiteX14-36707" fmla="*/ 9651 w 13816"/>
              <a:gd name="connsiteY14-36708" fmla="*/ 1200 h 17394"/>
              <a:gd name="connsiteX15-36709" fmla="*/ 11153 w 13816"/>
              <a:gd name="connsiteY15-36710" fmla="*/ 2983 h 17394"/>
              <a:gd name="connsiteX16-36711" fmla="*/ 11693 w 13816"/>
              <a:gd name="connsiteY16-36712" fmla="*/ 3664 h 17394"/>
              <a:gd name="connsiteX17-36713" fmla="*/ 12576 w 13816"/>
              <a:gd name="connsiteY17-36714" fmla="*/ 6051 h 17394"/>
              <a:gd name="connsiteX18-36715" fmla="*/ 13367 w 13816"/>
              <a:gd name="connsiteY18-36716" fmla="*/ 8807 h 17394"/>
              <a:gd name="connsiteX19-36717" fmla="*/ 13552 w 13816"/>
              <a:gd name="connsiteY19-36718" fmla="*/ 12107 h 17394"/>
              <a:gd name="connsiteX20-36719" fmla="*/ 13815 w 13816"/>
              <a:gd name="connsiteY20-36720" fmla="*/ 13260 h 17394"/>
              <a:gd name="connsiteX21-36721" fmla="*/ 13606 w 13816"/>
              <a:gd name="connsiteY21-36722" fmla="*/ 17062 h 17394"/>
              <a:gd name="connsiteX22-36723" fmla="*/ 13570 w 13816"/>
              <a:gd name="connsiteY22-36724" fmla="*/ 15178 h 17394"/>
              <a:gd name="connsiteX23-36725" fmla="*/ 13074 w 13816"/>
              <a:gd name="connsiteY23-36726" fmla="*/ 17053 h 17394"/>
              <a:gd name="connsiteX24-36727" fmla="*/ 13221 w 13816"/>
              <a:gd name="connsiteY24-36728" fmla="*/ 13248 h 17394"/>
              <a:gd name="connsiteX25-36729" fmla="*/ 12587 w 13816"/>
              <a:gd name="connsiteY25-36730" fmla="*/ 9413 h 17394"/>
              <a:gd name="connsiteX26-36731" fmla="*/ 12736 w 13816"/>
              <a:gd name="connsiteY26-36732" fmla="*/ 13350 h 17394"/>
              <a:gd name="connsiteX27-36733" fmla="*/ 12587 w 13816"/>
              <a:gd name="connsiteY27-36734" fmla="*/ 15135 h 17394"/>
              <a:gd name="connsiteX28-36735" fmla="*/ 12197 w 13816"/>
              <a:gd name="connsiteY28-36736" fmla="*/ 17220 h 17394"/>
              <a:gd name="connsiteX29-36737" fmla="*/ 12291 w 13816"/>
              <a:gd name="connsiteY29-36738" fmla="*/ 10366 h 17394"/>
              <a:gd name="connsiteX30-36739" fmla="*/ 11939 w 13816"/>
              <a:gd name="connsiteY30-36740" fmla="*/ 6415 h 17394"/>
              <a:gd name="connsiteX31-36741" fmla="*/ 11372 w 13816"/>
              <a:gd name="connsiteY31-36742" fmla="*/ 4727 h 17394"/>
              <a:gd name="connsiteX32-36743" fmla="*/ 11539 w 13816"/>
              <a:gd name="connsiteY32-36744" fmla="*/ 7113 h 17394"/>
              <a:gd name="connsiteX33-36745" fmla="*/ 11780 w 13816"/>
              <a:gd name="connsiteY33-36746" fmla="*/ 7984 h 17394"/>
              <a:gd name="connsiteX34-36747" fmla="*/ 12138 w 13816"/>
              <a:gd name="connsiteY34-36748" fmla="*/ 9938 h 17394"/>
              <a:gd name="connsiteX35-36749" fmla="*/ 11764 w 13816"/>
              <a:gd name="connsiteY35-36750" fmla="*/ 9257 h 17394"/>
              <a:gd name="connsiteX36-36751" fmla="*/ 12024 w 13816"/>
              <a:gd name="connsiteY36-36752" fmla="*/ 14201 h 17394"/>
              <a:gd name="connsiteX37-36753" fmla="*/ 11868 w 13816"/>
              <a:gd name="connsiteY37-36754" fmla="*/ 16611 h 17394"/>
              <a:gd name="connsiteX38-36755" fmla="*/ 11659 w 13816"/>
              <a:gd name="connsiteY38-36756" fmla="*/ 13325 h 17394"/>
              <a:gd name="connsiteX39-36757" fmla="*/ 11511 w 13816"/>
              <a:gd name="connsiteY39-36758" fmla="*/ 11252 h 17394"/>
              <a:gd name="connsiteX40-36759" fmla="*/ 10854 w 13816"/>
              <a:gd name="connsiteY40-36760" fmla="*/ 6212 h 17394"/>
              <a:gd name="connsiteX41-36761" fmla="*/ 11200 w 13816"/>
              <a:gd name="connsiteY41-36762" fmla="*/ 11757 h 17394"/>
              <a:gd name="connsiteX42-36763" fmla="*/ 11400 w 13816"/>
              <a:gd name="connsiteY42-36764" fmla="*/ 14285 h 17394"/>
              <a:gd name="connsiteX43-36765" fmla="*/ 11229 w 13816"/>
              <a:gd name="connsiteY43-36766" fmla="*/ 16746 h 17394"/>
              <a:gd name="connsiteX44-36767" fmla="*/ 11037 w 13816"/>
              <a:gd name="connsiteY44-36768" fmla="*/ 13822 h 17394"/>
              <a:gd name="connsiteX45-36769" fmla="*/ 10633 w 13816"/>
              <a:gd name="connsiteY45-36770" fmla="*/ 16705 h 17394"/>
              <a:gd name="connsiteX46-36771" fmla="*/ 10290 w 13816"/>
              <a:gd name="connsiteY46-36772" fmla="*/ 17020 h 17394"/>
              <a:gd name="connsiteX47-36773" fmla="*/ 10369 w 13816"/>
              <a:gd name="connsiteY47-36774" fmla="*/ 16578 h 17394"/>
              <a:gd name="connsiteX48-36775" fmla="*/ 10482 w 13816"/>
              <a:gd name="connsiteY48-36776" fmla="*/ 15449 h 17394"/>
              <a:gd name="connsiteX49-36777" fmla="*/ 10608 w 13816"/>
              <a:gd name="connsiteY49-36778" fmla="*/ 14870 h 17394"/>
              <a:gd name="connsiteX50-36779" fmla="*/ 10497 w 13816"/>
              <a:gd name="connsiteY50-36780" fmla="*/ 15401 h 17394"/>
              <a:gd name="connsiteX51-36781" fmla="*/ 10107 w 13816"/>
              <a:gd name="connsiteY51-36782" fmla="*/ 15775 h 17394"/>
              <a:gd name="connsiteX52-36783" fmla="*/ 10303 w 13816"/>
              <a:gd name="connsiteY52-36784" fmla="*/ 15076 h 17394"/>
              <a:gd name="connsiteX53-36785" fmla="*/ 10158 w 13816"/>
              <a:gd name="connsiteY53-36786" fmla="*/ 14496 h 17394"/>
              <a:gd name="connsiteX54-36787" fmla="*/ 10216 w 13816"/>
              <a:gd name="connsiteY54-36788" fmla="*/ 14890 h 17394"/>
              <a:gd name="connsiteX55-36789" fmla="*/ 10408 w 13816"/>
              <a:gd name="connsiteY55-36790" fmla="*/ 13974 h 17394"/>
              <a:gd name="connsiteX56-36791" fmla="*/ 10485 w 13816"/>
              <a:gd name="connsiteY56-36792" fmla="*/ 10024 h 17394"/>
              <a:gd name="connsiteX57-36793" fmla="*/ 10649 w 13816"/>
              <a:gd name="connsiteY57-36794" fmla="*/ 8335 h 17394"/>
              <a:gd name="connsiteX58-36795" fmla="*/ 10180 w 13816"/>
              <a:gd name="connsiteY58-36796" fmla="*/ 12175 h 17394"/>
              <a:gd name="connsiteX59-36797" fmla="*/ 9506 w 13816"/>
              <a:gd name="connsiteY59-36798" fmla="*/ 15374 h 17394"/>
              <a:gd name="connsiteX60-36799" fmla="*/ 9594 w 13816"/>
              <a:gd name="connsiteY60-36800" fmla="*/ 13462 h 17394"/>
              <a:gd name="connsiteX61-36801" fmla="*/ 9795 w 13816"/>
              <a:gd name="connsiteY61-36802" fmla="*/ 11851 h 17394"/>
              <a:gd name="connsiteX62-36803" fmla="*/ 8937 w 13816"/>
              <a:gd name="connsiteY62-36804" fmla="*/ 13356 h 17394"/>
              <a:gd name="connsiteX63-36805" fmla="*/ 9525 w 13816"/>
              <a:gd name="connsiteY63-36806" fmla="*/ 11442 h 17394"/>
              <a:gd name="connsiteX64-36807" fmla="*/ 9915 w 13816"/>
              <a:gd name="connsiteY64-36808" fmla="*/ 10099 h 17394"/>
              <a:gd name="connsiteX65-36809" fmla="*/ 10040 w 13816"/>
              <a:gd name="connsiteY65-36810" fmla="*/ 5442 h 17394"/>
              <a:gd name="connsiteX66-36811" fmla="*/ 8978 w 13816"/>
              <a:gd name="connsiteY66-36812" fmla="*/ 3964 h 17394"/>
              <a:gd name="connsiteX67-36813" fmla="*/ 8484 w 13816"/>
              <a:gd name="connsiteY67-36814" fmla="*/ 4537 h 17394"/>
              <a:gd name="connsiteX68-36815" fmla="*/ 7252 w 13816"/>
              <a:gd name="connsiteY68-36816" fmla="*/ 4964 h 17394"/>
              <a:gd name="connsiteX69-36817" fmla="*/ 6958 w 13816"/>
              <a:gd name="connsiteY69-36818" fmla="*/ 6450 h 17394"/>
              <a:gd name="connsiteX70-36819" fmla="*/ 6353 w 13816"/>
              <a:gd name="connsiteY70-36820" fmla="*/ 6132 h 17394"/>
              <a:gd name="connsiteX71-36821" fmla="*/ 6177 w 13816"/>
              <a:gd name="connsiteY71-36822" fmla="*/ 6663 h 17394"/>
              <a:gd name="connsiteX72-36823" fmla="*/ 5827 w 13816"/>
              <a:gd name="connsiteY72-36824" fmla="*/ 6935 h 17394"/>
              <a:gd name="connsiteX73-36825" fmla="*/ 5225 w 13816"/>
              <a:gd name="connsiteY73-36826" fmla="*/ 7260 h 17394"/>
              <a:gd name="connsiteX74-36827" fmla="*/ 5356 w 13816"/>
              <a:gd name="connsiteY74-36828" fmla="*/ 7171 h 17394"/>
              <a:gd name="connsiteX75-36829" fmla="*/ 5733 w 13816"/>
              <a:gd name="connsiteY75-36830" fmla="*/ 7016 h 17394"/>
              <a:gd name="connsiteX76-36831" fmla="*/ 5381 w 13816"/>
              <a:gd name="connsiteY76-36832" fmla="*/ 8413 h 17394"/>
              <a:gd name="connsiteX77-36833" fmla="*/ 4302 w 13816"/>
              <a:gd name="connsiteY77-36834" fmla="*/ 8344 h 17394"/>
              <a:gd name="connsiteX78-36835" fmla="*/ 3773 w 13816"/>
              <a:gd name="connsiteY78-36836" fmla="*/ 8772 h 17394"/>
              <a:gd name="connsiteX79-36837" fmla="*/ 3026 w 13816"/>
              <a:gd name="connsiteY79-36838" fmla="*/ 9010 h 17394"/>
              <a:gd name="connsiteX80-36839" fmla="*/ 1342 w 13816"/>
              <a:gd name="connsiteY80-36840" fmla="*/ 9643 h 17394"/>
              <a:gd name="connsiteX81-36841" fmla="*/ 308 w 13816"/>
              <a:gd name="connsiteY81-36842" fmla="*/ 9936 h 17394"/>
              <a:gd name="connsiteX82-36843" fmla="*/ 156 w 13816"/>
              <a:gd name="connsiteY82-36844" fmla="*/ 8790 h 17394"/>
              <a:gd name="connsiteX83" fmla="*/ 135 w 13816"/>
              <a:gd name="connsiteY83" fmla="*/ 6267 h 17394"/>
              <a:gd name="connsiteX0-36845" fmla="*/ 135 w 13816"/>
              <a:gd name="connsiteY0-36846" fmla="*/ 6267 h 17394"/>
              <a:gd name="connsiteX1-36847" fmla="*/ 779 w 13816"/>
              <a:gd name="connsiteY1-36848" fmla="*/ 5729 h 17394"/>
              <a:gd name="connsiteX2-36849" fmla="*/ 2207 w 13816"/>
              <a:gd name="connsiteY2-36850" fmla="*/ 5863 h 17394"/>
              <a:gd name="connsiteX3-36851" fmla="*/ 4002 w 13816"/>
              <a:gd name="connsiteY3-36852" fmla="*/ 5164 h 17394"/>
              <a:gd name="connsiteX4-36853" fmla="*/ 6333 w 13816"/>
              <a:gd name="connsiteY4-36854" fmla="*/ 3399 h 17394"/>
              <a:gd name="connsiteX5-36855" fmla="*/ 6905 w 13816"/>
              <a:gd name="connsiteY5-36856" fmla="*/ 2367 h 17394"/>
              <a:gd name="connsiteX6-36857" fmla="*/ 7079 w 13816"/>
              <a:gd name="connsiteY6-36858" fmla="*/ 2149 h 17394"/>
              <a:gd name="connsiteX7-36859" fmla="*/ 7300 w 13816"/>
              <a:gd name="connsiteY7-36860" fmla="*/ 826 h 17394"/>
              <a:gd name="connsiteX8-36861" fmla="*/ 7650 w 13816"/>
              <a:gd name="connsiteY8-36862" fmla="*/ 961 h 17394"/>
              <a:gd name="connsiteX9-36863" fmla="*/ 8006 w 13816"/>
              <a:gd name="connsiteY9-36864" fmla="*/ 1915 h 17394"/>
              <a:gd name="connsiteX10-36865" fmla="*/ 8738 w 13816"/>
              <a:gd name="connsiteY10-36866" fmla="*/ 752 h 17394"/>
              <a:gd name="connsiteX11-36867" fmla="*/ 8410 w 13816"/>
              <a:gd name="connsiteY11-36868" fmla="*/ 1546 h 17394"/>
              <a:gd name="connsiteX12-36869" fmla="*/ 9069 w 13816"/>
              <a:gd name="connsiteY12-36870" fmla="*/ 19 h 17394"/>
              <a:gd name="connsiteX13-36871" fmla="*/ 9555 w 13816"/>
              <a:gd name="connsiteY13-36872" fmla="*/ 14 h 17394"/>
              <a:gd name="connsiteX14-36873" fmla="*/ 9651 w 13816"/>
              <a:gd name="connsiteY14-36874" fmla="*/ 1200 h 17394"/>
              <a:gd name="connsiteX15-36875" fmla="*/ 11153 w 13816"/>
              <a:gd name="connsiteY15-36876" fmla="*/ 2983 h 17394"/>
              <a:gd name="connsiteX16-36877" fmla="*/ 11693 w 13816"/>
              <a:gd name="connsiteY16-36878" fmla="*/ 3664 h 17394"/>
              <a:gd name="connsiteX17-36879" fmla="*/ 12576 w 13816"/>
              <a:gd name="connsiteY17-36880" fmla="*/ 6051 h 17394"/>
              <a:gd name="connsiteX18-36881" fmla="*/ 13367 w 13816"/>
              <a:gd name="connsiteY18-36882" fmla="*/ 8807 h 17394"/>
              <a:gd name="connsiteX19-36883" fmla="*/ 13552 w 13816"/>
              <a:gd name="connsiteY19-36884" fmla="*/ 12107 h 17394"/>
              <a:gd name="connsiteX20-36885" fmla="*/ 13815 w 13816"/>
              <a:gd name="connsiteY20-36886" fmla="*/ 13260 h 17394"/>
              <a:gd name="connsiteX21-36887" fmla="*/ 13606 w 13816"/>
              <a:gd name="connsiteY21-36888" fmla="*/ 17062 h 17394"/>
              <a:gd name="connsiteX22-36889" fmla="*/ 13570 w 13816"/>
              <a:gd name="connsiteY22-36890" fmla="*/ 15178 h 17394"/>
              <a:gd name="connsiteX23-36891" fmla="*/ 13074 w 13816"/>
              <a:gd name="connsiteY23-36892" fmla="*/ 17053 h 17394"/>
              <a:gd name="connsiteX24-36893" fmla="*/ 13221 w 13816"/>
              <a:gd name="connsiteY24-36894" fmla="*/ 13248 h 17394"/>
              <a:gd name="connsiteX25-36895" fmla="*/ 12587 w 13816"/>
              <a:gd name="connsiteY25-36896" fmla="*/ 9413 h 17394"/>
              <a:gd name="connsiteX26-36897" fmla="*/ 12736 w 13816"/>
              <a:gd name="connsiteY26-36898" fmla="*/ 13350 h 17394"/>
              <a:gd name="connsiteX27-36899" fmla="*/ 12587 w 13816"/>
              <a:gd name="connsiteY27-36900" fmla="*/ 15135 h 17394"/>
              <a:gd name="connsiteX28-36901" fmla="*/ 12197 w 13816"/>
              <a:gd name="connsiteY28-36902" fmla="*/ 17220 h 17394"/>
              <a:gd name="connsiteX29-36903" fmla="*/ 12291 w 13816"/>
              <a:gd name="connsiteY29-36904" fmla="*/ 10366 h 17394"/>
              <a:gd name="connsiteX30-36905" fmla="*/ 11939 w 13816"/>
              <a:gd name="connsiteY30-36906" fmla="*/ 6415 h 17394"/>
              <a:gd name="connsiteX31-36907" fmla="*/ 11372 w 13816"/>
              <a:gd name="connsiteY31-36908" fmla="*/ 4727 h 17394"/>
              <a:gd name="connsiteX32-36909" fmla="*/ 11539 w 13816"/>
              <a:gd name="connsiteY32-36910" fmla="*/ 7113 h 17394"/>
              <a:gd name="connsiteX33-36911" fmla="*/ 11780 w 13816"/>
              <a:gd name="connsiteY33-36912" fmla="*/ 7984 h 17394"/>
              <a:gd name="connsiteX34-36913" fmla="*/ 12138 w 13816"/>
              <a:gd name="connsiteY34-36914" fmla="*/ 9938 h 17394"/>
              <a:gd name="connsiteX35-36915" fmla="*/ 11764 w 13816"/>
              <a:gd name="connsiteY35-36916" fmla="*/ 9257 h 17394"/>
              <a:gd name="connsiteX36-36917" fmla="*/ 12107 w 13816"/>
              <a:gd name="connsiteY36-36918" fmla="*/ 11970 h 17394"/>
              <a:gd name="connsiteX37-36919" fmla="*/ 12024 w 13816"/>
              <a:gd name="connsiteY37-36920" fmla="*/ 14201 h 17394"/>
              <a:gd name="connsiteX38-36921" fmla="*/ 11868 w 13816"/>
              <a:gd name="connsiteY38-36922" fmla="*/ 16611 h 17394"/>
              <a:gd name="connsiteX39-36923" fmla="*/ 11659 w 13816"/>
              <a:gd name="connsiteY39-36924" fmla="*/ 13325 h 17394"/>
              <a:gd name="connsiteX40-36925" fmla="*/ 11511 w 13816"/>
              <a:gd name="connsiteY40-36926" fmla="*/ 11252 h 17394"/>
              <a:gd name="connsiteX41-36927" fmla="*/ 10854 w 13816"/>
              <a:gd name="connsiteY41-36928" fmla="*/ 6212 h 17394"/>
              <a:gd name="connsiteX42-36929" fmla="*/ 11200 w 13816"/>
              <a:gd name="connsiteY42-36930" fmla="*/ 11757 h 17394"/>
              <a:gd name="connsiteX43-36931" fmla="*/ 11400 w 13816"/>
              <a:gd name="connsiteY43-36932" fmla="*/ 14285 h 17394"/>
              <a:gd name="connsiteX44-36933" fmla="*/ 11229 w 13816"/>
              <a:gd name="connsiteY44-36934" fmla="*/ 16746 h 17394"/>
              <a:gd name="connsiteX45-36935" fmla="*/ 11037 w 13816"/>
              <a:gd name="connsiteY45-36936" fmla="*/ 13822 h 17394"/>
              <a:gd name="connsiteX46-36937" fmla="*/ 10633 w 13816"/>
              <a:gd name="connsiteY46-36938" fmla="*/ 16705 h 17394"/>
              <a:gd name="connsiteX47-36939" fmla="*/ 10290 w 13816"/>
              <a:gd name="connsiteY47-36940" fmla="*/ 17020 h 17394"/>
              <a:gd name="connsiteX48-36941" fmla="*/ 10369 w 13816"/>
              <a:gd name="connsiteY48-36942" fmla="*/ 16578 h 17394"/>
              <a:gd name="connsiteX49-36943" fmla="*/ 10482 w 13816"/>
              <a:gd name="connsiteY49-36944" fmla="*/ 15449 h 17394"/>
              <a:gd name="connsiteX50-36945" fmla="*/ 10608 w 13816"/>
              <a:gd name="connsiteY50-36946" fmla="*/ 14870 h 17394"/>
              <a:gd name="connsiteX51-36947" fmla="*/ 10497 w 13816"/>
              <a:gd name="connsiteY51-36948" fmla="*/ 15401 h 17394"/>
              <a:gd name="connsiteX52-36949" fmla="*/ 10107 w 13816"/>
              <a:gd name="connsiteY52-36950" fmla="*/ 15775 h 17394"/>
              <a:gd name="connsiteX53-36951" fmla="*/ 10303 w 13816"/>
              <a:gd name="connsiteY53-36952" fmla="*/ 15076 h 17394"/>
              <a:gd name="connsiteX54-36953" fmla="*/ 10158 w 13816"/>
              <a:gd name="connsiteY54-36954" fmla="*/ 14496 h 17394"/>
              <a:gd name="connsiteX55-36955" fmla="*/ 10216 w 13816"/>
              <a:gd name="connsiteY55-36956" fmla="*/ 14890 h 17394"/>
              <a:gd name="connsiteX56-36957" fmla="*/ 10408 w 13816"/>
              <a:gd name="connsiteY56-36958" fmla="*/ 13974 h 17394"/>
              <a:gd name="connsiteX57-36959" fmla="*/ 10485 w 13816"/>
              <a:gd name="connsiteY57-36960" fmla="*/ 10024 h 17394"/>
              <a:gd name="connsiteX58-36961" fmla="*/ 10649 w 13816"/>
              <a:gd name="connsiteY58-36962" fmla="*/ 8335 h 17394"/>
              <a:gd name="connsiteX59-36963" fmla="*/ 10180 w 13816"/>
              <a:gd name="connsiteY59-36964" fmla="*/ 12175 h 17394"/>
              <a:gd name="connsiteX60-36965" fmla="*/ 9506 w 13816"/>
              <a:gd name="connsiteY60-36966" fmla="*/ 15374 h 17394"/>
              <a:gd name="connsiteX61-36967" fmla="*/ 9594 w 13816"/>
              <a:gd name="connsiteY61-36968" fmla="*/ 13462 h 17394"/>
              <a:gd name="connsiteX62-36969" fmla="*/ 9795 w 13816"/>
              <a:gd name="connsiteY62-36970" fmla="*/ 11851 h 17394"/>
              <a:gd name="connsiteX63-36971" fmla="*/ 8937 w 13816"/>
              <a:gd name="connsiteY63-36972" fmla="*/ 13356 h 17394"/>
              <a:gd name="connsiteX64-36973" fmla="*/ 9525 w 13816"/>
              <a:gd name="connsiteY64-36974" fmla="*/ 11442 h 17394"/>
              <a:gd name="connsiteX65-36975" fmla="*/ 9915 w 13816"/>
              <a:gd name="connsiteY65-36976" fmla="*/ 10099 h 17394"/>
              <a:gd name="connsiteX66-36977" fmla="*/ 10040 w 13816"/>
              <a:gd name="connsiteY66-36978" fmla="*/ 5442 h 17394"/>
              <a:gd name="connsiteX67-36979" fmla="*/ 8978 w 13816"/>
              <a:gd name="connsiteY67-36980" fmla="*/ 3964 h 17394"/>
              <a:gd name="connsiteX68-36981" fmla="*/ 8484 w 13816"/>
              <a:gd name="connsiteY68-36982" fmla="*/ 4537 h 17394"/>
              <a:gd name="connsiteX69-36983" fmla="*/ 7252 w 13816"/>
              <a:gd name="connsiteY69-36984" fmla="*/ 4964 h 17394"/>
              <a:gd name="connsiteX70-36985" fmla="*/ 6958 w 13816"/>
              <a:gd name="connsiteY70-36986" fmla="*/ 6450 h 17394"/>
              <a:gd name="connsiteX71-36987" fmla="*/ 6353 w 13816"/>
              <a:gd name="connsiteY71-36988" fmla="*/ 6132 h 17394"/>
              <a:gd name="connsiteX72-36989" fmla="*/ 6177 w 13816"/>
              <a:gd name="connsiteY72-36990" fmla="*/ 6663 h 17394"/>
              <a:gd name="connsiteX73-36991" fmla="*/ 5827 w 13816"/>
              <a:gd name="connsiteY73-36992" fmla="*/ 6935 h 17394"/>
              <a:gd name="connsiteX74-36993" fmla="*/ 5225 w 13816"/>
              <a:gd name="connsiteY74-36994" fmla="*/ 7260 h 17394"/>
              <a:gd name="connsiteX75-36995" fmla="*/ 5356 w 13816"/>
              <a:gd name="connsiteY75-36996" fmla="*/ 7171 h 17394"/>
              <a:gd name="connsiteX76-36997" fmla="*/ 5733 w 13816"/>
              <a:gd name="connsiteY76-36998" fmla="*/ 7016 h 17394"/>
              <a:gd name="connsiteX77-36999" fmla="*/ 5381 w 13816"/>
              <a:gd name="connsiteY77-37000" fmla="*/ 8413 h 17394"/>
              <a:gd name="connsiteX78-37001" fmla="*/ 4302 w 13816"/>
              <a:gd name="connsiteY78-37002" fmla="*/ 8344 h 17394"/>
              <a:gd name="connsiteX79-37003" fmla="*/ 3773 w 13816"/>
              <a:gd name="connsiteY79-37004" fmla="*/ 8772 h 17394"/>
              <a:gd name="connsiteX80-37005" fmla="*/ 3026 w 13816"/>
              <a:gd name="connsiteY80-37006" fmla="*/ 9010 h 17394"/>
              <a:gd name="connsiteX81-37007" fmla="*/ 1342 w 13816"/>
              <a:gd name="connsiteY81-37008" fmla="*/ 9643 h 17394"/>
              <a:gd name="connsiteX82-37009" fmla="*/ 308 w 13816"/>
              <a:gd name="connsiteY82-37010" fmla="*/ 9936 h 17394"/>
              <a:gd name="connsiteX83-37011" fmla="*/ 156 w 13816"/>
              <a:gd name="connsiteY83-37012" fmla="*/ 8790 h 17394"/>
              <a:gd name="connsiteX84" fmla="*/ 135 w 13816"/>
              <a:gd name="connsiteY84" fmla="*/ 6267 h 17394"/>
              <a:gd name="connsiteX0-37013" fmla="*/ 135 w 13816"/>
              <a:gd name="connsiteY0-37014" fmla="*/ 6267 h 17394"/>
              <a:gd name="connsiteX1-37015" fmla="*/ 779 w 13816"/>
              <a:gd name="connsiteY1-37016" fmla="*/ 5729 h 17394"/>
              <a:gd name="connsiteX2-37017" fmla="*/ 2207 w 13816"/>
              <a:gd name="connsiteY2-37018" fmla="*/ 5863 h 17394"/>
              <a:gd name="connsiteX3-37019" fmla="*/ 4002 w 13816"/>
              <a:gd name="connsiteY3-37020" fmla="*/ 5164 h 17394"/>
              <a:gd name="connsiteX4-37021" fmla="*/ 6333 w 13816"/>
              <a:gd name="connsiteY4-37022" fmla="*/ 3399 h 17394"/>
              <a:gd name="connsiteX5-37023" fmla="*/ 6905 w 13816"/>
              <a:gd name="connsiteY5-37024" fmla="*/ 2367 h 17394"/>
              <a:gd name="connsiteX6-37025" fmla="*/ 7079 w 13816"/>
              <a:gd name="connsiteY6-37026" fmla="*/ 2149 h 17394"/>
              <a:gd name="connsiteX7-37027" fmla="*/ 7300 w 13816"/>
              <a:gd name="connsiteY7-37028" fmla="*/ 826 h 17394"/>
              <a:gd name="connsiteX8-37029" fmla="*/ 7650 w 13816"/>
              <a:gd name="connsiteY8-37030" fmla="*/ 961 h 17394"/>
              <a:gd name="connsiteX9-37031" fmla="*/ 8006 w 13816"/>
              <a:gd name="connsiteY9-37032" fmla="*/ 1915 h 17394"/>
              <a:gd name="connsiteX10-37033" fmla="*/ 8738 w 13816"/>
              <a:gd name="connsiteY10-37034" fmla="*/ 752 h 17394"/>
              <a:gd name="connsiteX11-37035" fmla="*/ 8410 w 13816"/>
              <a:gd name="connsiteY11-37036" fmla="*/ 1546 h 17394"/>
              <a:gd name="connsiteX12-37037" fmla="*/ 9069 w 13816"/>
              <a:gd name="connsiteY12-37038" fmla="*/ 19 h 17394"/>
              <a:gd name="connsiteX13-37039" fmla="*/ 9555 w 13816"/>
              <a:gd name="connsiteY13-37040" fmla="*/ 14 h 17394"/>
              <a:gd name="connsiteX14-37041" fmla="*/ 9651 w 13816"/>
              <a:gd name="connsiteY14-37042" fmla="*/ 1200 h 17394"/>
              <a:gd name="connsiteX15-37043" fmla="*/ 11153 w 13816"/>
              <a:gd name="connsiteY15-37044" fmla="*/ 2983 h 17394"/>
              <a:gd name="connsiteX16-37045" fmla="*/ 11693 w 13816"/>
              <a:gd name="connsiteY16-37046" fmla="*/ 3664 h 17394"/>
              <a:gd name="connsiteX17-37047" fmla="*/ 12576 w 13816"/>
              <a:gd name="connsiteY17-37048" fmla="*/ 6051 h 17394"/>
              <a:gd name="connsiteX18-37049" fmla="*/ 13367 w 13816"/>
              <a:gd name="connsiteY18-37050" fmla="*/ 8807 h 17394"/>
              <a:gd name="connsiteX19-37051" fmla="*/ 13552 w 13816"/>
              <a:gd name="connsiteY19-37052" fmla="*/ 12107 h 17394"/>
              <a:gd name="connsiteX20-37053" fmla="*/ 13815 w 13816"/>
              <a:gd name="connsiteY20-37054" fmla="*/ 13260 h 17394"/>
              <a:gd name="connsiteX21-37055" fmla="*/ 13606 w 13816"/>
              <a:gd name="connsiteY21-37056" fmla="*/ 17062 h 17394"/>
              <a:gd name="connsiteX22-37057" fmla="*/ 13570 w 13816"/>
              <a:gd name="connsiteY22-37058" fmla="*/ 15178 h 17394"/>
              <a:gd name="connsiteX23-37059" fmla="*/ 13074 w 13816"/>
              <a:gd name="connsiteY23-37060" fmla="*/ 17053 h 17394"/>
              <a:gd name="connsiteX24-37061" fmla="*/ 13214 w 13816"/>
              <a:gd name="connsiteY24-37062" fmla="*/ 13308 h 17394"/>
              <a:gd name="connsiteX25-37063" fmla="*/ 12587 w 13816"/>
              <a:gd name="connsiteY25-37064" fmla="*/ 9413 h 17394"/>
              <a:gd name="connsiteX26-37065" fmla="*/ 12736 w 13816"/>
              <a:gd name="connsiteY26-37066" fmla="*/ 13350 h 17394"/>
              <a:gd name="connsiteX27-37067" fmla="*/ 12587 w 13816"/>
              <a:gd name="connsiteY27-37068" fmla="*/ 15135 h 17394"/>
              <a:gd name="connsiteX28-37069" fmla="*/ 12197 w 13816"/>
              <a:gd name="connsiteY28-37070" fmla="*/ 17220 h 17394"/>
              <a:gd name="connsiteX29-37071" fmla="*/ 12291 w 13816"/>
              <a:gd name="connsiteY29-37072" fmla="*/ 10366 h 17394"/>
              <a:gd name="connsiteX30-37073" fmla="*/ 11939 w 13816"/>
              <a:gd name="connsiteY30-37074" fmla="*/ 6415 h 17394"/>
              <a:gd name="connsiteX31-37075" fmla="*/ 11372 w 13816"/>
              <a:gd name="connsiteY31-37076" fmla="*/ 4727 h 17394"/>
              <a:gd name="connsiteX32-37077" fmla="*/ 11539 w 13816"/>
              <a:gd name="connsiteY32-37078" fmla="*/ 7113 h 17394"/>
              <a:gd name="connsiteX33-37079" fmla="*/ 11780 w 13816"/>
              <a:gd name="connsiteY33-37080" fmla="*/ 7984 h 17394"/>
              <a:gd name="connsiteX34-37081" fmla="*/ 12138 w 13816"/>
              <a:gd name="connsiteY34-37082" fmla="*/ 9938 h 17394"/>
              <a:gd name="connsiteX35-37083" fmla="*/ 11764 w 13816"/>
              <a:gd name="connsiteY35-37084" fmla="*/ 9257 h 17394"/>
              <a:gd name="connsiteX36-37085" fmla="*/ 12107 w 13816"/>
              <a:gd name="connsiteY36-37086" fmla="*/ 11970 h 17394"/>
              <a:gd name="connsiteX37-37087" fmla="*/ 12024 w 13816"/>
              <a:gd name="connsiteY37-37088" fmla="*/ 14201 h 17394"/>
              <a:gd name="connsiteX38-37089" fmla="*/ 11868 w 13816"/>
              <a:gd name="connsiteY38-37090" fmla="*/ 16611 h 17394"/>
              <a:gd name="connsiteX39-37091" fmla="*/ 11659 w 13816"/>
              <a:gd name="connsiteY39-37092" fmla="*/ 13325 h 17394"/>
              <a:gd name="connsiteX40-37093" fmla="*/ 11511 w 13816"/>
              <a:gd name="connsiteY40-37094" fmla="*/ 11252 h 17394"/>
              <a:gd name="connsiteX41-37095" fmla="*/ 10854 w 13816"/>
              <a:gd name="connsiteY41-37096" fmla="*/ 6212 h 17394"/>
              <a:gd name="connsiteX42-37097" fmla="*/ 11200 w 13816"/>
              <a:gd name="connsiteY42-37098" fmla="*/ 11757 h 17394"/>
              <a:gd name="connsiteX43-37099" fmla="*/ 11400 w 13816"/>
              <a:gd name="connsiteY43-37100" fmla="*/ 14285 h 17394"/>
              <a:gd name="connsiteX44-37101" fmla="*/ 11229 w 13816"/>
              <a:gd name="connsiteY44-37102" fmla="*/ 16746 h 17394"/>
              <a:gd name="connsiteX45-37103" fmla="*/ 11037 w 13816"/>
              <a:gd name="connsiteY45-37104" fmla="*/ 13822 h 17394"/>
              <a:gd name="connsiteX46-37105" fmla="*/ 10633 w 13816"/>
              <a:gd name="connsiteY46-37106" fmla="*/ 16705 h 17394"/>
              <a:gd name="connsiteX47-37107" fmla="*/ 10290 w 13816"/>
              <a:gd name="connsiteY47-37108" fmla="*/ 17020 h 17394"/>
              <a:gd name="connsiteX48-37109" fmla="*/ 10369 w 13816"/>
              <a:gd name="connsiteY48-37110" fmla="*/ 16578 h 17394"/>
              <a:gd name="connsiteX49-37111" fmla="*/ 10482 w 13816"/>
              <a:gd name="connsiteY49-37112" fmla="*/ 15449 h 17394"/>
              <a:gd name="connsiteX50-37113" fmla="*/ 10608 w 13816"/>
              <a:gd name="connsiteY50-37114" fmla="*/ 14870 h 17394"/>
              <a:gd name="connsiteX51-37115" fmla="*/ 10497 w 13816"/>
              <a:gd name="connsiteY51-37116" fmla="*/ 15401 h 17394"/>
              <a:gd name="connsiteX52-37117" fmla="*/ 10107 w 13816"/>
              <a:gd name="connsiteY52-37118" fmla="*/ 15775 h 17394"/>
              <a:gd name="connsiteX53-37119" fmla="*/ 10303 w 13816"/>
              <a:gd name="connsiteY53-37120" fmla="*/ 15076 h 17394"/>
              <a:gd name="connsiteX54-37121" fmla="*/ 10158 w 13816"/>
              <a:gd name="connsiteY54-37122" fmla="*/ 14496 h 17394"/>
              <a:gd name="connsiteX55-37123" fmla="*/ 10216 w 13816"/>
              <a:gd name="connsiteY55-37124" fmla="*/ 14890 h 17394"/>
              <a:gd name="connsiteX56-37125" fmla="*/ 10408 w 13816"/>
              <a:gd name="connsiteY56-37126" fmla="*/ 13974 h 17394"/>
              <a:gd name="connsiteX57-37127" fmla="*/ 10485 w 13816"/>
              <a:gd name="connsiteY57-37128" fmla="*/ 10024 h 17394"/>
              <a:gd name="connsiteX58-37129" fmla="*/ 10649 w 13816"/>
              <a:gd name="connsiteY58-37130" fmla="*/ 8335 h 17394"/>
              <a:gd name="connsiteX59-37131" fmla="*/ 10180 w 13816"/>
              <a:gd name="connsiteY59-37132" fmla="*/ 12175 h 17394"/>
              <a:gd name="connsiteX60-37133" fmla="*/ 9506 w 13816"/>
              <a:gd name="connsiteY60-37134" fmla="*/ 15374 h 17394"/>
              <a:gd name="connsiteX61-37135" fmla="*/ 9594 w 13816"/>
              <a:gd name="connsiteY61-37136" fmla="*/ 13462 h 17394"/>
              <a:gd name="connsiteX62-37137" fmla="*/ 9795 w 13816"/>
              <a:gd name="connsiteY62-37138" fmla="*/ 11851 h 17394"/>
              <a:gd name="connsiteX63-37139" fmla="*/ 8937 w 13816"/>
              <a:gd name="connsiteY63-37140" fmla="*/ 13356 h 17394"/>
              <a:gd name="connsiteX64-37141" fmla="*/ 9525 w 13816"/>
              <a:gd name="connsiteY64-37142" fmla="*/ 11442 h 17394"/>
              <a:gd name="connsiteX65-37143" fmla="*/ 9915 w 13816"/>
              <a:gd name="connsiteY65-37144" fmla="*/ 10099 h 17394"/>
              <a:gd name="connsiteX66-37145" fmla="*/ 10040 w 13816"/>
              <a:gd name="connsiteY66-37146" fmla="*/ 5442 h 17394"/>
              <a:gd name="connsiteX67-37147" fmla="*/ 8978 w 13816"/>
              <a:gd name="connsiteY67-37148" fmla="*/ 3964 h 17394"/>
              <a:gd name="connsiteX68-37149" fmla="*/ 8484 w 13816"/>
              <a:gd name="connsiteY68-37150" fmla="*/ 4537 h 17394"/>
              <a:gd name="connsiteX69-37151" fmla="*/ 7252 w 13816"/>
              <a:gd name="connsiteY69-37152" fmla="*/ 4964 h 17394"/>
              <a:gd name="connsiteX70-37153" fmla="*/ 6958 w 13816"/>
              <a:gd name="connsiteY70-37154" fmla="*/ 6450 h 17394"/>
              <a:gd name="connsiteX71-37155" fmla="*/ 6353 w 13816"/>
              <a:gd name="connsiteY71-37156" fmla="*/ 6132 h 17394"/>
              <a:gd name="connsiteX72-37157" fmla="*/ 6177 w 13816"/>
              <a:gd name="connsiteY72-37158" fmla="*/ 6663 h 17394"/>
              <a:gd name="connsiteX73-37159" fmla="*/ 5827 w 13816"/>
              <a:gd name="connsiteY73-37160" fmla="*/ 6935 h 17394"/>
              <a:gd name="connsiteX74-37161" fmla="*/ 5225 w 13816"/>
              <a:gd name="connsiteY74-37162" fmla="*/ 7260 h 17394"/>
              <a:gd name="connsiteX75-37163" fmla="*/ 5356 w 13816"/>
              <a:gd name="connsiteY75-37164" fmla="*/ 7171 h 17394"/>
              <a:gd name="connsiteX76-37165" fmla="*/ 5733 w 13816"/>
              <a:gd name="connsiteY76-37166" fmla="*/ 7016 h 17394"/>
              <a:gd name="connsiteX77-37167" fmla="*/ 5381 w 13816"/>
              <a:gd name="connsiteY77-37168" fmla="*/ 8413 h 17394"/>
              <a:gd name="connsiteX78-37169" fmla="*/ 4302 w 13816"/>
              <a:gd name="connsiteY78-37170" fmla="*/ 8344 h 17394"/>
              <a:gd name="connsiteX79-37171" fmla="*/ 3773 w 13816"/>
              <a:gd name="connsiteY79-37172" fmla="*/ 8772 h 17394"/>
              <a:gd name="connsiteX80-37173" fmla="*/ 3026 w 13816"/>
              <a:gd name="connsiteY80-37174" fmla="*/ 9010 h 17394"/>
              <a:gd name="connsiteX81-37175" fmla="*/ 1342 w 13816"/>
              <a:gd name="connsiteY81-37176" fmla="*/ 9643 h 17394"/>
              <a:gd name="connsiteX82-37177" fmla="*/ 308 w 13816"/>
              <a:gd name="connsiteY82-37178" fmla="*/ 9936 h 17394"/>
              <a:gd name="connsiteX83-37179" fmla="*/ 156 w 13816"/>
              <a:gd name="connsiteY83-37180" fmla="*/ 8790 h 17394"/>
              <a:gd name="connsiteX84-37181" fmla="*/ 135 w 13816"/>
              <a:gd name="connsiteY84-37182" fmla="*/ 6267 h 17394"/>
              <a:gd name="connsiteX0-37183" fmla="*/ 135 w 13816"/>
              <a:gd name="connsiteY0-37184" fmla="*/ 6267 h 17394"/>
              <a:gd name="connsiteX1-37185" fmla="*/ 779 w 13816"/>
              <a:gd name="connsiteY1-37186" fmla="*/ 5729 h 17394"/>
              <a:gd name="connsiteX2-37187" fmla="*/ 2207 w 13816"/>
              <a:gd name="connsiteY2-37188" fmla="*/ 5863 h 17394"/>
              <a:gd name="connsiteX3-37189" fmla="*/ 4002 w 13816"/>
              <a:gd name="connsiteY3-37190" fmla="*/ 5164 h 17394"/>
              <a:gd name="connsiteX4-37191" fmla="*/ 6333 w 13816"/>
              <a:gd name="connsiteY4-37192" fmla="*/ 3399 h 17394"/>
              <a:gd name="connsiteX5-37193" fmla="*/ 6905 w 13816"/>
              <a:gd name="connsiteY5-37194" fmla="*/ 2367 h 17394"/>
              <a:gd name="connsiteX6-37195" fmla="*/ 7079 w 13816"/>
              <a:gd name="connsiteY6-37196" fmla="*/ 2149 h 17394"/>
              <a:gd name="connsiteX7-37197" fmla="*/ 7300 w 13816"/>
              <a:gd name="connsiteY7-37198" fmla="*/ 826 h 17394"/>
              <a:gd name="connsiteX8-37199" fmla="*/ 7650 w 13816"/>
              <a:gd name="connsiteY8-37200" fmla="*/ 961 h 17394"/>
              <a:gd name="connsiteX9-37201" fmla="*/ 8006 w 13816"/>
              <a:gd name="connsiteY9-37202" fmla="*/ 1915 h 17394"/>
              <a:gd name="connsiteX10-37203" fmla="*/ 8738 w 13816"/>
              <a:gd name="connsiteY10-37204" fmla="*/ 752 h 17394"/>
              <a:gd name="connsiteX11-37205" fmla="*/ 8410 w 13816"/>
              <a:gd name="connsiteY11-37206" fmla="*/ 1546 h 17394"/>
              <a:gd name="connsiteX12-37207" fmla="*/ 9069 w 13816"/>
              <a:gd name="connsiteY12-37208" fmla="*/ 19 h 17394"/>
              <a:gd name="connsiteX13-37209" fmla="*/ 9555 w 13816"/>
              <a:gd name="connsiteY13-37210" fmla="*/ 14 h 17394"/>
              <a:gd name="connsiteX14-37211" fmla="*/ 9651 w 13816"/>
              <a:gd name="connsiteY14-37212" fmla="*/ 1200 h 17394"/>
              <a:gd name="connsiteX15-37213" fmla="*/ 11153 w 13816"/>
              <a:gd name="connsiteY15-37214" fmla="*/ 2983 h 17394"/>
              <a:gd name="connsiteX16-37215" fmla="*/ 11693 w 13816"/>
              <a:gd name="connsiteY16-37216" fmla="*/ 3664 h 17394"/>
              <a:gd name="connsiteX17-37217" fmla="*/ 12576 w 13816"/>
              <a:gd name="connsiteY17-37218" fmla="*/ 6051 h 17394"/>
              <a:gd name="connsiteX18-37219" fmla="*/ 13367 w 13816"/>
              <a:gd name="connsiteY18-37220" fmla="*/ 8807 h 17394"/>
              <a:gd name="connsiteX19-37221" fmla="*/ 13696 w 13816"/>
              <a:gd name="connsiteY19-37222" fmla="*/ 12100 h 17394"/>
              <a:gd name="connsiteX20-37223" fmla="*/ 13815 w 13816"/>
              <a:gd name="connsiteY20-37224" fmla="*/ 13260 h 17394"/>
              <a:gd name="connsiteX21-37225" fmla="*/ 13606 w 13816"/>
              <a:gd name="connsiteY21-37226" fmla="*/ 17062 h 17394"/>
              <a:gd name="connsiteX22-37227" fmla="*/ 13570 w 13816"/>
              <a:gd name="connsiteY22-37228" fmla="*/ 15178 h 17394"/>
              <a:gd name="connsiteX23-37229" fmla="*/ 13074 w 13816"/>
              <a:gd name="connsiteY23-37230" fmla="*/ 17053 h 17394"/>
              <a:gd name="connsiteX24-37231" fmla="*/ 13214 w 13816"/>
              <a:gd name="connsiteY24-37232" fmla="*/ 13308 h 17394"/>
              <a:gd name="connsiteX25-37233" fmla="*/ 12587 w 13816"/>
              <a:gd name="connsiteY25-37234" fmla="*/ 9413 h 17394"/>
              <a:gd name="connsiteX26-37235" fmla="*/ 12736 w 13816"/>
              <a:gd name="connsiteY26-37236" fmla="*/ 13350 h 17394"/>
              <a:gd name="connsiteX27-37237" fmla="*/ 12587 w 13816"/>
              <a:gd name="connsiteY27-37238" fmla="*/ 15135 h 17394"/>
              <a:gd name="connsiteX28-37239" fmla="*/ 12197 w 13816"/>
              <a:gd name="connsiteY28-37240" fmla="*/ 17220 h 17394"/>
              <a:gd name="connsiteX29-37241" fmla="*/ 12291 w 13816"/>
              <a:gd name="connsiteY29-37242" fmla="*/ 10366 h 17394"/>
              <a:gd name="connsiteX30-37243" fmla="*/ 11939 w 13816"/>
              <a:gd name="connsiteY30-37244" fmla="*/ 6415 h 17394"/>
              <a:gd name="connsiteX31-37245" fmla="*/ 11372 w 13816"/>
              <a:gd name="connsiteY31-37246" fmla="*/ 4727 h 17394"/>
              <a:gd name="connsiteX32-37247" fmla="*/ 11539 w 13816"/>
              <a:gd name="connsiteY32-37248" fmla="*/ 7113 h 17394"/>
              <a:gd name="connsiteX33-37249" fmla="*/ 11780 w 13816"/>
              <a:gd name="connsiteY33-37250" fmla="*/ 7984 h 17394"/>
              <a:gd name="connsiteX34-37251" fmla="*/ 12138 w 13816"/>
              <a:gd name="connsiteY34-37252" fmla="*/ 9938 h 17394"/>
              <a:gd name="connsiteX35-37253" fmla="*/ 11764 w 13816"/>
              <a:gd name="connsiteY35-37254" fmla="*/ 9257 h 17394"/>
              <a:gd name="connsiteX36-37255" fmla="*/ 12107 w 13816"/>
              <a:gd name="connsiteY36-37256" fmla="*/ 11970 h 17394"/>
              <a:gd name="connsiteX37-37257" fmla="*/ 12024 w 13816"/>
              <a:gd name="connsiteY37-37258" fmla="*/ 14201 h 17394"/>
              <a:gd name="connsiteX38-37259" fmla="*/ 11868 w 13816"/>
              <a:gd name="connsiteY38-37260" fmla="*/ 16611 h 17394"/>
              <a:gd name="connsiteX39-37261" fmla="*/ 11659 w 13816"/>
              <a:gd name="connsiteY39-37262" fmla="*/ 13325 h 17394"/>
              <a:gd name="connsiteX40-37263" fmla="*/ 11511 w 13816"/>
              <a:gd name="connsiteY40-37264" fmla="*/ 11252 h 17394"/>
              <a:gd name="connsiteX41-37265" fmla="*/ 10854 w 13816"/>
              <a:gd name="connsiteY41-37266" fmla="*/ 6212 h 17394"/>
              <a:gd name="connsiteX42-37267" fmla="*/ 11200 w 13816"/>
              <a:gd name="connsiteY42-37268" fmla="*/ 11757 h 17394"/>
              <a:gd name="connsiteX43-37269" fmla="*/ 11400 w 13816"/>
              <a:gd name="connsiteY43-37270" fmla="*/ 14285 h 17394"/>
              <a:gd name="connsiteX44-37271" fmla="*/ 11229 w 13816"/>
              <a:gd name="connsiteY44-37272" fmla="*/ 16746 h 17394"/>
              <a:gd name="connsiteX45-37273" fmla="*/ 11037 w 13816"/>
              <a:gd name="connsiteY45-37274" fmla="*/ 13822 h 17394"/>
              <a:gd name="connsiteX46-37275" fmla="*/ 10633 w 13816"/>
              <a:gd name="connsiteY46-37276" fmla="*/ 16705 h 17394"/>
              <a:gd name="connsiteX47-37277" fmla="*/ 10290 w 13816"/>
              <a:gd name="connsiteY47-37278" fmla="*/ 17020 h 17394"/>
              <a:gd name="connsiteX48-37279" fmla="*/ 10369 w 13816"/>
              <a:gd name="connsiteY48-37280" fmla="*/ 16578 h 17394"/>
              <a:gd name="connsiteX49-37281" fmla="*/ 10482 w 13816"/>
              <a:gd name="connsiteY49-37282" fmla="*/ 15449 h 17394"/>
              <a:gd name="connsiteX50-37283" fmla="*/ 10608 w 13816"/>
              <a:gd name="connsiteY50-37284" fmla="*/ 14870 h 17394"/>
              <a:gd name="connsiteX51-37285" fmla="*/ 10497 w 13816"/>
              <a:gd name="connsiteY51-37286" fmla="*/ 15401 h 17394"/>
              <a:gd name="connsiteX52-37287" fmla="*/ 10107 w 13816"/>
              <a:gd name="connsiteY52-37288" fmla="*/ 15775 h 17394"/>
              <a:gd name="connsiteX53-37289" fmla="*/ 10303 w 13816"/>
              <a:gd name="connsiteY53-37290" fmla="*/ 15076 h 17394"/>
              <a:gd name="connsiteX54-37291" fmla="*/ 10158 w 13816"/>
              <a:gd name="connsiteY54-37292" fmla="*/ 14496 h 17394"/>
              <a:gd name="connsiteX55-37293" fmla="*/ 10216 w 13816"/>
              <a:gd name="connsiteY55-37294" fmla="*/ 14890 h 17394"/>
              <a:gd name="connsiteX56-37295" fmla="*/ 10408 w 13816"/>
              <a:gd name="connsiteY56-37296" fmla="*/ 13974 h 17394"/>
              <a:gd name="connsiteX57-37297" fmla="*/ 10485 w 13816"/>
              <a:gd name="connsiteY57-37298" fmla="*/ 10024 h 17394"/>
              <a:gd name="connsiteX58-37299" fmla="*/ 10649 w 13816"/>
              <a:gd name="connsiteY58-37300" fmla="*/ 8335 h 17394"/>
              <a:gd name="connsiteX59-37301" fmla="*/ 10180 w 13816"/>
              <a:gd name="connsiteY59-37302" fmla="*/ 12175 h 17394"/>
              <a:gd name="connsiteX60-37303" fmla="*/ 9506 w 13816"/>
              <a:gd name="connsiteY60-37304" fmla="*/ 15374 h 17394"/>
              <a:gd name="connsiteX61-37305" fmla="*/ 9594 w 13816"/>
              <a:gd name="connsiteY61-37306" fmla="*/ 13462 h 17394"/>
              <a:gd name="connsiteX62-37307" fmla="*/ 9795 w 13816"/>
              <a:gd name="connsiteY62-37308" fmla="*/ 11851 h 17394"/>
              <a:gd name="connsiteX63-37309" fmla="*/ 8937 w 13816"/>
              <a:gd name="connsiteY63-37310" fmla="*/ 13356 h 17394"/>
              <a:gd name="connsiteX64-37311" fmla="*/ 9525 w 13816"/>
              <a:gd name="connsiteY64-37312" fmla="*/ 11442 h 17394"/>
              <a:gd name="connsiteX65-37313" fmla="*/ 9915 w 13816"/>
              <a:gd name="connsiteY65-37314" fmla="*/ 10099 h 17394"/>
              <a:gd name="connsiteX66-37315" fmla="*/ 10040 w 13816"/>
              <a:gd name="connsiteY66-37316" fmla="*/ 5442 h 17394"/>
              <a:gd name="connsiteX67-37317" fmla="*/ 8978 w 13816"/>
              <a:gd name="connsiteY67-37318" fmla="*/ 3964 h 17394"/>
              <a:gd name="connsiteX68-37319" fmla="*/ 8484 w 13816"/>
              <a:gd name="connsiteY68-37320" fmla="*/ 4537 h 17394"/>
              <a:gd name="connsiteX69-37321" fmla="*/ 7252 w 13816"/>
              <a:gd name="connsiteY69-37322" fmla="*/ 4964 h 17394"/>
              <a:gd name="connsiteX70-37323" fmla="*/ 6958 w 13816"/>
              <a:gd name="connsiteY70-37324" fmla="*/ 6450 h 17394"/>
              <a:gd name="connsiteX71-37325" fmla="*/ 6353 w 13816"/>
              <a:gd name="connsiteY71-37326" fmla="*/ 6132 h 17394"/>
              <a:gd name="connsiteX72-37327" fmla="*/ 6177 w 13816"/>
              <a:gd name="connsiteY72-37328" fmla="*/ 6663 h 17394"/>
              <a:gd name="connsiteX73-37329" fmla="*/ 5827 w 13816"/>
              <a:gd name="connsiteY73-37330" fmla="*/ 6935 h 17394"/>
              <a:gd name="connsiteX74-37331" fmla="*/ 5225 w 13816"/>
              <a:gd name="connsiteY74-37332" fmla="*/ 7260 h 17394"/>
              <a:gd name="connsiteX75-37333" fmla="*/ 5356 w 13816"/>
              <a:gd name="connsiteY75-37334" fmla="*/ 7171 h 17394"/>
              <a:gd name="connsiteX76-37335" fmla="*/ 5733 w 13816"/>
              <a:gd name="connsiteY76-37336" fmla="*/ 7016 h 17394"/>
              <a:gd name="connsiteX77-37337" fmla="*/ 5381 w 13816"/>
              <a:gd name="connsiteY77-37338" fmla="*/ 8413 h 17394"/>
              <a:gd name="connsiteX78-37339" fmla="*/ 4302 w 13816"/>
              <a:gd name="connsiteY78-37340" fmla="*/ 8344 h 17394"/>
              <a:gd name="connsiteX79-37341" fmla="*/ 3773 w 13816"/>
              <a:gd name="connsiteY79-37342" fmla="*/ 8772 h 17394"/>
              <a:gd name="connsiteX80-37343" fmla="*/ 3026 w 13816"/>
              <a:gd name="connsiteY80-37344" fmla="*/ 9010 h 17394"/>
              <a:gd name="connsiteX81-37345" fmla="*/ 1342 w 13816"/>
              <a:gd name="connsiteY81-37346" fmla="*/ 9643 h 17394"/>
              <a:gd name="connsiteX82-37347" fmla="*/ 308 w 13816"/>
              <a:gd name="connsiteY82-37348" fmla="*/ 9936 h 17394"/>
              <a:gd name="connsiteX83-37349" fmla="*/ 156 w 13816"/>
              <a:gd name="connsiteY83-37350" fmla="*/ 8790 h 17394"/>
              <a:gd name="connsiteX84-37351" fmla="*/ 135 w 13816"/>
              <a:gd name="connsiteY84-37352" fmla="*/ 6267 h 17394"/>
              <a:gd name="connsiteX0-37353" fmla="*/ 135 w 13816"/>
              <a:gd name="connsiteY0-37354" fmla="*/ 6267 h 17382"/>
              <a:gd name="connsiteX1-37355" fmla="*/ 779 w 13816"/>
              <a:gd name="connsiteY1-37356" fmla="*/ 5729 h 17382"/>
              <a:gd name="connsiteX2-37357" fmla="*/ 2207 w 13816"/>
              <a:gd name="connsiteY2-37358" fmla="*/ 5863 h 17382"/>
              <a:gd name="connsiteX3-37359" fmla="*/ 4002 w 13816"/>
              <a:gd name="connsiteY3-37360" fmla="*/ 5164 h 17382"/>
              <a:gd name="connsiteX4-37361" fmla="*/ 6333 w 13816"/>
              <a:gd name="connsiteY4-37362" fmla="*/ 3399 h 17382"/>
              <a:gd name="connsiteX5-37363" fmla="*/ 6905 w 13816"/>
              <a:gd name="connsiteY5-37364" fmla="*/ 2367 h 17382"/>
              <a:gd name="connsiteX6-37365" fmla="*/ 7079 w 13816"/>
              <a:gd name="connsiteY6-37366" fmla="*/ 2149 h 17382"/>
              <a:gd name="connsiteX7-37367" fmla="*/ 7300 w 13816"/>
              <a:gd name="connsiteY7-37368" fmla="*/ 826 h 17382"/>
              <a:gd name="connsiteX8-37369" fmla="*/ 7650 w 13816"/>
              <a:gd name="connsiteY8-37370" fmla="*/ 961 h 17382"/>
              <a:gd name="connsiteX9-37371" fmla="*/ 8006 w 13816"/>
              <a:gd name="connsiteY9-37372" fmla="*/ 1915 h 17382"/>
              <a:gd name="connsiteX10-37373" fmla="*/ 8738 w 13816"/>
              <a:gd name="connsiteY10-37374" fmla="*/ 752 h 17382"/>
              <a:gd name="connsiteX11-37375" fmla="*/ 8410 w 13816"/>
              <a:gd name="connsiteY11-37376" fmla="*/ 1546 h 17382"/>
              <a:gd name="connsiteX12-37377" fmla="*/ 9069 w 13816"/>
              <a:gd name="connsiteY12-37378" fmla="*/ 19 h 17382"/>
              <a:gd name="connsiteX13-37379" fmla="*/ 9555 w 13816"/>
              <a:gd name="connsiteY13-37380" fmla="*/ 14 h 17382"/>
              <a:gd name="connsiteX14-37381" fmla="*/ 9651 w 13816"/>
              <a:gd name="connsiteY14-37382" fmla="*/ 1200 h 17382"/>
              <a:gd name="connsiteX15-37383" fmla="*/ 11153 w 13816"/>
              <a:gd name="connsiteY15-37384" fmla="*/ 2983 h 17382"/>
              <a:gd name="connsiteX16-37385" fmla="*/ 11693 w 13816"/>
              <a:gd name="connsiteY16-37386" fmla="*/ 3664 h 17382"/>
              <a:gd name="connsiteX17-37387" fmla="*/ 12576 w 13816"/>
              <a:gd name="connsiteY17-37388" fmla="*/ 6051 h 17382"/>
              <a:gd name="connsiteX18-37389" fmla="*/ 13367 w 13816"/>
              <a:gd name="connsiteY18-37390" fmla="*/ 8807 h 17382"/>
              <a:gd name="connsiteX19-37391" fmla="*/ 13696 w 13816"/>
              <a:gd name="connsiteY19-37392" fmla="*/ 12100 h 17382"/>
              <a:gd name="connsiteX20-37393" fmla="*/ 13815 w 13816"/>
              <a:gd name="connsiteY20-37394" fmla="*/ 13260 h 17382"/>
              <a:gd name="connsiteX21-37395" fmla="*/ 13606 w 13816"/>
              <a:gd name="connsiteY21-37396" fmla="*/ 17062 h 17382"/>
              <a:gd name="connsiteX22-37397" fmla="*/ 13570 w 13816"/>
              <a:gd name="connsiteY22-37398" fmla="*/ 15178 h 17382"/>
              <a:gd name="connsiteX23-37399" fmla="*/ 13074 w 13816"/>
              <a:gd name="connsiteY23-37400" fmla="*/ 17053 h 17382"/>
              <a:gd name="connsiteX24-37401" fmla="*/ 13214 w 13816"/>
              <a:gd name="connsiteY24-37402" fmla="*/ 13308 h 17382"/>
              <a:gd name="connsiteX25-37403" fmla="*/ 12587 w 13816"/>
              <a:gd name="connsiteY25-37404" fmla="*/ 9413 h 17382"/>
              <a:gd name="connsiteX26-37405" fmla="*/ 12736 w 13816"/>
              <a:gd name="connsiteY26-37406" fmla="*/ 13350 h 17382"/>
              <a:gd name="connsiteX27-37407" fmla="*/ 12796 w 13816"/>
              <a:gd name="connsiteY27-37408" fmla="*/ 14900 h 17382"/>
              <a:gd name="connsiteX28-37409" fmla="*/ 12197 w 13816"/>
              <a:gd name="connsiteY28-37410" fmla="*/ 17220 h 17382"/>
              <a:gd name="connsiteX29-37411" fmla="*/ 12291 w 13816"/>
              <a:gd name="connsiteY29-37412" fmla="*/ 10366 h 17382"/>
              <a:gd name="connsiteX30-37413" fmla="*/ 11939 w 13816"/>
              <a:gd name="connsiteY30-37414" fmla="*/ 6415 h 17382"/>
              <a:gd name="connsiteX31-37415" fmla="*/ 11372 w 13816"/>
              <a:gd name="connsiteY31-37416" fmla="*/ 4727 h 17382"/>
              <a:gd name="connsiteX32-37417" fmla="*/ 11539 w 13816"/>
              <a:gd name="connsiteY32-37418" fmla="*/ 7113 h 17382"/>
              <a:gd name="connsiteX33-37419" fmla="*/ 11780 w 13816"/>
              <a:gd name="connsiteY33-37420" fmla="*/ 7984 h 17382"/>
              <a:gd name="connsiteX34-37421" fmla="*/ 12138 w 13816"/>
              <a:gd name="connsiteY34-37422" fmla="*/ 9938 h 17382"/>
              <a:gd name="connsiteX35-37423" fmla="*/ 11764 w 13816"/>
              <a:gd name="connsiteY35-37424" fmla="*/ 9257 h 17382"/>
              <a:gd name="connsiteX36-37425" fmla="*/ 12107 w 13816"/>
              <a:gd name="connsiteY36-37426" fmla="*/ 11970 h 17382"/>
              <a:gd name="connsiteX37-37427" fmla="*/ 12024 w 13816"/>
              <a:gd name="connsiteY37-37428" fmla="*/ 14201 h 17382"/>
              <a:gd name="connsiteX38-37429" fmla="*/ 11868 w 13816"/>
              <a:gd name="connsiteY38-37430" fmla="*/ 16611 h 17382"/>
              <a:gd name="connsiteX39-37431" fmla="*/ 11659 w 13816"/>
              <a:gd name="connsiteY39-37432" fmla="*/ 13325 h 17382"/>
              <a:gd name="connsiteX40-37433" fmla="*/ 11511 w 13816"/>
              <a:gd name="connsiteY40-37434" fmla="*/ 11252 h 17382"/>
              <a:gd name="connsiteX41-37435" fmla="*/ 10854 w 13816"/>
              <a:gd name="connsiteY41-37436" fmla="*/ 6212 h 17382"/>
              <a:gd name="connsiteX42-37437" fmla="*/ 11200 w 13816"/>
              <a:gd name="connsiteY42-37438" fmla="*/ 11757 h 17382"/>
              <a:gd name="connsiteX43-37439" fmla="*/ 11400 w 13816"/>
              <a:gd name="connsiteY43-37440" fmla="*/ 14285 h 17382"/>
              <a:gd name="connsiteX44-37441" fmla="*/ 11229 w 13816"/>
              <a:gd name="connsiteY44-37442" fmla="*/ 16746 h 17382"/>
              <a:gd name="connsiteX45-37443" fmla="*/ 11037 w 13816"/>
              <a:gd name="connsiteY45-37444" fmla="*/ 13822 h 17382"/>
              <a:gd name="connsiteX46-37445" fmla="*/ 10633 w 13816"/>
              <a:gd name="connsiteY46-37446" fmla="*/ 16705 h 17382"/>
              <a:gd name="connsiteX47-37447" fmla="*/ 10290 w 13816"/>
              <a:gd name="connsiteY47-37448" fmla="*/ 17020 h 17382"/>
              <a:gd name="connsiteX48-37449" fmla="*/ 10369 w 13816"/>
              <a:gd name="connsiteY48-37450" fmla="*/ 16578 h 17382"/>
              <a:gd name="connsiteX49-37451" fmla="*/ 10482 w 13816"/>
              <a:gd name="connsiteY49-37452" fmla="*/ 15449 h 17382"/>
              <a:gd name="connsiteX50-37453" fmla="*/ 10608 w 13816"/>
              <a:gd name="connsiteY50-37454" fmla="*/ 14870 h 17382"/>
              <a:gd name="connsiteX51-37455" fmla="*/ 10497 w 13816"/>
              <a:gd name="connsiteY51-37456" fmla="*/ 15401 h 17382"/>
              <a:gd name="connsiteX52-37457" fmla="*/ 10107 w 13816"/>
              <a:gd name="connsiteY52-37458" fmla="*/ 15775 h 17382"/>
              <a:gd name="connsiteX53-37459" fmla="*/ 10303 w 13816"/>
              <a:gd name="connsiteY53-37460" fmla="*/ 15076 h 17382"/>
              <a:gd name="connsiteX54-37461" fmla="*/ 10158 w 13816"/>
              <a:gd name="connsiteY54-37462" fmla="*/ 14496 h 17382"/>
              <a:gd name="connsiteX55-37463" fmla="*/ 10216 w 13816"/>
              <a:gd name="connsiteY55-37464" fmla="*/ 14890 h 17382"/>
              <a:gd name="connsiteX56-37465" fmla="*/ 10408 w 13816"/>
              <a:gd name="connsiteY56-37466" fmla="*/ 13974 h 17382"/>
              <a:gd name="connsiteX57-37467" fmla="*/ 10485 w 13816"/>
              <a:gd name="connsiteY57-37468" fmla="*/ 10024 h 17382"/>
              <a:gd name="connsiteX58-37469" fmla="*/ 10649 w 13816"/>
              <a:gd name="connsiteY58-37470" fmla="*/ 8335 h 17382"/>
              <a:gd name="connsiteX59-37471" fmla="*/ 10180 w 13816"/>
              <a:gd name="connsiteY59-37472" fmla="*/ 12175 h 17382"/>
              <a:gd name="connsiteX60-37473" fmla="*/ 9506 w 13816"/>
              <a:gd name="connsiteY60-37474" fmla="*/ 15374 h 17382"/>
              <a:gd name="connsiteX61-37475" fmla="*/ 9594 w 13816"/>
              <a:gd name="connsiteY61-37476" fmla="*/ 13462 h 17382"/>
              <a:gd name="connsiteX62-37477" fmla="*/ 9795 w 13816"/>
              <a:gd name="connsiteY62-37478" fmla="*/ 11851 h 17382"/>
              <a:gd name="connsiteX63-37479" fmla="*/ 8937 w 13816"/>
              <a:gd name="connsiteY63-37480" fmla="*/ 13356 h 17382"/>
              <a:gd name="connsiteX64-37481" fmla="*/ 9525 w 13816"/>
              <a:gd name="connsiteY64-37482" fmla="*/ 11442 h 17382"/>
              <a:gd name="connsiteX65-37483" fmla="*/ 9915 w 13816"/>
              <a:gd name="connsiteY65-37484" fmla="*/ 10099 h 17382"/>
              <a:gd name="connsiteX66-37485" fmla="*/ 10040 w 13816"/>
              <a:gd name="connsiteY66-37486" fmla="*/ 5442 h 17382"/>
              <a:gd name="connsiteX67-37487" fmla="*/ 8978 w 13816"/>
              <a:gd name="connsiteY67-37488" fmla="*/ 3964 h 17382"/>
              <a:gd name="connsiteX68-37489" fmla="*/ 8484 w 13816"/>
              <a:gd name="connsiteY68-37490" fmla="*/ 4537 h 17382"/>
              <a:gd name="connsiteX69-37491" fmla="*/ 7252 w 13816"/>
              <a:gd name="connsiteY69-37492" fmla="*/ 4964 h 17382"/>
              <a:gd name="connsiteX70-37493" fmla="*/ 6958 w 13816"/>
              <a:gd name="connsiteY70-37494" fmla="*/ 6450 h 17382"/>
              <a:gd name="connsiteX71-37495" fmla="*/ 6353 w 13816"/>
              <a:gd name="connsiteY71-37496" fmla="*/ 6132 h 17382"/>
              <a:gd name="connsiteX72-37497" fmla="*/ 6177 w 13816"/>
              <a:gd name="connsiteY72-37498" fmla="*/ 6663 h 17382"/>
              <a:gd name="connsiteX73-37499" fmla="*/ 5827 w 13816"/>
              <a:gd name="connsiteY73-37500" fmla="*/ 6935 h 17382"/>
              <a:gd name="connsiteX74-37501" fmla="*/ 5225 w 13816"/>
              <a:gd name="connsiteY74-37502" fmla="*/ 7260 h 17382"/>
              <a:gd name="connsiteX75-37503" fmla="*/ 5356 w 13816"/>
              <a:gd name="connsiteY75-37504" fmla="*/ 7171 h 17382"/>
              <a:gd name="connsiteX76-37505" fmla="*/ 5733 w 13816"/>
              <a:gd name="connsiteY76-37506" fmla="*/ 7016 h 17382"/>
              <a:gd name="connsiteX77-37507" fmla="*/ 5381 w 13816"/>
              <a:gd name="connsiteY77-37508" fmla="*/ 8413 h 17382"/>
              <a:gd name="connsiteX78-37509" fmla="*/ 4302 w 13816"/>
              <a:gd name="connsiteY78-37510" fmla="*/ 8344 h 17382"/>
              <a:gd name="connsiteX79-37511" fmla="*/ 3773 w 13816"/>
              <a:gd name="connsiteY79-37512" fmla="*/ 8772 h 17382"/>
              <a:gd name="connsiteX80-37513" fmla="*/ 3026 w 13816"/>
              <a:gd name="connsiteY80-37514" fmla="*/ 9010 h 17382"/>
              <a:gd name="connsiteX81-37515" fmla="*/ 1342 w 13816"/>
              <a:gd name="connsiteY81-37516" fmla="*/ 9643 h 17382"/>
              <a:gd name="connsiteX82-37517" fmla="*/ 308 w 13816"/>
              <a:gd name="connsiteY82-37518" fmla="*/ 9936 h 17382"/>
              <a:gd name="connsiteX83-37519" fmla="*/ 156 w 13816"/>
              <a:gd name="connsiteY83-37520" fmla="*/ 8790 h 17382"/>
              <a:gd name="connsiteX84-37521" fmla="*/ 135 w 13816"/>
              <a:gd name="connsiteY84-37522" fmla="*/ 6267 h 17382"/>
              <a:gd name="connsiteX0-37523" fmla="*/ 135 w 13816"/>
              <a:gd name="connsiteY0-37524" fmla="*/ 6267 h 17382"/>
              <a:gd name="connsiteX1-37525" fmla="*/ 779 w 13816"/>
              <a:gd name="connsiteY1-37526" fmla="*/ 5729 h 17382"/>
              <a:gd name="connsiteX2-37527" fmla="*/ 2207 w 13816"/>
              <a:gd name="connsiteY2-37528" fmla="*/ 5863 h 17382"/>
              <a:gd name="connsiteX3-37529" fmla="*/ 4002 w 13816"/>
              <a:gd name="connsiteY3-37530" fmla="*/ 5164 h 17382"/>
              <a:gd name="connsiteX4-37531" fmla="*/ 6333 w 13816"/>
              <a:gd name="connsiteY4-37532" fmla="*/ 3399 h 17382"/>
              <a:gd name="connsiteX5-37533" fmla="*/ 6905 w 13816"/>
              <a:gd name="connsiteY5-37534" fmla="*/ 2367 h 17382"/>
              <a:gd name="connsiteX6-37535" fmla="*/ 7079 w 13816"/>
              <a:gd name="connsiteY6-37536" fmla="*/ 2149 h 17382"/>
              <a:gd name="connsiteX7-37537" fmla="*/ 7300 w 13816"/>
              <a:gd name="connsiteY7-37538" fmla="*/ 826 h 17382"/>
              <a:gd name="connsiteX8-37539" fmla="*/ 7650 w 13816"/>
              <a:gd name="connsiteY8-37540" fmla="*/ 961 h 17382"/>
              <a:gd name="connsiteX9-37541" fmla="*/ 8006 w 13816"/>
              <a:gd name="connsiteY9-37542" fmla="*/ 1915 h 17382"/>
              <a:gd name="connsiteX10-37543" fmla="*/ 8738 w 13816"/>
              <a:gd name="connsiteY10-37544" fmla="*/ 752 h 17382"/>
              <a:gd name="connsiteX11-37545" fmla="*/ 8410 w 13816"/>
              <a:gd name="connsiteY11-37546" fmla="*/ 1546 h 17382"/>
              <a:gd name="connsiteX12-37547" fmla="*/ 9069 w 13816"/>
              <a:gd name="connsiteY12-37548" fmla="*/ 19 h 17382"/>
              <a:gd name="connsiteX13-37549" fmla="*/ 9555 w 13816"/>
              <a:gd name="connsiteY13-37550" fmla="*/ 14 h 17382"/>
              <a:gd name="connsiteX14-37551" fmla="*/ 9651 w 13816"/>
              <a:gd name="connsiteY14-37552" fmla="*/ 1200 h 17382"/>
              <a:gd name="connsiteX15-37553" fmla="*/ 11153 w 13816"/>
              <a:gd name="connsiteY15-37554" fmla="*/ 2983 h 17382"/>
              <a:gd name="connsiteX16-37555" fmla="*/ 11693 w 13816"/>
              <a:gd name="connsiteY16-37556" fmla="*/ 3664 h 17382"/>
              <a:gd name="connsiteX17-37557" fmla="*/ 12576 w 13816"/>
              <a:gd name="connsiteY17-37558" fmla="*/ 6051 h 17382"/>
              <a:gd name="connsiteX18-37559" fmla="*/ 13367 w 13816"/>
              <a:gd name="connsiteY18-37560" fmla="*/ 8807 h 17382"/>
              <a:gd name="connsiteX19-37561" fmla="*/ 13696 w 13816"/>
              <a:gd name="connsiteY19-37562" fmla="*/ 12100 h 17382"/>
              <a:gd name="connsiteX20-37563" fmla="*/ 13815 w 13816"/>
              <a:gd name="connsiteY20-37564" fmla="*/ 13260 h 17382"/>
              <a:gd name="connsiteX21-37565" fmla="*/ 13606 w 13816"/>
              <a:gd name="connsiteY21-37566" fmla="*/ 17062 h 17382"/>
              <a:gd name="connsiteX22-37567" fmla="*/ 13570 w 13816"/>
              <a:gd name="connsiteY22-37568" fmla="*/ 15178 h 17382"/>
              <a:gd name="connsiteX23-37569" fmla="*/ 13074 w 13816"/>
              <a:gd name="connsiteY23-37570" fmla="*/ 17053 h 17382"/>
              <a:gd name="connsiteX24-37571" fmla="*/ 13214 w 13816"/>
              <a:gd name="connsiteY24-37572" fmla="*/ 13308 h 17382"/>
              <a:gd name="connsiteX25-37573" fmla="*/ 12587 w 13816"/>
              <a:gd name="connsiteY25-37574" fmla="*/ 9413 h 17382"/>
              <a:gd name="connsiteX26-37575" fmla="*/ 12736 w 13816"/>
              <a:gd name="connsiteY26-37576" fmla="*/ 13350 h 17382"/>
              <a:gd name="connsiteX27-37577" fmla="*/ 12796 w 13816"/>
              <a:gd name="connsiteY27-37578" fmla="*/ 14900 h 17382"/>
              <a:gd name="connsiteX28-37579" fmla="*/ 12197 w 13816"/>
              <a:gd name="connsiteY28-37580" fmla="*/ 17220 h 17382"/>
              <a:gd name="connsiteX29-37581" fmla="*/ 12291 w 13816"/>
              <a:gd name="connsiteY29-37582" fmla="*/ 10366 h 17382"/>
              <a:gd name="connsiteX30-37583" fmla="*/ 11939 w 13816"/>
              <a:gd name="connsiteY30-37584" fmla="*/ 6415 h 17382"/>
              <a:gd name="connsiteX31-37585" fmla="*/ 11372 w 13816"/>
              <a:gd name="connsiteY31-37586" fmla="*/ 4727 h 17382"/>
              <a:gd name="connsiteX32-37587" fmla="*/ 11539 w 13816"/>
              <a:gd name="connsiteY32-37588" fmla="*/ 7113 h 17382"/>
              <a:gd name="connsiteX33-37589" fmla="*/ 11780 w 13816"/>
              <a:gd name="connsiteY33-37590" fmla="*/ 7984 h 17382"/>
              <a:gd name="connsiteX34-37591" fmla="*/ 12138 w 13816"/>
              <a:gd name="connsiteY34-37592" fmla="*/ 9938 h 17382"/>
              <a:gd name="connsiteX35-37593" fmla="*/ 11764 w 13816"/>
              <a:gd name="connsiteY35-37594" fmla="*/ 9257 h 17382"/>
              <a:gd name="connsiteX36-37595" fmla="*/ 12107 w 13816"/>
              <a:gd name="connsiteY36-37596" fmla="*/ 11970 h 17382"/>
              <a:gd name="connsiteX37-37597" fmla="*/ 12024 w 13816"/>
              <a:gd name="connsiteY37-37598" fmla="*/ 14201 h 17382"/>
              <a:gd name="connsiteX38-37599" fmla="*/ 11868 w 13816"/>
              <a:gd name="connsiteY38-37600" fmla="*/ 16611 h 17382"/>
              <a:gd name="connsiteX39-37601" fmla="*/ 11878 w 13816"/>
              <a:gd name="connsiteY39-37602" fmla="*/ 15532 h 17382"/>
              <a:gd name="connsiteX40-37603" fmla="*/ 11659 w 13816"/>
              <a:gd name="connsiteY40-37604" fmla="*/ 13325 h 17382"/>
              <a:gd name="connsiteX41-37605" fmla="*/ 11511 w 13816"/>
              <a:gd name="connsiteY41-37606" fmla="*/ 11252 h 17382"/>
              <a:gd name="connsiteX42-37607" fmla="*/ 10854 w 13816"/>
              <a:gd name="connsiteY42-37608" fmla="*/ 6212 h 17382"/>
              <a:gd name="connsiteX43-37609" fmla="*/ 11200 w 13816"/>
              <a:gd name="connsiteY43-37610" fmla="*/ 11757 h 17382"/>
              <a:gd name="connsiteX44-37611" fmla="*/ 11400 w 13816"/>
              <a:gd name="connsiteY44-37612" fmla="*/ 14285 h 17382"/>
              <a:gd name="connsiteX45-37613" fmla="*/ 11229 w 13816"/>
              <a:gd name="connsiteY45-37614" fmla="*/ 16746 h 17382"/>
              <a:gd name="connsiteX46-37615" fmla="*/ 11037 w 13816"/>
              <a:gd name="connsiteY46-37616" fmla="*/ 13822 h 17382"/>
              <a:gd name="connsiteX47-37617" fmla="*/ 10633 w 13816"/>
              <a:gd name="connsiteY47-37618" fmla="*/ 16705 h 17382"/>
              <a:gd name="connsiteX48-37619" fmla="*/ 10290 w 13816"/>
              <a:gd name="connsiteY48-37620" fmla="*/ 17020 h 17382"/>
              <a:gd name="connsiteX49-37621" fmla="*/ 10369 w 13816"/>
              <a:gd name="connsiteY49-37622" fmla="*/ 16578 h 17382"/>
              <a:gd name="connsiteX50-37623" fmla="*/ 10482 w 13816"/>
              <a:gd name="connsiteY50-37624" fmla="*/ 15449 h 17382"/>
              <a:gd name="connsiteX51-37625" fmla="*/ 10608 w 13816"/>
              <a:gd name="connsiteY51-37626" fmla="*/ 14870 h 17382"/>
              <a:gd name="connsiteX52-37627" fmla="*/ 10497 w 13816"/>
              <a:gd name="connsiteY52-37628" fmla="*/ 15401 h 17382"/>
              <a:gd name="connsiteX53-37629" fmla="*/ 10107 w 13816"/>
              <a:gd name="connsiteY53-37630" fmla="*/ 15775 h 17382"/>
              <a:gd name="connsiteX54-37631" fmla="*/ 10303 w 13816"/>
              <a:gd name="connsiteY54-37632" fmla="*/ 15076 h 17382"/>
              <a:gd name="connsiteX55-37633" fmla="*/ 10158 w 13816"/>
              <a:gd name="connsiteY55-37634" fmla="*/ 14496 h 17382"/>
              <a:gd name="connsiteX56-37635" fmla="*/ 10216 w 13816"/>
              <a:gd name="connsiteY56-37636" fmla="*/ 14890 h 17382"/>
              <a:gd name="connsiteX57-37637" fmla="*/ 10408 w 13816"/>
              <a:gd name="connsiteY57-37638" fmla="*/ 13974 h 17382"/>
              <a:gd name="connsiteX58-37639" fmla="*/ 10485 w 13816"/>
              <a:gd name="connsiteY58-37640" fmla="*/ 10024 h 17382"/>
              <a:gd name="connsiteX59-37641" fmla="*/ 10649 w 13816"/>
              <a:gd name="connsiteY59-37642" fmla="*/ 8335 h 17382"/>
              <a:gd name="connsiteX60-37643" fmla="*/ 10180 w 13816"/>
              <a:gd name="connsiteY60-37644" fmla="*/ 12175 h 17382"/>
              <a:gd name="connsiteX61-37645" fmla="*/ 9506 w 13816"/>
              <a:gd name="connsiteY61-37646" fmla="*/ 15374 h 17382"/>
              <a:gd name="connsiteX62-37647" fmla="*/ 9594 w 13816"/>
              <a:gd name="connsiteY62-37648" fmla="*/ 13462 h 17382"/>
              <a:gd name="connsiteX63-37649" fmla="*/ 9795 w 13816"/>
              <a:gd name="connsiteY63-37650" fmla="*/ 11851 h 17382"/>
              <a:gd name="connsiteX64-37651" fmla="*/ 8937 w 13816"/>
              <a:gd name="connsiteY64-37652" fmla="*/ 13356 h 17382"/>
              <a:gd name="connsiteX65-37653" fmla="*/ 9525 w 13816"/>
              <a:gd name="connsiteY65-37654" fmla="*/ 11442 h 17382"/>
              <a:gd name="connsiteX66-37655" fmla="*/ 9915 w 13816"/>
              <a:gd name="connsiteY66-37656" fmla="*/ 10099 h 17382"/>
              <a:gd name="connsiteX67-37657" fmla="*/ 10040 w 13816"/>
              <a:gd name="connsiteY67-37658" fmla="*/ 5442 h 17382"/>
              <a:gd name="connsiteX68-37659" fmla="*/ 8978 w 13816"/>
              <a:gd name="connsiteY68-37660" fmla="*/ 3964 h 17382"/>
              <a:gd name="connsiteX69-37661" fmla="*/ 8484 w 13816"/>
              <a:gd name="connsiteY69-37662" fmla="*/ 4537 h 17382"/>
              <a:gd name="connsiteX70-37663" fmla="*/ 7252 w 13816"/>
              <a:gd name="connsiteY70-37664" fmla="*/ 4964 h 17382"/>
              <a:gd name="connsiteX71-37665" fmla="*/ 6958 w 13816"/>
              <a:gd name="connsiteY71-37666" fmla="*/ 6450 h 17382"/>
              <a:gd name="connsiteX72-37667" fmla="*/ 6353 w 13816"/>
              <a:gd name="connsiteY72-37668" fmla="*/ 6132 h 17382"/>
              <a:gd name="connsiteX73-37669" fmla="*/ 6177 w 13816"/>
              <a:gd name="connsiteY73-37670" fmla="*/ 6663 h 17382"/>
              <a:gd name="connsiteX74-37671" fmla="*/ 5827 w 13816"/>
              <a:gd name="connsiteY74-37672" fmla="*/ 6935 h 17382"/>
              <a:gd name="connsiteX75-37673" fmla="*/ 5225 w 13816"/>
              <a:gd name="connsiteY75-37674" fmla="*/ 7260 h 17382"/>
              <a:gd name="connsiteX76-37675" fmla="*/ 5356 w 13816"/>
              <a:gd name="connsiteY76-37676" fmla="*/ 7171 h 17382"/>
              <a:gd name="connsiteX77-37677" fmla="*/ 5733 w 13816"/>
              <a:gd name="connsiteY77-37678" fmla="*/ 7016 h 17382"/>
              <a:gd name="connsiteX78-37679" fmla="*/ 5381 w 13816"/>
              <a:gd name="connsiteY78-37680" fmla="*/ 8413 h 17382"/>
              <a:gd name="connsiteX79-37681" fmla="*/ 4302 w 13816"/>
              <a:gd name="connsiteY79-37682" fmla="*/ 8344 h 17382"/>
              <a:gd name="connsiteX80-37683" fmla="*/ 3773 w 13816"/>
              <a:gd name="connsiteY80-37684" fmla="*/ 8772 h 17382"/>
              <a:gd name="connsiteX81-37685" fmla="*/ 3026 w 13816"/>
              <a:gd name="connsiteY81-37686" fmla="*/ 9010 h 17382"/>
              <a:gd name="connsiteX82-37687" fmla="*/ 1342 w 13816"/>
              <a:gd name="connsiteY82-37688" fmla="*/ 9643 h 17382"/>
              <a:gd name="connsiteX83-37689" fmla="*/ 308 w 13816"/>
              <a:gd name="connsiteY83-37690" fmla="*/ 9936 h 17382"/>
              <a:gd name="connsiteX84-37691" fmla="*/ 156 w 13816"/>
              <a:gd name="connsiteY84-37692" fmla="*/ 8790 h 17382"/>
              <a:gd name="connsiteX85" fmla="*/ 135 w 13816"/>
              <a:gd name="connsiteY85" fmla="*/ 6267 h 17382"/>
              <a:gd name="connsiteX0-37693" fmla="*/ 135 w 13816"/>
              <a:gd name="connsiteY0-37694" fmla="*/ 6267 h 17382"/>
              <a:gd name="connsiteX1-37695" fmla="*/ 779 w 13816"/>
              <a:gd name="connsiteY1-37696" fmla="*/ 5729 h 17382"/>
              <a:gd name="connsiteX2-37697" fmla="*/ 2207 w 13816"/>
              <a:gd name="connsiteY2-37698" fmla="*/ 5863 h 17382"/>
              <a:gd name="connsiteX3-37699" fmla="*/ 4002 w 13816"/>
              <a:gd name="connsiteY3-37700" fmla="*/ 5164 h 17382"/>
              <a:gd name="connsiteX4-37701" fmla="*/ 6333 w 13816"/>
              <a:gd name="connsiteY4-37702" fmla="*/ 3399 h 17382"/>
              <a:gd name="connsiteX5-37703" fmla="*/ 6905 w 13816"/>
              <a:gd name="connsiteY5-37704" fmla="*/ 2367 h 17382"/>
              <a:gd name="connsiteX6-37705" fmla="*/ 7079 w 13816"/>
              <a:gd name="connsiteY6-37706" fmla="*/ 2149 h 17382"/>
              <a:gd name="connsiteX7-37707" fmla="*/ 7300 w 13816"/>
              <a:gd name="connsiteY7-37708" fmla="*/ 826 h 17382"/>
              <a:gd name="connsiteX8-37709" fmla="*/ 7650 w 13816"/>
              <a:gd name="connsiteY8-37710" fmla="*/ 961 h 17382"/>
              <a:gd name="connsiteX9-37711" fmla="*/ 8006 w 13816"/>
              <a:gd name="connsiteY9-37712" fmla="*/ 1915 h 17382"/>
              <a:gd name="connsiteX10-37713" fmla="*/ 8738 w 13816"/>
              <a:gd name="connsiteY10-37714" fmla="*/ 752 h 17382"/>
              <a:gd name="connsiteX11-37715" fmla="*/ 8410 w 13816"/>
              <a:gd name="connsiteY11-37716" fmla="*/ 1546 h 17382"/>
              <a:gd name="connsiteX12-37717" fmla="*/ 9069 w 13816"/>
              <a:gd name="connsiteY12-37718" fmla="*/ 19 h 17382"/>
              <a:gd name="connsiteX13-37719" fmla="*/ 9555 w 13816"/>
              <a:gd name="connsiteY13-37720" fmla="*/ 14 h 17382"/>
              <a:gd name="connsiteX14-37721" fmla="*/ 9651 w 13816"/>
              <a:gd name="connsiteY14-37722" fmla="*/ 1200 h 17382"/>
              <a:gd name="connsiteX15-37723" fmla="*/ 11153 w 13816"/>
              <a:gd name="connsiteY15-37724" fmla="*/ 2983 h 17382"/>
              <a:gd name="connsiteX16-37725" fmla="*/ 11693 w 13816"/>
              <a:gd name="connsiteY16-37726" fmla="*/ 3664 h 17382"/>
              <a:gd name="connsiteX17-37727" fmla="*/ 12576 w 13816"/>
              <a:gd name="connsiteY17-37728" fmla="*/ 6051 h 17382"/>
              <a:gd name="connsiteX18-37729" fmla="*/ 13367 w 13816"/>
              <a:gd name="connsiteY18-37730" fmla="*/ 8807 h 17382"/>
              <a:gd name="connsiteX19-37731" fmla="*/ 13696 w 13816"/>
              <a:gd name="connsiteY19-37732" fmla="*/ 12100 h 17382"/>
              <a:gd name="connsiteX20-37733" fmla="*/ 13815 w 13816"/>
              <a:gd name="connsiteY20-37734" fmla="*/ 13260 h 17382"/>
              <a:gd name="connsiteX21-37735" fmla="*/ 13606 w 13816"/>
              <a:gd name="connsiteY21-37736" fmla="*/ 17062 h 17382"/>
              <a:gd name="connsiteX22-37737" fmla="*/ 13570 w 13816"/>
              <a:gd name="connsiteY22-37738" fmla="*/ 15178 h 17382"/>
              <a:gd name="connsiteX23-37739" fmla="*/ 13074 w 13816"/>
              <a:gd name="connsiteY23-37740" fmla="*/ 17053 h 17382"/>
              <a:gd name="connsiteX24-37741" fmla="*/ 13214 w 13816"/>
              <a:gd name="connsiteY24-37742" fmla="*/ 13308 h 17382"/>
              <a:gd name="connsiteX25-37743" fmla="*/ 12587 w 13816"/>
              <a:gd name="connsiteY25-37744" fmla="*/ 9413 h 17382"/>
              <a:gd name="connsiteX26-37745" fmla="*/ 12736 w 13816"/>
              <a:gd name="connsiteY26-37746" fmla="*/ 13350 h 17382"/>
              <a:gd name="connsiteX27-37747" fmla="*/ 12796 w 13816"/>
              <a:gd name="connsiteY27-37748" fmla="*/ 14900 h 17382"/>
              <a:gd name="connsiteX28-37749" fmla="*/ 12197 w 13816"/>
              <a:gd name="connsiteY28-37750" fmla="*/ 17220 h 17382"/>
              <a:gd name="connsiteX29-37751" fmla="*/ 12291 w 13816"/>
              <a:gd name="connsiteY29-37752" fmla="*/ 10366 h 17382"/>
              <a:gd name="connsiteX30-37753" fmla="*/ 11939 w 13816"/>
              <a:gd name="connsiteY30-37754" fmla="*/ 6415 h 17382"/>
              <a:gd name="connsiteX31-37755" fmla="*/ 11372 w 13816"/>
              <a:gd name="connsiteY31-37756" fmla="*/ 4727 h 17382"/>
              <a:gd name="connsiteX32-37757" fmla="*/ 11539 w 13816"/>
              <a:gd name="connsiteY32-37758" fmla="*/ 7113 h 17382"/>
              <a:gd name="connsiteX33-37759" fmla="*/ 11780 w 13816"/>
              <a:gd name="connsiteY33-37760" fmla="*/ 7984 h 17382"/>
              <a:gd name="connsiteX34-37761" fmla="*/ 12138 w 13816"/>
              <a:gd name="connsiteY34-37762" fmla="*/ 9938 h 17382"/>
              <a:gd name="connsiteX35-37763" fmla="*/ 11764 w 13816"/>
              <a:gd name="connsiteY35-37764" fmla="*/ 9257 h 17382"/>
              <a:gd name="connsiteX36-37765" fmla="*/ 12107 w 13816"/>
              <a:gd name="connsiteY36-37766" fmla="*/ 11970 h 17382"/>
              <a:gd name="connsiteX37-37767" fmla="*/ 12024 w 13816"/>
              <a:gd name="connsiteY37-37768" fmla="*/ 14201 h 17382"/>
              <a:gd name="connsiteX38-37769" fmla="*/ 11868 w 13816"/>
              <a:gd name="connsiteY38-37770" fmla="*/ 16611 h 17382"/>
              <a:gd name="connsiteX39-37771" fmla="*/ 11878 w 13816"/>
              <a:gd name="connsiteY39-37772" fmla="*/ 15532 h 17382"/>
              <a:gd name="connsiteX40-37773" fmla="*/ 11659 w 13816"/>
              <a:gd name="connsiteY40-37774" fmla="*/ 13325 h 17382"/>
              <a:gd name="connsiteX41-37775" fmla="*/ 11511 w 13816"/>
              <a:gd name="connsiteY41-37776" fmla="*/ 11252 h 17382"/>
              <a:gd name="connsiteX42-37777" fmla="*/ 10854 w 13816"/>
              <a:gd name="connsiteY42-37778" fmla="*/ 6212 h 17382"/>
              <a:gd name="connsiteX43-37779" fmla="*/ 11200 w 13816"/>
              <a:gd name="connsiteY43-37780" fmla="*/ 11757 h 17382"/>
              <a:gd name="connsiteX44-37781" fmla="*/ 11400 w 13816"/>
              <a:gd name="connsiteY44-37782" fmla="*/ 14285 h 17382"/>
              <a:gd name="connsiteX45-37783" fmla="*/ 11229 w 13816"/>
              <a:gd name="connsiteY45-37784" fmla="*/ 16746 h 17382"/>
              <a:gd name="connsiteX46-37785" fmla="*/ 11037 w 13816"/>
              <a:gd name="connsiteY46-37786" fmla="*/ 13822 h 17382"/>
              <a:gd name="connsiteX47-37787" fmla="*/ 10633 w 13816"/>
              <a:gd name="connsiteY47-37788" fmla="*/ 16705 h 17382"/>
              <a:gd name="connsiteX48-37789" fmla="*/ 10290 w 13816"/>
              <a:gd name="connsiteY48-37790" fmla="*/ 17020 h 17382"/>
              <a:gd name="connsiteX49-37791" fmla="*/ 10369 w 13816"/>
              <a:gd name="connsiteY49-37792" fmla="*/ 16578 h 17382"/>
              <a:gd name="connsiteX50-37793" fmla="*/ 10482 w 13816"/>
              <a:gd name="connsiteY50-37794" fmla="*/ 15449 h 17382"/>
              <a:gd name="connsiteX51-37795" fmla="*/ 10608 w 13816"/>
              <a:gd name="connsiteY51-37796" fmla="*/ 14870 h 17382"/>
              <a:gd name="connsiteX52-37797" fmla="*/ 10497 w 13816"/>
              <a:gd name="connsiteY52-37798" fmla="*/ 15401 h 17382"/>
              <a:gd name="connsiteX53-37799" fmla="*/ 10107 w 13816"/>
              <a:gd name="connsiteY53-37800" fmla="*/ 15775 h 17382"/>
              <a:gd name="connsiteX54-37801" fmla="*/ 10303 w 13816"/>
              <a:gd name="connsiteY54-37802" fmla="*/ 15076 h 17382"/>
              <a:gd name="connsiteX55-37803" fmla="*/ 10158 w 13816"/>
              <a:gd name="connsiteY55-37804" fmla="*/ 14496 h 17382"/>
              <a:gd name="connsiteX56-37805" fmla="*/ 10429 w 13816"/>
              <a:gd name="connsiteY56-37806" fmla="*/ 14909 h 17382"/>
              <a:gd name="connsiteX57-37807" fmla="*/ 10408 w 13816"/>
              <a:gd name="connsiteY57-37808" fmla="*/ 13974 h 17382"/>
              <a:gd name="connsiteX58-37809" fmla="*/ 10485 w 13816"/>
              <a:gd name="connsiteY58-37810" fmla="*/ 10024 h 17382"/>
              <a:gd name="connsiteX59-37811" fmla="*/ 10649 w 13816"/>
              <a:gd name="connsiteY59-37812" fmla="*/ 8335 h 17382"/>
              <a:gd name="connsiteX60-37813" fmla="*/ 10180 w 13816"/>
              <a:gd name="connsiteY60-37814" fmla="*/ 12175 h 17382"/>
              <a:gd name="connsiteX61-37815" fmla="*/ 9506 w 13816"/>
              <a:gd name="connsiteY61-37816" fmla="*/ 15374 h 17382"/>
              <a:gd name="connsiteX62-37817" fmla="*/ 9594 w 13816"/>
              <a:gd name="connsiteY62-37818" fmla="*/ 13462 h 17382"/>
              <a:gd name="connsiteX63-37819" fmla="*/ 9795 w 13816"/>
              <a:gd name="connsiteY63-37820" fmla="*/ 11851 h 17382"/>
              <a:gd name="connsiteX64-37821" fmla="*/ 8937 w 13816"/>
              <a:gd name="connsiteY64-37822" fmla="*/ 13356 h 17382"/>
              <a:gd name="connsiteX65-37823" fmla="*/ 9525 w 13816"/>
              <a:gd name="connsiteY65-37824" fmla="*/ 11442 h 17382"/>
              <a:gd name="connsiteX66-37825" fmla="*/ 9915 w 13816"/>
              <a:gd name="connsiteY66-37826" fmla="*/ 10099 h 17382"/>
              <a:gd name="connsiteX67-37827" fmla="*/ 10040 w 13816"/>
              <a:gd name="connsiteY67-37828" fmla="*/ 5442 h 17382"/>
              <a:gd name="connsiteX68-37829" fmla="*/ 8978 w 13816"/>
              <a:gd name="connsiteY68-37830" fmla="*/ 3964 h 17382"/>
              <a:gd name="connsiteX69-37831" fmla="*/ 8484 w 13816"/>
              <a:gd name="connsiteY69-37832" fmla="*/ 4537 h 17382"/>
              <a:gd name="connsiteX70-37833" fmla="*/ 7252 w 13816"/>
              <a:gd name="connsiteY70-37834" fmla="*/ 4964 h 17382"/>
              <a:gd name="connsiteX71-37835" fmla="*/ 6958 w 13816"/>
              <a:gd name="connsiteY71-37836" fmla="*/ 6450 h 17382"/>
              <a:gd name="connsiteX72-37837" fmla="*/ 6353 w 13816"/>
              <a:gd name="connsiteY72-37838" fmla="*/ 6132 h 17382"/>
              <a:gd name="connsiteX73-37839" fmla="*/ 6177 w 13816"/>
              <a:gd name="connsiteY73-37840" fmla="*/ 6663 h 17382"/>
              <a:gd name="connsiteX74-37841" fmla="*/ 5827 w 13816"/>
              <a:gd name="connsiteY74-37842" fmla="*/ 6935 h 17382"/>
              <a:gd name="connsiteX75-37843" fmla="*/ 5225 w 13816"/>
              <a:gd name="connsiteY75-37844" fmla="*/ 7260 h 17382"/>
              <a:gd name="connsiteX76-37845" fmla="*/ 5356 w 13816"/>
              <a:gd name="connsiteY76-37846" fmla="*/ 7171 h 17382"/>
              <a:gd name="connsiteX77-37847" fmla="*/ 5733 w 13816"/>
              <a:gd name="connsiteY77-37848" fmla="*/ 7016 h 17382"/>
              <a:gd name="connsiteX78-37849" fmla="*/ 5381 w 13816"/>
              <a:gd name="connsiteY78-37850" fmla="*/ 8413 h 17382"/>
              <a:gd name="connsiteX79-37851" fmla="*/ 4302 w 13816"/>
              <a:gd name="connsiteY79-37852" fmla="*/ 8344 h 17382"/>
              <a:gd name="connsiteX80-37853" fmla="*/ 3773 w 13816"/>
              <a:gd name="connsiteY80-37854" fmla="*/ 8772 h 17382"/>
              <a:gd name="connsiteX81-37855" fmla="*/ 3026 w 13816"/>
              <a:gd name="connsiteY81-37856" fmla="*/ 9010 h 17382"/>
              <a:gd name="connsiteX82-37857" fmla="*/ 1342 w 13816"/>
              <a:gd name="connsiteY82-37858" fmla="*/ 9643 h 17382"/>
              <a:gd name="connsiteX83-37859" fmla="*/ 308 w 13816"/>
              <a:gd name="connsiteY83-37860" fmla="*/ 9936 h 17382"/>
              <a:gd name="connsiteX84-37861" fmla="*/ 156 w 13816"/>
              <a:gd name="connsiteY84-37862" fmla="*/ 8790 h 17382"/>
              <a:gd name="connsiteX85-37863" fmla="*/ 135 w 13816"/>
              <a:gd name="connsiteY85-37864" fmla="*/ 6267 h 17382"/>
              <a:gd name="connsiteX0-37865" fmla="*/ 135 w 13816"/>
              <a:gd name="connsiteY0-37866" fmla="*/ 6267 h 17382"/>
              <a:gd name="connsiteX1-37867" fmla="*/ 779 w 13816"/>
              <a:gd name="connsiteY1-37868" fmla="*/ 5729 h 17382"/>
              <a:gd name="connsiteX2-37869" fmla="*/ 2207 w 13816"/>
              <a:gd name="connsiteY2-37870" fmla="*/ 5863 h 17382"/>
              <a:gd name="connsiteX3-37871" fmla="*/ 4002 w 13816"/>
              <a:gd name="connsiteY3-37872" fmla="*/ 5164 h 17382"/>
              <a:gd name="connsiteX4-37873" fmla="*/ 6333 w 13816"/>
              <a:gd name="connsiteY4-37874" fmla="*/ 3399 h 17382"/>
              <a:gd name="connsiteX5-37875" fmla="*/ 6905 w 13816"/>
              <a:gd name="connsiteY5-37876" fmla="*/ 2367 h 17382"/>
              <a:gd name="connsiteX6-37877" fmla="*/ 7079 w 13816"/>
              <a:gd name="connsiteY6-37878" fmla="*/ 2149 h 17382"/>
              <a:gd name="connsiteX7-37879" fmla="*/ 7300 w 13816"/>
              <a:gd name="connsiteY7-37880" fmla="*/ 826 h 17382"/>
              <a:gd name="connsiteX8-37881" fmla="*/ 7650 w 13816"/>
              <a:gd name="connsiteY8-37882" fmla="*/ 961 h 17382"/>
              <a:gd name="connsiteX9-37883" fmla="*/ 8006 w 13816"/>
              <a:gd name="connsiteY9-37884" fmla="*/ 1915 h 17382"/>
              <a:gd name="connsiteX10-37885" fmla="*/ 8738 w 13816"/>
              <a:gd name="connsiteY10-37886" fmla="*/ 752 h 17382"/>
              <a:gd name="connsiteX11-37887" fmla="*/ 8410 w 13816"/>
              <a:gd name="connsiteY11-37888" fmla="*/ 1546 h 17382"/>
              <a:gd name="connsiteX12-37889" fmla="*/ 9069 w 13816"/>
              <a:gd name="connsiteY12-37890" fmla="*/ 19 h 17382"/>
              <a:gd name="connsiteX13-37891" fmla="*/ 9555 w 13816"/>
              <a:gd name="connsiteY13-37892" fmla="*/ 14 h 17382"/>
              <a:gd name="connsiteX14-37893" fmla="*/ 9651 w 13816"/>
              <a:gd name="connsiteY14-37894" fmla="*/ 1200 h 17382"/>
              <a:gd name="connsiteX15-37895" fmla="*/ 11153 w 13816"/>
              <a:gd name="connsiteY15-37896" fmla="*/ 2983 h 17382"/>
              <a:gd name="connsiteX16-37897" fmla="*/ 11693 w 13816"/>
              <a:gd name="connsiteY16-37898" fmla="*/ 3664 h 17382"/>
              <a:gd name="connsiteX17-37899" fmla="*/ 12576 w 13816"/>
              <a:gd name="connsiteY17-37900" fmla="*/ 6051 h 17382"/>
              <a:gd name="connsiteX18-37901" fmla="*/ 13367 w 13816"/>
              <a:gd name="connsiteY18-37902" fmla="*/ 8807 h 17382"/>
              <a:gd name="connsiteX19-37903" fmla="*/ 13696 w 13816"/>
              <a:gd name="connsiteY19-37904" fmla="*/ 12100 h 17382"/>
              <a:gd name="connsiteX20-37905" fmla="*/ 13815 w 13816"/>
              <a:gd name="connsiteY20-37906" fmla="*/ 13260 h 17382"/>
              <a:gd name="connsiteX21-37907" fmla="*/ 13606 w 13816"/>
              <a:gd name="connsiteY21-37908" fmla="*/ 17062 h 17382"/>
              <a:gd name="connsiteX22-37909" fmla="*/ 13570 w 13816"/>
              <a:gd name="connsiteY22-37910" fmla="*/ 15178 h 17382"/>
              <a:gd name="connsiteX23-37911" fmla="*/ 13074 w 13816"/>
              <a:gd name="connsiteY23-37912" fmla="*/ 17053 h 17382"/>
              <a:gd name="connsiteX24-37913" fmla="*/ 13214 w 13816"/>
              <a:gd name="connsiteY24-37914" fmla="*/ 13308 h 17382"/>
              <a:gd name="connsiteX25-37915" fmla="*/ 12587 w 13816"/>
              <a:gd name="connsiteY25-37916" fmla="*/ 9413 h 17382"/>
              <a:gd name="connsiteX26-37917" fmla="*/ 12736 w 13816"/>
              <a:gd name="connsiteY26-37918" fmla="*/ 13350 h 17382"/>
              <a:gd name="connsiteX27-37919" fmla="*/ 12796 w 13816"/>
              <a:gd name="connsiteY27-37920" fmla="*/ 14900 h 17382"/>
              <a:gd name="connsiteX28-37921" fmla="*/ 12197 w 13816"/>
              <a:gd name="connsiteY28-37922" fmla="*/ 17220 h 17382"/>
              <a:gd name="connsiteX29-37923" fmla="*/ 12291 w 13816"/>
              <a:gd name="connsiteY29-37924" fmla="*/ 10366 h 17382"/>
              <a:gd name="connsiteX30-37925" fmla="*/ 11939 w 13816"/>
              <a:gd name="connsiteY30-37926" fmla="*/ 6415 h 17382"/>
              <a:gd name="connsiteX31-37927" fmla="*/ 11315 w 13816"/>
              <a:gd name="connsiteY31-37928" fmla="*/ 4894 h 17382"/>
              <a:gd name="connsiteX32-37929" fmla="*/ 11539 w 13816"/>
              <a:gd name="connsiteY32-37930" fmla="*/ 7113 h 17382"/>
              <a:gd name="connsiteX33-37931" fmla="*/ 11780 w 13816"/>
              <a:gd name="connsiteY33-37932" fmla="*/ 7984 h 17382"/>
              <a:gd name="connsiteX34-37933" fmla="*/ 12138 w 13816"/>
              <a:gd name="connsiteY34-37934" fmla="*/ 9938 h 17382"/>
              <a:gd name="connsiteX35-37935" fmla="*/ 11764 w 13816"/>
              <a:gd name="connsiteY35-37936" fmla="*/ 9257 h 17382"/>
              <a:gd name="connsiteX36-37937" fmla="*/ 12107 w 13816"/>
              <a:gd name="connsiteY36-37938" fmla="*/ 11970 h 17382"/>
              <a:gd name="connsiteX37-37939" fmla="*/ 12024 w 13816"/>
              <a:gd name="connsiteY37-37940" fmla="*/ 14201 h 17382"/>
              <a:gd name="connsiteX38-37941" fmla="*/ 11868 w 13816"/>
              <a:gd name="connsiteY38-37942" fmla="*/ 16611 h 17382"/>
              <a:gd name="connsiteX39-37943" fmla="*/ 11878 w 13816"/>
              <a:gd name="connsiteY39-37944" fmla="*/ 15532 h 17382"/>
              <a:gd name="connsiteX40-37945" fmla="*/ 11659 w 13816"/>
              <a:gd name="connsiteY40-37946" fmla="*/ 13325 h 17382"/>
              <a:gd name="connsiteX41-37947" fmla="*/ 11511 w 13816"/>
              <a:gd name="connsiteY41-37948" fmla="*/ 11252 h 17382"/>
              <a:gd name="connsiteX42-37949" fmla="*/ 10854 w 13816"/>
              <a:gd name="connsiteY42-37950" fmla="*/ 6212 h 17382"/>
              <a:gd name="connsiteX43-37951" fmla="*/ 11200 w 13816"/>
              <a:gd name="connsiteY43-37952" fmla="*/ 11757 h 17382"/>
              <a:gd name="connsiteX44-37953" fmla="*/ 11400 w 13816"/>
              <a:gd name="connsiteY44-37954" fmla="*/ 14285 h 17382"/>
              <a:gd name="connsiteX45-37955" fmla="*/ 11229 w 13816"/>
              <a:gd name="connsiteY45-37956" fmla="*/ 16746 h 17382"/>
              <a:gd name="connsiteX46-37957" fmla="*/ 11037 w 13816"/>
              <a:gd name="connsiteY46-37958" fmla="*/ 13822 h 17382"/>
              <a:gd name="connsiteX47-37959" fmla="*/ 10633 w 13816"/>
              <a:gd name="connsiteY47-37960" fmla="*/ 16705 h 17382"/>
              <a:gd name="connsiteX48-37961" fmla="*/ 10290 w 13816"/>
              <a:gd name="connsiteY48-37962" fmla="*/ 17020 h 17382"/>
              <a:gd name="connsiteX49-37963" fmla="*/ 10369 w 13816"/>
              <a:gd name="connsiteY49-37964" fmla="*/ 16578 h 17382"/>
              <a:gd name="connsiteX50-37965" fmla="*/ 10482 w 13816"/>
              <a:gd name="connsiteY50-37966" fmla="*/ 15449 h 17382"/>
              <a:gd name="connsiteX51-37967" fmla="*/ 10608 w 13816"/>
              <a:gd name="connsiteY51-37968" fmla="*/ 14870 h 17382"/>
              <a:gd name="connsiteX52-37969" fmla="*/ 10497 w 13816"/>
              <a:gd name="connsiteY52-37970" fmla="*/ 15401 h 17382"/>
              <a:gd name="connsiteX53-37971" fmla="*/ 10107 w 13816"/>
              <a:gd name="connsiteY53-37972" fmla="*/ 15775 h 17382"/>
              <a:gd name="connsiteX54-37973" fmla="*/ 10303 w 13816"/>
              <a:gd name="connsiteY54-37974" fmla="*/ 15076 h 17382"/>
              <a:gd name="connsiteX55-37975" fmla="*/ 10158 w 13816"/>
              <a:gd name="connsiteY55-37976" fmla="*/ 14496 h 17382"/>
              <a:gd name="connsiteX56-37977" fmla="*/ 10429 w 13816"/>
              <a:gd name="connsiteY56-37978" fmla="*/ 14909 h 17382"/>
              <a:gd name="connsiteX57-37979" fmla="*/ 10408 w 13816"/>
              <a:gd name="connsiteY57-37980" fmla="*/ 13974 h 17382"/>
              <a:gd name="connsiteX58-37981" fmla="*/ 10485 w 13816"/>
              <a:gd name="connsiteY58-37982" fmla="*/ 10024 h 17382"/>
              <a:gd name="connsiteX59-37983" fmla="*/ 10649 w 13816"/>
              <a:gd name="connsiteY59-37984" fmla="*/ 8335 h 17382"/>
              <a:gd name="connsiteX60-37985" fmla="*/ 10180 w 13816"/>
              <a:gd name="connsiteY60-37986" fmla="*/ 12175 h 17382"/>
              <a:gd name="connsiteX61-37987" fmla="*/ 9506 w 13816"/>
              <a:gd name="connsiteY61-37988" fmla="*/ 15374 h 17382"/>
              <a:gd name="connsiteX62-37989" fmla="*/ 9594 w 13816"/>
              <a:gd name="connsiteY62-37990" fmla="*/ 13462 h 17382"/>
              <a:gd name="connsiteX63-37991" fmla="*/ 9795 w 13816"/>
              <a:gd name="connsiteY63-37992" fmla="*/ 11851 h 17382"/>
              <a:gd name="connsiteX64-37993" fmla="*/ 8937 w 13816"/>
              <a:gd name="connsiteY64-37994" fmla="*/ 13356 h 17382"/>
              <a:gd name="connsiteX65-37995" fmla="*/ 9525 w 13816"/>
              <a:gd name="connsiteY65-37996" fmla="*/ 11442 h 17382"/>
              <a:gd name="connsiteX66-37997" fmla="*/ 9915 w 13816"/>
              <a:gd name="connsiteY66-37998" fmla="*/ 10099 h 17382"/>
              <a:gd name="connsiteX67-37999" fmla="*/ 10040 w 13816"/>
              <a:gd name="connsiteY67-38000" fmla="*/ 5442 h 17382"/>
              <a:gd name="connsiteX68-38001" fmla="*/ 8978 w 13816"/>
              <a:gd name="connsiteY68-38002" fmla="*/ 3964 h 17382"/>
              <a:gd name="connsiteX69-38003" fmla="*/ 8484 w 13816"/>
              <a:gd name="connsiteY69-38004" fmla="*/ 4537 h 17382"/>
              <a:gd name="connsiteX70-38005" fmla="*/ 7252 w 13816"/>
              <a:gd name="connsiteY70-38006" fmla="*/ 4964 h 17382"/>
              <a:gd name="connsiteX71-38007" fmla="*/ 6958 w 13816"/>
              <a:gd name="connsiteY71-38008" fmla="*/ 6450 h 17382"/>
              <a:gd name="connsiteX72-38009" fmla="*/ 6353 w 13816"/>
              <a:gd name="connsiteY72-38010" fmla="*/ 6132 h 17382"/>
              <a:gd name="connsiteX73-38011" fmla="*/ 6177 w 13816"/>
              <a:gd name="connsiteY73-38012" fmla="*/ 6663 h 17382"/>
              <a:gd name="connsiteX74-38013" fmla="*/ 5827 w 13816"/>
              <a:gd name="connsiteY74-38014" fmla="*/ 6935 h 17382"/>
              <a:gd name="connsiteX75-38015" fmla="*/ 5225 w 13816"/>
              <a:gd name="connsiteY75-38016" fmla="*/ 7260 h 17382"/>
              <a:gd name="connsiteX76-38017" fmla="*/ 5356 w 13816"/>
              <a:gd name="connsiteY76-38018" fmla="*/ 7171 h 17382"/>
              <a:gd name="connsiteX77-38019" fmla="*/ 5733 w 13816"/>
              <a:gd name="connsiteY77-38020" fmla="*/ 7016 h 17382"/>
              <a:gd name="connsiteX78-38021" fmla="*/ 5381 w 13816"/>
              <a:gd name="connsiteY78-38022" fmla="*/ 8413 h 17382"/>
              <a:gd name="connsiteX79-38023" fmla="*/ 4302 w 13816"/>
              <a:gd name="connsiteY79-38024" fmla="*/ 8344 h 17382"/>
              <a:gd name="connsiteX80-38025" fmla="*/ 3773 w 13816"/>
              <a:gd name="connsiteY80-38026" fmla="*/ 8772 h 17382"/>
              <a:gd name="connsiteX81-38027" fmla="*/ 3026 w 13816"/>
              <a:gd name="connsiteY81-38028" fmla="*/ 9010 h 17382"/>
              <a:gd name="connsiteX82-38029" fmla="*/ 1342 w 13816"/>
              <a:gd name="connsiteY82-38030" fmla="*/ 9643 h 17382"/>
              <a:gd name="connsiteX83-38031" fmla="*/ 308 w 13816"/>
              <a:gd name="connsiteY83-38032" fmla="*/ 9936 h 17382"/>
              <a:gd name="connsiteX84-38033" fmla="*/ 156 w 13816"/>
              <a:gd name="connsiteY84-38034" fmla="*/ 8790 h 17382"/>
              <a:gd name="connsiteX85-38035" fmla="*/ 135 w 13816"/>
              <a:gd name="connsiteY85-38036" fmla="*/ 6267 h 17382"/>
              <a:gd name="connsiteX0-38037" fmla="*/ 135 w 13816"/>
              <a:gd name="connsiteY0-38038" fmla="*/ 6267 h 17382"/>
              <a:gd name="connsiteX1-38039" fmla="*/ 779 w 13816"/>
              <a:gd name="connsiteY1-38040" fmla="*/ 5729 h 17382"/>
              <a:gd name="connsiteX2-38041" fmla="*/ 2207 w 13816"/>
              <a:gd name="connsiteY2-38042" fmla="*/ 5863 h 17382"/>
              <a:gd name="connsiteX3-38043" fmla="*/ 4002 w 13816"/>
              <a:gd name="connsiteY3-38044" fmla="*/ 5164 h 17382"/>
              <a:gd name="connsiteX4-38045" fmla="*/ 6333 w 13816"/>
              <a:gd name="connsiteY4-38046" fmla="*/ 3399 h 17382"/>
              <a:gd name="connsiteX5-38047" fmla="*/ 6905 w 13816"/>
              <a:gd name="connsiteY5-38048" fmla="*/ 2367 h 17382"/>
              <a:gd name="connsiteX6-38049" fmla="*/ 7079 w 13816"/>
              <a:gd name="connsiteY6-38050" fmla="*/ 2149 h 17382"/>
              <a:gd name="connsiteX7-38051" fmla="*/ 7300 w 13816"/>
              <a:gd name="connsiteY7-38052" fmla="*/ 826 h 17382"/>
              <a:gd name="connsiteX8-38053" fmla="*/ 7650 w 13816"/>
              <a:gd name="connsiteY8-38054" fmla="*/ 961 h 17382"/>
              <a:gd name="connsiteX9-38055" fmla="*/ 8006 w 13816"/>
              <a:gd name="connsiteY9-38056" fmla="*/ 1915 h 17382"/>
              <a:gd name="connsiteX10-38057" fmla="*/ 8738 w 13816"/>
              <a:gd name="connsiteY10-38058" fmla="*/ 752 h 17382"/>
              <a:gd name="connsiteX11-38059" fmla="*/ 8410 w 13816"/>
              <a:gd name="connsiteY11-38060" fmla="*/ 1546 h 17382"/>
              <a:gd name="connsiteX12-38061" fmla="*/ 9069 w 13816"/>
              <a:gd name="connsiteY12-38062" fmla="*/ 19 h 17382"/>
              <a:gd name="connsiteX13-38063" fmla="*/ 9555 w 13816"/>
              <a:gd name="connsiteY13-38064" fmla="*/ 14 h 17382"/>
              <a:gd name="connsiteX14-38065" fmla="*/ 9651 w 13816"/>
              <a:gd name="connsiteY14-38066" fmla="*/ 1200 h 17382"/>
              <a:gd name="connsiteX15-38067" fmla="*/ 11153 w 13816"/>
              <a:gd name="connsiteY15-38068" fmla="*/ 2983 h 17382"/>
              <a:gd name="connsiteX16-38069" fmla="*/ 11693 w 13816"/>
              <a:gd name="connsiteY16-38070" fmla="*/ 3664 h 17382"/>
              <a:gd name="connsiteX17-38071" fmla="*/ 12576 w 13816"/>
              <a:gd name="connsiteY17-38072" fmla="*/ 6051 h 17382"/>
              <a:gd name="connsiteX18-38073" fmla="*/ 13367 w 13816"/>
              <a:gd name="connsiteY18-38074" fmla="*/ 8807 h 17382"/>
              <a:gd name="connsiteX19-38075" fmla="*/ 13696 w 13816"/>
              <a:gd name="connsiteY19-38076" fmla="*/ 12100 h 17382"/>
              <a:gd name="connsiteX20-38077" fmla="*/ 13815 w 13816"/>
              <a:gd name="connsiteY20-38078" fmla="*/ 13260 h 17382"/>
              <a:gd name="connsiteX21-38079" fmla="*/ 13606 w 13816"/>
              <a:gd name="connsiteY21-38080" fmla="*/ 17062 h 17382"/>
              <a:gd name="connsiteX22-38081" fmla="*/ 13570 w 13816"/>
              <a:gd name="connsiteY22-38082" fmla="*/ 15178 h 17382"/>
              <a:gd name="connsiteX23-38083" fmla="*/ 13074 w 13816"/>
              <a:gd name="connsiteY23-38084" fmla="*/ 17053 h 17382"/>
              <a:gd name="connsiteX24-38085" fmla="*/ 13214 w 13816"/>
              <a:gd name="connsiteY24-38086" fmla="*/ 13308 h 17382"/>
              <a:gd name="connsiteX25-38087" fmla="*/ 12587 w 13816"/>
              <a:gd name="connsiteY25-38088" fmla="*/ 9413 h 17382"/>
              <a:gd name="connsiteX26-38089" fmla="*/ 12736 w 13816"/>
              <a:gd name="connsiteY26-38090" fmla="*/ 13350 h 17382"/>
              <a:gd name="connsiteX27-38091" fmla="*/ 12796 w 13816"/>
              <a:gd name="connsiteY27-38092" fmla="*/ 14900 h 17382"/>
              <a:gd name="connsiteX28-38093" fmla="*/ 12197 w 13816"/>
              <a:gd name="connsiteY28-38094" fmla="*/ 17220 h 17382"/>
              <a:gd name="connsiteX29-38095" fmla="*/ 12291 w 13816"/>
              <a:gd name="connsiteY29-38096" fmla="*/ 10366 h 17382"/>
              <a:gd name="connsiteX30-38097" fmla="*/ 11939 w 13816"/>
              <a:gd name="connsiteY30-38098" fmla="*/ 6415 h 17382"/>
              <a:gd name="connsiteX31-38099" fmla="*/ 11217 w 13816"/>
              <a:gd name="connsiteY31-38100" fmla="*/ 5108 h 17382"/>
              <a:gd name="connsiteX32-38101" fmla="*/ 11539 w 13816"/>
              <a:gd name="connsiteY32-38102" fmla="*/ 7113 h 17382"/>
              <a:gd name="connsiteX33-38103" fmla="*/ 11780 w 13816"/>
              <a:gd name="connsiteY33-38104" fmla="*/ 7984 h 17382"/>
              <a:gd name="connsiteX34-38105" fmla="*/ 12138 w 13816"/>
              <a:gd name="connsiteY34-38106" fmla="*/ 9938 h 17382"/>
              <a:gd name="connsiteX35-38107" fmla="*/ 11764 w 13816"/>
              <a:gd name="connsiteY35-38108" fmla="*/ 9257 h 17382"/>
              <a:gd name="connsiteX36-38109" fmla="*/ 12107 w 13816"/>
              <a:gd name="connsiteY36-38110" fmla="*/ 11970 h 17382"/>
              <a:gd name="connsiteX37-38111" fmla="*/ 12024 w 13816"/>
              <a:gd name="connsiteY37-38112" fmla="*/ 14201 h 17382"/>
              <a:gd name="connsiteX38-38113" fmla="*/ 11868 w 13816"/>
              <a:gd name="connsiteY38-38114" fmla="*/ 16611 h 17382"/>
              <a:gd name="connsiteX39-38115" fmla="*/ 11878 w 13816"/>
              <a:gd name="connsiteY39-38116" fmla="*/ 15532 h 17382"/>
              <a:gd name="connsiteX40-38117" fmla="*/ 11659 w 13816"/>
              <a:gd name="connsiteY40-38118" fmla="*/ 13325 h 17382"/>
              <a:gd name="connsiteX41-38119" fmla="*/ 11511 w 13816"/>
              <a:gd name="connsiteY41-38120" fmla="*/ 11252 h 17382"/>
              <a:gd name="connsiteX42-38121" fmla="*/ 10854 w 13816"/>
              <a:gd name="connsiteY42-38122" fmla="*/ 6212 h 17382"/>
              <a:gd name="connsiteX43-38123" fmla="*/ 11200 w 13816"/>
              <a:gd name="connsiteY43-38124" fmla="*/ 11757 h 17382"/>
              <a:gd name="connsiteX44-38125" fmla="*/ 11400 w 13816"/>
              <a:gd name="connsiteY44-38126" fmla="*/ 14285 h 17382"/>
              <a:gd name="connsiteX45-38127" fmla="*/ 11229 w 13816"/>
              <a:gd name="connsiteY45-38128" fmla="*/ 16746 h 17382"/>
              <a:gd name="connsiteX46-38129" fmla="*/ 11037 w 13816"/>
              <a:gd name="connsiteY46-38130" fmla="*/ 13822 h 17382"/>
              <a:gd name="connsiteX47-38131" fmla="*/ 10633 w 13816"/>
              <a:gd name="connsiteY47-38132" fmla="*/ 16705 h 17382"/>
              <a:gd name="connsiteX48-38133" fmla="*/ 10290 w 13816"/>
              <a:gd name="connsiteY48-38134" fmla="*/ 17020 h 17382"/>
              <a:gd name="connsiteX49-38135" fmla="*/ 10369 w 13816"/>
              <a:gd name="connsiteY49-38136" fmla="*/ 16578 h 17382"/>
              <a:gd name="connsiteX50-38137" fmla="*/ 10482 w 13816"/>
              <a:gd name="connsiteY50-38138" fmla="*/ 15449 h 17382"/>
              <a:gd name="connsiteX51-38139" fmla="*/ 10608 w 13816"/>
              <a:gd name="connsiteY51-38140" fmla="*/ 14870 h 17382"/>
              <a:gd name="connsiteX52-38141" fmla="*/ 10497 w 13816"/>
              <a:gd name="connsiteY52-38142" fmla="*/ 15401 h 17382"/>
              <a:gd name="connsiteX53-38143" fmla="*/ 10107 w 13816"/>
              <a:gd name="connsiteY53-38144" fmla="*/ 15775 h 17382"/>
              <a:gd name="connsiteX54-38145" fmla="*/ 10303 w 13816"/>
              <a:gd name="connsiteY54-38146" fmla="*/ 15076 h 17382"/>
              <a:gd name="connsiteX55-38147" fmla="*/ 10158 w 13816"/>
              <a:gd name="connsiteY55-38148" fmla="*/ 14496 h 17382"/>
              <a:gd name="connsiteX56-38149" fmla="*/ 10429 w 13816"/>
              <a:gd name="connsiteY56-38150" fmla="*/ 14909 h 17382"/>
              <a:gd name="connsiteX57-38151" fmla="*/ 10408 w 13816"/>
              <a:gd name="connsiteY57-38152" fmla="*/ 13974 h 17382"/>
              <a:gd name="connsiteX58-38153" fmla="*/ 10485 w 13816"/>
              <a:gd name="connsiteY58-38154" fmla="*/ 10024 h 17382"/>
              <a:gd name="connsiteX59-38155" fmla="*/ 10649 w 13816"/>
              <a:gd name="connsiteY59-38156" fmla="*/ 8335 h 17382"/>
              <a:gd name="connsiteX60-38157" fmla="*/ 10180 w 13816"/>
              <a:gd name="connsiteY60-38158" fmla="*/ 12175 h 17382"/>
              <a:gd name="connsiteX61-38159" fmla="*/ 9506 w 13816"/>
              <a:gd name="connsiteY61-38160" fmla="*/ 15374 h 17382"/>
              <a:gd name="connsiteX62-38161" fmla="*/ 9594 w 13816"/>
              <a:gd name="connsiteY62-38162" fmla="*/ 13462 h 17382"/>
              <a:gd name="connsiteX63-38163" fmla="*/ 9795 w 13816"/>
              <a:gd name="connsiteY63-38164" fmla="*/ 11851 h 17382"/>
              <a:gd name="connsiteX64-38165" fmla="*/ 8937 w 13816"/>
              <a:gd name="connsiteY64-38166" fmla="*/ 13356 h 17382"/>
              <a:gd name="connsiteX65-38167" fmla="*/ 9525 w 13816"/>
              <a:gd name="connsiteY65-38168" fmla="*/ 11442 h 17382"/>
              <a:gd name="connsiteX66-38169" fmla="*/ 9915 w 13816"/>
              <a:gd name="connsiteY66-38170" fmla="*/ 10099 h 17382"/>
              <a:gd name="connsiteX67-38171" fmla="*/ 10040 w 13816"/>
              <a:gd name="connsiteY67-38172" fmla="*/ 5442 h 17382"/>
              <a:gd name="connsiteX68-38173" fmla="*/ 8978 w 13816"/>
              <a:gd name="connsiteY68-38174" fmla="*/ 3964 h 17382"/>
              <a:gd name="connsiteX69-38175" fmla="*/ 8484 w 13816"/>
              <a:gd name="connsiteY69-38176" fmla="*/ 4537 h 17382"/>
              <a:gd name="connsiteX70-38177" fmla="*/ 7252 w 13816"/>
              <a:gd name="connsiteY70-38178" fmla="*/ 4964 h 17382"/>
              <a:gd name="connsiteX71-38179" fmla="*/ 6958 w 13816"/>
              <a:gd name="connsiteY71-38180" fmla="*/ 6450 h 17382"/>
              <a:gd name="connsiteX72-38181" fmla="*/ 6353 w 13816"/>
              <a:gd name="connsiteY72-38182" fmla="*/ 6132 h 17382"/>
              <a:gd name="connsiteX73-38183" fmla="*/ 6177 w 13816"/>
              <a:gd name="connsiteY73-38184" fmla="*/ 6663 h 17382"/>
              <a:gd name="connsiteX74-38185" fmla="*/ 5827 w 13816"/>
              <a:gd name="connsiteY74-38186" fmla="*/ 6935 h 17382"/>
              <a:gd name="connsiteX75-38187" fmla="*/ 5225 w 13816"/>
              <a:gd name="connsiteY75-38188" fmla="*/ 7260 h 17382"/>
              <a:gd name="connsiteX76-38189" fmla="*/ 5356 w 13816"/>
              <a:gd name="connsiteY76-38190" fmla="*/ 7171 h 17382"/>
              <a:gd name="connsiteX77-38191" fmla="*/ 5733 w 13816"/>
              <a:gd name="connsiteY77-38192" fmla="*/ 7016 h 17382"/>
              <a:gd name="connsiteX78-38193" fmla="*/ 5381 w 13816"/>
              <a:gd name="connsiteY78-38194" fmla="*/ 8413 h 17382"/>
              <a:gd name="connsiteX79-38195" fmla="*/ 4302 w 13816"/>
              <a:gd name="connsiteY79-38196" fmla="*/ 8344 h 17382"/>
              <a:gd name="connsiteX80-38197" fmla="*/ 3773 w 13816"/>
              <a:gd name="connsiteY80-38198" fmla="*/ 8772 h 17382"/>
              <a:gd name="connsiteX81-38199" fmla="*/ 3026 w 13816"/>
              <a:gd name="connsiteY81-38200" fmla="*/ 9010 h 17382"/>
              <a:gd name="connsiteX82-38201" fmla="*/ 1342 w 13816"/>
              <a:gd name="connsiteY82-38202" fmla="*/ 9643 h 17382"/>
              <a:gd name="connsiteX83-38203" fmla="*/ 308 w 13816"/>
              <a:gd name="connsiteY83-38204" fmla="*/ 9936 h 17382"/>
              <a:gd name="connsiteX84-38205" fmla="*/ 156 w 13816"/>
              <a:gd name="connsiteY84-38206" fmla="*/ 8790 h 17382"/>
              <a:gd name="connsiteX85-38207" fmla="*/ 135 w 13816"/>
              <a:gd name="connsiteY85-38208" fmla="*/ 6267 h 17382"/>
              <a:gd name="connsiteX0-38209" fmla="*/ 135 w 13816"/>
              <a:gd name="connsiteY0-38210" fmla="*/ 6267 h 17382"/>
              <a:gd name="connsiteX1-38211" fmla="*/ 779 w 13816"/>
              <a:gd name="connsiteY1-38212" fmla="*/ 5729 h 17382"/>
              <a:gd name="connsiteX2-38213" fmla="*/ 2207 w 13816"/>
              <a:gd name="connsiteY2-38214" fmla="*/ 5863 h 17382"/>
              <a:gd name="connsiteX3-38215" fmla="*/ 4002 w 13816"/>
              <a:gd name="connsiteY3-38216" fmla="*/ 5164 h 17382"/>
              <a:gd name="connsiteX4-38217" fmla="*/ 6333 w 13816"/>
              <a:gd name="connsiteY4-38218" fmla="*/ 3399 h 17382"/>
              <a:gd name="connsiteX5-38219" fmla="*/ 6905 w 13816"/>
              <a:gd name="connsiteY5-38220" fmla="*/ 2367 h 17382"/>
              <a:gd name="connsiteX6-38221" fmla="*/ 7079 w 13816"/>
              <a:gd name="connsiteY6-38222" fmla="*/ 2149 h 17382"/>
              <a:gd name="connsiteX7-38223" fmla="*/ 7300 w 13816"/>
              <a:gd name="connsiteY7-38224" fmla="*/ 826 h 17382"/>
              <a:gd name="connsiteX8-38225" fmla="*/ 7650 w 13816"/>
              <a:gd name="connsiteY8-38226" fmla="*/ 961 h 17382"/>
              <a:gd name="connsiteX9-38227" fmla="*/ 8006 w 13816"/>
              <a:gd name="connsiteY9-38228" fmla="*/ 1915 h 17382"/>
              <a:gd name="connsiteX10-38229" fmla="*/ 8738 w 13816"/>
              <a:gd name="connsiteY10-38230" fmla="*/ 752 h 17382"/>
              <a:gd name="connsiteX11-38231" fmla="*/ 8410 w 13816"/>
              <a:gd name="connsiteY11-38232" fmla="*/ 1546 h 17382"/>
              <a:gd name="connsiteX12-38233" fmla="*/ 9069 w 13816"/>
              <a:gd name="connsiteY12-38234" fmla="*/ 19 h 17382"/>
              <a:gd name="connsiteX13-38235" fmla="*/ 9555 w 13816"/>
              <a:gd name="connsiteY13-38236" fmla="*/ 14 h 17382"/>
              <a:gd name="connsiteX14-38237" fmla="*/ 9651 w 13816"/>
              <a:gd name="connsiteY14-38238" fmla="*/ 1200 h 17382"/>
              <a:gd name="connsiteX15-38239" fmla="*/ 11153 w 13816"/>
              <a:gd name="connsiteY15-38240" fmla="*/ 2983 h 17382"/>
              <a:gd name="connsiteX16-38241" fmla="*/ 11693 w 13816"/>
              <a:gd name="connsiteY16-38242" fmla="*/ 3664 h 17382"/>
              <a:gd name="connsiteX17-38243" fmla="*/ 12576 w 13816"/>
              <a:gd name="connsiteY17-38244" fmla="*/ 6051 h 17382"/>
              <a:gd name="connsiteX18-38245" fmla="*/ 13367 w 13816"/>
              <a:gd name="connsiteY18-38246" fmla="*/ 8807 h 17382"/>
              <a:gd name="connsiteX19-38247" fmla="*/ 13696 w 13816"/>
              <a:gd name="connsiteY19-38248" fmla="*/ 12100 h 17382"/>
              <a:gd name="connsiteX20-38249" fmla="*/ 13815 w 13816"/>
              <a:gd name="connsiteY20-38250" fmla="*/ 13260 h 17382"/>
              <a:gd name="connsiteX21-38251" fmla="*/ 13606 w 13816"/>
              <a:gd name="connsiteY21-38252" fmla="*/ 17062 h 17382"/>
              <a:gd name="connsiteX22-38253" fmla="*/ 13570 w 13816"/>
              <a:gd name="connsiteY22-38254" fmla="*/ 15178 h 17382"/>
              <a:gd name="connsiteX23-38255" fmla="*/ 13074 w 13816"/>
              <a:gd name="connsiteY23-38256" fmla="*/ 17053 h 17382"/>
              <a:gd name="connsiteX24-38257" fmla="*/ 13214 w 13816"/>
              <a:gd name="connsiteY24-38258" fmla="*/ 13308 h 17382"/>
              <a:gd name="connsiteX25-38259" fmla="*/ 12587 w 13816"/>
              <a:gd name="connsiteY25-38260" fmla="*/ 9413 h 17382"/>
              <a:gd name="connsiteX26-38261" fmla="*/ 12736 w 13816"/>
              <a:gd name="connsiteY26-38262" fmla="*/ 13350 h 17382"/>
              <a:gd name="connsiteX27-38263" fmla="*/ 12796 w 13816"/>
              <a:gd name="connsiteY27-38264" fmla="*/ 14900 h 17382"/>
              <a:gd name="connsiteX28-38265" fmla="*/ 12197 w 13816"/>
              <a:gd name="connsiteY28-38266" fmla="*/ 17220 h 17382"/>
              <a:gd name="connsiteX29-38267" fmla="*/ 12291 w 13816"/>
              <a:gd name="connsiteY29-38268" fmla="*/ 10366 h 17382"/>
              <a:gd name="connsiteX30-38269" fmla="*/ 11939 w 13816"/>
              <a:gd name="connsiteY30-38270" fmla="*/ 6415 h 17382"/>
              <a:gd name="connsiteX31-38271" fmla="*/ 11217 w 13816"/>
              <a:gd name="connsiteY31-38272" fmla="*/ 5108 h 17382"/>
              <a:gd name="connsiteX32-38273" fmla="*/ 11539 w 13816"/>
              <a:gd name="connsiteY32-38274" fmla="*/ 7113 h 17382"/>
              <a:gd name="connsiteX33-38275" fmla="*/ 11780 w 13816"/>
              <a:gd name="connsiteY33-38276" fmla="*/ 7984 h 17382"/>
              <a:gd name="connsiteX34-38277" fmla="*/ 12138 w 13816"/>
              <a:gd name="connsiteY34-38278" fmla="*/ 9938 h 17382"/>
              <a:gd name="connsiteX35-38279" fmla="*/ 11764 w 13816"/>
              <a:gd name="connsiteY35-38280" fmla="*/ 9257 h 17382"/>
              <a:gd name="connsiteX36-38281" fmla="*/ 12107 w 13816"/>
              <a:gd name="connsiteY36-38282" fmla="*/ 11970 h 17382"/>
              <a:gd name="connsiteX37-38283" fmla="*/ 12024 w 13816"/>
              <a:gd name="connsiteY37-38284" fmla="*/ 14201 h 17382"/>
              <a:gd name="connsiteX38-38285" fmla="*/ 11868 w 13816"/>
              <a:gd name="connsiteY38-38286" fmla="*/ 16611 h 17382"/>
              <a:gd name="connsiteX39-38287" fmla="*/ 11878 w 13816"/>
              <a:gd name="connsiteY39-38288" fmla="*/ 15532 h 17382"/>
              <a:gd name="connsiteX40-38289" fmla="*/ 11659 w 13816"/>
              <a:gd name="connsiteY40-38290" fmla="*/ 13325 h 17382"/>
              <a:gd name="connsiteX41-38291" fmla="*/ 11511 w 13816"/>
              <a:gd name="connsiteY41-38292" fmla="*/ 11252 h 17382"/>
              <a:gd name="connsiteX42-38293" fmla="*/ 10854 w 13816"/>
              <a:gd name="connsiteY42-38294" fmla="*/ 6212 h 17382"/>
              <a:gd name="connsiteX43-38295" fmla="*/ 11200 w 13816"/>
              <a:gd name="connsiteY43-38296" fmla="*/ 11757 h 17382"/>
              <a:gd name="connsiteX44-38297" fmla="*/ 11400 w 13816"/>
              <a:gd name="connsiteY44-38298" fmla="*/ 14285 h 17382"/>
              <a:gd name="connsiteX45-38299" fmla="*/ 11229 w 13816"/>
              <a:gd name="connsiteY45-38300" fmla="*/ 16746 h 17382"/>
              <a:gd name="connsiteX46-38301" fmla="*/ 11037 w 13816"/>
              <a:gd name="connsiteY46-38302" fmla="*/ 13822 h 17382"/>
              <a:gd name="connsiteX47-38303" fmla="*/ 10633 w 13816"/>
              <a:gd name="connsiteY47-38304" fmla="*/ 16705 h 17382"/>
              <a:gd name="connsiteX48-38305" fmla="*/ 10290 w 13816"/>
              <a:gd name="connsiteY48-38306" fmla="*/ 17020 h 17382"/>
              <a:gd name="connsiteX49-38307" fmla="*/ 10369 w 13816"/>
              <a:gd name="connsiteY49-38308" fmla="*/ 16578 h 17382"/>
              <a:gd name="connsiteX50-38309" fmla="*/ 10482 w 13816"/>
              <a:gd name="connsiteY50-38310" fmla="*/ 15449 h 17382"/>
              <a:gd name="connsiteX51-38311" fmla="*/ 10608 w 13816"/>
              <a:gd name="connsiteY51-38312" fmla="*/ 14870 h 17382"/>
              <a:gd name="connsiteX52-38313" fmla="*/ 10497 w 13816"/>
              <a:gd name="connsiteY52-38314" fmla="*/ 15401 h 17382"/>
              <a:gd name="connsiteX53-38315" fmla="*/ 10107 w 13816"/>
              <a:gd name="connsiteY53-38316" fmla="*/ 15775 h 17382"/>
              <a:gd name="connsiteX54-38317" fmla="*/ 10303 w 13816"/>
              <a:gd name="connsiteY54-38318" fmla="*/ 15076 h 17382"/>
              <a:gd name="connsiteX55-38319" fmla="*/ 10158 w 13816"/>
              <a:gd name="connsiteY55-38320" fmla="*/ 14496 h 17382"/>
              <a:gd name="connsiteX56-38321" fmla="*/ 10429 w 13816"/>
              <a:gd name="connsiteY56-38322" fmla="*/ 14909 h 17382"/>
              <a:gd name="connsiteX57-38323" fmla="*/ 10408 w 13816"/>
              <a:gd name="connsiteY57-38324" fmla="*/ 13974 h 17382"/>
              <a:gd name="connsiteX58-38325" fmla="*/ 10485 w 13816"/>
              <a:gd name="connsiteY58-38326" fmla="*/ 10024 h 17382"/>
              <a:gd name="connsiteX59-38327" fmla="*/ 10649 w 13816"/>
              <a:gd name="connsiteY59-38328" fmla="*/ 8335 h 17382"/>
              <a:gd name="connsiteX60-38329" fmla="*/ 10180 w 13816"/>
              <a:gd name="connsiteY60-38330" fmla="*/ 12175 h 17382"/>
              <a:gd name="connsiteX61-38331" fmla="*/ 9506 w 13816"/>
              <a:gd name="connsiteY61-38332" fmla="*/ 15374 h 17382"/>
              <a:gd name="connsiteX62-38333" fmla="*/ 9594 w 13816"/>
              <a:gd name="connsiteY62-38334" fmla="*/ 13462 h 17382"/>
              <a:gd name="connsiteX63-38335" fmla="*/ 9795 w 13816"/>
              <a:gd name="connsiteY63-38336" fmla="*/ 11851 h 17382"/>
              <a:gd name="connsiteX64-38337" fmla="*/ 8937 w 13816"/>
              <a:gd name="connsiteY64-38338" fmla="*/ 13356 h 17382"/>
              <a:gd name="connsiteX65-38339" fmla="*/ 9525 w 13816"/>
              <a:gd name="connsiteY65-38340" fmla="*/ 11442 h 17382"/>
              <a:gd name="connsiteX66-38341" fmla="*/ 9915 w 13816"/>
              <a:gd name="connsiteY66-38342" fmla="*/ 10099 h 17382"/>
              <a:gd name="connsiteX67-38343" fmla="*/ 10040 w 13816"/>
              <a:gd name="connsiteY67-38344" fmla="*/ 5442 h 17382"/>
              <a:gd name="connsiteX68-38345" fmla="*/ 8978 w 13816"/>
              <a:gd name="connsiteY68-38346" fmla="*/ 3964 h 17382"/>
              <a:gd name="connsiteX69-38347" fmla="*/ 8484 w 13816"/>
              <a:gd name="connsiteY69-38348" fmla="*/ 4537 h 17382"/>
              <a:gd name="connsiteX70-38349" fmla="*/ 7252 w 13816"/>
              <a:gd name="connsiteY70-38350" fmla="*/ 4964 h 17382"/>
              <a:gd name="connsiteX71-38351" fmla="*/ 6958 w 13816"/>
              <a:gd name="connsiteY71-38352" fmla="*/ 6450 h 17382"/>
              <a:gd name="connsiteX72-38353" fmla="*/ 6353 w 13816"/>
              <a:gd name="connsiteY72-38354" fmla="*/ 6132 h 17382"/>
              <a:gd name="connsiteX73-38355" fmla="*/ 6177 w 13816"/>
              <a:gd name="connsiteY73-38356" fmla="*/ 6663 h 17382"/>
              <a:gd name="connsiteX74-38357" fmla="*/ 5827 w 13816"/>
              <a:gd name="connsiteY74-38358" fmla="*/ 6935 h 17382"/>
              <a:gd name="connsiteX75-38359" fmla="*/ 5225 w 13816"/>
              <a:gd name="connsiteY75-38360" fmla="*/ 7260 h 17382"/>
              <a:gd name="connsiteX76-38361" fmla="*/ 5356 w 13816"/>
              <a:gd name="connsiteY76-38362" fmla="*/ 7171 h 17382"/>
              <a:gd name="connsiteX77-38363" fmla="*/ 5733 w 13816"/>
              <a:gd name="connsiteY77-38364" fmla="*/ 7016 h 17382"/>
              <a:gd name="connsiteX78-38365" fmla="*/ 5381 w 13816"/>
              <a:gd name="connsiteY78-38366" fmla="*/ 8413 h 17382"/>
              <a:gd name="connsiteX79-38367" fmla="*/ 4302 w 13816"/>
              <a:gd name="connsiteY79-38368" fmla="*/ 8344 h 17382"/>
              <a:gd name="connsiteX80-38369" fmla="*/ 3773 w 13816"/>
              <a:gd name="connsiteY80-38370" fmla="*/ 8772 h 17382"/>
              <a:gd name="connsiteX81-38371" fmla="*/ 3026 w 13816"/>
              <a:gd name="connsiteY81-38372" fmla="*/ 9010 h 17382"/>
              <a:gd name="connsiteX82-38373" fmla="*/ 1342 w 13816"/>
              <a:gd name="connsiteY82-38374" fmla="*/ 9643 h 17382"/>
              <a:gd name="connsiteX83-38375" fmla="*/ 308 w 13816"/>
              <a:gd name="connsiteY83-38376" fmla="*/ 9936 h 17382"/>
              <a:gd name="connsiteX84-38377" fmla="*/ 156 w 13816"/>
              <a:gd name="connsiteY84-38378" fmla="*/ 8790 h 17382"/>
              <a:gd name="connsiteX85-38379" fmla="*/ 135 w 13816"/>
              <a:gd name="connsiteY85-38380" fmla="*/ 6267 h 17382"/>
              <a:gd name="connsiteX0-38381" fmla="*/ 135 w 13816"/>
              <a:gd name="connsiteY0-38382" fmla="*/ 6267 h 17382"/>
              <a:gd name="connsiteX1-38383" fmla="*/ 779 w 13816"/>
              <a:gd name="connsiteY1-38384" fmla="*/ 5729 h 17382"/>
              <a:gd name="connsiteX2-38385" fmla="*/ 2207 w 13816"/>
              <a:gd name="connsiteY2-38386" fmla="*/ 5863 h 17382"/>
              <a:gd name="connsiteX3-38387" fmla="*/ 4002 w 13816"/>
              <a:gd name="connsiteY3-38388" fmla="*/ 5164 h 17382"/>
              <a:gd name="connsiteX4-38389" fmla="*/ 6333 w 13816"/>
              <a:gd name="connsiteY4-38390" fmla="*/ 3399 h 17382"/>
              <a:gd name="connsiteX5-38391" fmla="*/ 6905 w 13816"/>
              <a:gd name="connsiteY5-38392" fmla="*/ 2367 h 17382"/>
              <a:gd name="connsiteX6-38393" fmla="*/ 7079 w 13816"/>
              <a:gd name="connsiteY6-38394" fmla="*/ 2149 h 17382"/>
              <a:gd name="connsiteX7-38395" fmla="*/ 7300 w 13816"/>
              <a:gd name="connsiteY7-38396" fmla="*/ 826 h 17382"/>
              <a:gd name="connsiteX8-38397" fmla="*/ 7650 w 13816"/>
              <a:gd name="connsiteY8-38398" fmla="*/ 961 h 17382"/>
              <a:gd name="connsiteX9-38399" fmla="*/ 8006 w 13816"/>
              <a:gd name="connsiteY9-38400" fmla="*/ 1915 h 17382"/>
              <a:gd name="connsiteX10-38401" fmla="*/ 8738 w 13816"/>
              <a:gd name="connsiteY10-38402" fmla="*/ 752 h 17382"/>
              <a:gd name="connsiteX11-38403" fmla="*/ 8410 w 13816"/>
              <a:gd name="connsiteY11-38404" fmla="*/ 1546 h 17382"/>
              <a:gd name="connsiteX12-38405" fmla="*/ 9069 w 13816"/>
              <a:gd name="connsiteY12-38406" fmla="*/ 19 h 17382"/>
              <a:gd name="connsiteX13-38407" fmla="*/ 9555 w 13816"/>
              <a:gd name="connsiteY13-38408" fmla="*/ 14 h 17382"/>
              <a:gd name="connsiteX14-38409" fmla="*/ 9651 w 13816"/>
              <a:gd name="connsiteY14-38410" fmla="*/ 1200 h 17382"/>
              <a:gd name="connsiteX15-38411" fmla="*/ 11153 w 13816"/>
              <a:gd name="connsiteY15-38412" fmla="*/ 2983 h 17382"/>
              <a:gd name="connsiteX16-38413" fmla="*/ 11693 w 13816"/>
              <a:gd name="connsiteY16-38414" fmla="*/ 3664 h 17382"/>
              <a:gd name="connsiteX17-38415" fmla="*/ 12576 w 13816"/>
              <a:gd name="connsiteY17-38416" fmla="*/ 6051 h 17382"/>
              <a:gd name="connsiteX18-38417" fmla="*/ 13367 w 13816"/>
              <a:gd name="connsiteY18-38418" fmla="*/ 8807 h 17382"/>
              <a:gd name="connsiteX19-38419" fmla="*/ 13696 w 13816"/>
              <a:gd name="connsiteY19-38420" fmla="*/ 12100 h 17382"/>
              <a:gd name="connsiteX20-38421" fmla="*/ 13815 w 13816"/>
              <a:gd name="connsiteY20-38422" fmla="*/ 13260 h 17382"/>
              <a:gd name="connsiteX21-38423" fmla="*/ 13606 w 13816"/>
              <a:gd name="connsiteY21-38424" fmla="*/ 17062 h 17382"/>
              <a:gd name="connsiteX22-38425" fmla="*/ 13570 w 13816"/>
              <a:gd name="connsiteY22-38426" fmla="*/ 15178 h 17382"/>
              <a:gd name="connsiteX23-38427" fmla="*/ 13074 w 13816"/>
              <a:gd name="connsiteY23-38428" fmla="*/ 17053 h 17382"/>
              <a:gd name="connsiteX24-38429" fmla="*/ 13214 w 13816"/>
              <a:gd name="connsiteY24-38430" fmla="*/ 13308 h 17382"/>
              <a:gd name="connsiteX25-38431" fmla="*/ 12587 w 13816"/>
              <a:gd name="connsiteY25-38432" fmla="*/ 9413 h 17382"/>
              <a:gd name="connsiteX26-38433" fmla="*/ 12736 w 13816"/>
              <a:gd name="connsiteY26-38434" fmla="*/ 13350 h 17382"/>
              <a:gd name="connsiteX27-38435" fmla="*/ 12796 w 13816"/>
              <a:gd name="connsiteY27-38436" fmla="*/ 14900 h 17382"/>
              <a:gd name="connsiteX28-38437" fmla="*/ 12197 w 13816"/>
              <a:gd name="connsiteY28-38438" fmla="*/ 17220 h 17382"/>
              <a:gd name="connsiteX29-38439" fmla="*/ 12291 w 13816"/>
              <a:gd name="connsiteY29-38440" fmla="*/ 10366 h 17382"/>
              <a:gd name="connsiteX30-38441" fmla="*/ 11939 w 13816"/>
              <a:gd name="connsiteY30-38442" fmla="*/ 6415 h 17382"/>
              <a:gd name="connsiteX31-38443" fmla="*/ 11217 w 13816"/>
              <a:gd name="connsiteY31-38444" fmla="*/ 5108 h 17382"/>
              <a:gd name="connsiteX32-38445" fmla="*/ 11539 w 13816"/>
              <a:gd name="connsiteY32-38446" fmla="*/ 7113 h 17382"/>
              <a:gd name="connsiteX33-38447" fmla="*/ 11780 w 13816"/>
              <a:gd name="connsiteY33-38448" fmla="*/ 7984 h 17382"/>
              <a:gd name="connsiteX34-38449" fmla="*/ 12138 w 13816"/>
              <a:gd name="connsiteY34-38450" fmla="*/ 9938 h 17382"/>
              <a:gd name="connsiteX35-38451" fmla="*/ 11764 w 13816"/>
              <a:gd name="connsiteY35-38452" fmla="*/ 9257 h 17382"/>
              <a:gd name="connsiteX36-38453" fmla="*/ 12107 w 13816"/>
              <a:gd name="connsiteY36-38454" fmla="*/ 11970 h 17382"/>
              <a:gd name="connsiteX37-38455" fmla="*/ 12024 w 13816"/>
              <a:gd name="connsiteY37-38456" fmla="*/ 14201 h 17382"/>
              <a:gd name="connsiteX38-38457" fmla="*/ 11868 w 13816"/>
              <a:gd name="connsiteY38-38458" fmla="*/ 16611 h 17382"/>
              <a:gd name="connsiteX39-38459" fmla="*/ 11878 w 13816"/>
              <a:gd name="connsiteY39-38460" fmla="*/ 15532 h 17382"/>
              <a:gd name="connsiteX40-38461" fmla="*/ 11659 w 13816"/>
              <a:gd name="connsiteY40-38462" fmla="*/ 13325 h 17382"/>
              <a:gd name="connsiteX41-38463" fmla="*/ 11511 w 13816"/>
              <a:gd name="connsiteY41-38464" fmla="*/ 11252 h 17382"/>
              <a:gd name="connsiteX42-38465" fmla="*/ 10854 w 13816"/>
              <a:gd name="connsiteY42-38466" fmla="*/ 6212 h 17382"/>
              <a:gd name="connsiteX43-38467" fmla="*/ 11200 w 13816"/>
              <a:gd name="connsiteY43-38468" fmla="*/ 11757 h 17382"/>
              <a:gd name="connsiteX44-38469" fmla="*/ 11400 w 13816"/>
              <a:gd name="connsiteY44-38470" fmla="*/ 14285 h 17382"/>
              <a:gd name="connsiteX45-38471" fmla="*/ 11229 w 13816"/>
              <a:gd name="connsiteY45-38472" fmla="*/ 16746 h 17382"/>
              <a:gd name="connsiteX46-38473" fmla="*/ 11037 w 13816"/>
              <a:gd name="connsiteY46-38474" fmla="*/ 13822 h 17382"/>
              <a:gd name="connsiteX47-38475" fmla="*/ 10633 w 13816"/>
              <a:gd name="connsiteY47-38476" fmla="*/ 16705 h 17382"/>
              <a:gd name="connsiteX48-38477" fmla="*/ 10290 w 13816"/>
              <a:gd name="connsiteY48-38478" fmla="*/ 17020 h 17382"/>
              <a:gd name="connsiteX49-38479" fmla="*/ 10369 w 13816"/>
              <a:gd name="connsiteY49-38480" fmla="*/ 16578 h 17382"/>
              <a:gd name="connsiteX50-38481" fmla="*/ 10482 w 13816"/>
              <a:gd name="connsiteY50-38482" fmla="*/ 15449 h 17382"/>
              <a:gd name="connsiteX51-38483" fmla="*/ 10608 w 13816"/>
              <a:gd name="connsiteY51-38484" fmla="*/ 14870 h 17382"/>
              <a:gd name="connsiteX52-38485" fmla="*/ 10497 w 13816"/>
              <a:gd name="connsiteY52-38486" fmla="*/ 15401 h 17382"/>
              <a:gd name="connsiteX53-38487" fmla="*/ 10107 w 13816"/>
              <a:gd name="connsiteY53-38488" fmla="*/ 15775 h 17382"/>
              <a:gd name="connsiteX54-38489" fmla="*/ 10303 w 13816"/>
              <a:gd name="connsiteY54-38490" fmla="*/ 15076 h 17382"/>
              <a:gd name="connsiteX55-38491" fmla="*/ 10158 w 13816"/>
              <a:gd name="connsiteY55-38492" fmla="*/ 14496 h 17382"/>
              <a:gd name="connsiteX56-38493" fmla="*/ 10429 w 13816"/>
              <a:gd name="connsiteY56-38494" fmla="*/ 14909 h 17382"/>
              <a:gd name="connsiteX57-38495" fmla="*/ 10408 w 13816"/>
              <a:gd name="connsiteY57-38496" fmla="*/ 13974 h 17382"/>
              <a:gd name="connsiteX58-38497" fmla="*/ 10485 w 13816"/>
              <a:gd name="connsiteY58-38498" fmla="*/ 10024 h 17382"/>
              <a:gd name="connsiteX59-38499" fmla="*/ 10649 w 13816"/>
              <a:gd name="connsiteY59-38500" fmla="*/ 8335 h 17382"/>
              <a:gd name="connsiteX60-38501" fmla="*/ 10180 w 13816"/>
              <a:gd name="connsiteY60-38502" fmla="*/ 12175 h 17382"/>
              <a:gd name="connsiteX61-38503" fmla="*/ 9419 w 13816"/>
              <a:gd name="connsiteY61-38504" fmla="*/ 16070 h 17382"/>
              <a:gd name="connsiteX62-38505" fmla="*/ 9594 w 13816"/>
              <a:gd name="connsiteY62-38506" fmla="*/ 13462 h 17382"/>
              <a:gd name="connsiteX63-38507" fmla="*/ 9795 w 13816"/>
              <a:gd name="connsiteY63-38508" fmla="*/ 11851 h 17382"/>
              <a:gd name="connsiteX64-38509" fmla="*/ 8937 w 13816"/>
              <a:gd name="connsiteY64-38510" fmla="*/ 13356 h 17382"/>
              <a:gd name="connsiteX65-38511" fmla="*/ 9525 w 13816"/>
              <a:gd name="connsiteY65-38512" fmla="*/ 11442 h 17382"/>
              <a:gd name="connsiteX66-38513" fmla="*/ 9915 w 13816"/>
              <a:gd name="connsiteY66-38514" fmla="*/ 10099 h 17382"/>
              <a:gd name="connsiteX67-38515" fmla="*/ 10040 w 13816"/>
              <a:gd name="connsiteY67-38516" fmla="*/ 5442 h 17382"/>
              <a:gd name="connsiteX68-38517" fmla="*/ 8978 w 13816"/>
              <a:gd name="connsiteY68-38518" fmla="*/ 3964 h 17382"/>
              <a:gd name="connsiteX69-38519" fmla="*/ 8484 w 13816"/>
              <a:gd name="connsiteY69-38520" fmla="*/ 4537 h 17382"/>
              <a:gd name="connsiteX70-38521" fmla="*/ 7252 w 13816"/>
              <a:gd name="connsiteY70-38522" fmla="*/ 4964 h 17382"/>
              <a:gd name="connsiteX71-38523" fmla="*/ 6958 w 13816"/>
              <a:gd name="connsiteY71-38524" fmla="*/ 6450 h 17382"/>
              <a:gd name="connsiteX72-38525" fmla="*/ 6353 w 13816"/>
              <a:gd name="connsiteY72-38526" fmla="*/ 6132 h 17382"/>
              <a:gd name="connsiteX73-38527" fmla="*/ 6177 w 13816"/>
              <a:gd name="connsiteY73-38528" fmla="*/ 6663 h 17382"/>
              <a:gd name="connsiteX74-38529" fmla="*/ 5827 w 13816"/>
              <a:gd name="connsiteY74-38530" fmla="*/ 6935 h 17382"/>
              <a:gd name="connsiteX75-38531" fmla="*/ 5225 w 13816"/>
              <a:gd name="connsiteY75-38532" fmla="*/ 7260 h 17382"/>
              <a:gd name="connsiteX76-38533" fmla="*/ 5356 w 13816"/>
              <a:gd name="connsiteY76-38534" fmla="*/ 7171 h 17382"/>
              <a:gd name="connsiteX77-38535" fmla="*/ 5733 w 13816"/>
              <a:gd name="connsiteY77-38536" fmla="*/ 7016 h 17382"/>
              <a:gd name="connsiteX78-38537" fmla="*/ 5381 w 13816"/>
              <a:gd name="connsiteY78-38538" fmla="*/ 8413 h 17382"/>
              <a:gd name="connsiteX79-38539" fmla="*/ 4302 w 13816"/>
              <a:gd name="connsiteY79-38540" fmla="*/ 8344 h 17382"/>
              <a:gd name="connsiteX80-38541" fmla="*/ 3773 w 13816"/>
              <a:gd name="connsiteY80-38542" fmla="*/ 8772 h 17382"/>
              <a:gd name="connsiteX81-38543" fmla="*/ 3026 w 13816"/>
              <a:gd name="connsiteY81-38544" fmla="*/ 9010 h 17382"/>
              <a:gd name="connsiteX82-38545" fmla="*/ 1342 w 13816"/>
              <a:gd name="connsiteY82-38546" fmla="*/ 9643 h 17382"/>
              <a:gd name="connsiteX83-38547" fmla="*/ 308 w 13816"/>
              <a:gd name="connsiteY83-38548" fmla="*/ 9936 h 17382"/>
              <a:gd name="connsiteX84-38549" fmla="*/ 156 w 13816"/>
              <a:gd name="connsiteY84-38550" fmla="*/ 8790 h 17382"/>
              <a:gd name="connsiteX85-38551" fmla="*/ 135 w 13816"/>
              <a:gd name="connsiteY85-38552" fmla="*/ 6267 h 17382"/>
              <a:gd name="connsiteX0-38553" fmla="*/ 135 w 13816"/>
              <a:gd name="connsiteY0-38554" fmla="*/ 6267 h 17382"/>
              <a:gd name="connsiteX1-38555" fmla="*/ 779 w 13816"/>
              <a:gd name="connsiteY1-38556" fmla="*/ 5729 h 17382"/>
              <a:gd name="connsiteX2-38557" fmla="*/ 2207 w 13816"/>
              <a:gd name="connsiteY2-38558" fmla="*/ 5863 h 17382"/>
              <a:gd name="connsiteX3-38559" fmla="*/ 4002 w 13816"/>
              <a:gd name="connsiteY3-38560" fmla="*/ 5164 h 17382"/>
              <a:gd name="connsiteX4-38561" fmla="*/ 6333 w 13816"/>
              <a:gd name="connsiteY4-38562" fmla="*/ 3399 h 17382"/>
              <a:gd name="connsiteX5-38563" fmla="*/ 6905 w 13816"/>
              <a:gd name="connsiteY5-38564" fmla="*/ 2367 h 17382"/>
              <a:gd name="connsiteX6-38565" fmla="*/ 7079 w 13816"/>
              <a:gd name="connsiteY6-38566" fmla="*/ 2149 h 17382"/>
              <a:gd name="connsiteX7-38567" fmla="*/ 7300 w 13816"/>
              <a:gd name="connsiteY7-38568" fmla="*/ 826 h 17382"/>
              <a:gd name="connsiteX8-38569" fmla="*/ 7650 w 13816"/>
              <a:gd name="connsiteY8-38570" fmla="*/ 961 h 17382"/>
              <a:gd name="connsiteX9-38571" fmla="*/ 8006 w 13816"/>
              <a:gd name="connsiteY9-38572" fmla="*/ 1915 h 17382"/>
              <a:gd name="connsiteX10-38573" fmla="*/ 8738 w 13816"/>
              <a:gd name="connsiteY10-38574" fmla="*/ 752 h 17382"/>
              <a:gd name="connsiteX11-38575" fmla="*/ 8410 w 13816"/>
              <a:gd name="connsiteY11-38576" fmla="*/ 1546 h 17382"/>
              <a:gd name="connsiteX12-38577" fmla="*/ 9069 w 13816"/>
              <a:gd name="connsiteY12-38578" fmla="*/ 19 h 17382"/>
              <a:gd name="connsiteX13-38579" fmla="*/ 9555 w 13816"/>
              <a:gd name="connsiteY13-38580" fmla="*/ 14 h 17382"/>
              <a:gd name="connsiteX14-38581" fmla="*/ 9651 w 13816"/>
              <a:gd name="connsiteY14-38582" fmla="*/ 1200 h 17382"/>
              <a:gd name="connsiteX15-38583" fmla="*/ 11153 w 13816"/>
              <a:gd name="connsiteY15-38584" fmla="*/ 2983 h 17382"/>
              <a:gd name="connsiteX16-38585" fmla="*/ 11693 w 13816"/>
              <a:gd name="connsiteY16-38586" fmla="*/ 3664 h 17382"/>
              <a:gd name="connsiteX17-38587" fmla="*/ 12576 w 13816"/>
              <a:gd name="connsiteY17-38588" fmla="*/ 6051 h 17382"/>
              <a:gd name="connsiteX18-38589" fmla="*/ 13367 w 13816"/>
              <a:gd name="connsiteY18-38590" fmla="*/ 8807 h 17382"/>
              <a:gd name="connsiteX19-38591" fmla="*/ 13696 w 13816"/>
              <a:gd name="connsiteY19-38592" fmla="*/ 12100 h 17382"/>
              <a:gd name="connsiteX20-38593" fmla="*/ 13815 w 13816"/>
              <a:gd name="connsiteY20-38594" fmla="*/ 13260 h 17382"/>
              <a:gd name="connsiteX21-38595" fmla="*/ 13606 w 13816"/>
              <a:gd name="connsiteY21-38596" fmla="*/ 17062 h 17382"/>
              <a:gd name="connsiteX22-38597" fmla="*/ 13570 w 13816"/>
              <a:gd name="connsiteY22-38598" fmla="*/ 15178 h 17382"/>
              <a:gd name="connsiteX23-38599" fmla="*/ 13074 w 13816"/>
              <a:gd name="connsiteY23-38600" fmla="*/ 17053 h 17382"/>
              <a:gd name="connsiteX24-38601" fmla="*/ 13214 w 13816"/>
              <a:gd name="connsiteY24-38602" fmla="*/ 13308 h 17382"/>
              <a:gd name="connsiteX25-38603" fmla="*/ 12587 w 13816"/>
              <a:gd name="connsiteY25-38604" fmla="*/ 9413 h 17382"/>
              <a:gd name="connsiteX26-38605" fmla="*/ 12736 w 13816"/>
              <a:gd name="connsiteY26-38606" fmla="*/ 13350 h 17382"/>
              <a:gd name="connsiteX27-38607" fmla="*/ 12796 w 13816"/>
              <a:gd name="connsiteY27-38608" fmla="*/ 14900 h 17382"/>
              <a:gd name="connsiteX28-38609" fmla="*/ 12197 w 13816"/>
              <a:gd name="connsiteY28-38610" fmla="*/ 17220 h 17382"/>
              <a:gd name="connsiteX29-38611" fmla="*/ 12291 w 13816"/>
              <a:gd name="connsiteY29-38612" fmla="*/ 10366 h 17382"/>
              <a:gd name="connsiteX30-38613" fmla="*/ 11939 w 13816"/>
              <a:gd name="connsiteY30-38614" fmla="*/ 6415 h 17382"/>
              <a:gd name="connsiteX31-38615" fmla="*/ 11217 w 13816"/>
              <a:gd name="connsiteY31-38616" fmla="*/ 5108 h 17382"/>
              <a:gd name="connsiteX32-38617" fmla="*/ 11539 w 13816"/>
              <a:gd name="connsiteY32-38618" fmla="*/ 7113 h 17382"/>
              <a:gd name="connsiteX33-38619" fmla="*/ 11780 w 13816"/>
              <a:gd name="connsiteY33-38620" fmla="*/ 7984 h 17382"/>
              <a:gd name="connsiteX34-38621" fmla="*/ 12138 w 13816"/>
              <a:gd name="connsiteY34-38622" fmla="*/ 9938 h 17382"/>
              <a:gd name="connsiteX35-38623" fmla="*/ 11764 w 13816"/>
              <a:gd name="connsiteY35-38624" fmla="*/ 9257 h 17382"/>
              <a:gd name="connsiteX36-38625" fmla="*/ 12107 w 13816"/>
              <a:gd name="connsiteY36-38626" fmla="*/ 11970 h 17382"/>
              <a:gd name="connsiteX37-38627" fmla="*/ 12024 w 13816"/>
              <a:gd name="connsiteY37-38628" fmla="*/ 14201 h 17382"/>
              <a:gd name="connsiteX38-38629" fmla="*/ 11868 w 13816"/>
              <a:gd name="connsiteY38-38630" fmla="*/ 16611 h 17382"/>
              <a:gd name="connsiteX39-38631" fmla="*/ 11878 w 13816"/>
              <a:gd name="connsiteY39-38632" fmla="*/ 15532 h 17382"/>
              <a:gd name="connsiteX40-38633" fmla="*/ 11659 w 13816"/>
              <a:gd name="connsiteY40-38634" fmla="*/ 13325 h 17382"/>
              <a:gd name="connsiteX41-38635" fmla="*/ 11511 w 13816"/>
              <a:gd name="connsiteY41-38636" fmla="*/ 11252 h 17382"/>
              <a:gd name="connsiteX42-38637" fmla="*/ 10854 w 13816"/>
              <a:gd name="connsiteY42-38638" fmla="*/ 6212 h 17382"/>
              <a:gd name="connsiteX43-38639" fmla="*/ 11200 w 13816"/>
              <a:gd name="connsiteY43-38640" fmla="*/ 11757 h 17382"/>
              <a:gd name="connsiteX44-38641" fmla="*/ 11400 w 13816"/>
              <a:gd name="connsiteY44-38642" fmla="*/ 14285 h 17382"/>
              <a:gd name="connsiteX45-38643" fmla="*/ 11229 w 13816"/>
              <a:gd name="connsiteY45-38644" fmla="*/ 16746 h 17382"/>
              <a:gd name="connsiteX46-38645" fmla="*/ 11037 w 13816"/>
              <a:gd name="connsiteY46-38646" fmla="*/ 13822 h 17382"/>
              <a:gd name="connsiteX47-38647" fmla="*/ 10633 w 13816"/>
              <a:gd name="connsiteY47-38648" fmla="*/ 16705 h 17382"/>
              <a:gd name="connsiteX48-38649" fmla="*/ 10290 w 13816"/>
              <a:gd name="connsiteY48-38650" fmla="*/ 17020 h 17382"/>
              <a:gd name="connsiteX49-38651" fmla="*/ 10369 w 13816"/>
              <a:gd name="connsiteY49-38652" fmla="*/ 16578 h 17382"/>
              <a:gd name="connsiteX50-38653" fmla="*/ 10482 w 13816"/>
              <a:gd name="connsiteY50-38654" fmla="*/ 15449 h 17382"/>
              <a:gd name="connsiteX51-38655" fmla="*/ 10608 w 13816"/>
              <a:gd name="connsiteY51-38656" fmla="*/ 14870 h 17382"/>
              <a:gd name="connsiteX52-38657" fmla="*/ 10497 w 13816"/>
              <a:gd name="connsiteY52-38658" fmla="*/ 15401 h 17382"/>
              <a:gd name="connsiteX53-38659" fmla="*/ 10107 w 13816"/>
              <a:gd name="connsiteY53-38660" fmla="*/ 15775 h 17382"/>
              <a:gd name="connsiteX54-38661" fmla="*/ 10303 w 13816"/>
              <a:gd name="connsiteY54-38662" fmla="*/ 15076 h 17382"/>
              <a:gd name="connsiteX55-38663" fmla="*/ 10158 w 13816"/>
              <a:gd name="connsiteY55-38664" fmla="*/ 14496 h 17382"/>
              <a:gd name="connsiteX56-38665" fmla="*/ 10429 w 13816"/>
              <a:gd name="connsiteY56-38666" fmla="*/ 14909 h 17382"/>
              <a:gd name="connsiteX57-38667" fmla="*/ 10408 w 13816"/>
              <a:gd name="connsiteY57-38668" fmla="*/ 13974 h 17382"/>
              <a:gd name="connsiteX58-38669" fmla="*/ 10485 w 13816"/>
              <a:gd name="connsiteY58-38670" fmla="*/ 10024 h 17382"/>
              <a:gd name="connsiteX59-38671" fmla="*/ 10649 w 13816"/>
              <a:gd name="connsiteY59-38672" fmla="*/ 8335 h 17382"/>
              <a:gd name="connsiteX60-38673" fmla="*/ 10180 w 13816"/>
              <a:gd name="connsiteY60-38674" fmla="*/ 12175 h 17382"/>
              <a:gd name="connsiteX61-38675" fmla="*/ 9419 w 13816"/>
              <a:gd name="connsiteY61-38676" fmla="*/ 16070 h 17382"/>
              <a:gd name="connsiteX62-38677" fmla="*/ 9343 w 13816"/>
              <a:gd name="connsiteY62-38678" fmla="*/ 14629 h 17382"/>
              <a:gd name="connsiteX63-38679" fmla="*/ 9594 w 13816"/>
              <a:gd name="connsiteY63-38680" fmla="*/ 13462 h 17382"/>
              <a:gd name="connsiteX64-38681" fmla="*/ 9795 w 13816"/>
              <a:gd name="connsiteY64-38682" fmla="*/ 11851 h 17382"/>
              <a:gd name="connsiteX65-38683" fmla="*/ 8937 w 13816"/>
              <a:gd name="connsiteY65-38684" fmla="*/ 13356 h 17382"/>
              <a:gd name="connsiteX66-38685" fmla="*/ 9525 w 13816"/>
              <a:gd name="connsiteY66-38686" fmla="*/ 11442 h 17382"/>
              <a:gd name="connsiteX67-38687" fmla="*/ 9915 w 13816"/>
              <a:gd name="connsiteY67-38688" fmla="*/ 10099 h 17382"/>
              <a:gd name="connsiteX68-38689" fmla="*/ 10040 w 13816"/>
              <a:gd name="connsiteY68-38690" fmla="*/ 5442 h 17382"/>
              <a:gd name="connsiteX69-38691" fmla="*/ 8978 w 13816"/>
              <a:gd name="connsiteY69-38692" fmla="*/ 3964 h 17382"/>
              <a:gd name="connsiteX70-38693" fmla="*/ 8484 w 13816"/>
              <a:gd name="connsiteY70-38694" fmla="*/ 4537 h 17382"/>
              <a:gd name="connsiteX71-38695" fmla="*/ 7252 w 13816"/>
              <a:gd name="connsiteY71-38696" fmla="*/ 4964 h 17382"/>
              <a:gd name="connsiteX72-38697" fmla="*/ 6958 w 13816"/>
              <a:gd name="connsiteY72-38698" fmla="*/ 6450 h 17382"/>
              <a:gd name="connsiteX73-38699" fmla="*/ 6353 w 13816"/>
              <a:gd name="connsiteY73-38700" fmla="*/ 6132 h 17382"/>
              <a:gd name="connsiteX74-38701" fmla="*/ 6177 w 13816"/>
              <a:gd name="connsiteY74-38702" fmla="*/ 6663 h 17382"/>
              <a:gd name="connsiteX75-38703" fmla="*/ 5827 w 13816"/>
              <a:gd name="connsiteY75-38704" fmla="*/ 6935 h 17382"/>
              <a:gd name="connsiteX76-38705" fmla="*/ 5225 w 13816"/>
              <a:gd name="connsiteY76-38706" fmla="*/ 7260 h 17382"/>
              <a:gd name="connsiteX77-38707" fmla="*/ 5356 w 13816"/>
              <a:gd name="connsiteY77-38708" fmla="*/ 7171 h 17382"/>
              <a:gd name="connsiteX78-38709" fmla="*/ 5733 w 13816"/>
              <a:gd name="connsiteY78-38710" fmla="*/ 7016 h 17382"/>
              <a:gd name="connsiteX79-38711" fmla="*/ 5381 w 13816"/>
              <a:gd name="connsiteY79-38712" fmla="*/ 8413 h 17382"/>
              <a:gd name="connsiteX80-38713" fmla="*/ 4302 w 13816"/>
              <a:gd name="connsiteY80-38714" fmla="*/ 8344 h 17382"/>
              <a:gd name="connsiteX81-38715" fmla="*/ 3773 w 13816"/>
              <a:gd name="connsiteY81-38716" fmla="*/ 8772 h 17382"/>
              <a:gd name="connsiteX82-38717" fmla="*/ 3026 w 13816"/>
              <a:gd name="connsiteY82-38718" fmla="*/ 9010 h 17382"/>
              <a:gd name="connsiteX83-38719" fmla="*/ 1342 w 13816"/>
              <a:gd name="connsiteY83-38720" fmla="*/ 9643 h 17382"/>
              <a:gd name="connsiteX84-38721" fmla="*/ 308 w 13816"/>
              <a:gd name="connsiteY84-38722" fmla="*/ 9936 h 17382"/>
              <a:gd name="connsiteX85-38723" fmla="*/ 156 w 13816"/>
              <a:gd name="connsiteY85-38724" fmla="*/ 8790 h 17382"/>
              <a:gd name="connsiteX86" fmla="*/ 135 w 13816"/>
              <a:gd name="connsiteY86" fmla="*/ 6267 h 17382"/>
              <a:gd name="connsiteX0-38725" fmla="*/ 135 w 13816"/>
              <a:gd name="connsiteY0-38726" fmla="*/ 6267 h 17382"/>
              <a:gd name="connsiteX1-38727" fmla="*/ 779 w 13816"/>
              <a:gd name="connsiteY1-38728" fmla="*/ 5729 h 17382"/>
              <a:gd name="connsiteX2-38729" fmla="*/ 2207 w 13816"/>
              <a:gd name="connsiteY2-38730" fmla="*/ 5863 h 17382"/>
              <a:gd name="connsiteX3-38731" fmla="*/ 4002 w 13816"/>
              <a:gd name="connsiteY3-38732" fmla="*/ 5164 h 17382"/>
              <a:gd name="connsiteX4-38733" fmla="*/ 6333 w 13816"/>
              <a:gd name="connsiteY4-38734" fmla="*/ 3399 h 17382"/>
              <a:gd name="connsiteX5-38735" fmla="*/ 6905 w 13816"/>
              <a:gd name="connsiteY5-38736" fmla="*/ 2367 h 17382"/>
              <a:gd name="connsiteX6-38737" fmla="*/ 7079 w 13816"/>
              <a:gd name="connsiteY6-38738" fmla="*/ 2149 h 17382"/>
              <a:gd name="connsiteX7-38739" fmla="*/ 7300 w 13816"/>
              <a:gd name="connsiteY7-38740" fmla="*/ 826 h 17382"/>
              <a:gd name="connsiteX8-38741" fmla="*/ 7650 w 13816"/>
              <a:gd name="connsiteY8-38742" fmla="*/ 961 h 17382"/>
              <a:gd name="connsiteX9-38743" fmla="*/ 8006 w 13816"/>
              <a:gd name="connsiteY9-38744" fmla="*/ 1915 h 17382"/>
              <a:gd name="connsiteX10-38745" fmla="*/ 8738 w 13816"/>
              <a:gd name="connsiteY10-38746" fmla="*/ 752 h 17382"/>
              <a:gd name="connsiteX11-38747" fmla="*/ 8410 w 13816"/>
              <a:gd name="connsiteY11-38748" fmla="*/ 1546 h 17382"/>
              <a:gd name="connsiteX12-38749" fmla="*/ 9069 w 13816"/>
              <a:gd name="connsiteY12-38750" fmla="*/ 19 h 17382"/>
              <a:gd name="connsiteX13-38751" fmla="*/ 9555 w 13816"/>
              <a:gd name="connsiteY13-38752" fmla="*/ 14 h 17382"/>
              <a:gd name="connsiteX14-38753" fmla="*/ 9651 w 13816"/>
              <a:gd name="connsiteY14-38754" fmla="*/ 1200 h 17382"/>
              <a:gd name="connsiteX15-38755" fmla="*/ 11153 w 13816"/>
              <a:gd name="connsiteY15-38756" fmla="*/ 2983 h 17382"/>
              <a:gd name="connsiteX16-38757" fmla="*/ 11693 w 13816"/>
              <a:gd name="connsiteY16-38758" fmla="*/ 3664 h 17382"/>
              <a:gd name="connsiteX17-38759" fmla="*/ 12576 w 13816"/>
              <a:gd name="connsiteY17-38760" fmla="*/ 6051 h 17382"/>
              <a:gd name="connsiteX18-38761" fmla="*/ 13367 w 13816"/>
              <a:gd name="connsiteY18-38762" fmla="*/ 8807 h 17382"/>
              <a:gd name="connsiteX19-38763" fmla="*/ 13696 w 13816"/>
              <a:gd name="connsiteY19-38764" fmla="*/ 12100 h 17382"/>
              <a:gd name="connsiteX20-38765" fmla="*/ 13815 w 13816"/>
              <a:gd name="connsiteY20-38766" fmla="*/ 13260 h 17382"/>
              <a:gd name="connsiteX21-38767" fmla="*/ 13606 w 13816"/>
              <a:gd name="connsiteY21-38768" fmla="*/ 17062 h 17382"/>
              <a:gd name="connsiteX22-38769" fmla="*/ 13570 w 13816"/>
              <a:gd name="connsiteY22-38770" fmla="*/ 15178 h 17382"/>
              <a:gd name="connsiteX23-38771" fmla="*/ 13074 w 13816"/>
              <a:gd name="connsiteY23-38772" fmla="*/ 17053 h 17382"/>
              <a:gd name="connsiteX24-38773" fmla="*/ 13214 w 13816"/>
              <a:gd name="connsiteY24-38774" fmla="*/ 13308 h 17382"/>
              <a:gd name="connsiteX25-38775" fmla="*/ 12587 w 13816"/>
              <a:gd name="connsiteY25-38776" fmla="*/ 9413 h 17382"/>
              <a:gd name="connsiteX26-38777" fmla="*/ 12736 w 13816"/>
              <a:gd name="connsiteY26-38778" fmla="*/ 13350 h 17382"/>
              <a:gd name="connsiteX27-38779" fmla="*/ 12796 w 13816"/>
              <a:gd name="connsiteY27-38780" fmla="*/ 14900 h 17382"/>
              <a:gd name="connsiteX28-38781" fmla="*/ 12197 w 13816"/>
              <a:gd name="connsiteY28-38782" fmla="*/ 17220 h 17382"/>
              <a:gd name="connsiteX29-38783" fmla="*/ 12291 w 13816"/>
              <a:gd name="connsiteY29-38784" fmla="*/ 10366 h 17382"/>
              <a:gd name="connsiteX30-38785" fmla="*/ 11939 w 13816"/>
              <a:gd name="connsiteY30-38786" fmla="*/ 6415 h 17382"/>
              <a:gd name="connsiteX31-38787" fmla="*/ 11217 w 13816"/>
              <a:gd name="connsiteY31-38788" fmla="*/ 5108 h 17382"/>
              <a:gd name="connsiteX32-38789" fmla="*/ 11539 w 13816"/>
              <a:gd name="connsiteY32-38790" fmla="*/ 7113 h 17382"/>
              <a:gd name="connsiteX33-38791" fmla="*/ 11780 w 13816"/>
              <a:gd name="connsiteY33-38792" fmla="*/ 7984 h 17382"/>
              <a:gd name="connsiteX34-38793" fmla="*/ 12138 w 13816"/>
              <a:gd name="connsiteY34-38794" fmla="*/ 9938 h 17382"/>
              <a:gd name="connsiteX35-38795" fmla="*/ 11764 w 13816"/>
              <a:gd name="connsiteY35-38796" fmla="*/ 9257 h 17382"/>
              <a:gd name="connsiteX36-38797" fmla="*/ 12107 w 13816"/>
              <a:gd name="connsiteY36-38798" fmla="*/ 11970 h 17382"/>
              <a:gd name="connsiteX37-38799" fmla="*/ 12024 w 13816"/>
              <a:gd name="connsiteY37-38800" fmla="*/ 14201 h 17382"/>
              <a:gd name="connsiteX38-38801" fmla="*/ 11868 w 13816"/>
              <a:gd name="connsiteY38-38802" fmla="*/ 16611 h 17382"/>
              <a:gd name="connsiteX39-38803" fmla="*/ 11878 w 13816"/>
              <a:gd name="connsiteY39-38804" fmla="*/ 15532 h 17382"/>
              <a:gd name="connsiteX40-38805" fmla="*/ 11659 w 13816"/>
              <a:gd name="connsiteY40-38806" fmla="*/ 13325 h 17382"/>
              <a:gd name="connsiteX41-38807" fmla="*/ 11511 w 13816"/>
              <a:gd name="connsiteY41-38808" fmla="*/ 11252 h 17382"/>
              <a:gd name="connsiteX42-38809" fmla="*/ 10854 w 13816"/>
              <a:gd name="connsiteY42-38810" fmla="*/ 6212 h 17382"/>
              <a:gd name="connsiteX43-38811" fmla="*/ 11200 w 13816"/>
              <a:gd name="connsiteY43-38812" fmla="*/ 11757 h 17382"/>
              <a:gd name="connsiteX44-38813" fmla="*/ 11400 w 13816"/>
              <a:gd name="connsiteY44-38814" fmla="*/ 14285 h 17382"/>
              <a:gd name="connsiteX45-38815" fmla="*/ 11229 w 13816"/>
              <a:gd name="connsiteY45-38816" fmla="*/ 16746 h 17382"/>
              <a:gd name="connsiteX46-38817" fmla="*/ 11037 w 13816"/>
              <a:gd name="connsiteY46-38818" fmla="*/ 13822 h 17382"/>
              <a:gd name="connsiteX47-38819" fmla="*/ 10633 w 13816"/>
              <a:gd name="connsiteY47-38820" fmla="*/ 16705 h 17382"/>
              <a:gd name="connsiteX48-38821" fmla="*/ 10290 w 13816"/>
              <a:gd name="connsiteY48-38822" fmla="*/ 17020 h 17382"/>
              <a:gd name="connsiteX49-38823" fmla="*/ 10369 w 13816"/>
              <a:gd name="connsiteY49-38824" fmla="*/ 16578 h 17382"/>
              <a:gd name="connsiteX50-38825" fmla="*/ 10482 w 13816"/>
              <a:gd name="connsiteY50-38826" fmla="*/ 15449 h 17382"/>
              <a:gd name="connsiteX51-38827" fmla="*/ 10608 w 13816"/>
              <a:gd name="connsiteY51-38828" fmla="*/ 14870 h 17382"/>
              <a:gd name="connsiteX52-38829" fmla="*/ 10497 w 13816"/>
              <a:gd name="connsiteY52-38830" fmla="*/ 15401 h 17382"/>
              <a:gd name="connsiteX53-38831" fmla="*/ 10107 w 13816"/>
              <a:gd name="connsiteY53-38832" fmla="*/ 15775 h 17382"/>
              <a:gd name="connsiteX54-38833" fmla="*/ 10303 w 13816"/>
              <a:gd name="connsiteY54-38834" fmla="*/ 15076 h 17382"/>
              <a:gd name="connsiteX55-38835" fmla="*/ 10158 w 13816"/>
              <a:gd name="connsiteY55-38836" fmla="*/ 14496 h 17382"/>
              <a:gd name="connsiteX56-38837" fmla="*/ 10341 w 13816"/>
              <a:gd name="connsiteY56-38838" fmla="*/ 15058 h 17382"/>
              <a:gd name="connsiteX57-38839" fmla="*/ 10408 w 13816"/>
              <a:gd name="connsiteY57-38840" fmla="*/ 13974 h 17382"/>
              <a:gd name="connsiteX58-38841" fmla="*/ 10485 w 13816"/>
              <a:gd name="connsiteY58-38842" fmla="*/ 10024 h 17382"/>
              <a:gd name="connsiteX59-38843" fmla="*/ 10649 w 13816"/>
              <a:gd name="connsiteY59-38844" fmla="*/ 8335 h 17382"/>
              <a:gd name="connsiteX60-38845" fmla="*/ 10180 w 13816"/>
              <a:gd name="connsiteY60-38846" fmla="*/ 12175 h 17382"/>
              <a:gd name="connsiteX61-38847" fmla="*/ 9419 w 13816"/>
              <a:gd name="connsiteY61-38848" fmla="*/ 16070 h 17382"/>
              <a:gd name="connsiteX62-38849" fmla="*/ 9343 w 13816"/>
              <a:gd name="connsiteY62-38850" fmla="*/ 14629 h 17382"/>
              <a:gd name="connsiteX63-38851" fmla="*/ 9594 w 13816"/>
              <a:gd name="connsiteY63-38852" fmla="*/ 13462 h 17382"/>
              <a:gd name="connsiteX64-38853" fmla="*/ 9795 w 13816"/>
              <a:gd name="connsiteY64-38854" fmla="*/ 11851 h 17382"/>
              <a:gd name="connsiteX65-38855" fmla="*/ 8937 w 13816"/>
              <a:gd name="connsiteY65-38856" fmla="*/ 13356 h 17382"/>
              <a:gd name="connsiteX66-38857" fmla="*/ 9525 w 13816"/>
              <a:gd name="connsiteY66-38858" fmla="*/ 11442 h 17382"/>
              <a:gd name="connsiteX67-38859" fmla="*/ 9915 w 13816"/>
              <a:gd name="connsiteY67-38860" fmla="*/ 10099 h 17382"/>
              <a:gd name="connsiteX68-38861" fmla="*/ 10040 w 13816"/>
              <a:gd name="connsiteY68-38862" fmla="*/ 5442 h 17382"/>
              <a:gd name="connsiteX69-38863" fmla="*/ 8978 w 13816"/>
              <a:gd name="connsiteY69-38864" fmla="*/ 3964 h 17382"/>
              <a:gd name="connsiteX70-38865" fmla="*/ 8484 w 13816"/>
              <a:gd name="connsiteY70-38866" fmla="*/ 4537 h 17382"/>
              <a:gd name="connsiteX71-38867" fmla="*/ 7252 w 13816"/>
              <a:gd name="connsiteY71-38868" fmla="*/ 4964 h 17382"/>
              <a:gd name="connsiteX72-38869" fmla="*/ 6958 w 13816"/>
              <a:gd name="connsiteY72-38870" fmla="*/ 6450 h 17382"/>
              <a:gd name="connsiteX73-38871" fmla="*/ 6353 w 13816"/>
              <a:gd name="connsiteY73-38872" fmla="*/ 6132 h 17382"/>
              <a:gd name="connsiteX74-38873" fmla="*/ 6177 w 13816"/>
              <a:gd name="connsiteY74-38874" fmla="*/ 6663 h 17382"/>
              <a:gd name="connsiteX75-38875" fmla="*/ 5827 w 13816"/>
              <a:gd name="connsiteY75-38876" fmla="*/ 6935 h 17382"/>
              <a:gd name="connsiteX76-38877" fmla="*/ 5225 w 13816"/>
              <a:gd name="connsiteY76-38878" fmla="*/ 7260 h 17382"/>
              <a:gd name="connsiteX77-38879" fmla="*/ 5356 w 13816"/>
              <a:gd name="connsiteY77-38880" fmla="*/ 7171 h 17382"/>
              <a:gd name="connsiteX78-38881" fmla="*/ 5733 w 13816"/>
              <a:gd name="connsiteY78-38882" fmla="*/ 7016 h 17382"/>
              <a:gd name="connsiteX79-38883" fmla="*/ 5381 w 13816"/>
              <a:gd name="connsiteY79-38884" fmla="*/ 8413 h 17382"/>
              <a:gd name="connsiteX80-38885" fmla="*/ 4302 w 13816"/>
              <a:gd name="connsiteY80-38886" fmla="*/ 8344 h 17382"/>
              <a:gd name="connsiteX81-38887" fmla="*/ 3773 w 13816"/>
              <a:gd name="connsiteY81-38888" fmla="*/ 8772 h 17382"/>
              <a:gd name="connsiteX82-38889" fmla="*/ 3026 w 13816"/>
              <a:gd name="connsiteY82-38890" fmla="*/ 9010 h 17382"/>
              <a:gd name="connsiteX83-38891" fmla="*/ 1342 w 13816"/>
              <a:gd name="connsiteY83-38892" fmla="*/ 9643 h 17382"/>
              <a:gd name="connsiteX84-38893" fmla="*/ 308 w 13816"/>
              <a:gd name="connsiteY84-38894" fmla="*/ 9936 h 17382"/>
              <a:gd name="connsiteX85-38895" fmla="*/ 156 w 13816"/>
              <a:gd name="connsiteY85-38896" fmla="*/ 8790 h 17382"/>
              <a:gd name="connsiteX86-38897" fmla="*/ 135 w 13816"/>
              <a:gd name="connsiteY86-38898" fmla="*/ 6267 h 17382"/>
              <a:gd name="connsiteX0-38899" fmla="*/ 135 w 13816"/>
              <a:gd name="connsiteY0-38900" fmla="*/ 6267 h 17382"/>
              <a:gd name="connsiteX1-38901" fmla="*/ 779 w 13816"/>
              <a:gd name="connsiteY1-38902" fmla="*/ 5729 h 17382"/>
              <a:gd name="connsiteX2-38903" fmla="*/ 2207 w 13816"/>
              <a:gd name="connsiteY2-38904" fmla="*/ 5863 h 17382"/>
              <a:gd name="connsiteX3-38905" fmla="*/ 4002 w 13816"/>
              <a:gd name="connsiteY3-38906" fmla="*/ 5164 h 17382"/>
              <a:gd name="connsiteX4-38907" fmla="*/ 6333 w 13816"/>
              <a:gd name="connsiteY4-38908" fmla="*/ 3399 h 17382"/>
              <a:gd name="connsiteX5-38909" fmla="*/ 6905 w 13816"/>
              <a:gd name="connsiteY5-38910" fmla="*/ 2367 h 17382"/>
              <a:gd name="connsiteX6-38911" fmla="*/ 7079 w 13816"/>
              <a:gd name="connsiteY6-38912" fmla="*/ 2149 h 17382"/>
              <a:gd name="connsiteX7-38913" fmla="*/ 7300 w 13816"/>
              <a:gd name="connsiteY7-38914" fmla="*/ 826 h 17382"/>
              <a:gd name="connsiteX8-38915" fmla="*/ 7650 w 13816"/>
              <a:gd name="connsiteY8-38916" fmla="*/ 961 h 17382"/>
              <a:gd name="connsiteX9-38917" fmla="*/ 8006 w 13816"/>
              <a:gd name="connsiteY9-38918" fmla="*/ 1915 h 17382"/>
              <a:gd name="connsiteX10-38919" fmla="*/ 8738 w 13816"/>
              <a:gd name="connsiteY10-38920" fmla="*/ 752 h 17382"/>
              <a:gd name="connsiteX11-38921" fmla="*/ 8410 w 13816"/>
              <a:gd name="connsiteY11-38922" fmla="*/ 1546 h 17382"/>
              <a:gd name="connsiteX12-38923" fmla="*/ 9069 w 13816"/>
              <a:gd name="connsiteY12-38924" fmla="*/ 19 h 17382"/>
              <a:gd name="connsiteX13-38925" fmla="*/ 9555 w 13816"/>
              <a:gd name="connsiteY13-38926" fmla="*/ 14 h 17382"/>
              <a:gd name="connsiteX14-38927" fmla="*/ 9651 w 13816"/>
              <a:gd name="connsiteY14-38928" fmla="*/ 1200 h 17382"/>
              <a:gd name="connsiteX15-38929" fmla="*/ 11153 w 13816"/>
              <a:gd name="connsiteY15-38930" fmla="*/ 2983 h 17382"/>
              <a:gd name="connsiteX16-38931" fmla="*/ 11693 w 13816"/>
              <a:gd name="connsiteY16-38932" fmla="*/ 3664 h 17382"/>
              <a:gd name="connsiteX17-38933" fmla="*/ 12576 w 13816"/>
              <a:gd name="connsiteY17-38934" fmla="*/ 6051 h 17382"/>
              <a:gd name="connsiteX18-38935" fmla="*/ 13367 w 13816"/>
              <a:gd name="connsiteY18-38936" fmla="*/ 8807 h 17382"/>
              <a:gd name="connsiteX19-38937" fmla="*/ 13696 w 13816"/>
              <a:gd name="connsiteY19-38938" fmla="*/ 12100 h 17382"/>
              <a:gd name="connsiteX20-38939" fmla="*/ 13815 w 13816"/>
              <a:gd name="connsiteY20-38940" fmla="*/ 13260 h 17382"/>
              <a:gd name="connsiteX21-38941" fmla="*/ 13606 w 13816"/>
              <a:gd name="connsiteY21-38942" fmla="*/ 17062 h 17382"/>
              <a:gd name="connsiteX22-38943" fmla="*/ 13702 w 13816"/>
              <a:gd name="connsiteY22-38944" fmla="*/ 15229 h 17382"/>
              <a:gd name="connsiteX23-38945" fmla="*/ 13074 w 13816"/>
              <a:gd name="connsiteY23-38946" fmla="*/ 17053 h 17382"/>
              <a:gd name="connsiteX24-38947" fmla="*/ 13214 w 13816"/>
              <a:gd name="connsiteY24-38948" fmla="*/ 13308 h 17382"/>
              <a:gd name="connsiteX25-38949" fmla="*/ 12587 w 13816"/>
              <a:gd name="connsiteY25-38950" fmla="*/ 9413 h 17382"/>
              <a:gd name="connsiteX26-38951" fmla="*/ 12736 w 13816"/>
              <a:gd name="connsiteY26-38952" fmla="*/ 13350 h 17382"/>
              <a:gd name="connsiteX27-38953" fmla="*/ 12796 w 13816"/>
              <a:gd name="connsiteY27-38954" fmla="*/ 14900 h 17382"/>
              <a:gd name="connsiteX28-38955" fmla="*/ 12197 w 13816"/>
              <a:gd name="connsiteY28-38956" fmla="*/ 17220 h 17382"/>
              <a:gd name="connsiteX29-38957" fmla="*/ 12291 w 13816"/>
              <a:gd name="connsiteY29-38958" fmla="*/ 10366 h 17382"/>
              <a:gd name="connsiteX30-38959" fmla="*/ 11939 w 13816"/>
              <a:gd name="connsiteY30-38960" fmla="*/ 6415 h 17382"/>
              <a:gd name="connsiteX31-38961" fmla="*/ 11217 w 13816"/>
              <a:gd name="connsiteY31-38962" fmla="*/ 5108 h 17382"/>
              <a:gd name="connsiteX32-38963" fmla="*/ 11539 w 13816"/>
              <a:gd name="connsiteY32-38964" fmla="*/ 7113 h 17382"/>
              <a:gd name="connsiteX33-38965" fmla="*/ 11780 w 13816"/>
              <a:gd name="connsiteY33-38966" fmla="*/ 7984 h 17382"/>
              <a:gd name="connsiteX34-38967" fmla="*/ 12138 w 13816"/>
              <a:gd name="connsiteY34-38968" fmla="*/ 9938 h 17382"/>
              <a:gd name="connsiteX35-38969" fmla="*/ 11764 w 13816"/>
              <a:gd name="connsiteY35-38970" fmla="*/ 9257 h 17382"/>
              <a:gd name="connsiteX36-38971" fmla="*/ 12107 w 13816"/>
              <a:gd name="connsiteY36-38972" fmla="*/ 11970 h 17382"/>
              <a:gd name="connsiteX37-38973" fmla="*/ 12024 w 13816"/>
              <a:gd name="connsiteY37-38974" fmla="*/ 14201 h 17382"/>
              <a:gd name="connsiteX38-38975" fmla="*/ 11868 w 13816"/>
              <a:gd name="connsiteY38-38976" fmla="*/ 16611 h 17382"/>
              <a:gd name="connsiteX39-38977" fmla="*/ 11878 w 13816"/>
              <a:gd name="connsiteY39-38978" fmla="*/ 15532 h 17382"/>
              <a:gd name="connsiteX40-38979" fmla="*/ 11659 w 13816"/>
              <a:gd name="connsiteY40-38980" fmla="*/ 13325 h 17382"/>
              <a:gd name="connsiteX41-38981" fmla="*/ 11511 w 13816"/>
              <a:gd name="connsiteY41-38982" fmla="*/ 11252 h 17382"/>
              <a:gd name="connsiteX42-38983" fmla="*/ 10854 w 13816"/>
              <a:gd name="connsiteY42-38984" fmla="*/ 6212 h 17382"/>
              <a:gd name="connsiteX43-38985" fmla="*/ 11200 w 13816"/>
              <a:gd name="connsiteY43-38986" fmla="*/ 11757 h 17382"/>
              <a:gd name="connsiteX44-38987" fmla="*/ 11400 w 13816"/>
              <a:gd name="connsiteY44-38988" fmla="*/ 14285 h 17382"/>
              <a:gd name="connsiteX45-38989" fmla="*/ 11229 w 13816"/>
              <a:gd name="connsiteY45-38990" fmla="*/ 16746 h 17382"/>
              <a:gd name="connsiteX46-38991" fmla="*/ 11037 w 13816"/>
              <a:gd name="connsiteY46-38992" fmla="*/ 13822 h 17382"/>
              <a:gd name="connsiteX47-38993" fmla="*/ 10633 w 13816"/>
              <a:gd name="connsiteY47-38994" fmla="*/ 16705 h 17382"/>
              <a:gd name="connsiteX48-38995" fmla="*/ 10290 w 13816"/>
              <a:gd name="connsiteY48-38996" fmla="*/ 17020 h 17382"/>
              <a:gd name="connsiteX49-38997" fmla="*/ 10369 w 13816"/>
              <a:gd name="connsiteY49-38998" fmla="*/ 16578 h 17382"/>
              <a:gd name="connsiteX50-38999" fmla="*/ 10482 w 13816"/>
              <a:gd name="connsiteY50-39000" fmla="*/ 15449 h 17382"/>
              <a:gd name="connsiteX51-39001" fmla="*/ 10608 w 13816"/>
              <a:gd name="connsiteY51-39002" fmla="*/ 14870 h 17382"/>
              <a:gd name="connsiteX52-39003" fmla="*/ 10497 w 13816"/>
              <a:gd name="connsiteY52-39004" fmla="*/ 15401 h 17382"/>
              <a:gd name="connsiteX53-39005" fmla="*/ 10107 w 13816"/>
              <a:gd name="connsiteY53-39006" fmla="*/ 15775 h 17382"/>
              <a:gd name="connsiteX54-39007" fmla="*/ 10303 w 13816"/>
              <a:gd name="connsiteY54-39008" fmla="*/ 15076 h 17382"/>
              <a:gd name="connsiteX55-39009" fmla="*/ 10158 w 13816"/>
              <a:gd name="connsiteY55-39010" fmla="*/ 14496 h 17382"/>
              <a:gd name="connsiteX56-39011" fmla="*/ 10341 w 13816"/>
              <a:gd name="connsiteY56-39012" fmla="*/ 15058 h 17382"/>
              <a:gd name="connsiteX57-39013" fmla="*/ 10408 w 13816"/>
              <a:gd name="connsiteY57-39014" fmla="*/ 13974 h 17382"/>
              <a:gd name="connsiteX58-39015" fmla="*/ 10485 w 13816"/>
              <a:gd name="connsiteY58-39016" fmla="*/ 10024 h 17382"/>
              <a:gd name="connsiteX59-39017" fmla="*/ 10649 w 13816"/>
              <a:gd name="connsiteY59-39018" fmla="*/ 8335 h 17382"/>
              <a:gd name="connsiteX60-39019" fmla="*/ 10180 w 13816"/>
              <a:gd name="connsiteY60-39020" fmla="*/ 12175 h 17382"/>
              <a:gd name="connsiteX61-39021" fmla="*/ 9419 w 13816"/>
              <a:gd name="connsiteY61-39022" fmla="*/ 16070 h 17382"/>
              <a:gd name="connsiteX62-39023" fmla="*/ 9343 w 13816"/>
              <a:gd name="connsiteY62-39024" fmla="*/ 14629 h 17382"/>
              <a:gd name="connsiteX63-39025" fmla="*/ 9594 w 13816"/>
              <a:gd name="connsiteY63-39026" fmla="*/ 13462 h 17382"/>
              <a:gd name="connsiteX64-39027" fmla="*/ 9795 w 13816"/>
              <a:gd name="connsiteY64-39028" fmla="*/ 11851 h 17382"/>
              <a:gd name="connsiteX65-39029" fmla="*/ 8937 w 13816"/>
              <a:gd name="connsiteY65-39030" fmla="*/ 13356 h 17382"/>
              <a:gd name="connsiteX66-39031" fmla="*/ 9525 w 13816"/>
              <a:gd name="connsiteY66-39032" fmla="*/ 11442 h 17382"/>
              <a:gd name="connsiteX67-39033" fmla="*/ 9915 w 13816"/>
              <a:gd name="connsiteY67-39034" fmla="*/ 10099 h 17382"/>
              <a:gd name="connsiteX68-39035" fmla="*/ 10040 w 13816"/>
              <a:gd name="connsiteY68-39036" fmla="*/ 5442 h 17382"/>
              <a:gd name="connsiteX69-39037" fmla="*/ 8978 w 13816"/>
              <a:gd name="connsiteY69-39038" fmla="*/ 3964 h 17382"/>
              <a:gd name="connsiteX70-39039" fmla="*/ 8484 w 13816"/>
              <a:gd name="connsiteY70-39040" fmla="*/ 4537 h 17382"/>
              <a:gd name="connsiteX71-39041" fmla="*/ 7252 w 13816"/>
              <a:gd name="connsiteY71-39042" fmla="*/ 4964 h 17382"/>
              <a:gd name="connsiteX72-39043" fmla="*/ 6958 w 13816"/>
              <a:gd name="connsiteY72-39044" fmla="*/ 6450 h 17382"/>
              <a:gd name="connsiteX73-39045" fmla="*/ 6353 w 13816"/>
              <a:gd name="connsiteY73-39046" fmla="*/ 6132 h 17382"/>
              <a:gd name="connsiteX74-39047" fmla="*/ 6177 w 13816"/>
              <a:gd name="connsiteY74-39048" fmla="*/ 6663 h 17382"/>
              <a:gd name="connsiteX75-39049" fmla="*/ 5827 w 13816"/>
              <a:gd name="connsiteY75-39050" fmla="*/ 6935 h 17382"/>
              <a:gd name="connsiteX76-39051" fmla="*/ 5225 w 13816"/>
              <a:gd name="connsiteY76-39052" fmla="*/ 7260 h 17382"/>
              <a:gd name="connsiteX77-39053" fmla="*/ 5356 w 13816"/>
              <a:gd name="connsiteY77-39054" fmla="*/ 7171 h 17382"/>
              <a:gd name="connsiteX78-39055" fmla="*/ 5733 w 13816"/>
              <a:gd name="connsiteY78-39056" fmla="*/ 7016 h 17382"/>
              <a:gd name="connsiteX79-39057" fmla="*/ 5381 w 13816"/>
              <a:gd name="connsiteY79-39058" fmla="*/ 8413 h 17382"/>
              <a:gd name="connsiteX80-39059" fmla="*/ 4302 w 13816"/>
              <a:gd name="connsiteY80-39060" fmla="*/ 8344 h 17382"/>
              <a:gd name="connsiteX81-39061" fmla="*/ 3773 w 13816"/>
              <a:gd name="connsiteY81-39062" fmla="*/ 8772 h 17382"/>
              <a:gd name="connsiteX82-39063" fmla="*/ 3026 w 13816"/>
              <a:gd name="connsiteY82-39064" fmla="*/ 9010 h 17382"/>
              <a:gd name="connsiteX83-39065" fmla="*/ 1342 w 13816"/>
              <a:gd name="connsiteY83-39066" fmla="*/ 9643 h 17382"/>
              <a:gd name="connsiteX84-39067" fmla="*/ 308 w 13816"/>
              <a:gd name="connsiteY84-39068" fmla="*/ 9936 h 17382"/>
              <a:gd name="connsiteX85-39069" fmla="*/ 156 w 13816"/>
              <a:gd name="connsiteY85-39070" fmla="*/ 8790 h 17382"/>
              <a:gd name="connsiteX86-39071" fmla="*/ 135 w 13816"/>
              <a:gd name="connsiteY86-39072" fmla="*/ 6267 h 17382"/>
              <a:gd name="connsiteX0-39073" fmla="*/ 135 w 13918"/>
              <a:gd name="connsiteY0-39074" fmla="*/ 6267 h 17382"/>
              <a:gd name="connsiteX1-39075" fmla="*/ 779 w 13918"/>
              <a:gd name="connsiteY1-39076" fmla="*/ 5729 h 17382"/>
              <a:gd name="connsiteX2-39077" fmla="*/ 2207 w 13918"/>
              <a:gd name="connsiteY2-39078" fmla="*/ 5863 h 17382"/>
              <a:gd name="connsiteX3-39079" fmla="*/ 4002 w 13918"/>
              <a:gd name="connsiteY3-39080" fmla="*/ 5164 h 17382"/>
              <a:gd name="connsiteX4-39081" fmla="*/ 6333 w 13918"/>
              <a:gd name="connsiteY4-39082" fmla="*/ 3399 h 17382"/>
              <a:gd name="connsiteX5-39083" fmla="*/ 6905 w 13918"/>
              <a:gd name="connsiteY5-39084" fmla="*/ 2367 h 17382"/>
              <a:gd name="connsiteX6-39085" fmla="*/ 7079 w 13918"/>
              <a:gd name="connsiteY6-39086" fmla="*/ 2149 h 17382"/>
              <a:gd name="connsiteX7-39087" fmla="*/ 7300 w 13918"/>
              <a:gd name="connsiteY7-39088" fmla="*/ 826 h 17382"/>
              <a:gd name="connsiteX8-39089" fmla="*/ 7650 w 13918"/>
              <a:gd name="connsiteY8-39090" fmla="*/ 961 h 17382"/>
              <a:gd name="connsiteX9-39091" fmla="*/ 8006 w 13918"/>
              <a:gd name="connsiteY9-39092" fmla="*/ 1915 h 17382"/>
              <a:gd name="connsiteX10-39093" fmla="*/ 8738 w 13918"/>
              <a:gd name="connsiteY10-39094" fmla="*/ 752 h 17382"/>
              <a:gd name="connsiteX11-39095" fmla="*/ 8410 w 13918"/>
              <a:gd name="connsiteY11-39096" fmla="*/ 1546 h 17382"/>
              <a:gd name="connsiteX12-39097" fmla="*/ 9069 w 13918"/>
              <a:gd name="connsiteY12-39098" fmla="*/ 19 h 17382"/>
              <a:gd name="connsiteX13-39099" fmla="*/ 9555 w 13918"/>
              <a:gd name="connsiteY13-39100" fmla="*/ 14 h 17382"/>
              <a:gd name="connsiteX14-39101" fmla="*/ 9651 w 13918"/>
              <a:gd name="connsiteY14-39102" fmla="*/ 1200 h 17382"/>
              <a:gd name="connsiteX15-39103" fmla="*/ 11153 w 13918"/>
              <a:gd name="connsiteY15-39104" fmla="*/ 2983 h 17382"/>
              <a:gd name="connsiteX16-39105" fmla="*/ 11693 w 13918"/>
              <a:gd name="connsiteY16-39106" fmla="*/ 3664 h 17382"/>
              <a:gd name="connsiteX17-39107" fmla="*/ 12576 w 13918"/>
              <a:gd name="connsiteY17-39108" fmla="*/ 6051 h 17382"/>
              <a:gd name="connsiteX18-39109" fmla="*/ 13367 w 13918"/>
              <a:gd name="connsiteY18-39110" fmla="*/ 8807 h 17382"/>
              <a:gd name="connsiteX19-39111" fmla="*/ 13696 w 13918"/>
              <a:gd name="connsiteY19-39112" fmla="*/ 12100 h 17382"/>
              <a:gd name="connsiteX20-39113" fmla="*/ 13815 w 13918"/>
              <a:gd name="connsiteY20-39114" fmla="*/ 13260 h 17382"/>
              <a:gd name="connsiteX21-39115" fmla="*/ 13606 w 13918"/>
              <a:gd name="connsiteY21-39116" fmla="*/ 17062 h 17382"/>
              <a:gd name="connsiteX22-39117" fmla="*/ 13908 w 13918"/>
              <a:gd name="connsiteY22-39118" fmla="*/ 15247 h 17382"/>
              <a:gd name="connsiteX23-39119" fmla="*/ 13074 w 13918"/>
              <a:gd name="connsiteY23-39120" fmla="*/ 17053 h 17382"/>
              <a:gd name="connsiteX24-39121" fmla="*/ 13214 w 13918"/>
              <a:gd name="connsiteY24-39122" fmla="*/ 13308 h 17382"/>
              <a:gd name="connsiteX25-39123" fmla="*/ 12587 w 13918"/>
              <a:gd name="connsiteY25-39124" fmla="*/ 9413 h 17382"/>
              <a:gd name="connsiteX26-39125" fmla="*/ 12736 w 13918"/>
              <a:gd name="connsiteY26-39126" fmla="*/ 13350 h 17382"/>
              <a:gd name="connsiteX27-39127" fmla="*/ 12796 w 13918"/>
              <a:gd name="connsiteY27-39128" fmla="*/ 14900 h 17382"/>
              <a:gd name="connsiteX28-39129" fmla="*/ 12197 w 13918"/>
              <a:gd name="connsiteY28-39130" fmla="*/ 17220 h 17382"/>
              <a:gd name="connsiteX29-39131" fmla="*/ 12291 w 13918"/>
              <a:gd name="connsiteY29-39132" fmla="*/ 10366 h 17382"/>
              <a:gd name="connsiteX30-39133" fmla="*/ 11939 w 13918"/>
              <a:gd name="connsiteY30-39134" fmla="*/ 6415 h 17382"/>
              <a:gd name="connsiteX31-39135" fmla="*/ 11217 w 13918"/>
              <a:gd name="connsiteY31-39136" fmla="*/ 5108 h 17382"/>
              <a:gd name="connsiteX32-39137" fmla="*/ 11539 w 13918"/>
              <a:gd name="connsiteY32-39138" fmla="*/ 7113 h 17382"/>
              <a:gd name="connsiteX33-39139" fmla="*/ 11780 w 13918"/>
              <a:gd name="connsiteY33-39140" fmla="*/ 7984 h 17382"/>
              <a:gd name="connsiteX34-39141" fmla="*/ 12138 w 13918"/>
              <a:gd name="connsiteY34-39142" fmla="*/ 9938 h 17382"/>
              <a:gd name="connsiteX35-39143" fmla="*/ 11764 w 13918"/>
              <a:gd name="connsiteY35-39144" fmla="*/ 9257 h 17382"/>
              <a:gd name="connsiteX36-39145" fmla="*/ 12107 w 13918"/>
              <a:gd name="connsiteY36-39146" fmla="*/ 11970 h 17382"/>
              <a:gd name="connsiteX37-39147" fmla="*/ 12024 w 13918"/>
              <a:gd name="connsiteY37-39148" fmla="*/ 14201 h 17382"/>
              <a:gd name="connsiteX38-39149" fmla="*/ 11868 w 13918"/>
              <a:gd name="connsiteY38-39150" fmla="*/ 16611 h 17382"/>
              <a:gd name="connsiteX39-39151" fmla="*/ 11878 w 13918"/>
              <a:gd name="connsiteY39-39152" fmla="*/ 15532 h 17382"/>
              <a:gd name="connsiteX40-39153" fmla="*/ 11659 w 13918"/>
              <a:gd name="connsiteY40-39154" fmla="*/ 13325 h 17382"/>
              <a:gd name="connsiteX41-39155" fmla="*/ 11511 w 13918"/>
              <a:gd name="connsiteY41-39156" fmla="*/ 11252 h 17382"/>
              <a:gd name="connsiteX42-39157" fmla="*/ 10854 w 13918"/>
              <a:gd name="connsiteY42-39158" fmla="*/ 6212 h 17382"/>
              <a:gd name="connsiteX43-39159" fmla="*/ 11200 w 13918"/>
              <a:gd name="connsiteY43-39160" fmla="*/ 11757 h 17382"/>
              <a:gd name="connsiteX44-39161" fmla="*/ 11400 w 13918"/>
              <a:gd name="connsiteY44-39162" fmla="*/ 14285 h 17382"/>
              <a:gd name="connsiteX45-39163" fmla="*/ 11229 w 13918"/>
              <a:gd name="connsiteY45-39164" fmla="*/ 16746 h 17382"/>
              <a:gd name="connsiteX46-39165" fmla="*/ 11037 w 13918"/>
              <a:gd name="connsiteY46-39166" fmla="*/ 13822 h 17382"/>
              <a:gd name="connsiteX47-39167" fmla="*/ 10633 w 13918"/>
              <a:gd name="connsiteY47-39168" fmla="*/ 16705 h 17382"/>
              <a:gd name="connsiteX48-39169" fmla="*/ 10290 w 13918"/>
              <a:gd name="connsiteY48-39170" fmla="*/ 17020 h 17382"/>
              <a:gd name="connsiteX49-39171" fmla="*/ 10369 w 13918"/>
              <a:gd name="connsiteY49-39172" fmla="*/ 16578 h 17382"/>
              <a:gd name="connsiteX50-39173" fmla="*/ 10482 w 13918"/>
              <a:gd name="connsiteY50-39174" fmla="*/ 15449 h 17382"/>
              <a:gd name="connsiteX51-39175" fmla="*/ 10608 w 13918"/>
              <a:gd name="connsiteY51-39176" fmla="*/ 14870 h 17382"/>
              <a:gd name="connsiteX52-39177" fmla="*/ 10497 w 13918"/>
              <a:gd name="connsiteY52-39178" fmla="*/ 15401 h 17382"/>
              <a:gd name="connsiteX53-39179" fmla="*/ 10107 w 13918"/>
              <a:gd name="connsiteY53-39180" fmla="*/ 15775 h 17382"/>
              <a:gd name="connsiteX54-39181" fmla="*/ 10303 w 13918"/>
              <a:gd name="connsiteY54-39182" fmla="*/ 15076 h 17382"/>
              <a:gd name="connsiteX55-39183" fmla="*/ 10158 w 13918"/>
              <a:gd name="connsiteY55-39184" fmla="*/ 14496 h 17382"/>
              <a:gd name="connsiteX56-39185" fmla="*/ 10341 w 13918"/>
              <a:gd name="connsiteY56-39186" fmla="*/ 15058 h 17382"/>
              <a:gd name="connsiteX57-39187" fmla="*/ 10408 w 13918"/>
              <a:gd name="connsiteY57-39188" fmla="*/ 13974 h 17382"/>
              <a:gd name="connsiteX58-39189" fmla="*/ 10485 w 13918"/>
              <a:gd name="connsiteY58-39190" fmla="*/ 10024 h 17382"/>
              <a:gd name="connsiteX59-39191" fmla="*/ 10649 w 13918"/>
              <a:gd name="connsiteY59-39192" fmla="*/ 8335 h 17382"/>
              <a:gd name="connsiteX60-39193" fmla="*/ 10180 w 13918"/>
              <a:gd name="connsiteY60-39194" fmla="*/ 12175 h 17382"/>
              <a:gd name="connsiteX61-39195" fmla="*/ 9419 w 13918"/>
              <a:gd name="connsiteY61-39196" fmla="*/ 16070 h 17382"/>
              <a:gd name="connsiteX62-39197" fmla="*/ 9343 w 13918"/>
              <a:gd name="connsiteY62-39198" fmla="*/ 14629 h 17382"/>
              <a:gd name="connsiteX63-39199" fmla="*/ 9594 w 13918"/>
              <a:gd name="connsiteY63-39200" fmla="*/ 13462 h 17382"/>
              <a:gd name="connsiteX64-39201" fmla="*/ 9795 w 13918"/>
              <a:gd name="connsiteY64-39202" fmla="*/ 11851 h 17382"/>
              <a:gd name="connsiteX65-39203" fmla="*/ 8937 w 13918"/>
              <a:gd name="connsiteY65-39204" fmla="*/ 13356 h 17382"/>
              <a:gd name="connsiteX66-39205" fmla="*/ 9525 w 13918"/>
              <a:gd name="connsiteY66-39206" fmla="*/ 11442 h 17382"/>
              <a:gd name="connsiteX67-39207" fmla="*/ 9915 w 13918"/>
              <a:gd name="connsiteY67-39208" fmla="*/ 10099 h 17382"/>
              <a:gd name="connsiteX68-39209" fmla="*/ 10040 w 13918"/>
              <a:gd name="connsiteY68-39210" fmla="*/ 5442 h 17382"/>
              <a:gd name="connsiteX69-39211" fmla="*/ 8978 w 13918"/>
              <a:gd name="connsiteY69-39212" fmla="*/ 3964 h 17382"/>
              <a:gd name="connsiteX70-39213" fmla="*/ 8484 w 13918"/>
              <a:gd name="connsiteY70-39214" fmla="*/ 4537 h 17382"/>
              <a:gd name="connsiteX71-39215" fmla="*/ 7252 w 13918"/>
              <a:gd name="connsiteY71-39216" fmla="*/ 4964 h 17382"/>
              <a:gd name="connsiteX72-39217" fmla="*/ 6958 w 13918"/>
              <a:gd name="connsiteY72-39218" fmla="*/ 6450 h 17382"/>
              <a:gd name="connsiteX73-39219" fmla="*/ 6353 w 13918"/>
              <a:gd name="connsiteY73-39220" fmla="*/ 6132 h 17382"/>
              <a:gd name="connsiteX74-39221" fmla="*/ 6177 w 13918"/>
              <a:gd name="connsiteY74-39222" fmla="*/ 6663 h 17382"/>
              <a:gd name="connsiteX75-39223" fmla="*/ 5827 w 13918"/>
              <a:gd name="connsiteY75-39224" fmla="*/ 6935 h 17382"/>
              <a:gd name="connsiteX76-39225" fmla="*/ 5225 w 13918"/>
              <a:gd name="connsiteY76-39226" fmla="*/ 7260 h 17382"/>
              <a:gd name="connsiteX77-39227" fmla="*/ 5356 w 13918"/>
              <a:gd name="connsiteY77-39228" fmla="*/ 7171 h 17382"/>
              <a:gd name="connsiteX78-39229" fmla="*/ 5733 w 13918"/>
              <a:gd name="connsiteY78-39230" fmla="*/ 7016 h 17382"/>
              <a:gd name="connsiteX79-39231" fmla="*/ 5381 w 13918"/>
              <a:gd name="connsiteY79-39232" fmla="*/ 8413 h 17382"/>
              <a:gd name="connsiteX80-39233" fmla="*/ 4302 w 13918"/>
              <a:gd name="connsiteY80-39234" fmla="*/ 8344 h 17382"/>
              <a:gd name="connsiteX81-39235" fmla="*/ 3773 w 13918"/>
              <a:gd name="connsiteY81-39236" fmla="*/ 8772 h 17382"/>
              <a:gd name="connsiteX82-39237" fmla="*/ 3026 w 13918"/>
              <a:gd name="connsiteY82-39238" fmla="*/ 9010 h 17382"/>
              <a:gd name="connsiteX83-39239" fmla="*/ 1342 w 13918"/>
              <a:gd name="connsiteY83-39240" fmla="*/ 9643 h 17382"/>
              <a:gd name="connsiteX84-39241" fmla="*/ 308 w 13918"/>
              <a:gd name="connsiteY84-39242" fmla="*/ 9936 h 17382"/>
              <a:gd name="connsiteX85-39243" fmla="*/ 156 w 13918"/>
              <a:gd name="connsiteY85-39244" fmla="*/ 8790 h 17382"/>
              <a:gd name="connsiteX86-39245" fmla="*/ 135 w 13918"/>
              <a:gd name="connsiteY86-39246" fmla="*/ 6267 h 17382"/>
              <a:gd name="connsiteX0-39247" fmla="*/ 135 w 13962"/>
              <a:gd name="connsiteY0-39248" fmla="*/ 6267 h 17382"/>
              <a:gd name="connsiteX1-39249" fmla="*/ 779 w 13962"/>
              <a:gd name="connsiteY1-39250" fmla="*/ 5729 h 17382"/>
              <a:gd name="connsiteX2-39251" fmla="*/ 2207 w 13962"/>
              <a:gd name="connsiteY2-39252" fmla="*/ 5863 h 17382"/>
              <a:gd name="connsiteX3-39253" fmla="*/ 4002 w 13962"/>
              <a:gd name="connsiteY3-39254" fmla="*/ 5164 h 17382"/>
              <a:gd name="connsiteX4-39255" fmla="*/ 6333 w 13962"/>
              <a:gd name="connsiteY4-39256" fmla="*/ 3399 h 17382"/>
              <a:gd name="connsiteX5-39257" fmla="*/ 6905 w 13962"/>
              <a:gd name="connsiteY5-39258" fmla="*/ 2367 h 17382"/>
              <a:gd name="connsiteX6-39259" fmla="*/ 7079 w 13962"/>
              <a:gd name="connsiteY6-39260" fmla="*/ 2149 h 17382"/>
              <a:gd name="connsiteX7-39261" fmla="*/ 7300 w 13962"/>
              <a:gd name="connsiteY7-39262" fmla="*/ 826 h 17382"/>
              <a:gd name="connsiteX8-39263" fmla="*/ 7650 w 13962"/>
              <a:gd name="connsiteY8-39264" fmla="*/ 961 h 17382"/>
              <a:gd name="connsiteX9-39265" fmla="*/ 8006 w 13962"/>
              <a:gd name="connsiteY9-39266" fmla="*/ 1915 h 17382"/>
              <a:gd name="connsiteX10-39267" fmla="*/ 8738 w 13962"/>
              <a:gd name="connsiteY10-39268" fmla="*/ 752 h 17382"/>
              <a:gd name="connsiteX11-39269" fmla="*/ 8410 w 13962"/>
              <a:gd name="connsiteY11-39270" fmla="*/ 1546 h 17382"/>
              <a:gd name="connsiteX12-39271" fmla="*/ 9069 w 13962"/>
              <a:gd name="connsiteY12-39272" fmla="*/ 19 h 17382"/>
              <a:gd name="connsiteX13-39273" fmla="*/ 9555 w 13962"/>
              <a:gd name="connsiteY13-39274" fmla="*/ 14 h 17382"/>
              <a:gd name="connsiteX14-39275" fmla="*/ 9651 w 13962"/>
              <a:gd name="connsiteY14-39276" fmla="*/ 1200 h 17382"/>
              <a:gd name="connsiteX15-39277" fmla="*/ 11153 w 13962"/>
              <a:gd name="connsiteY15-39278" fmla="*/ 2983 h 17382"/>
              <a:gd name="connsiteX16-39279" fmla="*/ 11693 w 13962"/>
              <a:gd name="connsiteY16-39280" fmla="*/ 3664 h 17382"/>
              <a:gd name="connsiteX17-39281" fmla="*/ 12576 w 13962"/>
              <a:gd name="connsiteY17-39282" fmla="*/ 6051 h 17382"/>
              <a:gd name="connsiteX18-39283" fmla="*/ 13367 w 13962"/>
              <a:gd name="connsiteY18-39284" fmla="*/ 8807 h 17382"/>
              <a:gd name="connsiteX19-39285" fmla="*/ 13696 w 13962"/>
              <a:gd name="connsiteY19-39286" fmla="*/ 12100 h 17382"/>
              <a:gd name="connsiteX20-39287" fmla="*/ 13815 w 13962"/>
              <a:gd name="connsiteY20-39288" fmla="*/ 13260 h 17382"/>
              <a:gd name="connsiteX21-39289" fmla="*/ 13606 w 13962"/>
              <a:gd name="connsiteY21-39290" fmla="*/ 17062 h 17382"/>
              <a:gd name="connsiteX22-39291" fmla="*/ 13908 w 13962"/>
              <a:gd name="connsiteY22-39292" fmla="*/ 15247 h 17382"/>
              <a:gd name="connsiteX23-39293" fmla="*/ 13074 w 13962"/>
              <a:gd name="connsiteY23-39294" fmla="*/ 17053 h 17382"/>
              <a:gd name="connsiteX24-39295" fmla="*/ 13214 w 13962"/>
              <a:gd name="connsiteY24-39296" fmla="*/ 13308 h 17382"/>
              <a:gd name="connsiteX25-39297" fmla="*/ 12587 w 13962"/>
              <a:gd name="connsiteY25-39298" fmla="*/ 9413 h 17382"/>
              <a:gd name="connsiteX26-39299" fmla="*/ 12736 w 13962"/>
              <a:gd name="connsiteY26-39300" fmla="*/ 13350 h 17382"/>
              <a:gd name="connsiteX27-39301" fmla="*/ 12796 w 13962"/>
              <a:gd name="connsiteY27-39302" fmla="*/ 14900 h 17382"/>
              <a:gd name="connsiteX28-39303" fmla="*/ 12197 w 13962"/>
              <a:gd name="connsiteY28-39304" fmla="*/ 17220 h 17382"/>
              <a:gd name="connsiteX29-39305" fmla="*/ 12291 w 13962"/>
              <a:gd name="connsiteY29-39306" fmla="*/ 10366 h 17382"/>
              <a:gd name="connsiteX30-39307" fmla="*/ 11939 w 13962"/>
              <a:gd name="connsiteY30-39308" fmla="*/ 6415 h 17382"/>
              <a:gd name="connsiteX31-39309" fmla="*/ 11217 w 13962"/>
              <a:gd name="connsiteY31-39310" fmla="*/ 5108 h 17382"/>
              <a:gd name="connsiteX32-39311" fmla="*/ 11539 w 13962"/>
              <a:gd name="connsiteY32-39312" fmla="*/ 7113 h 17382"/>
              <a:gd name="connsiteX33-39313" fmla="*/ 11780 w 13962"/>
              <a:gd name="connsiteY33-39314" fmla="*/ 7984 h 17382"/>
              <a:gd name="connsiteX34-39315" fmla="*/ 12138 w 13962"/>
              <a:gd name="connsiteY34-39316" fmla="*/ 9938 h 17382"/>
              <a:gd name="connsiteX35-39317" fmla="*/ 11764 w 13962"/>
              <a:gd name="connsiteY35-39318" fmla="*/ 9257 h 17382"/>
              <a:gd name="connsiteX36-39319" fmla="*/ 12107 w 13962"/>
              <a:gd name="connsiteY36-39320" fmla="*/ 11970 h 17382"/>
              <a:gd name="connsiteX37-39321" fmla="*/ 12024 w 13962"/>
              <a:gd name="connsiteY37-39322" fmla="*/ 14201 h 17382"/>
              <a:gd name="connsiteX38-39323" fmla="*/ 11868 w 13962"/>
              <a:gd name="connsiteY38-39324" fmla="*/ 16611 h 17382"/>
              <a:gd name="connsiteX39-39325" fmla="*/ 11878 w 13962"/>
              <a:gd name="connsiteY39-39326" fmla="*/ 15532 h 17382"/>
              <a:gd name="connsiteX40-39327" fmla="*/ 11659 w 13962"/>
              <a:gd name="connsiteY40-39328" fmla="*/ 13325 h 17382"/>
              <a:gd name="connsiteX41-39329" fmla="*/ 11511 w 13962"/>
              <a:gd name="connsiteY41-39330" fmla="*/ 11252 h 17382"/>
              <a:gd name="connsiteX42-39331" fmla="*/ 10854 w 13962"/>
              <a:gd name="connsiteY42-39332" fmla="*/ 6212 h 17382"/>
              <a:gd name="connsiteX43-39333" fmla="*/ 11200 w 13962"/>
              <a:gd name="connsiteY43-39334" fmla="*/ 11757 h 17382"/>
              <a:gd name="connsiteX44-39335" fmla="*/ 11400 w 13962"/>
              <a:gd name="connsiteY44-39336" fmla="*/ 14285 h 17382"/>
              <a:gd name="connsiteX45-39337" fmla="*/ 11229 w 13962"/>
              <a:gd name="connsiteY45-39338" fmla="*/ 16746 h 17382"/>
              <a:gd name="connsiteX46-39339" fmla="*/ 11037 w 13962"/>
              <a:gd name="connsiteY46-39340" fmla="*/ 13822 h 17382"/>
              <a:gd name="connsiteX47-39341" fmla="*/ 10633 w 13962"/>
              <a:gd name="connsiteY47-39342" fmla="*/ 16705 h 17382"/>
              <a:gd name="connsiteX48-39343" fmla="*/ 10290 w 13962"/>
              <a:gd name="connsiteY48-39344" fmla="*/ 17020 h 17382"/>
              <a:gd name="connsiteX49-39345" fmla="*/ 10369 w 13962"/>
              <a:gd name="connsiteY49-39346" fmla="*/ 16578 h 17382"/>
              <a:gd name="connsiteX50-39347" fmla="*/ 10482 w 13962"/>
              <a:gd name="connsiteY50-39348" fmla="*/ 15449 h 17382"/>
              <a:gd name="connsiteX51-39349" fmla="*/ 10608 w 13962"/>
              <a:gd name="connsiteY51-39350" fmla="*/ 14870 h 17382"/>
              <a:gd name="connsiteX52-39351" fmla="*/ 10497 w 13962"/>
              <a:gd name="connsiteY52-39352" fmla="*/ 15401 h 17382"/>
              <a:gd name="connsiteX53-39353" fmla="*/ 10107 w 13962"/>
              <a:gd name="connsiteY53-39354" fmla="*/ 15775 h 17382"/>
              <a:gd name="connsiteX54-39355" fmla="*/ 10303 w 13962"/>
              <a:gd name="connsiteY54-39356" fmla="*/ 15076 h 17382"/>
              <a:gd name="connsiteX55-39357" fmla="*/ 10158 w 13962"/>
              <a:gd name="connsiteY55-39358" fmla="*/ 14496 h 17382"/>
              <a:gd name="connsiteX56-39359" fmla="*/ 10341 w 13962"/>
              <a:gd name="connsiteY56-39360" fmla="*/ 15058 h 17382"/>
              <a:gd name="connsiteX57-39361" fmla="*/ 10408 w 13962"/>
              <a:gd name="connsiteY57-39362" fmla="*/ 13974 h 17382"/>
              <a:gd name="connsiteX58-39363" fmla="*/ 10485 w 13962"/>
              <a:gd name="connsiteY58-39364" fmla="*/ 10024 h 17382"/>
              <a:gd name="connsiteX59-39365" fmla="*/ 10649 w 13962"/>
              <a:gd name="connsiteY59-39366" fmla="*/ 8335 h 17382"/>
              <a:gd name="connsiteX60-39367" fmla="*/ 10180 w 13962"/>
              <a:gd name="connsiteY60-39368" fmla="*/ 12175 h 17382"/>
              <a:gd name="connsiteX61-39369" fmla="*/ 9419 w 13962"/>
              <a:gd name="connsiteY61-39370" fmla="*/ 16070 h 17382"/>
              <a:gd name="connsiteX62-39371" fmla="*/ 9343 w 13962"/>
              <a:gd name="connsiteY62-39372" fmla="*/ 14629 h 17382"/>
              <a:gd name="connsiteX63-39373" fmla="*/ 9594 w 13962"/>
              <a:gd name="connsiteY63-39374" fmla="*/ 13462 h 17382"/>
              <a:gd name="connsiteX64-39375" fmla="*/ 9795 w 13962"/>
              <a:gd name="connsiteY64-39376" fmla="*/ 11851 h 17382"/>
              <a:gd name="connsiteX65-39377" fmla="*/ 8937 w 13962"/>
              <a:gd name="connsiteY65-39378" fmla="*/ 13356 h 17382"/>
              <a:gd name="connsiteX66-39379" fmla="*/ 9525 w 13962"/>
              <a:gd name="connsiteY66-39380" fmla="*/ 11442 h 17382"/>
              <a:gd name="connsiteX67-39381" fmla="*/ 9915 w 13962"/>
              <a:gd name="connsiteY67-39382" fmla="*/ 10099 h 17382"/>
              <a:gd name="connsiteX68-39383" fmla="*/ 10040 w 13962"/>
              <a:gd name="connsiteY68-39384" fmla="*/ 5442 h 17382"/>
              <a:gd name="connsiteX69-39385" fmla="*/ 8978 w 13962"/>
              <a:gd name="connsiteY69-39386" fmla="*/ 3964 h 17382"/>
              <a:gd name="connsiteX70-39387" fmla="*/ 8484 w 13962"/>
              <a:gd name="connsiteY70-39388" fmla="*/ 4537 h 17382"/>
              <a:gd name="connsiteX71-39389" fmla="*/ 7252 w 13962"/>
              <a:gd name="connsiteY71-39390" fmla="*/ 4964 h 17382"/>
              <a:gd name="connsiteX72-39391" fmla="*/ 6958 w 13962"/>
              <a:gd name="connsiteY72-39392" fmla="*/ 6450 h 17382"/>
              <a:gd name="connsiteX73-39393" fmla="*/ 6353 w 13962"/>
              <a:gd name="connsiteY73-39394" fmla="*/ 6132 h 17382"/>
              <a:gd name="connsiteX74-39395" fmla="*/ 6177 w 13962"/>
              <a:gd name="connsiteY74-39396" fmla="*/ 6663 h 17382"/>
              <a:gd name="connsiteX75-39397" fmla="*/ 5827 w 13962"/>
              <a:gd name="connsiteY75-39398" fmla="*/ 6935 h 17382"/>
              <a:gd name="connsiteX76-39399" fmla="*/ 5225 w 13962"/>
              <a:gd name="connsiteY76-39400" fmla="*/ 7260 h 17382"/>
              <a:gd name="connsiteX77-39401" fmla="*/ 5356 w 13962"/>
              <a:gd name="connsiteY77-39402" fmla="*/ 7171 h 17382"/>
              <a:gd name="connsiteX78-39403" fmla="*/ 5733 w 13962"/>
              <a:gd name="connsiteY78-39404" fmla="*/ 7016 h 17382"/>
              <a:gd name="connsiteX79-39405" fmla="*/ 5381 w 13962"/>
              <a:gd name="connsiteY79-39406" fmla="*/ 8413 h 17382"/>
              <a:gd name="connsiteX80-39407" fmla="*/ 4302 w 13962"/>
              <a:gd name="connsiteY80-39408" fmla="*/ 8344 h 17382"/>
              <a:gd name="connsiteX81-39409" fmla="*/ 3773 w 13962"/>
              <a:gd name="connsiteY81-39410" fmla="*/ 8772 h 17382"/>
              <a:gd name="connsiteX82-39411" fmla="*/ 3026 w 13962"/>
              <a:gd name="connsiteY82-39412" fmla="*/ 9010 h 17382"/>
              <a:gd name="connsiteX83-39413" fmla="*/ 1342 w 13962"/>
              <a:gd name="connsiteY83-39414" fmla="*/ 9643 h 17382"/>
              <a:gd name="connsiteX84-39415" fmla="*/ 308 w 13962"/>
              <a:gd name="connsiteY84-39416" fmla="*/ 9936 h 17382"/>
              <a:gd name="connsiteX85-39417" fmla="*/ 156 w 13962"/>
              <a:gd name="connsiteY85-39418" fmla="*/ 8790 h 17382"/>
              <a:gd name="connsiteX86-39419" fmla="*/ 135 w 13962"/>
              <a:gd name="connsiteY86-39420" fmla="*/ 6267 h 17382"/>
              <a:gd name="connsiteX0-39421" fmla="*/ 135 w 13962"/>
              <a:gd name="connsiteY0-39422" fmla="*/ 6267 h 17382"/>
              <a:gd name="connsiteX1-39423" fmla="*/ 779 w 13962"/>
              <a:gd name="connsiteY1-39424" fmla="*/ 5729 h 17382"/>
              <a:gd name="connsiteX2-39425" fmla="*/ 2207 w 13962"/>
              <a:gd name="connsiteY2-39426" fmla="*/ 5863 h 17382"/>
              <a:gd name="connsiteX3-39427" fmla="*/ 4002 w 13962"/>
              <a:gd name="connsiteY3-39428" fmla="*/ 5164 h 17382"/>
              <a:gd name="connsiteX4-39429" fmla="*/ 6333 w 13962"/>
              <a:gd name="connsiteY4-39430" fmla="*/ 3399 h 17382"/>
              <a:gd name="connsiteX5-39431" fmla="*/ 6905 w 13962"/>
              <a:gd name="connsiteY5-39432" fmla="*/ 2367 h 17382"/>
              <a:gd name="connsiteX6-39433" fmla="*/ 7079 w 13962"/>
              <a:gd name="connsiteY6-39434" fmla="*/ 2149 h 17382"/>
              <a:gd name="connsiteX7-39435" fmla="*/ 7300 w 13962"/>
              <a:gd name="connsiteY7-39436" fmla="*/ 826 h 17382"/>
              <a:gd name="connsiteX8-39437" fmla="*/ 7650 w 13962"/>
              <a:gd name="connsiteY8-39438" fmla="*/ 961 h 17382"/>
              <a:gd name="connsiteX9-39439" fmla="*/ 8006 w 13962"/>
              <a:gd name="connsiteY9-39440" fmla="*/ 1915 h 17382"/>
              <a:gd name="connsiteX10-39441" fmla="*/ 8738 w 13962"/>
              <a:gd name="connsiteY10-39442" fmla="*/ 752 h 17382"/>
              <a:gd name="connsiteX11-39443" fmla="*/ 8410 w 13962"/>
              <a:gd name="connsiteY11-39444" fmla="*/ 1546 h 17382"/>
              <a:gd name="connsiteX12-39445" fmla="*/ 9069 w 13962"/>
              <a:gd name="connsiteY12-39446" fmla="*/ 19 h 17382"/>
              <a:gd name="connsiteX13-39447" fmla="*/ 9555 w 13962"/>
              <a:gd name="connsiteY13-39448" fmla="*/ 14 h 17382"/>
              <a:gd name="connsiteX14-39449" fmla="*/ 9651 w 13962"/>
              <a:gd name="connsiteY14-39450" fmla="*/ 1200 h 17382"/>
              <a:gd name="connsiteX15-39451" fmla="*/ 11153 w 13962"/>
              <a:gd name="connsiteY15-39452" fmla="*/ 2983 h 17382"/>
              <a:gd name="connsiteX16-39453" fmla="*/ 11693 w 13962"/>
              <a:gd name="connsiteY16-39454" fmla="*/ 3664 h 17382"/>
              <a:gd name="connsiteX17-39455" fmla="*/ 12576 w 13962"/>
              <a:gd name="connsiteY17-39456" fmla="*/ 6051 h 17382"/>
              <a:gd name="connsiteX18-39457" fmla="*/ 13367 w 13962"/>
              <a:gd name="connsiteY18-39458" fmla="*/ 8807 h 17382"/>
              <a:gd name="connsiteX19-39459" fmla="*/ 13696 w 13962"/>
              <a:gd name="connsiteY19-39460" fmla="*/ 12100 h 17382"/>
              <a:gd name="connsiteX20-39461" fmla="*/ 13815 w 13962"/>
              <a:gd name="connsiteY20-39462" fmla="*/ 13260 h 17382"/>
              <a:gd name="connsiteX21-39463" fmla="*/ 13606 w 13962"/>
              <a:gd name="connsiteY21-39464" fmla="*/ 17062 h 17382"/>
              <a:gd name="connsiteX22-39465" fmla="*/ 13908 w 13962"/>
              <a:gd name="connsiteY22-39466" fmla="*/ 15247 h 17382"/>
              <a:gd name="connsiteX23-39467" fmla="*/ 12502 w 13962"/>
              <a:gd name="connsiteY23-39468" fmla="*/ 17198 h 17382"/>
              <a:gd name="connsiteX24-39469" fmla="*/ 13214 w 13962"/>
              <a:gd name="connsiteY24-39470" fmla="*/ 13308 h 17382"/>
              <a:gd name="connsiteX25-39471" fmla="*/ 12587 w 13962"/>
              <a:gd name="connsiteY25-39472" fmla="*/ 9413 h 17382"/>
              <a:gd name="connsiteX26-39473" fmla="*/ 12736 w 13962"/>
              <a:gd name="connsiteY26-39474" fmla="*/ 13350 h 17382"/>
              <a:gd name="connsiteX27-39475" fmla="*/ 12796 w 13962"/>
              <a:gd name="connsiteY27-39476" fmla="*/ 14900 h 17382"/>
              <a:gd name="connsiteX28-39477" fmla="*/ 12197 w 13962"/>
              <a:gd name="connsiteY28-39478" fmla="*/ 17220 h 17382"/>
              <a:gd name="connsiteX29-39479" fmla="*/ 12291 w 13962"/>
              <a:gd name="connsiteY29-39480" fmla="*/ 10366 h 17382"/>
              <a:gd name="connsiteX30-39481" fmla="*/ 11939 w 13962"/>
              <a:gd name="connsiteY30-39482" fmla="*/ 6415 h 17382"/>
              <a:gd name="connsiteX31-39483" fmla="*/ 11217 w 13962"/>
              <a:gd name="connsiteY31-39484" fmla="*/ 5108 h 17382"/>
              <a:gd name="connsiteX32-39485" fmla="*/ 11539 w 13962"/>
              <a:gd name="connsiteY32-39486" fmla="*/ 7113 h 17382"/>
              <a:gd name="connsiteX33-39487" fmla="*/ 11780 w 13962"/>
              <a:gd name="connsiteY33-39488" fmla="*/ 7984 h 17382"/>
              <a:gd name="connsiteX34-39489" fmla="*/ 12138 w 13962"/>
              <a:gd name="connsiteY34-39490" fmla="*/ 9938 h 17382"/>
              <a:gd name="connsiteX35-39491" fmla="*/ 11764 w 13962"/>
              <a:gd name="connsiteY35-39492" fmla="*/ 9257 h 17382"/>
              <a:gd name="connsiteX36-39493" fmla="*/ 12107 w 13962"/>
              <a:gd name="connsiteY36-39494" fmla="*/ 11970 h 17382"/>
              <a:gd name="connsiteX37-39495" fmla="*/ 12024 w 13962"/>
              <a:gd name="connsiteY37-39496" fmla="*/ 14201 h 17382"/>
              <a:gd name="connsiteX38-39497" fmla="*/ 11868 w 13962"/>
              <a:gd name="connsiteY38-39498" fmla="*/ 16611 h 17382"/>
              <a:gd name="connsiteX39-39499" fmla="*/ 11878 w 13962"/>
              <a:gd name="connsiteY39-39500" fmla="*/ 15532 h 17382"/>
              <a:gd name="connsiteX40-39501" fmla="*/ 11659 w 13962"/>
              <a:gd name="connsiteY40-39502" fmla="*/ 13325 h 17382"/>
              <a:gd name="connsiteX41-39503" fmla="*/ 11511 w 13962"/>
              <a:gd name="connsiteY41-39504" fmla="*/ 11252 h 17382"/>
              <a:gd name="connsiteX42-39505" fmla="*/ 10854 w 13962"/>
              <a:gd name="connsiteY42-39506" fmla="*/ 6212 h 17382"/>
              <a:gd name="connsiteX43-39507" fmla="*/ 11200 w 13962"/>
              <a:gd name="connsiteY43-39508" fmla="*/ 11757 h 17382"/>
              <a:gd name="connsiteX44-39509" fmla="*/ 11400 w 13962"/>
              <a:gd name="connsiteY44-39510" fmla="*/ 14285 h 17382"/>
              <a:gd name="connsiteX45-39511" fmla="*/ 11229 w 13962"/>
              <a:gd name="connsiteY45-39512" fmla="*/ 16746 h 17382"/>
              <a:gd name="connsiteX46-39513" fmla="*/ 11037 w 13962"/>
              <a:gd name="connsiteY46-39514" fmla="*/ 13822 h 17382"/>
              <a:gd name="connsiteX47-39515" fmla="*/ 10633 w 13962"/>
              <a:gd name="connsiteY47-39516" fmla="*/ 16705 h 17382"/>
              <a:gd name="connsiteX48-39517" fmla="*/ 10290 w 13962"/>
              <a:gd name="connsiteY48-39518" fmla="*/ 17020 h 17382"/>
              <a:gd name="connsiteX49-39519" fmla="*/ 10369 w 13962"/>
              <a:gd name="connsiteY49-39520" fmla="*/ 16578 h 17382"/>
              <a:gd name="connsiteX50-39521" fmla="*/ 10482 w 13962"/>
              <a:gd name="connsiteY50-39522" fmla="*/ 15449 h 17382"/>
              <a:gd name="connsiteX51-39523" fmla="*/ 10608 w 13962"/>
              <a:gd name="connsiteY51-39524" fmla="*/ 14870 h 17382"/>
              <a:gd name="connsiteX52-39525" fmla="*/ 10497 w 13962"/>
              <a:gd name="connsiteY52-39526" fmla="*/ 15401 h 17382"/>
              <a:gd name="connsiteX53-39527" fmla="*/ 10107 w 13962"/>
              <a:gd name="connsiteY53-39528" fmla="*/ 15775 h 17382"/>
              <a:gd name="connsiteX54-39529" fmla="*/ 10303 w 13962"/>
              <a:gd name="connsiteY54-39530" fmla="*/ 15076 h 17382"/>
              <a:gd name="connsiteX55-39531" fmla="*/ 10158 w 13962"/>
              <a:gd name="connsiteY55-39532" fmla="*/ 14496 h 17382"/>
              <a:gd name="connsiteX56-39533" fmla="*/ 10341 w 13962"/>
              <a:gd name="connsiteY56-39534" fmla="*/ 15058 h 17382"/>
              <a:gd name="connsiteX57-39535" fmla="*/ 10408 w 13962"/>
              <a:gd name="connsiteY57-39536" fmla="*/ 13974 h 17382"/>
              <a:gd name="connsiteX58-39537" fmla="*/ 10485 w 13962"/>
              <a:gd name="connsiteY58-39538" fmla="*/ 10024 h 17382"/>
              <a:gd name="connsiteX59-39539" fmla="*/ 10649 w 13962"/>
              <a:gd name="connsiteY59-39540" fmla="*/ 8335 h 17382"/>
              <a:gd name="connsiteX60-39541" fmla="*/ 10180 w 13962"/>
              <a:gd name="connsiteY60-39542" fmla="*/ 12175 h 17382"/>
              <a:gd name="connsiteX61-39543" fmla="*/ 9419 w 13962"/>
              <a:gd name="connsiteY61-39544" fmla="*/ 16070 h 17382"/>
              <a:gd name="connsiteX62-39545" fmla="*/ 9343 w 13962"/>
              <a:gd name="connsiteY62-39546" fmla="*/ 14629 h 17382"/>
              <a:gd name="connsiteX63-39547" fmla="*/ 9594 w 13962"/>
              <a:gd name="connsiteY63-39548" fmla="*/ 13462 h 17382"/>
              <a:gd name="connsiteX64-39549" fmla="*/ 9795 w 13962"/>
              <a:gd name="connsiteY64-39550" fmla="*/ 11851 h 17382"/>
              <a:gd name="connsiteX65-39551" fmla="*/ 8937 w 13962"/>
              <a:gd name="connsiteY65-39552" fmla="*/ 13356 h 17382"/>
              <a:gd name="connsiteX66-39553" fmla="*/ 9525 w 13962"/>
              <a:gd name="connsiteY66-39554" fmla="*/ 11442 h 17382"/>
              <a:gd name="connsiteX67-39555" fmla="*/ 9915 w 13962"/>
              <a:gd name="connsiteY67-39556" fmla="*/ 10099 h 17382"/>
              <a:gd name="connsiteX68-39557" fmla="*/ 10040 w 13962"/>
              <a:gd name="connsiteY68-39558" fmla="*/ 5442 h 17382"/>
              <a:gd name="connsiteX69-39559" fmla="*/ 8978 w 13962"/>
              <a:gd name="connsiteY69-39560" fmla="*/ 3964 h 17382"/>
              <a:gd name="connsiteX70-39561" fmla="*/ 8484 w 13962"/>
              <a:gd name="connsiteY70-39562" fmla="*/ 4537 h 17382"/>
              <a:gd name="connsiteX71-39563" fmla="*/ 7252 w 13962"/>
              <a:gd name="connsiteY71-39564" fmla="*/ 4964 h 17382"/>
              <a:gd name="connsiteX72-39565" fmla="*/ 6958 w 13962"/>
              <a:gd name="connsiteY72-39566" fmla="*/ 6450 h 17382"/>
              <a:gd name="connsiteX73-39567" fmla="*/ 6353 w 13962"/>
              <a:gd name="connsiteY73-39568" fmla="*/ 6132 h 17382"/>
              <a:gd name="connsiteX74-39569" fmla="*/ 6177 w 13962"/>
              <a:gd name="connsiteY74-39570" fmla="*/ 6663 h 17382"/>
              <a:gd name="connsiteX75-39571" fmla="*/ 5827 w 13962"/>
              <a:gd name="connsiteY75-39572" fmla="*/ 6935 h 17382"/>
              <a:gd name="connsiteX76-39573" fmla="*/ 5225 w 13962"/>
              <a:gd name="connsiteY76-39574" fmla="*/ 7260 h 17382"/>
              <a:gd name="connsiteX77-39575" fmla="*/ 5356 w 13962"/>
              <a:gd name="connsiteY77-39576" fmla="*/ 7171 h 17382"/>
              <a:gd name="connsiteX78-39577" fmla="*/ 5733 w 13962"/>
              <a:gd name="connsiteY78-39578" fmla="*/ 7016 h 17382"/>
              <a:gd name="connsiteX79-39579" fmla="*/ 5381 w 13962"/>
              <a:gd name="connsiteY79-39580" fmla="*/ 8413 h 17382"/>
              <a:gd name="connsiteX80-39581" fmla="*/ 4302 w 13962"/>
              <a:gd name="connsiteY80-39582" fmla="*/ 8344 h 17382"/>
              <a:gd name="connsiteX81-39583" fmla="*/ 3773 w 13962"/>
              <a:gd name="connsiteY81-39584" fmla="*/ 8772 h 17382"/>
              <a:gd name="connsiteX82-39585" fmla="*/ 3026 w 13962"/>
              <a:gd name="connsiteY82-39586" fmla="*/ 9010 h 17382"/>
              <a:gd name="connsiteX83-39587" fmla="*/ 1342 w 13962"/>
              <a:gd name="connsiteY83-39588" fmla="*/ 9643 h 17382"/>
              <a:gd name="connsiteX84-39589" fmla="*/ 308 w 13962"/>
              <a:gd name="connsiteY84-39590" fmla="*/ 9936 h 17382"/>
              <a:gd name="connsiteX85-39591" fmla="*/ 156 w 13962"/>
              <a:gd name="connsiteY85-39592" fmla="*/ 8790 h 17382"/>
              <a:gd name="connsiteX86-39593" fmla="*/ 135 w 13962"/>
              <a:gd name="connsiteY86-39594" fmla="*/ 6267 h 17382"/>
              <a:gd name="connsiteX0-39595" fmla="*/ 135 w 13965"/>
              <a:gd name="connsiteY0-39596" fmla="*/ 6267 h 17382"/>
              <a:gd name="connsiteX1-39597" fmla="*/ 779 w 13965"/>
              <a:gd name="connsiteY1-39598" fmla="*/ 5729 h 17382"/>
              <a:gd name="connsiteX2-39599" fmla="*/ 2207 w 13965"/>
              <a:gd name="connsiteY2-39600" fmla="*/ 5863 h 17382"/>
              <a:gd name="connsiteX3-39601" fmla="*/ 4002 w 13965"/>
              <a:gd name="connsiteY3-39602" fmla="*/ 5164 h 17382"/>
              <a:gd name="connsiteX4-39603" fmla="*/ 6333 w 13965"/>
              <a:gd name="connsiteY4-39604" fmla="*/ 3399 h 17382"/>
              <a:gd name="connsiteX5-39605" fmla="*/ 6905 w 13965"/>
              <a:gd name="connsiteY5-39606" fmla="*/ 2367 h 17382"/>
              <a:gd name="connsiteX6-39607" fmla="*/ 7079 w 13965"/>
              <a:gd name="connsiteY6-39608" fmla="*/ 2149 h 17382"/>
              <a:gd name="connsiteX7-39609" fmla="*/ 7300 w 13965"/>
              <a:gd name="connsiteY7-39610" fmla="*/ 826 h 17382"/>
              <a:gd name="connsiteX8-39611" fmla="*/ 7650 w 13965"/>
              <a:gd name="connsiteY8-39612" fmla="*/ 961 h 17382"/>
              <a:gd name="connsiteX9-39613" fmla="*/ 8006 w 13965"/>
              <a:gd name="connsiteY9-39614" fmla="*/ 1915 h 17382"/>
              <a:gd name="connsiteX10-39615" fmla="*/ 8738 w 13965"/>
              <a:gd name="connsiteY10-39616" fmla="*/ 752 h 17382"/>
              <a:gd name="connsiteX11-39617" fmla="*/ 8410 w 13965"/>
              <a:gd name="connsiteY11-39618" fmla="*/ 1546 h 17382"/>
              <a:gd name="connsiteX12-39619" fmla="*/ 9069 w 13965"/>
              <a:gd name="connsiteY12-39620" fmla="*/ 19 h 17382"/>
              <a:gd name="connsiteX13-39621" fmla="*/ 9555 w 13965"/>
              <a:gd name="connsiteY13-39622" fmla="*/ 14 h 17382"/>
              <a:gd name="connsiteX14-39623" fmla="*/ 9651 w 13965"/>
              <a:gd name="connsiteY14-39624" fmla="*/ 1200 h 17382"/>
              <a:gd name="connsiteX15-39625" fmla="*/ 11153 w 13965"/>
              <a:gd name="connsiteY15-39626" fmla="*/ 2983 h 17382"/>
              <a:gd name="connsiteX16-39627" fmla="*/ 11693 w 13965"/>
              <a:gd name="connsiteY16-39628" fmla="*/ 3664 h 17382"/>
              <a:gd name="connsiteX17-39629" fmla="*/ 12576 w 13965"/>
              <a:gd name="connsiteY17-39630" fmla="*/ 6051 h 17382"/>
              <a:gd name="connsiteX18-39631" fmla="*/ 13367 w 13965"/>
              <a:gd name="connsiteY18-39632" fmla="*/ 8807 h 17382"/>
              <a:gd name="connsiteX19-39633" fmla="*/ 13696 w 13965"/>
              <a:gd name="connsiteY19-39634" fmla="*/ 12100 h 17382"/>
              <a:gd name="connsiteX20-39635" fmla="*/ 13815 w 13965"/>
              <a:gd name="connsiteY20-39636" fmla="*/ 13260 h 17382"/>
              <a:gd name="connsiteX21-39637" fmla="*/ 13645 w 13965"/>
              <a:gd name="connsiteY21-39638" fmla="*/ 16469 h 17382"/>
              <a:gd name="connsiteX22-39639" fmla="*/ 13908 w 13965"/>
              <a:gd name="connsiteY22-39640" fmla="*/ 15247 h 17382"/>
              <a:gd name="connsiteX23-39641" fmla="*/ 12502 w 13965"/>
              <a:gd name="connsiteY23-39642" fmla="*/ 17198 h 17382"/>
              <a:gd name="connsiteX24-39643" fmla="*/ 13214 w 13965"/>
              <a:gd name="connsiteY24-39644" fmla="*/ 13308 h 17382"/>
              <a:gd name="connsiteX25-39645" fmla="*/ 12587 w 13965"/>
              <a:gd name="connsiteY25-39646" fmla="*/ 9413 h 17382"/>
              <a:gd name="connsiteX26-39647" fmla="*/ 12736 w 13965"/>
              <a:gd name="connsiteY26-39648" fmla="*/ 13350 h 17382"/>
              <a:gd name="connsiteX27-39649" fmla="*/ 12796 w 13965"/>
              <a:gd name="connsiteY27-39650" fmla="*/ 14900 h 17382"/>
              <a:gd name="connsiteX28-39651" fmla="*/ 12197 w 13965"/>
              <a:gd name="connsiteY28-39652" fmla="*/ 17220 h 17382"/>
              <a:gd name="connsiteX29-39653" fmla="*/ 12291 w 13965"/>
              <a:gd name="connsiteY29-39654" fmla="*/ 10366 h 17382"/>
              <a:gd name="connsiteX30-39655" fmla="*/ 11939 w 13965"/>
              <a:gd name="connsiteY30-39656" fmla="*/ 6415 h 17382"/>
              <a:gd name="connsiteX31-39657" fmla="*/ 11217 w 13965"/>
              <a:gd name="connsiteY31-39658" fmla="*/ 5108 h 17382"/>
              <a:gd name="connsiteX32-39659" fmla="*/ 11539 w 13965"/>
              <a:gd name="connsiteY32-39660" fmla="*/ 7113 h 17382"/>
              <a:gd name="connsiteX33-39661" fmla="*/ 11780 w 13965"/>
              <a:gd name="connsiteY33-39662" fmla="*/ 7984 h 17382"/>
              <a:gd name="connsiteX34-39663" fmla="*/ 12138 w 13965"/>
              <a:gd name="connsiteY34-39664" fmla="*/ 9938 h 17382"/>
              <a:gd name="connsiteX35-39665" fmla="*/ 11764 w 13965"/>
              <a:gd name="connsiteY35-39666" fmla="*/ 9257 h 17382"/>
              <a:gd name="connsiteX36-39667" fmla="*/ 12107 w 13965"/>
              <a:gd name="connsiteY36-39668" fmla="*/ 11970 h 17382"/>
              <a:gd name="connsiteX37-39669" fmla="*/ 12024 w 13965"/>
              <a:gd name="connsiteY37-39670" fmla="*/ 14201 h 17382"/>
              <a:gd name="connsiteX38-39671" fmla="*/ 11868 w 13965"/>
              <a:gd name="connsiteY38-39672" fmla="*/ 16611 h 17382"/>
              <a:gd name="connsiteX39-39673" fmla="*/ 11878 w 13965"/>
              <a:gd name="connsiteY39-39674" fmla="*/ 15532 h 17382"/>
              <a:gd name="connsiteX40-39675" fmla="*/ 11659 w 13965"/>
              <a:gd name="connsiteY40-39676" fmla="*/ 13325 h 17382"/>
              <a:gd name="connsiteX41-39677" fmla="*/ 11511 w 13965"/>
              <a:gd name="connsiteY41-39678" fmla="*/ 11252 h 17382"/>
              <a:gd name="connsiteX42-39679" fmla="*/ 10854 w 13965"/>
              <a:gd name="connsiteY42-39680" fmla="*/ 6212 h 17382"/>
              <a:gd name="connsiteX43-39681" fmla="*/ 11200 w 13965"/>
              <a:gd name="connsiteY43-39682" fmla="*/ 11757 h 17382"/>
              <a:gd name="connsiteX44-39683" fmla="*/ 11400 w 13965"/>
              <a:gd name="connsiteY44-39684" fmla="*/ 14285 h 17382"/>
              <a:gd name="connsiteX45-39685" fmla="*/ 11229 w 13965"/>
              <a:gd name="connsiteY45-39686" fmla="*/ 16746 h 17382"/>
              <a:gd name="connsiteX46-39687" fmla="*/ 11037 w 13965"/>
              <a:gd name="connsiteY46-39688" fmla="*/ 13822 h 17382"/>
              <a:gd name="connsiteX47-39689" fmla="*/ 10633 w 13965"/>
              <a:gd name="connsiteY47-39690" fmla="*/ 16705 h 17382"/>
              <a:gd name="connsiteX48-39691" fmla="*/ 10290 w 13965"/>
              <a:gd name="connsiteY48-39692" fmla="*/ 17020 h 17382"/>
              <a:gd name="connsiteX49-39693" fmla="*/ 10369 w 13965"/>
              <a:gd name="connsiteY49-39694" fmla="*/ 16578 h 17382"/>
              <a:gd name="connsiteX50-39695" fmla="*/ 10482 w 13965"/>
              <a:gd name="connsiteY50-39696" fmla="*/ 15449 h 17382"/>
              <a:gd name="connsiteX51-39697" fmla="*/ 10608 w 13965"/>
              <a:gd name="connsiteY51-39698" fmla="*/ 14870 h 17382"/>
              <a:gd name="connsiteX52-39699" fmla="*/ 10497 w 13965"/>
              <a:gd name="connsiteY52-39700" fmla="*/ 15401 h 17382"/>
              <a:gd name="connsiteX53-39701" fmla="*/ 10107 w 13965"/>
              <a:gd name="connsiteY53-39702" fmla="*/ 15775 h 17382"/>
              <a:gd name="connsiteX54-39703" fmla="*/ 10303 w 13965"/>
              <a:gd name="connsiteY54-39704" fmla="*/ 15076 h 17382"/>
              <a:gd name="connsiteX55-39705" fmla="*/ 10158 w 13965"/>
              <a:gd name="connsiteY55-39706" fmla="*/ 14496 h 17382"/>
              <a:gd name="connsiteX56-39707" fmla="*/ 10341 w 13965"/>
              <a:gd name="connsiteY56-39708" fmla="*/ 15058 h 17382"/>
              <a:gd name="connsiteX57-39709" fmla="*/ 10408 w 13965"/>
              <a:gd name="connsiteY57-39710" fmla="*/ 13974 h 17382"/>
              <a:gd name="connsiteX58-39711" fmla="*/ 10485 w 13965"/>
              <a:gd name="connsiteY58-39712" fmla="*/ 10024 h 17382"/>
              <a:gd name="connsiteX59-39713" fmla="*/ 10649 w 13965"/>
              <a:gd name="connsiteY59-39714" fmla="*/ 8335 h 17382"/>
              <a:gd name="connsiteX60-39715" fmla="*/ 10180 w 13965"/>
              <a:gd name="connsiteY60-39716" fmla="*/ 12175 h 17382"/>
              <a:gd name="connsiteX61-39717" fmla="*/ 9419 w 13965"/>
              <a:gd name="connsiteY61-39718" fmla="*/ 16070 h 17382"/>
              <a:gd name="connsiteX62-39719" fmla="*/ 9343 w 13965"/>
              <a:gd name="connsiteY62-39720" fmla="*/ 14629 h 17382"/>
              <a:gd name="connsiteX63-39721" fmla="*/ 9594 w 13965"/>
              <a:gd name="connsiteY63-39722" fmla="*/ 13462 h 17382"/>
              <a:gd name="connsiteX64-39723" fmla="*/ 9795 w 13965"/>
              <a:gd name="connsiteY64-39724" fmla="*/ 11851 h 17382"/>
              <a:gd name="connsiteX65-39725" fmla="*/ 8937 w 13965"/>
              <a:gd name="connsiteY65-39726" fmla="*/ 13356 h 17382"/>
              <a:gd name="connsiteX66-39727" fmla="*/ 9525 w 13965"/>
              <a:gd name="connsiteY66-39728" fmla="*/ 11442 h 17382"/>
              <a:gd name="connsiteX67-39729" fmla="*/ 9915 w 13965"/>
              <a:gd name="connsiteY67-39730" fmla="*/ 10099 h 17382"/>
              <a:gd name="connsiteX68-39731" fmla="*/ 10040 w 13965"/>
              <a:gd name="connsiteY68-39732" fmla="*/ 5442 h 17382"/>
              <a:gd name="connsiteX69-39733" fmla="*/ 8978 w 13965"/>
              <a:gd name="connsiteY69-39734" fmla="*/ 3964 h 17382"/>
              <a:gd name="connsiteX70-39735" fmla="*/ 8484 w 13965"/>
              <a:gd name="connsiteY70-39736" fmla="*/ 4537 h 17382"/>
              <a:gd name="connsiteX71-39737" fmla="*/ 7252 w 13965"/>
              <a:gd name="connsiteY71-39738" fmla="*/ 4964 h 17382"/>
              <a:gd name="connsiteX72-39739" fmla="*/ 6958 w 13965"/>
              <a:gd name="connsiteY72-39740" fmla="*/ 6450 h 17382"/>
              <a:gd name="connsiteX73-39741" fmla="*/ 6353 w 13965"/>
              <a:gd name="connsiteY73-39742" fmla="*/ 6132 h 17382"/>
              <a:gd name="connsiteX74-39743" fmla="*/ 6177 w 13965"/>
              <a:gd name="connsiteY74-39744" fmla="*/ 6663 h 17382"/>
              <a:gd name="connsiteX75-39745" fmla="*/ 5827 w 13965"/>
              <a:gd name="connsiteY75-39746" fmla="*/ 6935 h 17382"/>
              <a:gd name="connsiteX76-39747" fmla="*/ 5225 w 13965"/>
              <a:gd name="connsiteY76-39748" fmla="*/ 7260 h 17382"/>
              <a:gd name="connsiteX77-39749" fmla="*/ 5356 w 13965"/>
              <a:gd name="connsiteY77-39750" fmla="*/ 7171 h 17382"/>
              <a:gd name="connsiteX78-39751" fmla="*/ 5733 w 13965"/>
              <a:gd name="connsiteY78-39752" fmla="*/ 7016 h 17382"/>
              <a:gd name="connsiteX79-39753" fmla="*/ 5381 w 13965"/>
              <a:gd name="connsiteY79-39754" fmla="*/ 8413 h 17382"/>
              <a:gd name="connsiteX80-39755" fmla="*/ 4302 w 13965"/>
              <a:gd name="connsiteY80-39756" fmla="*/ 8344 h 17382"/>
              <a:gd name="connsiteX81-39757" fmla="*/ 3773 w 13965"/>
              <a:gd name="connsiteY81-39758" fmla="*/ 8772 h 17382"/>
              <a:gd name="connsiteX82-39759" fmla="*/ 3026 w 13965"/>
              <a:gd name="connsiteY82-39760" fmla="*/ 9010 h 17382"/>
              <a:gd name="connsiteX83-39761" fmla="*/ 1342 w 13965"/>
              <a:gd name="connsiteY83-39762" fmla="*/ 9643 h 17382"/>
              <a:gd name="connsiteX84-39763" fmla="*/ 308 w 13965"/>
              <a:gd name="connsiteY84-39764" fmla="*/ 9936 h 17382"/>
              <a:gd name="connsiteX85-39765" fmla="*/ 156 w 13965"/>
              <a:gd name="connsiteY85-39766" fmla="*/ 8790 h 17382"/>
              <a:gd name="connsiteX86-39767" fmla="*/ 135 w 13965"/>
              <a:gd name="connsiteY86-39768" fmla="*/ 6267 h 17382"/>
              <a:gd name="connsiteX0-39769" fmla="*/ 135 w 13816"/>
              <a:gd name="connsiteY0-39770" fmla="*/ 6267 h 17382"/>
              <a:gd name="connsiteX1-39771" fmla="*/ 779 w 13816"/>
              <a:gd name="connsiteY1-39772" fmla="*/ 5729 h 17382"/>
              <a:gd name="connsiteX2-39773" fmla="*/ 2207 w 13816"/>
              <a:gd name="connsiteY2-39774" fmla="*/ 5863 h 17382"/>
              <a:gd name="connsiteX3-39775" fmla="*/ 4002 w 13816"/>
              <a:gd name="connsiteY3-39776" fmla="*/ 5164 h 17382"/>
              <a:gd name="connsiteX4-39777" fmla="*/ 6333 w 13816"/>
              <a:gd name="connsiteY4-39778" fmla="*/ 3399 h 17382"/>
              <a:gd name="connsiteX5-39779" fmla="*/ 6905 w 13816"/>
              <a:gd name="connsiteY5-39780" fmla="*/ 2367 h 17382"/>
              <a:gd name="connsiteX6-39781" fmla="*/ 7079 w 13816"/>
              <a:gd name="connsiteY6-39782" fmla="*/ 2149 h 17382"/>
              <a:gd name="connsiteX7-39783" fmla="*/ 7300 w 13816"/>
              <a:gd name="connsiteY7-39784" fmla="*/ 826 h 17382"/>
              <a:gd name="connsiteX8-39785" fmla="*/ 7650 w 13816"/>
              <a:gd name="connsiteY8-39786" fmla="*/ 961 h 17382"/>
              <a:gd name="connsiteX9-39787" fmla="*/ 8006 w 13816"/>
              <a:gd name="connsiteY9-39788" fmla="*/ 1915 h 17382"/>
              <a:gd name="connsiteX10-39789" fmla="*/ 8738 w 13816"/>
              <a:gd name="connsiteY10-39790" fmla="*/ 752 h 17382"/>
              <a:gd name="connsiteX11-39791" fmla="*/ 8410 w 13816"/>
              <a:gd name="connsiteY11-39792" fmla="*/ 1546 h 17382"/>
              <a:gd name="connsiteX12-39793" fmla="*/ 9069 w 13816"/>
              <a:gd name="connsiteY12-39794" fmla="*/ 19 h 17382"/>
              <a:gd name="connsiteX13-39795" fmla="*/ 9555 w 13816"/>
              <a:gd name="connsiteY13-39796" fmla="*/ 14 h 17382"/>
              <a:gd name="connsiteX14-39797" fmla="*/ 9651 w 13816"/>
              <a:gd name="connsiteY14-39798" fmla="*/ 1200 h 17382"/>
              <a:gd name="connsiteX15-39799" fmla="*/ 11153 w 13816"/>
              <a:gd name="connsiteY15-39800" fmla="*/ 2983 h 17382"/>
              <a:gd name="connsiteX16-39801" fmla="*/ 11693 w 13816"/>
              <a:gd name="connsiteY16-39802" fmla="*/ 3664 h 17382"/>
              <a:gd name="connsiteX17-39803" fmla="*/ 12576 w 13816"/>
              <a:gd name="connsiteY17-39804" fmla="*/ 6051 h 17382"/>
              <a:gd name="connsiteX18-39805" fmla="*/ 13367 w 13816"/>
              <a:gd name="connsiteY18-39806" fmla="*/ 8807 h 17382"/>
              <a:gd name="connsiteX19-39807" fmla="*/ 13696 w 13816"/>
              <a:gd name="connsiteY19-39808" fmla="*/ 12100 h 17382"/>
              <a:gd name="connsiteX20-39809" fmla="*/ 13815 w 13816"/>
              <a:gd name="connsiteY20-39810" fmla="*/ 13260 h 17382"/>
              <a:gd name="connsiteX21-39811" fmla="*/ 13645 w 13816"/>
              <a:gd name="connsiteY21-39812" fmla="*/ 16469 h 17382"/>
              <a:gd name="connsiteX22-39813" fmla="*/ 13243 w 13816"/>
              <a:gd name="connsiteY22-39814" fmla="*/ 15298 h 17382"/>
              <a:gd name="connsiteX23-39815" fmla="*/ 12502 w 13816"/>
              <a:gd name="connsiteY23-39816" fmla="*/ 17198 h 17382"/>
              <a:gd name="connsiteX24-39817" fmla="*/ 13214 w 13816"/>
              <a:gd name="connsiteY24-39818" fmla="*/ 13308 h 17382"/>
              <a:gd name="connsiteX25-39819" fmla="*/ 12587 w 13816"/>
              <a:gd name="connsiteY25-39820" fmla="*/ 9413 h 17382"/>
              <a:gd name="connsiteX26-39821" fmla="*/ 12736 w 13816"/>
              <a:gd name="connsiteY26-39822" fmla="*/ 13350 h 17382"/>
              <a:gd name="connsiteX27-39823" fmla="*/ 12796 w 13816"/>
              <a:gd name="connsiteY27-39824" fmla="*/ 14900 h 17382"/>
              <a:gd name="connsiteX28-39825" fmla="*/ 12197 w 13816"/>
              <a:gd name="connsiteY28-39826" fmla="*/ 17220 h 17382"/>
              <a:gd name="connsiteX29-39827" fmla="*/ 12291 w 13816"/>
              <a:gd name="connsiteY29-39828" fmla="*/ 10366 h 17382"/>
              <a:gd name="connsiteX30-39829" fmla="*/ 11939 w 13816"/>
              <a:gd name="connsiteY30-39830" fmla="*/ 6415 h 17382"/>
              <a:gd name="connsiteX31-39831" fmla="*/ 11217 w 13816"/>
              <a:gd name="connsiteY31-39832" fmla="*/ 5108 h 17382"/>
              <a:gd name="connsiteX32-39833" fmla="*/ 11539 w 13816"/>
              <a:gd name="connsiteY32-39834" fmla="*/ 7113 h 17382"/>
              <a:gd name="connsiteX33-39835" fmla="*/ 11780 w 13816"/>
              <a:gd name="connsiteY33-39836" fmla="*/ 7984 h 17382"/>
              <a:gd name="connsiteX34-39837" fmla="*/ 12138 w 13816"/>
              <a:gd name="connsiteY34-39838" fmla="*/ 9938 h 17382"/>
              <a:gd name="connsiteX35-39839" fmla="*/ 11764 w 13816"/>
              <a:gd name="connsiteY35-39840" fmla="*/ 9257 h 17382"/>
              <a:gd name="connsiteX36-39841" fmla="*/ 12107 w 13816"/>
              <a:gd name="connsiteY36-39842" fmla="*/ 11970 h 17382"/>
              <a:gd name="connsiteX37-39843" fmla="*/ 12024 w 13816"/>
              <a:gd name="connsiteY37-39844" fmla="*/ 14201 h 17382"/>
              <a:gd name="connsiteX38-39845" fmla="*/ 11868 w 13816"/>
              <a:gd name="connsiteY38-39846" fmla="*/ 16611 h 17382"/>
              <a:gd name="connsiteX39-39847" fmla="*/ 11878 w 13816"/>
              <a:gd name="connsiteY39-39848" fmla="*/ 15532 h 17382"/>
              <a:gd name="connsiteX40-39849" fmla="*/ 11659 w 13816"/>
              <a:gd name="connsiteY40-39850" fmla="*/ 13325 h 17382"/>
              <a:gd name="connsiteX41-39851" fmla="*/ 11511 w 13816"/>
              <a:gd name="connsiteY41-39852" fmla="*/ 11252 h 17382"/>
              <a:gd name="connsiteX42-39853" fmla="*/ 10854 w 13816"/>
              <a:gd name="connsiteY42-39854" fmla="*/ 6212 h 17382"/>
              <a:gd name="connsiteX43-39855" fmla="*/ 11200 w 13816"/>
              <a:gd name="connsiteY43-39856" fmla="*/ 11757 h 17382"/>
              <a:gd name="connsiteX44-39857" fmla="*/ 11400 w 13816"/>
              <a:gd name="connsiteY44-39858" fmla="*/ 14285 h 17382"/>
              <a:gd name="connsiteX45-39859" fmla="*/ 11229 w 13816"/>
              <a:gd name="connsiteY45-39860" fmla="*/ 16746 h 17382"/>
              <a:gd name="connsiteX46-39861" fmla="*/ 11037 w 13816"/>
              <a:gd name="connsiteY46-39862" fmla="*/ 13822 h 17382"/>
              <a:gd name="connsiteX47-39863" fmla="*/ 10633 w 13816"/>
              <a:gd name="connsiteY47-39864" fmla="*/ 16705 h 17382"/>
              <a:gd name="connsiteX48-39865" fmla="*/ 10290 w 13816"/>
              <a:gd name="connsiteY48-39866" fmla="*/ 17020 h 17382"/>
              <a:gd name="connsiteX49-39867" fmla="*/ 10369 w 13816"/>
              <a:gd name="connsiteY49-39868" fmla="*/ 16578 h 17382"/>
              <a:gd name="connsiteX50-39869" fmla="*/ 10482 w 13816"/>
              <a:gd name="connsiteY50-39870" fmla="*/ 15449 h 17382"/>
              <a:gd name="connsiteX51-39871" fmla="*/ 10608 w 13816"/>
              <a:gd name="connsiteY51-39872" fmla="*/ 14870 h 17382"/>
              <a:gd name="connsiteX52-39873" fmla="*/ 10497 w 13816"/>
              <a:gd name="connsiteY52-39874" fmla="*/ 15401 h 17382"/>
              <a:gd name="connsiteX53-39875" fmla="*/ 10107 w 13816"/>
              <a:gd name="connsiteY53-39876" fmla="*/ 15775 h 17382"/>
              <a:gd name="connsiteX54-39877" fmla="*/ 10303 w 13816"/>
              <a:gd name="connsiteY54-39878" fmla="*/ 15076 h 17382"/>
              <a:gd name="connsiteX55-39879" fmla="*/ 10158 w 13816"/>
              <a:gd name="connsiteY55-39880" fmla="*/ 14496 h 17382"/>
              <a:gd name="connsiteX56-39881" fmla="*/ 10341 w 13816"/>
              <a:gd name="connsiteY56-39882" fmla="*/ 15058 h 17382"/>
              <a:gd name="connsiteX57-39883" fmla="*/ 10408 w 13816"/>
              <a:gd name="connsiteY57-39884" fmla="*/ 13974 h 17382"/>
              <a:gd name="connsiteX58-39885" fmla="*/ 10485 w 13816"/>
              <a:gd name="connsiteY58-39886" fmla="*/ 10024 h 17382"/>
              <a:gd name="connsiteX59-39887" fmla="*/ 10649 w 13816"/>
              <a:gd name="connsiteY59-39888" fmla="*/ 8335 h 17382"/>
              <a:gd name="connsiteX60-39889" fmla="*/ 10180 w 13816"/>
              <a:gd name="connsiteY60-39890" fmla="*/ 12175 h 17382"/>
              <a:gd name="connsiteX61-39891" fmla="*/ 9419 w 13816"/>
              <a:gd name="connsiteY61-39892" fmla="*/ 16070 h 17382"/>
              <a:gd name="connsiteX62-39893" fmla="*/ 9343 w 13816"/>
              <a:gd name="connsiteY62-39894" fmla="*/ 14629 h 17382"/>
              <a:gd name="connsiteX63-39895" fmla="*/ 9594 w 13816"/>
              <a:gd name="connsiteY63-39896" fmla="*/ 13462 h 17382"/>
              <a:gd name="connsiteX64-39897" fmla="*/ 9795 w 13816"/>
              <a:gd name="connsiteY64-39898" fmla="*/ 11851 h 17382"/>
              <a:gd name="connsiteX65-39899" fmla="*/ 8937 w 13816"/>
              <a:gd name="connsiteY65-39900" fmla="*/ 13356 h 17382"/>
              <a:gd name="connsiteX66-39901" fmla="*/ 9525 w 13816"/>
              <a:gd name="connsiteY66-39902" fmla="*/ 11442 h 17382"/>
              <a:gd name="connsiteX67-39903" fmla="*/ 9915 w 13816"/>
              <a:gd name="connsiteY67-39904" fmla="*/ 10099 h 17382"/>
              <a:gd name="connsiteX68-39905" fmla="*/ 10040 w 13816"/>
              <a:gd name="connsiteY68-39906" fmla="*/ 5442 h 17382"/>
              <a:gd name="connsiteX69-39907" fmla="*/ 8978 w 13816"/>
              <a:gd name="connsiteY69-39908" fmla="*/ 3964 h 17382"/>
              <a:gd name="connsiteX70-39909" fmla="*/ 8484 w 13816"/>
              <a:gd name="connsiteY70-39910" fmla="*/ 4537 h 17382"/>
              <a:gd name="connsiteX71-39911" fmla="*/ 7252 w 13816"/>
              <a:gd name="connsiteY71-39912" fmla="*/ 4964 h 17382"/>
              <a:gd name="connsiteX72-39913" fmla="*/ 6958 w 13816"/>
              <a:gd name="connsiteY72-39914" fmla="*/ 6450 h 17382"/>
              <a:gd name="connsiteX73-39915" fmla="*/ 6353 w 13816"/>
              <a:gd name="connsiteY73-39916" fmla="*/ 6132 h 17382"/>
              <a:gd name="connsiteX74-39917" fmla="*/ 6177 w 13816"/>
              <a:gd name="connsiteY74-39918" fmla="*/ 6663 h 17382"/>
              <a:gd name="connsiteX75-39919" fmla="*/ 5827 w 13816"/>
              <a:gd name="connsiteY75-39920" fmla="*/ 6935 h 17382"/>
              <a:gd name="connsiteX76-39921" fmla="*/ 5225 w 13816"/>
              <a:gd name="connsiteY76-39922" fmla="*/ 7260 h 17382"/>
              <a:gd name="connsiteX77-39923" fmla="*/ 5356 w 13816"/>
              <a:gd name="connsiteY77-39924" fmla="*/ 7171 h 17382"/>
              <a:gd name="connsiteX78-39925" fmla="*/ 5733 w 13816"/>
              <a:gd name="connsiteY78-39926" fmla="*/ 7016 h 17382"/>
              <a:gd name="connsiteX79-39927" fmla="*/ 5381 w 13816"/>
              <a:gd name="connsiteY79-39928" fmla="*/ 8413 h 17382"/>
              <a:gd name="connsiteX80-39929" fmla="*/ 4302 w 13816"/>
              <a:gd name="connsiteY80-39930" fmla="*/ 8344 h 17382"/>
              <a:gd name="connsiteX81-39931" fmla="*/ 3773 w 13816"/>
              <a:gd name="connsiteY81-39932" fmla="*/ 8772 h 17382"/>
              <a:gd name="connsiteX82-39933" fmla="*/ 3026 w 13816"/>
              <a:gd name="connsiteY82-39934" fmla="*/ 9010 h 17382"/>
              <a:gd name="connsiteX83-39935" fmla="*/ 1342 w 13816"/>
              <a:gd name="connsiteY83-39936" fmla="*/ 9643 h 17382"/>
              <a:gd name="connsiteX84-39937" fmla="*/ 308 w 13816"/>
              <a:gd name="connsiteY84-39938" fmla="*/ 9936 h 17382"/>
              <a:gd name="connsiteX85-39939" fmla="*/ 156 w 13816"/>
              <a:gd name="connsiteY85-39940" fmla="*/ 8790 h 17382"/>
              <a:gd name="connsiteX86-39941" fmla="*/ 135 w 13816"/>
              <a:gd name="connsiteY86-39942" fmla="*/ 6267 h 17382"/>
              <a:gd name="connsiteX0-39943" fmla="*/ 135 w 13816"/>
              <a:gd name="connsiteY0-39944" fmla="*/ 6267 h 17382"/>
              <a:gd name="connsiteX1-39945" fmla="*/ 779 w 13816"/>
              <a:gd name="connsiteY1-39946" fmla="*/ 5729 h 17382"/>
              <a:gd name="connsiteX2-39947" fmla="*/ 2207 w 13816"/>
              <a:gd name="connsiteY2-39948" fmla="*/ 5863 h 17382"/>
              <a:gd name="connsiteX3-39949" fmla="*/ 4002 w 13816"/>
              <a:gd name="connsiteY3-39950" fmla="*/ 5164 h 17382"/>
              <a:gd name="connsiteX4-39951" fmla="*/ 6333 w 13816"/>
              <a:gd name="connsiteY4-39952" fmla="*/ 3399 h 17382"/>
              <a:gd name="connsiteX5-39953" fmla="*/ 6905 w 13816"/>
              <a:gd name="connsiteY5-39954" fmla="*/ 2367 h 17382"/>
              <a:gd name="connsiteX6-39955" fmla="*/ 7079 w 13816"/>
              <a:gd name="connsiteY6-39956" fmla="*/ 2149 h 17382"/>
              <a:gd name="connsiteX7-39957" fmla="*/ 7300 w 13816"/>
              <a:gd name="connsiteY7-39958" fmla="*/ 826 h 17382"/>
              <a:gd name="connsiteX8-39959" fmla="*/ 7650 w 13816"/>
              <a:gd name="connsiteY8-39960" fmla="*/ 961 h 17382"/>
              <a:gd name="connsiteX9-39961" fmla="*/ 8006 w 13816"/>
              <a:gd name="connsiteY9-39962" fmla="*/ 1915 h 17382"/>
              <a:gd name="connsiteX10-39963" fmla="*/ 8738 w 13816"/>
              <a:gd name="connsiteY10-39964" fmla="*/ 752 h 17382"/>
              <a:gd name="connsiteX11-39965" fmla="*/ 8410 w 13816"/>
              <a:gd name="connsiteY11-39966" fmla="*/ 1546 h 17382"/>
              <a:gd name="connsiteX12-39967" fmla="*/ 9069 w 13816"/>
              <a:gd name="connsiteY12-39968" fmla="*/ 19 h 17382"/>
              <a:gd name="connsiteX13-39969" fmla="*/ 9555 w 13816"/>
              <a:gd name="connsiteY13-39970" fmla="*/ 14 h 17382"/>
              <a:gd name="connsiteX14-39971" fmla="*/ 9651 w 13816"/>
              <a:gd name="connsiteY14-39972" fmla="*/ 1200 h 17382"/>
              <a:gd name="connsiteX15-39973" fmla="*/ 11153 w 13816"/>
              <a:gd name="connsiteY15-39974" fmla="*/ 2983 h 17382"/>
              <a:gd name="connsiteX16-39975" fmla="*/ 11693 w 13816"/>
              <a:gd name="connsiteY16-39976" fmla="*/ 3664 h 17382"/>
              <a:gd name="connsiteX17-39977" fmla="*/ 12576 w 13816"/>
              <a:gd name="connsiteY17-39978" fmla="*/ 6051 h 17382"/>
              <a:gd name="connsiteX18-39979" fmla="*/ 13367 w 13816"/>
              <a:gd name="connsiteY18-39980" fmla="*/ 8807 h 17382"/>
              <a:gd name="connsiteX19-39981" fmla="*/ 13696 w 13816"/>
              <a:gd name="connsiteY19-39982" fmla="*/ 12100 h 17382"/>
              <a:gd name="connsiteX20-39983" fmla="*/ 13815 w 13816"/>
              <a:gd name="connsiteY20-39984" fmla="*/ 13260 h 17382"/>
              <a:gd name="connsiteX21-39985" fmla="*/ 13645 w 13816"/>
              <a:gd name="connsiteY21-39986" fmla="*/ 16469 h 17382"/>
              <a:gd name="connsiteX22-39987" fmla="*/ 13243 w 13816"/>
              <a:gd name="connsiteY22-39988" fmla="*/ 15298 h 17382"/>
              <a:gd name="connsiteX23-39989" fmla="*/ 12502 w 13816"/>
              <a:gd name="connsiteY23-39990" fmla="*/ 17198 h 17382"/>
              <a:gd name="connsiteX24-39991" fmla="*/ 13214 w 13816"/>
              <a:gd name="connsiteY24-39992" fmla="*/ 13308 h 17382"/>
              <a:gd name="connsiteX25-39993" fmla="*/ 12587 w 13816"/>
              <a:gd name="connsiteY25-39994" fmla="*/ 9413 h 17382"/>
              <a:gd name="connsiteX26-39995" fmla="*/ 12736 w 13816"/>
              <a:gd name="connsiteY26-39996" fmla="*/ 13350 h 17382"/>
              <a:gd name="connsiteX27-39997" fmla="*/ 12796 w 13816"/>
              <a:gd name="connsiteY27-39998" fmla="*/ 14900 h 17382"/>
              <a:gd name="connsiteX28-39999" fmla="*/ 12197 w 13816"/>
              <a:gd name="connsiteY28-40000" fmla="*/ 17220 h 17382"/>
              <a:gd name="connsiteX29-40001" fmla="*/ 12291 w 13816"/>
              <a:gd name="connsiteY29-40002" fmla="*/ 10366 h 17382"/>
              <a:gd name="connsiteX30-40003" fmla="*/ 11857 w 13816"/>
              <a:gd name="connsiteY30-40004" fmla="*/ 6452 h 17382"/>
              <a:gd name="connsiteX31-40005" fmla="*/ 11217 w 13816"/>
              <a:gd name="connsiteY31-40006" fmla="*/ 5108 h 17382"/>
              <a:gd name="connsiteX32-40007" fmla="*/ 11539 w 13816"/>
              <a:gd name="connsiteY32-40008" fmla="*/ 7113 h 17382"/>
              <a:gd name="connsiteX33-40009" fmla="*/ 11780 w 13816"/>
              <a:gd name="connsiteY33-40010" fmla="*/ 7984 h 17382"/>
              <a:gd name="connsiteX34-40011" fmla="*/ 12138 w 13816"/>
              <a:gd name="connsiteY34-40012" fmla="*/ 9938 h 17382"/>
              <a:gd name="connsiteX35-40013" fmla="*/ 11764 w 13816"/>
              <a:gd name="connsiteY35-40014" fmla="*/ 9257 h 17382"/>
              <a:gd name="connsiteX36-40015" fmla="*/ 12107 w 13816"/>
              <a:gd name="connsiteY36-40016" fmla="*/ 11970 h 17382"/>
              <a:gd name="connsiteX37-40017" fmla="*/ 12024 w 13816"/>
              <a:gd name="connsiteY37-40018" fmla="*/ 14201 h 17382"/>
              <a:gd name="connsiteX38-40019" fmla="*/ 11868 w 13816"/>
              <a:gd name="connsiteY38-40020" fmla="*/ 16611 h 17382"/>
              <a:gd name="connsiteX39-40021" fmla="*/ 11878 w 13816"/>
              <a:gd name="connsiteY39-40022" fmla="*/ 15532 h 17382"/>
              <a:gd name="connsiteX40-40023" fmla="*/ 11659 w 13816"/>
              <a:gd name="connsiteY40-40024" fmla="*/ 13325 h 17382"/>
              <a:gd name="connsiteX41-40025" fmla="*/ 11511 w 13816"/>
              <a:gd name="connsiteY41-40026" fmla="*/ 11252 h 17382"/>
              <a:gd name="connsiteX42-40027" fmla="*/ 10854 w 13816"/>
              <a:gd name="connsiteY42-40028" fmla="*/ 6212 h 17382"/>
              <a:gd name="connsiteX43-40029" fmla="*/ 11200 w 13816"/>
              <a:gd name="connsiteY43-40030" fmla="*/ 11757 h 17382"/>
              <a:gd name="connsiteX44-40031" fmla="*/ 11400 w 13816"/>
              <a:gd name="connsiteY44-40032" fmla="*/ 14285 h 17382"/>
              <a:gd name="connsiteX45-40033" fmla="*/ 11229 w 13816"/>
              <a:gd name="connsiteY45-40034" fmla="*/ 16746 h 17382"/>
              <a:gd name="connsiteX46-40035" fmla="*/ 11037 w 13816"/>
              <a:gd name="connsiteY46-40036" fmla="*/ 13822 h 17382"/>
              <a:gd name="connsiteX47-40037" fmla="*/ 10633 w 13816"/>
              <a:gd name="connsiteY47-40038" fmla="*/ 16705 h 17382"/>
              <a:gd name="connsiteX48-40039" fmla="*/ 10290 w 13816"/>
              <a:gd name="connsiteY48-40040" fmla="*/ 17020 h 17382"/>
              <a:gd name="connsiteX49-40041" fmla="*/ 10369 w 13816"/>
              <a:gd name="connsiteY49-40042" fmla="*/ 16578 h 17382"/>
              <a:gd name="connsiteX50-40043" fmla="*/ 10482 w 13816"/>
              <a:gd name="connsiteY50-40044" fmla="*/ 15449 h 17382"/>
              <a:gd name="connsiteX51-40045" fmla="*/ 10608 w 13816"/>
              <a:gd name="connsiteY51-40046" fmla="*/ 14870 h 17382"/>
              <a:gd name="connsiteX52-40047" fmla="*/ 10497 w 13816"/>
              <a:gd name="connsiteY52-40048" fmla="*/ 15401 h 17382"/>
              <a:gd name="connsiteX53-40049" fmla="*/ 10107 w 13816"/>
              <a:gd name="connsiteY53-40050" fmla="*/ 15775 h 17382"/>
              <a:gd name="connsiteX54-40051" fmla="*/ 10303 w 13816"/>
              <a:gd name="connsiteY54-40052" fmla="*/ 15076 h 17382"/>
              <a:gd name="connsiteX55-40053" fmla="*/ 10158 w 13816"/>
              <a:gd name="connsiteY55-40054" fmla="*/ 14496 h 17382"/>
              <a:gd name="connsiteX56-40055" fmla="*/ 10341 w 13816"/>
              <a:gd name="connsiteY56-40056" fmla="*/ 15058 h 17382"/>
              <a:gd name="connsiteX57-40057" fmla="*/ 10408 w 13816"/>
              <a:gd name="connsiteY57-40058" fmla="*/ 13974 h 17382"/>
              <a:gd name="connsiteX58-40059" fmla="*/ 10485 w 13816"/>
              <a:gd name="connsiteY58-40060" fmla="*/ 10024 h 17382"/>
              <a:gd name="connsiteX59-40061" fmla="*/ 10649 w 13816"/>
              <a:gd name="connsiteY59-40062" fmla="*/ 8335 h 17382"/>
              <a:gd name="connsiteX60-40063" fmla="*/ 10180 w 13816"/>
              <a:gd name="connsiteY60-40064" fmla="*/ 12175 h 17382"/>
              <a:gd name="connsiteX61-40065" fmla="*/ 9419 w 13816"/>
              <a:gd name="connsiteY61-40066" fmla="*/ 16070 h 17382"/>
              <a:gd name="connsiteX62-40067" fmla="*/ 9343 w 13816"/>
              <a:gd name="connsiteY62-40068" fmla="*/ 14629 h 17382"/>
              <a:gd name="connsiteX63-40069" fmla="*/ 9594 w 13816"/>
              <a:gd name="connsiteY63-40070" fmla="*/ 13462 h 17382"/>
              <a:gd name="connsiteX64-40071" fmla="*/ 9795 w 13816"/>
              <a:gd name="connsiteY64-40072" fmla="*/ 11851 h 17382"/>
              <a:gd name="connsiteX65-40073" fmla="*/ 8937 w 13816"/>
              <a:gd name="connsiteY65-40074" fmla="*/ 13356 h 17382"/>
              <a:gd name="connsiteX66-40075" fmla="*/ 9525 w 13816"/>
              <a:gd name="connsiteY66-40076" fmla="*/ 11442 h 17382"/>
              <a:gd name="connsiteX67-40077" fmla="*/ 9915 w 13816"/>
              <a:gd name="connsiteY67-40078" fmla="*/ 10099 h 17382"/>
              <a:gd name="connsiteX68-40079" fmla="*/ 10040 w 13816"/>
              <a:gd name="connsiteY68-40080" fmla="*/ 5442 h 17382"/>
              <a:gd name="connsiteX69-40081" fmla="*/ 8978 w 13816"/>
              <a:gd name="connsiteY69-40082" fmla="*/ 3964 h 17382"/>
              <a:gd name="connsiteX70-40083" fmla="*/ 8484 w 13816"/>
              <a:gd name="connsiteY70-40084" fmla="*/ 4537 h 17382"/>
              <a:gd name="connsiteX71-40085" fmla="*/ 7252 w 13816"/>
              <a:gd name="connsiteY71-40086" fmla="*/ 4964 h 17382"/>
              <a:gd name="connsiteX72-40087" fmla="*/ 6958 w 13816"/>
              <a:gd name="connsiteY72-40088" fmla="*/ 6450 h 17382"/>
              <a:gd name="connsiteX73-40089" fmla="*/ 6353 w 13816"/>
              <a:gd name="connsiteY73-40090" fmla="*/ 6132 h 17382"/>
              <a:gd name="connsiteX74-40091" fmla="*/ 6177 w 13816"/>
              <a:gd name="connsiteY74-40092" fmla="*/ 6663 h 17382"/>
              <a:gd name="connsiteX75-40093" fmla="*/ 5827 w 13816"/>
              <a:gd name="connsiteY75-40094" fmla="*/ 6935 h 17382"/>
              <a:gd name="connsiteX76-40095" fmla="*/ 5225 w 13816"/>
              <a:gd name="connsiteY76-40096" fmla="*/ 7260 h 17382"/>
              <a:gd name="connsiteX77-40097" fmla="*/ 5356 w 13816"/>
              <a:gd name="connsiteY77-40098" fmla="*/ 7171 h 17382"/>
              <a:gd name="connsiteX78-40099" fmla="*/ 5733 w 13816"/>
              <a:gd name="connsiteY78-40100" fmla="*/ 7016 h 17382"/>
              <a:gd name="connsiteX79-40101" fmla="*/ 5381 w 13816"/>
              <a:gd name="connsiteY79-40102" fmla="*/ 8413 h 17382"/>
              <a:gd name="connsiteX80-40103" fmla="*/ 4302 w 13816"/>
              <a:gd name="connsiteY80-40104" fmla="*/ 8344 h 17382"/>
              <a:gd name="connsiteX81-40105" fmla="*/ 3773 w 13816"/>
              <a:gd name="connsiteY81-40106" fmla="*/ 8772 h 17382"/>
              <a:gd name="connsiteX82-40107" fmla="*/ 3026 w 13816"/>
              <a:gd name="connsiteY82-40108" fmla="*/ 9010 h 17382"/>
              <a:gd name="connsiteX83-40109" fmla="*/ 1342 w 13816"/>
              <a:gd name="connsiteY83-40110" fmla="*/ 9643 h 17382"/>
              <a:gd name="connsiteX84-40111" fmla="*/ 308 w 13816"/>
              <a:gd name="connsiteY84-40112" fmla="*/ 9936 h 17382"/>
              <a:gd name="connsiteX85-40113" fmla="*/ 156 w 13816"/>
              <a:gd name="connsiteY85-40114" fmla="*/ 8790 h 17382"/>
              <a:gd name="connsiteX86-40115" fmla="*/ 135 w 13816"/>
              <a:gd name="connsiteY86-40116" fmla="*/ 6267 h 17382"/>
              <a:gd name="connsiteX0-40117" fmla="*/ 135 w 13816"/>
              <a:gd name="connsiteY0-40118" fmla="*/ 6267 h 17382"/>
              <a:gd name="connsiteX1-40119" fmla="*/ 779 w 13816"/>
              <a:gd name="connsiteY1-40120" fmla="*/ 5729 h 17382"/>
              <a:gd name="connsiteX2-40121" fmla="*/ 2207 w 13816"/>
              <a:gd name="connsiteY2-40122" fmla="*/ 5863 h 17382"/>
              <a:gd name="connsiteX3-40123" fmla="*/ 4002 w 13816"/>
              <a:gd name="connsiteY3-40124" fmla="*/ 5164 h 17382"/>
              <a:gd name="connsiteX4-40125" fmla="*/ 6333 w 13816"/>
              <a:gd name="connsiteY4-40126" fmla="*/ 3399 h 17382"/>
              <a:gd name="connsiteX5-40127" fmla="*/ 6905 w 13816"/>
              <a:gd name="connsiteY5-40128" fmla="*/ 2367 h 17382"/>
              <a:gd name="connsiteX6-40129" fmla="*/ 7079 w 13816"/>
              <a:gd name="connsiteY6-40130" fmla="*/ 2149 h 17382"/>
              <a:gd name="connsiteX7-40131" fmla="*/ 7300 w 13816"/>
              <a:gd name="connsiteY7-40132" fmla="*/ 826 h 17382"/>
              <a:gd name="connsiteX8-40133" fmla="*/ 7650 w 13816"/>
              <a:gd name="connsiteY8-40134" fmla="*/ 961 h 17382"/>
              <a:gd name="connsiteX9-40135" fmla="*/ 8006 w 13816"/>
              <a:gd name="connsiteY9-40136" fmla="*/ 1915 h 17382"/>
              <a:gd name="connsiteX10-40137" fmla="*/ 8738 w 13816"/>
              <a:gd name="connsiteY10-40138" fmla="*/ 752 h 17382"/>
              <a:gd name="connsiteX11-40139" fmla="*/ 8410 w 13816"/>
              <a:gd name="connsiteY11-40140" fmla="*/ 1546 h 17382"/>
              <a:gd name="connsiteX12-40141" fmla="*/ 9069 w 13816"/>
              <a:gd name="connsiteY12-40142" fmla="*/ 19 h 17382"/>
              <a:gd name="connsiteX13-40143" fmla="*/ 9555 w 13816"/>
              <a:gd name="connsiteY13-40144" fmla="*/ 14 h 17382"/>
              <a:gd name="connsiteX14-40145" fmla="*/ 9651 w 13816"/>
              <a:gd name="connsiteY14-40146" fmla="*/ 1200 h 17382"/>
              <a:gd name="connsiteX15-40147" fmla="*/ 11153 w 13816"/>
              <a:gd name="connsiteY15-40148" fmla="*/ 2983 h 17382"/>
              <a:gd name="connsiteX16-40149" fmla="*/ 11693 w 13816"/>
              <a:gd name="connsiteY16-40150" fmla="*/ 3664 h 17382"/>
              <a:gd name="connsiteX17-40151" fmla="*/ 12576 w 13816"/>
              <a:gd name="connsiteY17-40152" fmla="*/ 6051 h 17382"/>
              <a:gd name="connsiteX18-40153" fmla="*/ 13367 w 13816"/>
              <a:gd name="connsiteY18-40154" fmla="*/ 8807 h 17382"/>
              <a:gd name="connsiteX19-40155" fmla="*/ 13696 w 13816"/>
              <a:gd name="connsiteY19-40156" fmla="*/ 12100 h 17382"/>
              <a:gd name="connsiteX20-40157" fmla="*/ 13815 w 13816"/>
              <a:gd name="connsiteY20-40158" fmla="*/ 13260 h 17382"/>
              <a:gd name="connsiteX21-40159" fmla="*/ 13645 w 13816"/>
              <a:gd name="connsiteY21-40160" fmla="*/ 16469 h 17382"/>
              <a:gd name="connsiteX22-40161" fmla="*/ 13243 w 13816"/>
              <a:gd name="connsiteY22-40162" fmla="*/ 15298 h 17382"/>
              <a:gd name="connsiteX23-40163" fmla="*/ 12502 w 13816"/>
              <a:gd name="connsiteY23-40164" fmla="*/ 17198 h 17382"/>
              <a:gd name="connsiteX24-40165" fmla="*/ 13214 w 13816"/>
              <a:gd name="connsiteY24-40166" fmla="*/ 13308 h 17382"/>
              <a:gd name="connsiteX25-40167" fmla="*/ 12587 w 13816"/>
              <a:gd name="connsiteY25-40168" fmla="*/ 9413 h 17382"/>
              <a:gd name="connsiteX26-40169" fmla="*/ 12736 w 13816"/>
              <a:gd name="connsiteY26-40170" fmla="*/ 13350 h 17382"/>
              <a:gd name="connsiteX27-40171" fmla="*/ 12796 w 13816"/>
              <a:gd name="connsiteY27-40172" fmla="*/ 14900 h 17382"/>
              <a:gd name="connsiteX28-40173" fmla="*/ 12197 w 13816"/>
              <a:gd name="connsiteY28-40174" fmla="*/ 17220 h 17382"/>
              <a:gd name="connsiteX29-40175" fmla="*/ 12291 w 13816"/>
              <a:gd name="connsiteY29-40176" fmla="*/ 10366 h 17382"/>
              <a:gd name="connsiteX30-40177" fmla="*/ 11857 w 13816"/>
              <a:gd name="connsiteY30-40178" fmla="*/ 6452 h 17382"/>
              <a:gd name="connsiteX31-40179" fmla="*/ 11217 w 13816"/>
              <a:gd name="connsiteY31-40180" fmla="*/ 5108 h 17382"/>
              <a:gd name="connsiteX32-40181" fmla="*/ 11498 w 13816"/>
              <a:gd name="connsiteY32-40182" fmla="*/ 5658 h 17382"/>
              <a:gd name="connsiteX33-40183" fmla="*/ 11539 w 13816"/>
              <a:gd name="connsiteY33-40184" fmla="*/ 7113 h 17382"/>
              <a:gd name="connsiteX34-40185" fmla="*/ 11780 w 13816"/>
              <a:gd name="connsiteY34-40186" fmla="*/ 7984 h 17382"/>
              <a:gd name="connsiteX35-40187" fmla="*/ 12138 w 13816"/>
              <a:gd name="connsiteY35-40188" fmla="*/ 9938 h 17382"/>
              <a:gd name="connsiteX36-40189" fmla="*/ 11764 w 13816"/>
              <a:gd name="connsiteY36-40190" fmla="*/ 9257 h 17382"/>
              <a:gd name="connsiteX37-40191" fmla="*/ 12107 w 13816"/>
              <a:gd name="connsiteY37-40192" fmla="*/ 11970 h 17382"/>
              <a:gd name="connsiteX38-40193" fmla="*/ 12024 w 13816"/>
              <a:gd name="connsiteY38-40194" fmla="*/ 14201 h 17382"/>
              <a:gd name="connsiteX39-40195" fmla="*/ 11868 w 13816"/>
              <a:gd name="connsiteY39-40196" fmla="*/ 16611 h 17382"/>
              <a:gd name="connsiteX40-40197" fmla="*/ 11878 w 13816"/>
              <a:gd name="connsiteY40-40198" fmla="*/ 15532 h 17382"/>
              <a:gd name="connsiteX41-40199" fmla="*/ 11659 w 13816"/>
              <a:gd name="connsiteY41-40200" fmla="*/ 13325 h 17382"/>
              <a:gd name="connsiteX42-40201" fmla="*/ 11511 w 13816"/>
              <a:gd name="connsiteY42-40202" fmla="*/ 11252 h 17382"/>
              <a:gd name="connsiteX43-40203" fmla="*/ 10854 w 13816"/>
              <a:gd name="connsiteY43-40204" fmla="*/ 6212 h 17382"/>
              <a:gd name="connsiteX44-40205" fmla="*/ 11200 w 13816"/>
              <a:gd name="connsiteY44-40206" fmla="*/ 11757 h 17382"/>
              <a:gd name="connsiteX45-40207" fmla="*/ 11400 w 13816"/>
              <a:gd name="connsiteY45-40208" fmla="*/ 14285 h 17382"/>
              <a:gd name="connsiteX46-40209" fmla="*/ 11229 w 13816"/>
              <a:gd name="connsiteY46-40210" fmla="*/ 16746 h 17382"/>
              <a:gd name="connsiteX47-40211" fmla="*/ 11037 w 13816"/>
              <a:gd name="connsiteY47-40212" fmla="*/ 13822 h 17382"/>
              <a:gd name="connsiteX48-40213" fmla="*/ 10633 w 13816"/>
              <a:gd name="connsiteY48-40214" fmla="*/ 16705 h 17382"/>
              <a:gd name="connsiteX49-40215" fmla="*/ 10290 w 13816"/>
              <a:gd name="connsiteY49-40216" fmla="*/ 17020 h 17382"/>
              <a:gd name="connsiteX50-40217" fmla="*/ 10369 w 13816"/>
              <a:gd name="connsiteY50-40218" fmla="*/ 16578 h 17382"/>
              <a:gd name="connsiteX51-40219" fmla="*/ 10482 w 13816"/>
              <a:gd name="connsiteY51-40220" fmla="*/ 15449 h 17382"/>
              <a:gd name="connsiteX52-40221" fmla="*/ 10608 w 13816"/>
              <a:gd name="connsiteY52-40222" fmla="*/ 14870 h 17382"/>
              <a:gd name="connsiteX53-40223" fmla="*/ 10497 w 13816"/>
              <a:gd name="connsiteY53-40224" fmla="*/ 15401 h 17382"/>
              <a:gd name="connsiteX54-40225" fmla="*/ 10107 w 13816"/>
              <a:gd name="connsiteY54-40226" fmla="*/ 15775 h 17382"/>
              <a:gd name="connsiteX55-40227" fmla="*/ 10303 w 13816"/>
              <a:gd name="connsiteY55-40228" fmla="*/ 15076 h 17382"/>
              <a:gd name="connsiteX56-40229" fmla="*/ 10158 w 13816"/>
              <a:gd name="connsiteY56-40230" fmla="*/ 14496 h 17382"/>
              <a:gd name="connsiteX57-40231" fmla="*/ 10341 w 13816"/>
              <a:gd name="connsiteY57-40232" fmla="*/ 15058 h 17382"/>
              <a:gd name="connsiteX58-40233" fmla="*/ 10408 w 13816"/>
              <a:gd name="connsiteY58-40234" fmla="*/ 13974 h 17382"/>
              <a:gd name="connsiteX59-40235" fmla="*/ 10485 w 13816"/>
              <a:gd name="connsiteY59-40236" fmla="*/ 10024 h 17382"/>
              <a:gd name="connsiteX60-40237" fmla="*/ 10649 w 13816"/>
              <a:gd name="connsiteY60-40238" fmla="*/ 8335 h 17382"/>
              <a:gd name="connsiteX61-40239" fmla="*/ 10180 w 13816"/>
              <a:gd name="connsiteY61-40240" fmla="*/ 12175 h 17382"/>
              <a:gd name="connsiteX62-40241" fmla="*/ 9419 w 13816"/>
              <a:gd name="connsiteY62-40242" fmla="*/ 16070 h 17382"/>
              <a:gd name="connsiteX63-40243" fmla="*/ 9343 w 13816"/>
              <a:gd name="connsiteY63-40244" fmla="*/ 14629 h 17382"/>
              <a:gd name="connsiteX64-40245" fmla="*/ 9594 w 13816"/>
              <a:gd name="connsiteY64-40246" fmla="*/ 13462 h 17382"/>
              <a:gd name="connsiteX65-40247" fmla="*/ 9795 w 13816"/>
              <a:gd name="connsiteY65-40248" fmla="*/ 11851 h 17382"/>
              <a:gd name="connsiteX66-40249" fmla="*/ 8937 w 13816"/>
              <a:gd name="connsiteY66-40250" fmla="*/ 13356 h 17382"/>
              <a:gd name="connsiteX67-40251" fmla="*/ 9525 w 13816"/>
              <a:gd name="connsiteY67-40252" fmla="*/ 11442 h 17382"/>
              <a:gd name="connsiteX68-40253" fmla="*/ 9915 w 13816"/>
              <a:gd name="connsiteY68-40254" fmla="*/ 10099 h 17382"/>
              <a:gd name="connsiteX69-40255" fmla="*/ 10040 w 13816"/>
              <a:gd name="connsiteY69-40256" fmla="*/ 5442 h 17382"/>
              <a:gd name="connsiteX70-40257" fmla="*/ 8978 w 13816"/>
              <a:gd name="connsiteY70-40258" fmla="*/ 3964 h 17382"/>
              <a:gd name="connsiteX71-40259" fmla="*/ 8484 w 13816"/>
              <a:gd name="connsiteY71-40260" fmla="*/ 4537 h 17382"/>
              <a:gd name="connsiteX72-40261" fmla="*/ 7252 w 13816"/>
              <a:gd name="connsiteY72-40262" fmla="*/ 4964 h 17382"/>
              <a:gd name="connsiteX73-40263" fmla="*/ 6958 w 13816"/>
              <a:gd name="connsiteY73-40264" fmla="*/ 6450 h 17382"/>
              <a:gd name="connsiteX74-40265" fmla="*/ 6353 w 13816"/>
              <a:gd name="connsiteY74-40266" fmla="*/ 6132 h 17382"/>
              <a:gd name="connsiteX75-40267" fmla="*/ 6177 w 13816"/>
              <a:gd name="connsiteY75-40268" fmla="*/ 6663 h 17382"/>
              <a:gd name="connsiteX76-40269" fmla="*/ 5827 w 13816"/>
              <a:gd name="connsiteY76-40270" fmla="*/ 6935 h 17382"/>
              <a:gd name="connsiteX77-40271" fmla="*/ 5225 w 13816"/>
              <a:gd name="connsiteY77-40272" fmla="*/ 7260 h 17382"/>
              <a:gd name="connsiteX78-40273" fmla="*/ 5356 w 13816"/>
              <a:gd name="connsiteY78-40274" fmla="*/ 7171 h 17382"/>
              <a:gd name="connsiteX79-40275" fmla="*/ 5733 w 13816"/>
              <a:gd name="connsiteY79-40276" fmla="*/ 7016 h 17382"/>
              <a:gd name="connsiteX80-40277" fmla="*/ 5381 w 13816"/>
              <a:gd name="connsiteY80-40278" fmla="*/ 8413 h 17382"/>
              <a:gd name="connsiteX81-40279" fmla="*/ 4302 w 13816"/>
              <a:gd name="connsiteY81-40280" fmla="*/ 8344 h 17382"/>
              <a:gd name="connsiteX82-40281" fmla="*/ 3773 w 13816"/>
              <a:gd name="connsiteY82-40282" fmla="*/ 8772 h 17382"/>
              <a:gd name="connsiteX83-40283" fmla="*/ 3026 w 13816"/>
              <a:gd name="connsiteY83-40284" fmla="*/ 9010 h 17382"/>
              <a:gd name="connsiteX84-40285" fmla="*/ 1342 w 13816"/>
              <a:gd name="connsiteY84-40286" fmla="*/ 9643 h 17382"/>
              <a:gd name="connsiteX85-40287" fmla="*/ 308 w 13816"/>
              <a:gd name="connsiteY85-40288" fmla="*/ 9936 h 17382"/>
              <a:gd name="connsiteX86-40289" fmla="*/ 156 w 13816"/>
              <a:gd name="connsiteY86-40290" fmla="*/ 8790 h 17382"/>
              <a:gd name="connsiteX87" fmla="*/ 135 w 13816"/>
              <a:gd name="connsiteY87" fmla="*/ 6267 h 17382"/>
              <a:gd name="connsiteX0-40291" fmla="*/ 135 w 13816"/>
              <a:gd name="connsiteY0-40292" fmla="*/ 6267 h 17382"/>
              <a:gd name="connsiteX1-40293" fmla="*/ 779 w 13816"/>
              <a:gd name="connsiteY1-40294" fmla="*/ 5729 h 17382"/>
              <a:gd name="connsiteX2-40295" fmla="*/ 2207 w 13816"/>
              <a:gd name="connsiteY2-40296" fmla="*/ 5863 h 17382"/>
              <a:gd name="connsiteX3-40297" fmla="*/ 4002 w 13816"/>
              <a:gd name="connsiteY3-40298" fmla="*/ 5164 h 17382"/>
              <a:gd name="connsiteX4-40299" fmla="*/ 6333 w 13816"/>
              <a:gd name="connsiteY4-40300" fmla="*/ 3399 h 17382"/>
              <a:gd name="connsiteX5-40301" fmla="*/ 6905 w 13816"/>
              <a:gd name="connsiteY5-40302" fmla="*/ 2367 h 17382"/>
              <a:gd name="connsiteX6-40303" fmla="*/ 7079 w 13816"/>
              <a:gd name="connsiteY6-40304" fmla="*/ 2149 h 17382"/>
              <a:gd name="connsiteX7-40305" fmla="*/ 7300 w 13816"/>
              <a:gd name="connsiteY7-40306" fmla="*/ 826 h 17382"/>
              <a:gd name="connsiteX8-40307" fmla="*/ 7650 w 13816"/>
              <a:gd name="connsiteY8-40308" fmla="*/ 961 h 17382"/>
              <a:gd name="connsiteX9-40309" fmla="*/ 8006 w 13816"/>
              <a:gd name="connsiteY9-40310" fmla="*/ 1915 h 17382"/>
              <a:gd name="connsiteX10-40311" fmla="*/ 8738 w 13816"/>
              <a:gd name="connsiteY10-40312" fmla="*/ 752 h 17382"/>
              <a:gd name="connsiteX11-40313" fmla="*/ 8410 w 13816"/>
              <a:gd name="connsiteY11-40314" fmla="*/ 1546 h 17382"/>
              <a:gd name="connsiteX12-40315" fmla="*/ 9069 w 13816"/>
              <a:gd name="connsiteY12-40316" fmla="*/ 19 h 17382"/>
              <a:gd name="connsiteX13-40317" fmla="*/ 9555 w 13816"/>
              <a:gd name="connsiteY13-40318" fmla="*/ 14 h 17382"/>
              <a:gd name="connsiteX14-40319" fmla="*/ 9651 w 13816"/>
              <a:gd name="connsiteY14-40320" fmla="*/ 1200 h 17382"/>
              <a:gd name="connsiteX15-40321" fmla="*/ 11153 w 13816"/>
              <a:gd name="connsiteY15-40322" fmla="*/ 2983 h 17382"/>
              <a:gd name="connsiteX16-40323" fmla="*/ 11693 w 13816"/>
              <a:gd name="connsiteY16-40324" fmla="*/ 3664 h 17382"/>
              <a:gd name="connsiteX17-40325" fmla="*/ 12576 w 13816"/>
              <a:gd name="connsiteY17-40326" fmla="*/ 6051 h 17382"/>
              <a:gd name="connsiteX18-40327" fmla="*/ 13367 w 13816"/>
              <a:gd name="connsiteY18-40328" fmla="*/ 8807 h 17382"/>
              <a:gd name="connsiteX19-40329" fmla="*/ 13696 w 13816"/>
              <a:gd name="connsiteY19-40330" fmla="*/ 12100 h 17382"/>
              <a:gd name="connsiteX20-40331" fmla="*/ 13815 w 13816"/>
              <a:gd name="connsiteY20-40332" fmla="*/ 13260 h 17382"/>
              <a:gd name="connsiteX21-40333" fmla="*/ 13645 w 13816"/>
              <a:gd name="connsiteY21-40334" fmla="*/ 16469 h 17382"/>
              <a:gd name="connsiteX22-40335" fmla="*/ 13243 w 13816"/>
              <a:gd name="connsiteY22-40336" fmla="*/ 15298 h 17382"/>
              <a:gd name="connsiteX23-40337" fmla="*/ 12502 w 13816"/>
              <a:gd name="connsiteY23-40338" fmla="*/ 17198 h 17382"/>
              <a:gd name="connsiteX24-40339" fmla="*/ 13214 w 13816"/>
              <a:gd name="connsiteY24-40340" fmla="*/ 13308 h 17382"/>
              <a:gd name="connsiteX25-40341" fmla="*/ 12587 w 13816"/>
              <a:gd name="connsiteY25-40342" fmla="*/ 9413 h 17382"/>
              <a:gd name="connsiteX26-40343" fmla="*/ 12736 w 13816"/>
              <a:gd name="connsiteY26-40344" fmla="*/ 13350 h 17382"/>
              <a:gd name="connsiteX27-40345" fmla="*/ 12796 w 13816"/>
              <a:gd name="connsiteY27-40346" fmla="*/ 14900 h 17382"/>
              <a:gd name="connsiteX28-40347" fmla="*/ 12197 w 13816"/>
              <a:gd name="connsiteY28-40348" fmla="*/ 17220 h 17382"/>
              <a:gd name="connsiteX29-40349" fmla="*/ 12291 w 13816"/>
              <a:gd name="connsiteY29-40350" fmla="*/ 10366 h 17382"/>
              <a:gd name="connsiteX30-40351" fmla="*/ 11857 w 13816"/>
              <a:gd name="connsiteY30-40352" fmla="*/ 6452 h 17382"/>
              <a:gd name="connsiteX31-40353" fmla="*/ 11217 w 13816"/>
              <a:gd name="connsiteY31-40354" fmla="*/ 5108 h 17382"/>
              <a:gd name="connsiteX32-40355" fmla="*/ 11498 w 13816"/>
              <a:gd name="connsiteY32-40356" fmla="*/ 5658 h 17382"/>
              <a:gd name="connsiteX33-40357" fmla="*/ 11539 w 13816"/>
              <a:gd name="connsiteY33-40358" fmla="*/ 7113 h 17382"/>
              <a:gd name="connsiteX34-40359" fmla="*/ 11780 w 13816"/>
              <a:gd name="connsiteY34-40360" fmla="*/ 7984 h 17382"/>
              <a:gd name="connsiteX35-40361" fmla="*/ 12138 w 13816"/>
              <a:gd name="connsiteY35-40362" fmla="*/ 9938 h 17382"/>
              <a:gd name="connsiteX36-40363" fmla="*/ 11764 w 13816"/>
              <a:gd name="connsiteY36-40364" fmla="*/ 9257 h 17382"/>
              <a:gd name="connsiteX37-40365" fmla="*/ 12107 w 13816"/>
              <a:gd name="connsiteY37-40366" fmla="*/ 11970 h 17382"/>
              <a:gd name="connsiteX38-40367" fmla="*/ 12024 w 13816"/>
              <a:gd name="connsiteY38-40368" fmla="*/ 14201 h 17382"/>
              <a:gd name="connsiteX39-40369" fmla="*/ 11868 w 13816"/>
              <a:gd name="connsiteY39-40370" fmla="*/ 16611 h 17382"/>
              <a:gd name="connsiteX40-40371" fmla="*/ 11878 w 13816"/>
              <a:gd name="connsiteY40-40372" fmla="*/ 15532 h 17382"/>
              <a:gd name="connsiteX41-40373" fmla="*/ 11659 w 13816"/>
              <a:gd name="connsiteY41-40374" fmla="*/ 13325 h 17382"/>
              <a:gd name="connsiteX42-40375" fmla="*/ 11511 w 13816"/>
              <a:gd name="connsiteY42-40376" fmla="*/ 11252 h 17382"/>
              <a:gd name="connsiteX43-40377" fmla="*/ 10854 w 13816"/>
              <a:gd name="connsiteY43-40378" fmla="*/ 6212 h 17382"/>
              <a:gd name="connsiteX44-40379" fmla="*/ 11200 w 13816"/>
              <a:gd name="connsiteY44-40380" fmla="*/ 11757 h 17382"/>
              <a:gd name="connsiteX45-40381" fmla="*/ 11400 w 13816"/>
              <a:gd name="connsiteY45-40382" fmla="*/ 14285 h 17382"/>
              <a:gd name="connsiteX46-40383" fmla="*/ 11229 w 13816"/>
              <a:gd name="connsiteY46-40384" fmla="*/ 16746 h 17382"/>
              <a:gd name="connsiteX47-40385" fmla="*/ 11037 w 13816"/>
              <a:gd name="connsiteY47-40386" fmla="*/ 13822 h 17382"/>
              <a:gd name="connsiteX48-40387" fmla="*/ 10633 w 13816"/>
              <a:gd name="connsiteY48-40388" fmla="*/ 16705 h 17382"/>
              <a:gd name="connsiteX49-40389" fmla="*/ 10290 w 13816"/>
              <a:gd name="connsiteY49-40390" fmla="*/ 17020 h 17382"/>
              <a:gd name="connsiteX50-40391" fmla="*/ 10369 w 13816"/>
              <a:gd name="connsiteY50-40392" fmla="*/ 16578 h 17382"/>
              <a:gd name="connsiteX51-40393" fmla="*/ 10482 w 13816"/>
              <a:gd name="connsiteY51-40394" fmla="*/ 15449 h 17382"/>
              <a:gd name="connsiteX52-40395" fmla="*/ 10608 w 13816"/>
              <a:gd name="connsiteY52-40396" fmla="*/ 14870 h 17382"/>
              <a:gd name="connsiteX53-40397" fmla="*/ 10497 w 13816"/>
              <a:gd name="connsiteY53-40398" fmla="*/ 15401 h 17382"/>
              <a:gd name="connsiteX54-40399" fmla="*/ 9750 w 13816"/>
              <a:gd name="connsiteY54-40400" fmla="*/ 16939 h 17382"/>
              <a:gd name="connsiteX55-40401" fmla="*/ 10303 w 13816"/>
              <a:gd name="connsiteY55-40402" fmla="*/ 15076 h 17382"/>
              <a:gd name="connsiteX56-40403" fmla="*/ 10158 w 13816"/>
              <a:gd name="connsiteY56-40404" fmla="*/ 14496 h 17382"/>
              <a:gd name="connsiteX57-40405" fmla="*/ 10341 w 13816"/>
              <a:gd name="connsiteY57-40406" fmla="*/ 15058 h 17382"/>
              <a:gd name="connsiteX58-40407" fmla="*/ 10408 w 13816"/>
              <a:gd name="connsiteY58-40408" fmla="*/ 13974 h 17382"/>
              <a:gd name="connsiteX59-40409" fmla="*/ 10485 w 13816"/>
              <a:gd name="connsiteY59-40410" fmla="*/ 10024 h 17382"/>
              <a:gd name="connsiteX60-40411" fmla="*/ 10649 w 13816"/>
              <a:gd name="connsiteY60-40412" fmla="*/ 8335 h 17382"/>
              <a:gd name="connsiteX61-40413" fmla="*/ 10180 w 13816"/>
              <a:gd name="connsiteY61-40414" fmla="*/ 12175 h 17382"/>
              <a:gd name="connsiteX62-40415" fmla="*/ 9419 w 13816"/>
              <a:gd name="connsiteY62-40416" fmla="*/ 16070 h 17382"/>
              <a:gd name="connsiteX63-40417" fmla="*/ 9343 w 13816"/>
              <a:gd name="connsiteY63-40418" fmla="*/ 14629 h 17382"/>
              <a:gd name="connsiteX64-40419" fmla="*/ 9594 w 13816"/>
              <a:gd name="connsiteY64-40420" fmla="*/ 13462 h 17382"/>
              <a:gd name="connsiteX65-40421" fmla="*/ 9795 w 13816"/>
              <a:gd name="connsiteY65-40422" fmla="*/ 11851 h 17382"/>
              <a:gd name="connsiteX66-40423" fmla="*/ 8937 w 13816"/>
              <a:gd name="connsiteY66-40424" fmla="*/ 13356 h 17382"/>
              <a:gd name="connsiteX67-40425" fmla="*/ 9525 w 13816"/>
              <a:gd name="connsiteY67-40426" fmla="*/ 11442 h 17382"/>
              <a:gd name="connsiteX68-40427" fmla="*/ 9915 w 13816"/>
              <a:gd name="connsiteY68-40428" fmla="*/ 10099 h 17382"/>
              <a:gd name="connsiteX69-40429" fmla="*/ 10040 w 13816"/>
              <a:gd name="connsiteY69-40430" fmla="*/ 5442 h 17382"/>
              <a:gd name="connsiteX70-40431" fmla="*/ 8978 w 13816"/>
              <a:gd name="connsiteY70-40432" fmla="*/ 3964 h 17382"/>
              <a:gd name="connsiteX71-40433" fmla="*/ 8484 w 13816"/>
              <a:gd name="connsiteY71-40434" fmla="*/ 4537 h 17382"/>
              <a:gd name="connsiteX72-40435" fmla="*/ 7252 w 13816"/>
              <a:gd name="connsiteY72-40436" fmla="*/ 4964 h 17382"/>
              <a:gd name="connsiteX73-40437" fmla="*/ 6958 w 13816"/>
              <a:gd name="connsiteY73-40438" fmla="*/ 6450 h 17382"/>
              <a:gd name="connsiteX74-40439" fmla="*/ 6353 w 13816"/>
              <a:gd name="connsiteY74-40440" fmla="*/ 6132 h 17382"/>
              <a:gd name="connsiteX75-40441" fmla="*/ 6177 w 13816"/>
              <a:gd name="connsiteY75-40442" fmla="*/ 6663 h 17382"/>
              <a:gd name="connsiteX76-40443" fmla="*/ 5827 w 13816"/>
              <a:gd name="connsiteY76-40444" fmla="*/ 6935 h 17382"/>
              <a:gd name="connsiteX77-40445" fmla="*/ 5225 w 13816"/>
              <a:gd name="connsiteY77-40446" fmla="*/ 7260 h 17382"/>
              <a:gd name="connsiteX78-40447" fmla="*/ 5356 w 13816"/>
              <a:gd name="connsiteY78-40448" fmla="*/ 7171 h 17382"/>
              <a:gd name="connsiteX79-40449" fmla="*/ 5733 w 13816"/>
              <a:gd name="connsiteY79-40450" fmla="*/ 7016 h 17382"/>
              <a:gd name="connsiteX80-40451" fmla="*/ 5381 w 13816"/>
              <a:gd name="connsiteY80-40452" fmla="*/ 8413 h 17382"/>
              <a:gd name="connsiteX81-40453" fmla="*/ 4302 w 13816"/>
              <a:gd name="connsiteY81-40454" fmla="*/ 8344 h 17382"/>
              <a:gd name="connsiteX82-40455" fmla="*/ 3773 w 13816"/>
              <a:gd name="connsiteY82-40456" fmla="*/ 8772 h 17382"/>
              <a:gd name="connsiteX83-40457" fmla="*/ 3026 w 13816"/>
              <a:gd name="connsiteY83-40458" fmla="*/ 9010 h 17382"/>
              <a:gd name="connsiteX84-40459" fmla="*/ 1342 w 13816"/>
              <a:gd name="connsiteY84-40460" fmla="*/ 9643 h 17382"/>
              <a:gd name="connsiteX85-40461" fmla="*/ 308 w 13816"/>
              <a:gd name="connsiteY85-40462" fmla="*/ 9936 h 17382"/>
              <a:gd name="connsiteX86-40463" fmla="*/ 156 w 13816"/>
              <a:gd name="connsiteY86-40464" fmla="*/ 8790 h 17382"/>
              <a:gd name="connsiteX87-40465" fmla="*/ 135 w 13816"/>
              <a:gd name="connsiteY87-40466" fmla="*/ 6267 h 17382"/>
              <a:gd name="connsiteX0-40467" fmla="*/ 135 w 13816"/>
              <a:gd name="connsiteY0-40468" fmla="*/ 6267 h 17382"/>
              <a:gd name="connsiteX1-40469" fmla="*/ 779 w 13816"/>
              <a:gd name="connsiteY1-40470" fmla="*/ 5729 h 17382"/>
              <a:gd name="connsiteX2-40471" fmla="*/ 2207 w 13816"/>
              <a:gd name="connsiteY2-40472" fmla="*/ 5863 h 17382"/>
              <a:gd name="connsiteX3-40473" fmla="*/ 4002 w 13816"/>
              <a:gd name="connsiteY3-40474" fmla="*/ 5164 h 17382"/>
              <a:gd name="connsiteX4-40475" fmla="*/ 6333 w 13816"/>
              <a:gd name="connsiteY4-40476" fmla="*/ 3399 h 17382"/>
              <a:gd name="connsiteX5-40477" fmla="*/ 6905 w 13816"/>
              <a:gd name="connsiteY5-40478" fmla="*/ 2367 h 17382"/>
              <a:gd name="connsiteX6-40479" fmla="*/ 7079 w 13816"/>
              <a:gd name="connsiteY6-40480" fmla="*/ 2149 h 17382"/>
              <a:gd name="connsiteX7-40481" fmla="*/ 7300 w 13816"/>
              <a:gd name="connsiteY7-40482" fmla="*/ 826 h 17382"/>
              <a:gd name="connsiteX8-40483" fmla="*/ 7650 w 13816"/>
              <a:gd name="connsiteY8-40484" fmla="*/ 961 h 17382"/>
              <a:gd name="connsiteX9-40485" fmla="*/ 8006 w 13816"/>
              <a:gd name="connsiteY9-40486" fmla="*/ 1915 h 17382"/>
              <a:gd name="connsiteX10-40487" fmla="*/ 8738 w 13816"/>
              <a:gd name="connsiteY10-40488" fmla="*/ 752 h 17382"/>
              <a:gd name="connsiteX11-40489" fmla="*/ 8410 w 13816"/>
              <a:gd name="connsiteY11-40490" fmla="*/ 1546 h 17382"/>
              <a:gd name="connsiteX12-40491" fmla="*/ 9069 w 13816"/>
              <a:gd name="connsiteY12-40492" fmla="*/ 19 h 17382"/>
              <a:gd name="connsiteX13-40493" fmla="*/ 9555 w 13816"/>
              <a:gd name="connsiteY13-40494" fmla="*/ 14 h 17382"/>
              <a:gd name="connsiteX14-40495" fmla="*/ 9651 w 13816"/>
              <a:gd name="connsiteY14-40496" fmla="*/ 1200 h 17382"/>
              <a:gd name="connsiteX15-40497" fmla="*/ 11153 w 13816"/>
              <a:gd name="connsiteY15-40498" fmla="*/ 2983 h 17382"/>
              <a:gd name="connsiteX16-40499" fmla="*/ 11693 w 13816"/>
              <a:gd name="connsiteY16-40500" fmla="*/ 3664 h 17382"/>
              <a:gd name="connsiteX17-40501" fmla="*/ 12576 w 13816"/>
              <a:gd name="connsiteY17-40502" fmla="*/ 6051 h 17382"/>
              <a:gd name="connsiteX18-40503" fmla="*/ 13367 w 13816"/>
              <a:gd name="connsiteY18-40504" fmla="*/ 8807 h 17382"/>
              <a:gd name="connsiteX19-40505" fmla="*/ 13696 w 13816"/>
              <a:gd name="connsiteY19-40506" fmla="*/ 12100 h 17382"/>
              <a:gd name="connsiteX20-40507" fmla="*/ 13815 w 13816"/>
              <a:gd name="connsiteY20-40508" fmla="*/ 13260 h 17382"/>
              <a:gd name="connsiteX21-40509" fmla="*/ 13645 w 13816"/>
              <a:gd name="connsiteY21-40510" fmla="*/ 16469 h 17382"/>
              <a:gd name="connsiteX22-40511" fmla="*/ 13243 w 13816"/>
              <a:gd name="connsiteY22-40512" fmla="*/ 15298 h 17382"/>
              <a:gd name="connsiteX23-40513" fmla="*/ 12502 w 13816"/>
              <a:gd name="connsiteY23-40514" fmla="*/ 17198 h 17382"/>
              <a:gd name="connsiteX24-40515" fmla="*/ 13214 w 13816"/>
              <a:gd name="connsiteY24-40516" fmla="*/ 13308 h 17382"/>
              <a:gd name="connsiteX25-40517" fmla="*/ 12587 w 13816"/>
              <a:gd name="connsiteY25-40518" fmla="*/ 9413 h 17382"/>
              <a:gd name="connsiteX26-40519" fmla="*/ 12736 w 13816"/>
              <a:gd name="connsiteY26-40520" fmla="*/ 13350 h 17382"/>
              <a:gd name="connsiteX27-40521" fmla="*/ 12796 w 13816"/>
              <a:gd name="connsiteY27-40522" fmla="*/ 14900 h 17382"/>
              <a:gd name="connsiteX28-40523" fmla="*/ 12197 w 13816"/>
              <a:gd name="connsiteY28-40524" fmla="*/ 17220 h 17382"/>
              <a:gd name="connsiteX29-40525" fmla="*/ 12291 w 13816"/>
              <a:gd name="connsiteY29-40526" fmla="*/ 10366 h 17382"/>
              <a:gd name="connsiteX30-40527" fmla="*/ 11857 w 13816"/>
              <a:gd name="connsiteY30-40528" fmla="*/ 6452 h 17382"/>
              <a:gd name="connsiteX31-40529" fmla="*/ 11217 w 13816"/>
              <a:gd name="connsiteY31-40530" fmla="*/ 5108 h 17382"/>
              <a:gd name="connsiteX32-40531" fmla="*/ 11498 w 13816"/>
              <a:gd name="connsiteY32-40532" fmla="*/ 5658 h 17382"/>
              <a:gd name="connsiteX33-40533" fmla="*/ 11539 w 13816"/>
              <a:gd name="connsiteY33-40534" fmla="*/ 7113 h 17382"/>
              <a:gd name="connsiteX34-40535" fmla="*/ 11780 w 13816"/>
              <a:gd name="connsiteY34-40536" fmla="*/ 7984 h 17382"/>
              <a:gd name="connsiteX35-40537" fmla="*/ 12138 w 13816"/>
              <a:gd name="connsiteY35-40538" fmla="*/ 9938 h 17382"/>
              <a:gd name="connsiteX36-40539" fmla="*/ 11764 w 13816"/>
              <a:gd name="connsiteY36-40540" fmla="*/ 9257 h 17382"/>
              <a:gd name="connsiteX37-40541" fmla="*/ 12107 w 13816"/>
              <a:gd name="connsiteY37-40542" fmla="*/ 11970 h 17382"/>
              <a:gd name="connsiteX38-40543" fmla="*/ 12024 w 13816"/>
              <a:gd name="connsiteY38-40544" fmla="*/ 14201 h 17382"/>
              <a:gd name="connsiteX39-40545" fmla="*/ 11868 w 13816"/>
              <a:gd name="connsiteY39-40546" fmla="*/ 16611 h 17382"/>
              <a:gd name="connsiteX40-40547" fmla="*/ 11878 w 13816"/>
              <a:gd name="connsiteY40-40548" fmla="*/ 15532 h 17382"/>
              <a:gd name="connsiteX41-40549" fmla="*/ 11659 w 13816"/>
              <a:gd name="connsiteY41-40550" fmla="*/ 13325 h 17382"/>
              <a:gd name="connsiteX42-40551" fmla="*/ 11511 w 13816"/>
              <a:gd name="connsiteY42-40552" fmla="*/ 11252 h 17382"/>
              <a:gd name="connsiteX43-40553" fmla="*/ 10854 w 13816"/>
              <a:gd name="connsiteY43-40554" fmla="*/ 6212 h 17382"/>
              <a:gd name="connsiteX44-40555" fmla="*/ 11200 w 13816"/>
              <a:gd name="connsiteY44-40556" fmla="*/ 11757 h 17382"/>
              <a:gd name="connsiteX45-40557" fmla="*/ 11400 w 13816"/>
              <a:gd name="connsiteY45-40558" fmla="*/ 14285 h 17382"/>
              <a:gd name="connsiteX46-40559" fmla="*/ 11229 w 13816"/>
              <a:gd name="connsiteY46-40560" fmla="*/ 16746 h 17382"/>
              <a:gd name="connsiteX47-40561" fmla="*/ 11037 w 13816"/>
              <a:gd name="connsiteY47-40562" fmla="*/ 13822 h 17382"/>
              <a:gd name="connsiteX48-40563" fmla="*/ 10633 w 13816"/>
              <a:gd name="connsiteY48-40564" fmla="*/ 16705 h 17382"/>
              <a:gd name="connsiteX49-40565" fmla="*/ 10290 w 13816"/>
              <a:gd name="connsiteY49-40566" fmla="*/ 17020 h 17382"/>
              <a:gd name="connsiteX50-40567" fmla="*/ 10369 w 13816"/>
              <a:gd name="connsiteY50-40568" fmla="*/ 16578 h 17382"/>
              <a:gd name="connsiteX51-40569" fmla="*/ 10482 w 13816"/>
              <a:gd name="connsiteY51-40570" fmla="*/ 15449 h 17382"/>
              <a:gd name="connsiteX52-40571" fmla="*/ 10608 w 13816"/>
              <a:gd name="connsiteY52-40572" fmla="*/ 14870 h 17382"/>
              <a:gd name="connsiteX53-40573" fmla="*/ 10497 w 13816"/>
              <a:gd name="connsiteY53-40574" fmla="*/ 15401 h 17382"/>
              <a:gd name="connsiteX54-40575" fmla="*/ 9750 w 13816"/>
              <a:gd name="connsiteY54-40576" fmla="*/ 16939 h 17382"/>
              <a:gd name="connsiteX55-40577" fmla="*/ 10303 w 13816"/>
              <a:gd name="connsiteY55-40578" fmla="*/ 15076 h 17382"/>
              <a:gd name="connsiteX56-40579" fmla="*/ 10158 w 13816"/>
              <a:gd name="connsiteY56-40580" fmla="*/ 14496 h 17382"/>
              <a:gd name="connsiteX57-40581" fmla="*/ 10148 w 13816"/>
              <a:gd name="connsiteY57-40582" fmla="*/ 15052 h 17382"/>
              <a:gd name="connsiteX58-40583" fmla="*/ 10408 w 13816"/>
              <a:gd name="connsiteY58-40584" fmla="*/ 13974 h 17382"/>
              <a:gd name="connsiteX59-40585" fmla="*/ 10485 w 13816"/>
              <a:gd name="connsiteY59-40586" fmla="*/ 10024 h 17382"/>
              <a:gd name="connsiteX60-40587" fmla="*/ 10649 w 13816"/>
              <a:gd name="connsiteY60-40588" fmla="*/ 8335 h 17382"/>
              <a:gd name="connsiteX61-40589" fmla="*/ 10180 w 13816"/>
              <a:gd name="connsiteY61-40590" fmla="*/ 12175 h 17382"/>
              <a:gd name="connsiteX62-40591" fmla="*/ 9419 w 13816"/>
              <a:gd name="connsiteY62-40592" fmla="*/ 16070 h 17382"/>
              <a:gd name="connsiteX63-40593" fmla="*/ 9343 w 13816"/>
              <a:gd name="connsiteY63-40594" fmla="*/ 14629 h 17382"/>
              <a:gd name="connsiteX64-40595" fmla="*/ 9594 w 13816"/>
              <a:gd name="connsiteY64-40596" fmla="*/ 13462 h 17382"/>
              <a:gd name="connsiteX65-40597" fmla="*/ 9795 w 13816"/>
              <a:gd name="connsiteY65-40598" fmla="*/ 11851 h 17382"/>
              <a:gd name="connsiteX66-40599" fmla="*/ 8937 w 13816"/>
              <a:gd name="connsiteY66-40600" fmla="*/ 13356 h 17382"/>
              <a:gd name="connsiteX67-40601" fmla="*/ 9525 w 13816"/>
              <a:gd name="connsiteY67-40602" fmla="*/ 11442 h 17382"/>
              <a:gd name="connsiteX68-40603" fmla="*/ 9915 w 13816"/>
              <a:gd name="connsiteY68-40604" fmla="*/ 10099 h 17382"/>
              <a:gd name="connsiteX69-40605" fmla="*/ 10040 w 13816"/>
              <a:gd name="connsiteY69-40606" fmla="*/ 5442 h 17382"/>
              <a:gd name="connsiteX70-40607" fmla="*/ 8978 w 13816"/>
              <a:gd name="connsiteY70-40608" fmla="*/ 3964 h 17382"/>
              <a:gd name="connsiteX71-40609" fmla="*/ 8484 w 13816"/>
              <a:gd name="connsiteY71-40610" fmla="*/ 4537 h 17382"/>
              <a:gd name="connsiteX72-40611" fmla="*/ 7252 w 13816"/>
              <a:gd name="connsiteY72-40612" fmla="*/ 4964 h 17382"/>
              <a:gd name="connsiteX73-40613" fmla="*/ 6958 w 13816"/>
              <a:gd name="connsiteY73-40614" fmla="*/ 6450 h 17382"/>
              <a:gd name="connsiteX74-40615" fmla="*/ 6353 w 13816"/>
              <a:gd name="connsiteY74-40616" fmla="*/ 6132 h 17382"/>
              <a:gd name="connsiteX75-40617" fmla="*/ 6177 w 13816"/>
              <a:gd name="connsiteY75-40618" fmla="*/ 6663 h 17382"/>
              <a:gd name="connsiteX76-40619" fmla="*/ 5827 w 13816"/>
              <a:gd name="connsiteY76-40620" fmla="*/ 6935 h 17382"/>
              <a:gd name="connsiteX77-40621" fmla="*/ 5225 w 13816"/>
              <a:gd name="connsiteY77-40622" fmla="*/ 7260 h 17382"/>
              <a:gd name="connsiteX78-40623" fmla="*/ 5356 w 13816"/>
              <a:gd name="connsiteY78-40624" fmla="*/ 7171 h 17382"/>
              <a:gd name="connsiteX79-40625" fmla="*/ 5733 w 13816"/>
              <a:gd name="connsiteY79-40626" fmla="*/ 7016 h 17382"/>
              <a:gd name="connsiteX80-40627" fmla="*/ 5381 w 13816"/>
              <a:gd name="connsiteY80-40628" fmla="*/ 8413 h 17382"/>
              <a:gd name="connsiteX81-40629" fmla="*/ 4302 w 13816"/>
              <a:gd name="connsiteY81-40630" fmla="*/ 8344 h 17382"/>
              <a:gd name="connsiteX82-40631" fmla="*/ 3773 w 13816"/>
              <a:gd name="connsiteY82-40632" fmla="*/ 8772 h 17382"/>
              <a:gd name="connsiteX83-40633" fmla="*/ 3026 w 13816"/>
              <a:gd name="connsiteY83-40634" fmla="*/ 9010 h 17382"/>
              <a:gd name="connsiteX84-40635" fmla="*/ 1342 w 13816"/>
              <a:gd name="connsiteY84-40636" fmla="*/ 9643 h 17382"/>
              <a:gd name="connsiteX85-40637" fmla="*/ 308 w 13816"/>
              <a:gd name="connsiteY85-40638" fmla="*/ 9936 h 17382"/>
              <a:gd name="connsiteX86-40639" fmla="*/ 156 w 13816"/>
              <a:gd name="connsiteY86-40640" fmla="*/ 8790 h 17382"/>
              <a:gd name="connsiteX87-40641" fmla="*/ 135 w 13816"/>
              <a:gd name="connsiteY87-40642" fmla="*/ 6267 h 17382"/>
              <a:gd name="connsiteX0-40643" fmla="*/ 135 w 13816"/>
              <a:gd name="connsiteY0-40644" fmla="*/ 6267 h 17382"/>
              <a:gd name="connsiteX1-40645" fmla="*/ 779 w 13816"/>
              <a:gd name="connsiteY1-40646" fmla="*/ 5729 h 17382"/>
              <a:gd name="connsiteX2-40647" fmla="*/ 2207 w 13816"/>
              <a:gd name="connsiteY2-40648" fmla="*/ 5863 h 17382"/>
              <a:gd name="connsiteX3-40649" fmla="*/ 4002 w 13816"/>
              <a:gd name="connsiteY3-40650" fmla="*/ 5164 h 17382"/>
              <a:gd name="connsiteX4-40651" fmla="*/ 6333 w 13816"/>
              <a:gd name="connsiteY4-40652" fmla="*/ 3399 h 17382"/>
              <a:gd name="connsiteX5-40653" fmla="*/ 6905 w 13816"/>
              <a:gd name="connsiteY5-40654" fmla="*/ 2367 h 17382"/>
              <a:gd name="connsiteX6-40655" fmla="*/ 7079 w 13816"/>
              <a:gd name="connsiteY6-40656" fmla="*/ 2149 h 17382"/>
              <a:gd name="connsiteX7-40657" fmla="*/ 7300 w 13816"/>
              <a:gd name="connsiteY7-40658" fmla="*/ 826 h 17382"/>
              <a:gd name="connsiteX8-40659" fmla="*/ 7650 w 13816"/>
              <a:gd name="connsiteY8-40660" fmla="*/ 961 h 17382"/>
              <a:gd name="connsiteX9-40661" fmla="*/ 8006 w 13816"/>
              <a:gd name="connsiteY9-40662" fmla="*/ 1915 h 17382"/>
              <a:gd name="connsiteX10-40663" fmla="*/ 8738 w 13816"/>
              <a:gd name="connsiteY10-40664" fmla="*/ 752 h 17382"/>
              <a:gd name="connsiteX11-40665" fmla="*/ 8410 w 13816"/>
              <a:gd name="connsiteY11-40666" fmla="*/ 1546 h 17382"/>
              <a:gd name="connsiteX12-40667" fmla="*/ 9069 w 13816"/>
              <a:gd name="connsiteY12-40668" fmla="*/ 19 h 17382"/>
              <a:gd name="connsiteX13-40669" fmla="*/ 9555 w 13816"/>
              <a:gd name="connsiteY13-40670" fmla="*/ 14 h 17382"/>
              <a:gd name="connsiteX14-40671" fmla="*/ 9651 w 13816"/>
              <a:gd name="connsiteY14-40672" fmla="*/ 1200 h 17382"/>
              <a:gd name="connsiteX15-40673" fmla="*/ 11153 w 13816"/>
              <a:gd name="connsiteY15-40674" fmla="*/ 2983 h 17382"/>
              <a:gd name="connsiteX16-40675" fmla="*/ 11693 w 13816"/>
              <a:gd name="connsiteY16-40676" fmla="*/ 3664 h 17382"/>
              <a:gd name="connsiteX17-40677" fmla="*/ 12576 w 13816"/>
              <a:gd name="connsiteY17-40678" fmla="*/ 6051 h 17382"/>
              <a:gd name="connsiteX18-40679" fmla="*/ 13367 w 13816"/>
              <a:gd name="connsiteY18-40680" fmla="*/ 8807 h 17382"/>
              <a:gd name="connsiteX19-40681" fmla="*/ 13696 w 13816"/>
              <a:gd name="connsiteY19-40682" fmla="*/ 12100 h 17382"/>
              <a:gd name="connsiteX20-40683" fmla="*/ 13815 w 13816"/>
              <a:gd name="connsiteY20-40684" fmla="*/ 13260 h 17382"/>
              <a:gd name="connsiteX21-40685" fmla="*/ 13645 w 13816"/>
              <a:gd name="connsiteY21-40686" fmla="*/ 16469 h 17382"/>
              <a:gd name="connsiteX22-40687" fmla="*/ 13243 w 13816"/>
              <a:gd name="connsiteY22-40688" fmla="*/ 15298 h 17382"/>
              <a:gd name="connsiteX23-40689" fmla="*/ 12502 w 13816"/>
              <a:gd name="connsiteY23-40690" fmla="*/ 17198 h 17382"/>
              <a:gd name="connsiteX24-40691" fmla="*/ 13214 w 13816"/>
              <a:gd name="connsiteY24-40692" fmla="*/ 13308 h 17382"/>
              <a:gd name="connsiteX25-40693" fmla="*/ 12587 w 13816"/>
              <a:gd name="connsiteY25-40694" fmla="*/ 9413 h 17382"/>
              <a:gd name="connsiteX26-40695" fmla="*/ 12736 w 13816"/>
              <a:gd name="connsiteY26-40696" fmla="*/ 13350 h 17382"/>
              <a:gd name="connsiteX27-40697" fmla="*/ 12796 w 13816"/>
              <a:gd name="connsiteY27-40698" fmla="*/ 14900 h 17382"/>
              <a:gd name="connsiteX28-40699" fmla="*/ 12197 w 13816"/>
              <a:gd name="connsiteY28-40700" fmla="*/ 17220 h 17382"/>
              <a:gd name="connsiteX29-40701" fmla="*/ 12291 w 13816"/>
              <a:gd name="connsiteY29-40702" fmla="*/ 10366 h 17382"/>
              <a:gd name="connsiteX30-40703" fmla="*/ 11857 w 13816"/>
              <a:gd name="connsiteY30-40704" fmla="*/ 6452 h 17382"/>
              <a:gd name="connsiteX31-40705" fmla="*/ 11217 w 13816"/>
              <a:gd name="connsiteY31-40706" fmla="*/ 5108 h 17382"/>
              <a:gd name="connsiteX32-40707" fmla="*/ 11498 w 13816"/>
              <a:gd name="connsiteY32-40708" fmla="*/ 5658 h 17382"/>
              <a:gd name="connsiteX33-40709" fmla="*/ 11539 w 13816"/>
              <a:gd name="connsiteY33-40710" fmla="*/ 7113 h 17382"/>
              <a:gd name="connsiteX34-40711" fmla="*/ 11780 w 13816"/>
              <a:gd name="connsiteY34-40712" fmla="*/ 7984 h 17382"/>
              <a:gd name="connsiteX35-40713" fmla="*/ 12138 w 13816"/>
              <a:gd name="connsiteY35-40714" fmla="*/ 9938 h 17382"/>
              <a:gd name="connsiteX36-40715" fmla="*/ 11764 w 13816"/>
              <a:gd name="connsiteY36-40716" fmla="*/ 9257 h 17382"/>
              <a:gd name="connsiteX37-40717" fmla="*/ 12107 w 13816"/>
              <a:gd name="connsiteY37-40718" fmla="*/ 11970 h 17382"/>
              <a:gd name="connsiteX38-40719" fmla="*/ 12024 w 13816"/>
              <a:gd name="connsiteY38-40720" fmla="*/ 14201 h 17382"/>
              <a:gd name="connsiteX39-40721" fmla="*/ 11868 w 13816"/>
              <a:gd name="connsiteY39-40722" fmla="*/ 16611 h 17382"/>
              <a:gd name="connsiteX40-40723" fmla="*/ 11878 w 13816"/>
              <a:gd name="connsiteY40-40724" fmla="*/ 15532 h 17382"/>
              <a:gd name="connsiteX41-40725" fmla="*/ 11659 w 13816"/>
              <a:gd name="connsiteY41-40726" fmla="*/ 13325 h 17382"/>
              <a:gd name="connsiteX42-40727" fmla="*/ 11511 w 13816"/>
              <a:gd name="connsiteY42-40728" fmla="*/ 11252 h 17382"/>
              <a:gd name="connsiteX43-40729" fmla="*/ 10854 w 13816"/>
              <a:gd name="connsiteY43-40730" fmla="*/ 6212 h 17382"/>
              <a:gd name="connsiteX44-40731" fmla="*/ 11200 w 13816"/>
              <a:gd name="connsiteY44-40732" fmla="*/ 11757 h 17382"/>
              <a:gd name="connsiteX45-40733" fmla="*/ 11400 w 13816"/>
              <a:gd name="connsiteY45-40734" fmla="*/ 14285 h 17382"/>
              <a:gd name="connsiteX46-40735" fmla="*/ 11229 w 13816"/>
              <a:gd name="connsiteY46-40736" fmla="*/ 16746 h 17382"/>
              <a:gd name="connsiteX47-40737" fmla="*/ 11037 w 13816"/>
              <a:gd name="connsiteY47-40738" fmla="*/ 13822 h 17382"/>
              <a:gd name="connsiteX48-40739" fmla="*/ 10633 w 13816"/>
              <a:gd name="connsiteY48-40740" fmla="*/ 16705 h 17382"/>
              <a:gd name="connsiteX49-40741" fmla="*/ 10290 w 13816"/>
              <a:gd name="connsiteY49-40742" fmla="*/ 17020 h 17382"/>
              <a:gd name="connsiteX50-40743" fmla="*/ 10166 w 13816"/>
              <a:gd name="connsiteY50-40744" fmla="*/ 16499 h 17382"/>
              <a:gd name="connsiteX51-40745" fmla="*/ 10482 w 13816"/>
              <a:gd name="connsiteY51-40746" fmla="*/ 15449 h 17382"/>
              <a:gd name="connsiteX52-40747" fmla="*/ 10608 w 13816"/>
              <a:gd name="connsiteY52-40748" fmla="*/ 14870 h 17382"/>
              <a:gd name="connsiteX53-40749" fmla="*/ 10497 w 13816"/>
              <a:gd name="connsiteY53-40750" fmla="*/ 15401 h 17382"/>
              <a:gd name="connsiteX54-40751" fmla="*/ 9750 w 13816"/>
              <a:gd name="connsiteY54-40752" fmla="*/ 16939 h 17382"/>
              <a:gd name="connsiteX55-40753" fmla="*/ 10303 w 13816"/>
              <a:gd name="connsiteY55-40754" fmla="*/ 15076 h 17382"/>
              <a:gd name="connsiteX56-40755" fmla="*/ 10158 w 13816"/>
              <a:gd name="connsiteY56-40756" fmla="*/ 14496 h 17382"/>
              <a:gd name="connsiteX57-40757" fmla="*/ 10148 w 13816"/>
              <a:gd name="connsiteY57-40758" fmla="*/ 15052 h 17382"/>
              <a:gd name="connsiteX58-40759" fmla="*/ 10408 w 13816"/>
              <a:gd name="connsiteY58-40760" fmla="*/ 13974 h 17382"/>
              <a:gd name="connsiteX59-40761" fmla="*/ 10485 w 13816"/>
              <a:gd name="connsiteY59-40762" fmla="*/ 10024 h 17382"/>
              <a:gd name="connsiteX60-40763" fmla="*/ 10649 w 13816"/>
              <a:gd name="connsiteY60-40764" fmla="*/ 8335 h 17382"/>
              <a:gd name="connsiteX61-40765" fmla="*/ 10180 w 13816"/>
              <a:gd name="connsiteY61-40766" fmla="*/ 12175 h 17382"/>
              <a:gd name="connsiteX62-40767" fmla="*/ 9419 w 13816"/>
              <a:gd name="connsiteY62-40768" fmla="*/ 16070 h 17382"/>
              <a:gd name="connsiteX63-40769" fmla="*/ 9343 w 13816"/>
              <a:gd name="connsiteY63-40770" fmla="*/ 14629 h 17382"/>
              <a:gd name="connsiteX64-40771" fmla="*/ 9594 w 13816"/>
              <a:gd name="connsiteY64-40772" fmla="*/ 13462 h 17382"/>
              <a:gd name="connsiteX65-40773" fmla="*/ 9795 w 13816"/>
              <a:gd name="connsiteY65-40774" fmla="*/ 11851 h 17382"/>
              <a:gd name="connsiteX66-40775" fmla="*/ 8937 w 13816"/>
              <a:gd name="connsiteY66-40776" fmla="*/ 13356 h 17382"/>
              <a:gd name="connsiteX67-40777" fmla="*/ 9525 w 13816"/>
              <a:gd name="connsiteY67-40778" fmla="*/ 11442 h 17382"/>
              <a:gd name="connsiteX68-40779" fmla="*/ 9915 w 13816"/>
              <a:gd name="connsiteY68-40780" fmla="*/ 10099 h 17382"/>
              <a:gd name="connsiteX69-40781" fmla="*/ 10040 w 13816"/>
              <a:gd name="connsiteY69-40782" fmla="*/ 5442 h 17382"/>
              <a:gd name="connsiteX70-40783" fmla="*/ 8978 w 13816"/>
              <a:gd name="connsiteY70-40784" fmla="*/ 3964 h 17382"/>
              <a:gd name="connsiteX71-40785" fmla="*/ 8484 w 13816"/>
              <a:gd name="connsiteY71-40786" fmla="*/ 4537 h 17382"/>
              <a:gd name="connsiteX72-40787" fmla="*/ 7252 w 13816"/>
              <a:gd name="connsiteY72-40788" fmla="*/ 4964 h 17382"/>
              <a:gd name="connsiteX73-40789" fmla="*/ 6958 w 13816"/>
              <a:gd name="connsiteY73-40790" fmla="*/ 6450 h 17382"/>
              <a:gd name="connsiteX74-40791" fmla="*/ 6353 w 13816"/>
              <a:gd name="connsiteY74-40792" fmla="*/ 6132 h 17382"/>
              <a:gd name="connsiteX75-40793" fmla="*/ 6177 w 13816"/>
              <a:gd name="connsiteY75-40794" fmla="*/ 6663 h 17382"/>
              <a:gd name="connsiteX76-40795" fmla="*/ 5827 w 13816"/>
              <a:gd name="connsiteY76-40796" fmla="*/ 6935 h 17382"/>
              <a:gd name="connsiteX77-40797" fmla="*/ 5225 w 13816"/>
              <a:gd name="connsiteY77-40798" fmla="*/ 7260 h 17382"/>
              <a:gd name="connsiteX78-40799" fmla="*/ 5356 w 13816"/>
              <a:gd name="connsiteY78-40800" fmla="*/ 7171 h 17382"/>
              <a:gd name="connsiteX79-40801" fmla="*/ 5733 w 13816"/>
              <a:gd name="connsiteY79-40802" fmla="*/ 7016 h 17382"/>
              <a:gd name="connsiteX80-40803" fmla="*/ 5381 w 13816"/>
              <a:gd name="connsiteY80-40804" fmla="*/ 8413 h 17382"/>
              <a:gd name="connsiteX81-40805" fmla="*/ 4302 w 13816"/>
              <a:gd name="connsiteY81-40806" fmla="*/ 8344 h 17382"/>
              <a:gd name="connsiteX82-40807" fmla="*/ 3773 w 13816"/>
              <a:gd name="connsiteY82-40808" fmla="*/ 8772 h 17382"/>
              <a:gd name="connsiteX83-40809" fmla="*/ 3026 w 13816"/>
              <a:gd name="connsiteY83-40810" fmla="*/ 9010 h 17382"/>
              <a:gd name="connsiteX84-40811" fmla="*/ 1342 w 13816"/>
              <a:gd name="connsiteY84-40812" fmla="*/ 9643 h 17382"/>
              <a:gd name="connsiteX85-40813" fmla="*/ 308 w 13816"/>
              <a:gd name="connsiteY85-40814" fmla="*/ 9936 h 17382"/>
              <a:gd name="connsiteX86-40815" fmla="*/ 156 w 13816"/>
              <a:gd name="connsiteY86-40816" fmla="*/ 8790 h 17382"/>
              <a:gd name="connsiteX87-40817" fmla="*/ 135 w 13816"/>
              <a:gd name="connsiteY87-40818" fmla="*/ 6267 h 17382"/>
              <a:gd name="connsiteX0-40819" fmla="*/ 135 w 13816"/>
              <a:gd name="connsiteY0-40820" fmla="*/ 6267 h 17382"/>
              <a:gd name="connsiteX1-40821" fmla="*/ 779 w 13816"/>
              <a:gd name="connsiteY1-40822" fmla="*/ 5729 h 17382"/>
              <a:gd name="connsiteX2-40823" fmla="*/ 2207 w 13816"/>
              <a:gd name="connsiteY2-40824" fmla="*/ 5863 h 17382"/>
              <a:gd name="connsiteX3-40825" fmla="*/ 4002 w 13816"/>
              <a:gd name="connsiteY3-40826" fmla="*/ 5164 h 17382"/>
              <a:gd name="connsiteX4-40827" fmla="*/ 6333 w 13816"/>
              <a:gd name="connsiteY4-40828" fmla="*/ 3399 h 17382"/>
              <a:gd name="connsiteX5-40829" fmla="*/ 6905 w 13816"/>
              <a:gd name="connsiteY5-40830" fmla="*/ 2367 h 17382"/>
              <a:gd name="connsiteX6-40831" fmla="*/ 7079 w 13816"/>
              <a:gd name="connsiteY6-40832" fmla="*/ 2149 h 17382"/>
              <a:gd name="connsiteX7-40833" fmla="*/ 7300 w 13816"/>
              <a:gd name="connsiteY7-40834" fmla="*/ 826 h 17382"/>
              <a:gd name="connsiteX8-40835" fmla="*/ 7650 w 13816"/>
              <a:gd name="connsiteY8-40836" fmla="*/ 961 h 17382"/>
              <a:gd name="connsiteX9-40837" fmla="*/ 8006 w 13816"/>
              <a:gd name="connsiteY9-40838" fmla="*/ 1915 h 17382"/>
              <a:gd name="connsiteX10-40839" fmla="*/ 8738 w 13816"/>
              <a:gd name="connsiteY10-40840" fmla="*/ 752 h 17382"/>
              <a:gd name="connsiteX11-40841" fmla="*/ 8410 w 13816"/>
              <a:gd name="connsiteY11-40842" fmla="*/ 1546 h 17382"/>
              <a:gd name="connsiteX12-40843" fmla="*/ 9069 w 13816"/>
              <a:gd name="connsiteY12-40844" fmla="*/ 19 h 17382"/>
              <a:gd name="connsiteX13-40845" fmla="*/ 9555 w 13816"/>
              <a:gd name="connsiteY13-40846" fmla="*/ 14 h 17382"/>
              <a:gd name="connsiteX14-40847" fmla="*/ 9651 w 13816"/>
              <a:gd name="connsiteY14-40848" fmla="*/ 1200 h 17382"/>
              <a:gd name="connsiteX15-40849" fmla="*/ 11153 w 13816"/>
              <a:gd name="connsiteY15-40850" fmla="*/ 2983 h 17382"/>
              <a:gd name="connsiteX16-40851" fmla="*/ 11693 w 13816"/>
              <a:gd name="connsiteY16-40852" fmla="*/ 3664 h 17382"/>
              <a:gd name="connsiteX17-40853" fmla="*/ 12576 w 13816"/>
              <a:gd name="connsiteY17-40854" fmla="*/ 6051 h 17382"/>
              <a:gd name="connsiteX18-40855" fmla="*/ 13367 w 13816"/>
              <a:gd name="connsiteY18-40856" fmla="*/ 8807 h 17382"/>
              <a:gd name="connsiteX19-40857" fmla="*/ 13696 w 13816"/>
              <a:gd name="connsiteY19-40858" fmla="*/ 12100 h 17382"/>
              <a:gd name="connsiteX20-40859" fmla="*/ 13815 w 13816"/>
              <a:gd name="connsiteY20-40860" fmla="*/ 13260 h 17382"/>
              <a:gd name="connsiteX21-40861" fmla="*/ 13645 w 13816"/>
              <a:gd name="connsiteY21-40862" fmla="*/ 16469 h 17382"/>
              <a:gd name="connsiteX22-40863" fmla="*/ 13243 w 13816"/>
              <a:gd name="connsiteY22-40864" fmla="*/ 15298 h 17382"/>
              <a:gd name="connsiteX23-40865" fmla="*/ 12502 w 13816"/>
              <a:gd name="connsiteY23-40866" fmla="*/ 17198 h 17382"/>
              <a:gd name="connsiteX24-40867" fmla="*/ 13214 w 13816"/>
              <a:gd name="connsiteY24-40868" fmla="*/ 13308 h 17382"/>
              <a:gd name="connsiteX25-40869" fmla="*/ 12587 w 13816"/>
              <a:gd name="connsiteY25-40870" fmla="*/ 9413 h 17382"/>
              <a:gd name="connsiteX26-40871" fmla="*/ 12736 w 13816"/>
              <a:gd name="connsiteY26-40872" fmla="*/ 13350 h 17382"/>
              <a:gd name="connsiteX27-40873" fmla="*/ 12796 w 13816"/>
              <a:gd name="connsiteY27-40874" fmla="*/ 14900 h 17382"/>
              <a:gd name="connsiteX28-40875" fmla="*/ 12197 w 13816"/>
              <a:gd name="connsiteY28-40876" fmla="*/ 17220 h 17382"/>
              <a:gd name="connsiteX29-40877" fmla="*/ 12291 w 13816"/>
              <a:gd name="connsiteY29-40878" fmla="*/ 10366 h 17382"/>
              <a:gd name="connsiteX30-40879" fmla="*/ 11857 w 13816"/>
              <a:gd name="connsiteY30-40880" fmla="*/ 6452 h 17382"/>
              <a:gd name="connsiteX31-40881" fmla="*/ 11217 w 13816"/>
              <a:gd name="connsiteY31-40882" fmla="*/ 5108 h 17382"/>
              <a:gd name="connsiteX32-40883" fmla="*/ 11498 w 13816"/>
              <a:gd name="connsiteY32-40884" fmla="*/ 5658 h 17382"/>
              <a:gd name="connsiteX33-40885" fmla="*/ 11539 w 13816"/>
              <a:gd name="connsiteY33-40886" fmla="*/ 7113 h 17382"/>
              <a:gd name="connsiteX34-40887" fmla="*/ 11780 w 13816"/>
              <a:gd name="connsiteY34-40888" fmla="*/ 7984 h 17382"/>
              <a:gd name="connsiteX35-40889" fmla="*/ 12138 w 13816"/>
              <a:gd name="connsiteY35-40890" fmla="*/ 9938 h 17382"/>
              <a:gd name="connsiteX36-40891" fmla="*/ 11764 w 13816"/>
              <a:gd name="connsiteY36-40892" fmla="*/ 9257 h 17382"/>
              <a:gd name="connsiteX37-40893" fmla="*/ 12107 w 13816"/>
              <a:gd name="connsiteY37-40894" fmla="*/ 11970 h 17382"/>
              <a:gd name="connsiteX38-40895" fmla="*/ 12024 w 13816"/>
              <a:gd name="connsiteY38-40896" fmla="*/ 14201 h 17382"/>
              <a:gd name="connsiteX39-40897" fmla="*/ 11868 w 13816"/>
              <a:gd name="connsiteY39-40898" fmla="*/ 16611 h 17382"/>
              <a:gd name="connsiteX40-40899" fmla="*/ 11878 w 13816"/>
              <a:gd name="connsiteY40-40900" fmla="*/ 15532 h 17382"/>
              <a:gd name="connsiteX41-40901" fmla="*/ 11659 w 13816"/>
              <a:gd name="connsiteY41-40902" fmla="*/ 13325 h 17382"/>
              <a:gd name="connsiteX42-40903" fmla="*/ 11511 w 13816"/>
              <a:gd name="connsiteY42-40904" fmla="*/ 11252 h 17382"/>
              <a:gd name="connsiteX43-40905" fmla="*/ 10854 w 13816"/>
              <a:gd name="connsiteY43-40906" fmla="*/ 6212 h 17382"/>
              <a:gd name="connsiteX44-40907" fmla="*/ 11200 w 13816"/>
              <a:gd name="connsiteY44-40908" fmla="*/ 11757 h 17382"/>
              <a:gd name="connsiteX45-40909" fmla="*/ 11400 w 13816"/>
              <a:gd name="connsiteY45-40910" fmla="*/ 14285 h 17382"/>
              <a:gd name="connsiteX46-40911" fmla="*/ 11229 w 13816"/>
              <a:gd name="connsiteY46-40912" fmla="*/ 16746 h 17382"/>
              <a:gd name="connsiteX47-40913" fmla="*/ 11037 w 13816"/>
              <a:gd name="connsiteY47-40914" fmla="*/ 13822 h 17382"/>
              <a:gd name="connsiteX48-40915" fmla="*/ 10633 w 13816"/>
              <a:gd name="connsiteY48-40916" fmla="*/ 16705 h 17382"/>
              <a:gd name="connsiteX49-40917" fmla="*/ 10290 w 13816"/>
              <a:gd name="connsiteY49-40918" fmla="*/ 17020 h 17382"/>
              <a:gd name="connsiteX50-40919" fmla="*/ 10166 w 13816"/>
              <a:gd name="connsiteY50-40920" fmla="*/ 16499 h 17382"/>
              <a:gd name="connsiteX51-40921" fmla="*/ 10482 w 13816"/>
              <a:gd name="connsiteY51-40922" fmla="*/ 15449 h 17382"/>
              <a:gd name="connsiteX52-40923" fmla="*/ 10608 w 13816"/>
              <a:gd name="connsiteY52-40924" fmla="*/ 14870 h 17382"/>
              <a:gd name="connsiteX53-40925" fmla="*/ 10497 w 13816"/>
              <a:gd name="connsiteY53-40926" fmla="*/ 15401 h 17382"/>
              <a:gd name="connsiteX54-40927" fmla="*/ 9750 w 13816"/>
              <a:gd name="connsiteY54-40928" fmla="*/ 16939 h 17382"/>
              <a:gd name="connsiteX55-40929" fmla="*/ 10303 w 13816"/>
              <a:gd name="connsiteY55-40930" fmla="*/ 15076 h 17382"/>
              <a:gd name="connsiteX56-40931" fmla="*/ 10158 w 13816"/>
              <a:gd name="connsiteY56-40932" fmla="*/ 14496 h 17382"/>
              <a:gd name="connsiteX57-40933" fmla="*/ 10148 w 13816"/>
              <a:gd name="connsiteY57-40934" fmla="*/ 15052 h 17382"/>
              <a:gd name="connsiteX58-40935" fmla="*/ 10408 w 13816"/>
              <a:gd name="connsiteY58-40936" fmla="*/ 13974 h 17382"/>
              <a:gd name="connsiteX59-40937" fmla="*/ 10485 w 13816"/>
              <a:gd name="connsiteY59-40938" fmla="*/ 10024 h 17382"/>
              <a:gd name="connsiteX60-40939" fmla="*/ 10649 w 13816"/>
              <a:gd name="connsiteY60-40940" fmla="*/ 8335 h 17382"/>
              <a:gd name="connsiteX61-40941" fmla="*/ 10180 w 13816"/>
              <a:gd name="connsiteY61-40942" fmla="*/ 12175 h 17382"/>
              <a:gd name="connsiteX62-40943" fmla="*/ 9419 w 13816"/>
              <a:gd name="connsiteY62-40944" fmla="*/ 16070 h 17382"/>
              <a:gd name="connsiteX63-40945" fmla="*/ 8528 w 13816"/>
              <a:gd name="connsiteY63-40946" fmla="*/ 14484 h 17382"/>
              <a:gd name="connsiteX64-40947" fmla="*/ 9594 w 13816"/>
              <a:gd name="connsiteY64-40948" fmla="*/ 13462 h 17382"/>
              <a:gd name="connsiteX65-40949" fmla="*/ 9795 w 13816"/>
              <a:gd name="connsiteY65-40950" fmla="*/ 11851 h 17382"/>
              <a:gd name="connsiteX66-40951" fmla="*/ 8937 w 13816"/>
              <a:gd name="connsiteY66-40952" fmla="*/ 13356 h 17382"/>
              <a:gd name="connsiteX67-40953" fmla="*/ 9525 w 13816"/>
              <a:gd name="connsiteY67-40954" fmla="*/ 11442 h 17382"/>
              <a:gd name="connsiteX68-40955" fmla="*/ 9915 w 13816"/>
              <a:gd name="connsiteY68-40956" fmla="*/ 10099 h 17382"/>
              <a:gd name="connsiteX69-40957" fmla="*/ 10040 w 13816"/>
              <a:gd name="connsiteY69-40958" fmla="*/ 5442 h 17382"/>
              <a:gd name="connsiteX70-40959" fmla="*/ 8978 w 13816"/>
              <a:gd name="connsiteY70-40960" fmla="*/ 3964 h 17382"/>
              <a:gd name="connsiteX71-40961" fmla="*/ 8484 w 13816"/>
              <a:gd name="connsiteY71-40962" fmla="*/ 4537 h 17382"/>
              <a:gd name="connsiteX72-40963" fmla="*/ 7252 w 13816"/>
              <a:gd name="connsiteY72-40964" fmla="*/ 4964 h 17382"/>
              <a:gd name="connsiteX73-40965" fmla="*/ 6958 w 13816"/>
              <a:gd name="connsiteY73-40966" fmla="*/ 6450 h 17382"/>
              <a:gd name="connsiteX74-40967" fmla="*/ 6353 w 13816"/>
              <a:gd name="connsiteY74-40968" fmla="*/ 6132 h 17382"/>
              <a:gd name="connsiteX75-40969" fmla="*/ 6177 w 13816"/>
              <a:gd name="connsiteY75-40970" fmla="*/ 6663 h 17382"/>
              <a:gd name="connsiteX76-40971" fmla="*/ 5827 w 13816"/>
              <a:gd name="connsiteY76-40972" fmla="*/ 6935 h 17382"/>
              <a:gd name="connsiteX77-40973" fmla="*/ 5225 w 13816"/>
              <a:gd name="connsiteY77-40974" fmla="*/ 7260 h 17382"/>
              <a:gd name="connsiteX78-40975" fmla="*/ 5356 w 13816"/>
              <a:gd name="connsiteY78-40976" fmla="*/ 7171 h 17382"/>
              <a:gd name="connsiteX79-40977" fmla="*/ 5733 w 13816"/>
              <a:gd name="connsiteY79-40978" fmla="*/ 7016 h 17382"/>
              <a:gd name="connsiteX80-40979" fmla="*/ 5381 w 13816"/>
              <a:gd name="connsiteY80-40980" fmla="*/ 8413 h 17382"/>
              <a:gd name="connsiteX81-40981" fmla="*/ 4302 w 13816"/>
              <a:gd name="connsiteY81-40982" fmla="*/ 8344 h 17382"/>
              <a:gd name="connsiteX82-40983" fmla="*/ 3773 w 13816"/>
              <a:gd name="connsiteY82-40984" fmla="*/ 8772 h 17382"/>
              <a:gd name="connsiteX83-40985" fmla="*/ 3026 w 13816"/>
              <a:gd name="connsiteY83-40986" fmla="*/ 9010 h 17382"/>
              <a:gd name="connsiteX84-40987" fmla="*/ 1342 w 13816"/>
              <a:gd name="connsiteY84-40988" fmla="*/ 9643 h 17382"/>
              <a:gd name="connsiteX85-40989" fmla="*/ 308 w 13816"/>
              <a:gd name="connsiteY85-40990" fmla="*/ 9936 h 17382"/>
              <a:gd name="connsiteX86-40991" fmla="*/ 156 w 13816"/>
              <a:gd name="connsiteY86-40992" fmla="*/ 8790 h 17382"/>
              <a:gd name="connsiteX87-40993" fmla="*/ 135 w 13816"/>
              <a:gd name="connsiteY87-40994" fmla="*/ 6267 h 17382"/>
              <a:gd name="connsiteX0-40995" fmla="*/ 135 w 13816"/>
              <a:gd name="connsiteY0-40996" fmla="*/ 6267 h 17382"/>
              <a:gd name="connsiteX1-40997" fmla="*/ 779 w 13816"/>
              <a:gd name="connsiteY1-40998" fmla="*/ 5729 h 17382"/>
              <a:gd name="connsiteX2-40999" fmla="*/ 2207 w 13816"/>
              <a:gd name="connsiteY2-41000" fmla="*/ 5863 h 17382"/>
              <a:gd name="connsiteX3-41001" fmla="*/ 4002 w 13816"/>
              <a:gd name="connsiteY3-41002" fmla="*/ 5164 h 17382"/>
              <a:gd name="connsiteX4-41003" fmla="*/ 6333 w 13816"/>
              <a:gd name="connsiteY4-41004" fmla="*/ 3399 h 17382"/>
              <a:gd name="connsiteX5-41005" fmla="*/ 6905 w 13816"/>
              <a:gd name="connsiteY5-41006" fmla="*/ 2367 h 17382"/>
              <a:gd name="connsiteX6-41007" fmla="*/ 7079 w 13816"/>
              <a:gd name="connsiteY6-41008" fmla="*/ 2149 h 17382"/>
              <a:gd name="connsiteX7-41009" fmla="*/ 7300 w 13816"/>
              <a:gd name="connsiteY7-41010" fmla="*/ 826 h 17382"/>
              <a:gd name="connsiteX8-41011" fmla="*/ 7650 w 13816"/>
              <a:gd name="connsiteY8-41012" fmla="*/ 961 h 17382"/>
              <a:gd name="connsiteX9-41013" fmla="*/ 8006 w 13816"/>
              <a:gd name="connsiteY9-41014" fmla="*/ 1915 h 17382"/>
              <a:gd name="connsiteX10-41015" fmla="*/ 8738 w 13816"/>
              <a:gd name="connsiteY10-41016" fmla="*/ 752 h 17382"/>
              <a:gd name="connsiteX11-41017" fmla="*/ 8410 w 13816"/>
              <a:gd name="connsiteY11-41018" fmla="*/ 1546 h 17382"/>
              <a:gd name="connsiteX12-41019" fmla="*/ 9069 w 13816"/>
              <a:gd name="connsiteY12-41020" fmla="*/ 19 h 17382"/>
              <a:gd name="connsiteX13-41021" fmla="*/ 9555 w 13816"/>
              <a:gd name="connsiteY13-41022" fmla="*/ 14 h 17382"/>
              <a:gd name="connsiteX14-41023" fmla="*/ 9651 w 13816"/>
              <a:gd name="connsiteY14-41024" fmla="*/ 1200 h 17382"/>
              <a:gd name="connsiteX15-41025" fmla="*/ 11153 w 13816"/>
              <a:gd name="connsiteY15-41026" fmla="*/ 2983 h 17382"/>
              <a:gd name="connsiteX16-41027" fmla="*/ 11693 w 13816"/>
              <a:gd name="connsiteY16-41028" fmla="*/ 3664 h 17382"/>
              <a:gd name="connsiteX17-41029" fmla="*/ 12576 w 13816"/>
              <a:gd name="connsiteY17-41030" fmla="*/ 6051 h 17382"/>
              <a:gd name="connsiteX18-41031" fmla="*/ 13367 w 13816"/>
              <a:gd name="connsiteY18-41032" fmla="*/ 8807 h 17382"/>
              <a:gd name="connsiteX19-41033" fmla="*/ 13696 w 13816"/>
              <a:gd name="connsiteY19-41034" fmla="*/ 12100 h 17382"/>
              <a:gd name="connsiteX20-41035" fmla="*/ 13815 w 13816"/>
              <a:gd name="connsiteY20-41036" fmla="*/ 13260 h 17382"/>
              <a:gd name="connsiteX21-41037" fmla="*/ 13645 w 13816"/>
              <a:gd name="connsiteY21-41038" fmla="*/ 16469 h 17382"/>
              <a:gd name="connsiteX22-41039" fmla="*/ 13243 w 13816"/>
              <a:gd name="connsiteY22-41040" fmla="*/ 15298 h 17382"/>
              <a:gd name="connsiteX23-41041" fmla="*/ 12502 w 13816"/>
              <a:gd name="connsiteY23-41042" fmla="*/ 17198 h 17382"/>
              <a:gd name="connsiteX24-41043" fmla="*/ 13214 w 13816"/>
              <a:gd name="connsiteY24-41044" fmla="*/ 13308 h 17382"/>
              <a:gd name="connsiteX25-41045" fmla="*/ 12587 w 13816"/>
              <a:gd name="connsiteY25-41046" fmla="*/ 9413 h 17382"/>
              <a:gd name="connsiteX26-41047" fmla="*/ 12736 w 13816"/>
              <a:gd name="connsiteY26-41048" fmla="*/ 13350 h 17382"/>
              <a:gd name="connsiteX27-41049" fmla="*/ 12796 w 13816"/>
              <a:gd name="connsiteY27-41050" fmla="*/ 14900 h 17382"/>
              <a:gd name="connsiteX28-41051" fmla="*/ 12197 w 13816"/>
              <a:gd name="connsiteY28-41052" fmla="*/ 17220 h 17382"/>
              <a:gd name="connsiteX29-41053" fmla="*/ 12291 w 13816"/>
              <a:gd name="connsiteY29-41054" fmla="*/ 10366 h 17382"/>
              <a:gd name="connsiteX30-41055" fmla="*/ 11857 w 13816"/>
              <a:gd name="connsiteY30-41056" fmla="*/ 6452 h 17382"/>
              <a:gd name="connsiteX31-41057" fmla="*/ 11217 w 13816"/>
              <a:gd name="connsiteY31-41058" fmla="*/ 5108 h 17382"/>
              <a:gd name="connsiteX32-41059" fmla="*/ 11498 w 13816"/>
              <a:gd name="connsiteY32-41060" fmla="*/ 5658 h 17382"/>
              <a:gd name="connsiteX33-41061" fmla="*/ 11539 w 13816"/>
              <a:gd name="connsiteY33-41062" fmla="*/ 7113 h 17382"/>
              <a:gd name="connsiteX34-41063" fmla="*/ 11780 w 13816"/>
              <a:gd name="connsiteY34-41064" fmla="*/ 7984 h 17382"/>
              <a:gd name="connsiteX35-41065" fmla="*/ 12138 w 13816"/>
              <a:gd name="connsiteY35-41066" fmla="*/ 9938 h 17382"/>
              <a:gd name="connsiteX36-41067" fmla="*/ 11764 w 13816"/>
              <a:gd name="connsiteY36-41068" fmla="*/ 9257 h 17382"/>
              <a:gd name="connsiteX37-41069" fmla="*/ 12107 w 13816"/>
              <a:gd name="connsiteY37-41070" fmla="*/ 11970 h 17382"/>
              <a:gd name="connsiteX38-41071" fmla="*/ 12024 w 13816"/>
              <a:gd name="connsiteY38-41072" fmla="*/ 14201 h 17382"/>
              <a:gd name="connsiteX39-41073" fmla="*/ 11868 w 13816"/>
              <a:gd name="connsiteY39-41074" fmla="*/ 16611 h 17382"/>
              <a:gd name="connsiteX40-41075" fmla="*/ 11878 w 13816"/>
              <a:gd name="connsiteY40-41076" fmla="*/ 15532 h 17382"/>
              <a:gd name="connsiteX41-41077" fmla="*/ 11659 w 13816"/>
              <a:gd name="connsiteY41-41078" fmla="*/ 13325 h 17382"/>
              <a:gd name="connsiteX42-41079" fmla="*/ 11511 w 13816"/>
              <a:gd name="connsiteY42-41080" fmla="*/ 11252 h 17382"/>
              <a:gd name="connsiteX43-41081" fmla="*/ 10854 w 13816"/>
              <a:gd name="connsiteY43-41082" fmla="*/ 6212 h 17382"/>
              <a:gd name="connsiteX44-41083" fmla="*/ 11200 w 13816"/>
              <a:gd name="connsiteY44-41084" fmla="*/ 11757 h 17382"/>
              <a:gd name="connsiteX45-41085" fmla="*/ 11400 w 13816"/>
              <a:gd name="connsiteY45-41086" fmla="*/ 14285 h 17382"/>
              <a:gd name="connsiteX46-41087" fmla="*/ 11229 w 13816"/>
              <a:gd name="connsiteY46-41088" fmla="*/ 16746 h 17382"/>
              <a:gd name="connsiteX47-41089" fmla="*/ 11037 w 13816"/>
              <a:gd name="connsiteY47-41090" fmla="*/ 13822 h 17382"/>
              <a:gd name="connsiteX48-41091" fmla="*/ 10633 w 13816"/>
              <a:gd name="connsiteY48-41092" fmla="*/ 16705 h 17382"/>
              <a:gd name="connsiteX49-41093" fmla="*/ 10290 w 13816"/>
              <a:gd name="connsiteY49-41094" fmla="*/ 17020 h 17382"/>
              <a:gd name="connsiteX50-41095" fmla="*/ 10166 w 13816"/>
              <a:gd name="connsiteY50-41096" fmla="*/ 16499 h 17382"/>
              <a:gd name="connsiteX51-41097" fmla="*/ 10482 w 13816"/>
              <a:gd name="connsiteY51-41098" fmla="*/ 15449 h 17382"/>
              <a:gd name="connsiteX52-41099" fmla="*/ 10608 w 13816"/>
              <a:gd name="connsiteY52-41100" fmla="*/ 14870 h 17382"/>
              <a:gd name="connsiteX53-41101" fmla="*/ 10497 w 13816"/>
              <a:gd name="connsiteY53-41102" fmla="*/ 15401 h 17382"/>
              <a:gd name="connsiteX54-41103" fmla="*/ 9750 w 13816"/>
              <a:gd name="connsiteY54-41104" fmla="*/ 16939 h 17382"/>
              <a:gd name="connsiteX55-41105" fmla="*/ 10303 w 13816"/>
              <a:gd name="connsiteY55-41106" fmla="*/ 15076 h 17382"/>
              <a:gd name="connsiteX56-41107" fmla="*/ 10158 w 13816"/>
              <a:gd name="connsiteY56-41108" fmla="*/ 14496 h 17382"/>
              <a:gd name="connsiteX57-41109" fmla="*/ 10148 w 13816"/>
              <a:gd name="connsiteY57-41110" fmla="*/ 15052 h 17382"/>
              <a:gd name="connsiteX58-41111" fmla="*/ 10408 w 13816"/>
              <a:gd name="connsiteY58-41112" fmla="*/ 13974 h 17382"/>
              <a:gd name="connsiteX59-41113" fmla="*/ 10485 w 13816"/>
              <a:gd name="connsiteY59-41114" fmla="*/ 10024 h 17382"/>
              <a:gd name="connsiteX60-41115" fmla="*/ 10649 w 13816"/>
              <a:gd name="connsiteY60-41116" fmla="*/ 8335 h 17382"/>
              <a:gd name="connsiteX61-41117" fmla="*/ 10180 w 13816"/>
              <a:gd name="connsiteY61-41118" fmla="*/ 12175 h 17382"/>
              <a:gd name="connsiteX62-41119" fmla="*/ 9419 w 13816"/>
              <a:gd name="connsiteY62-41120" fmla="*/ 16070 h 17382"/>
              <a:gd name="connsiteX63-41121" fmla="*/ 9454 w 13816"/>
              <a:gd name="connsiteY63-41122" fmla="*/ 14325 h 17382"/>
              <a:gd name="connsiteX64-41123" fmla="*/ 8528 w 13816"/>
              <a:gd name="connsiteY64-41124" fmla="*/ 14484 h 17382"/>
              <a:gd name="connsiteX65-41125" fmla="*/ 9594 w 13816"/>
              <a:gd name="connsiteY65-41126" fmla="*/ 13462 h 17382"/>
              <a:gd name="connsiteX66-41127" fmla="*/ 9795 w 13816"/>
              <a:gd name="connsiteY66-41128" fmla="*/ 11851 h 17382"/>
              <a:gd name="connsiteX67-41129" fmla="*/ 8937 w 13816"/>
              <a:gd name="connsiteY67-41130" fmla="*/ 13356 h 17382"/>
              <a:gd name="connsiteX68-41131" fmla="*/ 9525 w 13816"/>
              <a:gd name="connsiteY68-41132" fmla="*/ 11442 h 17382"/>
              <a:gd name="connsiteX69-41133" fmla="*/ 9915 w 13816"/>
              <a:gd name="connsiteY69-41134" fmla="*/ 10099 h 17382"/>
              <a:gd name="connsiteX70-41135" fmla="*/ 10040 w 13816"/>
              <a:gd name="connsiteY70-41136" fmla="*/ 5442 h 17382"/>
              <a:gd name="connsiteX71-41137" fmla="*/ 8978 w 13816"/>
              <a:gd name="connsiteY71-41138" fmla="*/ 3964 h 17382"/>
              <a:gd name="connsiteX72-41139" fmla="*/ 8484 w 13816"/>
              <a:gd name="connsiteY72-41140" fmla="*/ 4537 h 17382"/>
              <a:gd name="connsiteX73-41141" fmla="*/ 7252 w 13816"/>
              <a:gd name="connsiteY73-41142" fmla="*/ 4964 h 17382"/>
              <a:gd name="connsiteX74-41143" fmla="*/ 6958 w 13816"/>
              <a:gd name="connsiteY74-41144" fmla="*/ 6450 h 17382"/>
              <a:gd name="connsiteX75-41145" fmla="*/ 6353 w 13816"/>
              <a:gd name="connsiteY75-41146" fmla="*/ 6132 h 17382"/>
              <a:gd name="connsiteX76-41147" fmla="*/ 6177 w 13816"/>
              <a:gd name="connsiteY76-41148" fmla="*/ 6663 h 17382"/>
              <a:gd name="connsiteX77-41149" fmla="*/ 5827 w 13816"/>
              <a:gd name="connsiteY77-41150" fmla="*/ 6935 h 17382"/>
              <a:gd name="connsiteX78-41151" fmla="*/ 5225 w 13816"/>
              <a:gd name="connsiteY78-41152" fmla="*/ 7260 h 17382"/>
              <a:gd name="connsiteX79-41153" fmla="*/ 5356 w 13816"/>
              <a:gd name="connsiteY79-41154" fmla="*/ 7171 h 17382"/>
              <a:gd name="connsiteX80-41155" fmla="*/ 5733 w 13816"/>
              <a:gd name="connsiteY80-41156" fmla="*/ 7016 h 17382"/>
              <a:gd name="connsiteX81-41157" fmla="*/ 5381 w 13816"/>
              <a:gd name="connsiteY81-41158" fmla="*/ 8413 h 17382"/>
              <a:gd name="connsiteX82-41159" fmla="*/ 4302 w 13816"/>
              <a:gd name="connsiteY82-41160" fmla="*/ 8344 h 17382"/>
              <a:gd name="connsiteX83-41161" fmla="*/ 3773 w 13816"/>
              <a:gd name="connsiteY83-41162" fmla="*/ 8772 h 17382"/>
              <a:gd name="connsiteX84-41163" fmla="*/ 3026 w 13816"/>
              <a:gd name="connsiteY84-41164" fmla="*/ 9010 h 17382"/>
              <a:gd name="connsiteX85-41165" fmla="*/ 1342 w 13816"/>
              <a:gd name="connsiteY85-41166" fmla="*/ 9643 h 17382"/>
              <a:gd name="connsiteX86-41167" fmla="*/ 308 w 13816"/>
              <a:gd name="connsiteY86-41168" fmla="*/ 9936 h 17382"/>
              <a:gd name="connsiteX87-41169" fmla="*/ 156 w 13816"/>
              <a:gd name="connsiteY87-41170" fmla="*/ 8790 h 17382"/>
              <a:gd name="connsiteX88" fmla="*/ 135 w 13816"/>
              <a:gd name="connsiteY88" fmla="*/ 6267 h 17382"/>
              <a:gd name="connsiteX0-41171" fmla="*/ 135 w 13816"/>
              <a:gd name="connsiteY0-41172" fmla="*/ 6267 h 17382"/>
              <a:gd name="connsiteX1-41173" fmla="*/ 779 w 13816"/>
              <a:gd name="connsiteY1-41174" fmla="*/ 5729 h 17382"/>
              <a:gd name="connsiteX2-41175" fmla="*/ 2207 w 13816"/>
              <a:gd name="connsiteY2-41176" fmla="*/ 5863 h 17382"/>
              <a:gd name="connsiteX3-41177" fmla="*/ 4002 w 13816"/>
              <a:gd name="connsiteY3-41178" fmla="*/ 5164 h 17382"/>
              <a:gd name="connsiteX4-41179" fmla="*/ 6333 w 13816"/>
              <a:gd name="connsiteY4-41180" fmla="*/ 3399 h 17382"/>
              <a:gd name="connsiteX5-41181" fmla="*/ 6905 w 13816"/>
              <a:gd name="connsiteY5-41182" fmla="*/ 2367 h 17382"/>
              <a:gd name="connsiteX6-41183" fmla="*/ 7079 w 13816"/>
              <a:gd name="connsiteY6-41184" fmla="*/ 2149 h 17382"/>
              <a:gd name="connsiteX7-41185" fmla="*/ 7300 w 13816"/>
              <a:gd name="connsiteY7-41186" fmla="*/ 826 h 17382"/>
              <a:gd name="connsiteX8-41187" fmla="*/ 7650 w 13816"/>
              <a:gd name="connsiteY8-41188" fmla="*/ 961 h 17382"/>
              <a:gd name="connsiteX9-41189" fmla="*/ 8006 w 13816"/>
              <a:gd name="connsiteY9-41190" fmla="*/ 1915 h 17382"/>
              <a:gd name="connsiteX10-41191" fmla="*/ 8738 w 13816"/>
              <a:gd name="connsiteY10-41192" fmla="*/ 752 h 17382"/>
              <a:gd name="connsiteX11-41193" fmla="*/ 8410 w 13816"/>
              <a:gd name="connsiteY11-41194" fmla="*/ 1546 h 17382"/>
              <a:gd name="connsiteX12-41195" fmla="*/ 9069 w 13816"/>
              <a:gd name="connsiteY12-41196" fmla="*/ 19 h 17382"/>
              <a:gd name="connsiteX13-41197" fmla="*/ 9555 w 13816"/>
              <a:gd name="connsiteY13-41198" fmla="*/ 14 h 17382"/>
              <a:gd name="connsiteX14-41199" fmla="*/ 9651 w 13816"/>
              <a:gd name="connsiteY14-41200" fmla="*/ 1200 h 17382"/>
              <a:gd name="connsiteX15-41201" fmla="*/ 11153 w 13816"/>
              <a:gd name="connsiteY15-41202" fmla="*/ 2983 h 17382"/>
              <a:gd name="connsiteX16-41203" fmla="*/ 11693 w 13816"/>
              <a:gd name="connsiteY16-41204" fmla="*/ 3664 h 17382"/>
              <a:gd name="connsiteX17-41205" fmla="*/ 12576 w 13816"/>
              <a:gd name="connsiteY17-41206" fmla="*/ 6051 h 17382"/>
              <a:gd name="connsiteX18-41207" fmla="*/ 13367 w 13816"/>
              <a:gd name="connsiteY18-41208" fmla="*/ 8807 h 17382"/>
              <a:gd name="connsiteX19-41209" fmla="*/ 13696 w 13816"/>
              <a:gd name="connsiteY19-41210" fmla="*/ 12100 h 17382"/>
              <a:gd name="connsiteX20-41211" fmla="*/ 13815 w 13816"/>
              <a:gd name="connsiteY20-41212" fmla="*/ 13260 h 17382"/>
              <a:gd name="connsiteX21-41213" fmla="*/ 13645 w 13816"/>
              <a:gd name="connsiteY21-41214" fmla="*/ 16469 h 17382"/>
              <a:gd name="connsiteX22-41215" fmla="*/ 13243 w 13816"/>
              <a:gd name="connsiteY22-41216" fmla="*/ 15298 h 17382"/>
              <a:gd name="connsiteX23-41217" fmla="*/ 12502 w 13816"/>
              <a:gd name="connsiteY23-41218" fmla="*/ 17198 h 17382"/>
              <a:gd name="connsiteX24-41219" fmla="*/ 13214 w 13816"/>
              <a:gd name="connsiteY24-41220" fmla="*/ 13308 h 17382"/>
              <a:gd name="connsiteX25-41221" fmla="*/ 12587 w 13816"/>
              <a:gd name="connsiteY25-41222" fmla="*/ 9413 h 17382"/>
              <a:gd name="connsiteX26-41223" fmla="*/ 12736 w 13816"/>
              <a:gd name="connsiteY26-41224" fmla="*/ 13350 h 17382"/>
              <a:gd name="connsiteX27-41225" fmla="*/ 12796 w 13816"/>
              <a:gd name="connsiteY27-41226" fmla="*/ 14900 h 17382"/>
              <a:gd name="connsiteX28-41227" fmla="*/ 12197 w 13816"/>
              <a:gd name="connsiteY28-41228" fmla="*/ 17220 h 17382"/>
              <a:gd name="connsiteX29-41229" fmla="*/ 12291 w 13816"/>
              <a:gd name="connsiteY29-41230" fmla="*/ 10366 h 17382"/>
              <a:gd name="connsiteX30-41231" fmla="*/ 11857 w 13816"/>
              <a:gd name="connsiteY30-41232" fmla="*/ 6452 h 17382"/>
              <a:gd name="connsiteX31-41233" fmla="*/ 11217 w 13816"/>
              <a:gd name="connsiteY31-41234" fmla="*/ 5108 h 17382"/>
              <a:gd name="connsiteX32-41235" fmla="*/ 11498 w 13816"/>
              <a:gd name="connsiteY32-41236" fmla="*/ 5658 h 17382"/>
              <a:gd name="connsiteX33-41237" fmla="*/ 11539 w 13816"/>
              <a:gd name="connsiteY33-41238" fmla="*/ 7113 h 17382"/>
              <a:gd name="connsiteX34-41239" fmla="*/ 11780 w 13816"/>
              <a:gd name="connsiteY34-41240" fmla="*/ 7984 h 17382"/>
              <a:gd name="connsiteX35-41241" fmla="*/ 12138 w 13816"/>
              <a:gd name="connsiteY35-41242" fmla="*/ 9938 h 17382"/>
              <a:gd name="connsiteX36-41243" fmla="*/ 11764 w 13816"/>
              <a:gd name="connsiteY36-41244" fmla="*/ 9257 h 17382"/>
              <a:gd name="connsiteX37-41245" fmla="*/ 12107 w 13816"/>
              <a:gd name="connsiteY37-41246" fmla="*/ 11970 h 17382"/>
              <a:gd name="connsiteX38-41247" fmla="*/ 12024 w 13816"/>
              <a:gd name="connsiteY38-41248" fmla="*/ 14201 h 17382"/>
              <a:gd name="connsiteX39-41249" fmla="*/ 11868 w 13816"/>
              <a:gd name="connsiteY39-41250" fmla="*/ 16611 h 17382"/>
              <a:gd name="connsiteX40-41251" fmla="*/ 11878 w 13816"/>
              <a:gd name="connsiteY40-41252" fmla="*/ 15532 h 17382"/>
              <a:gd name="connsiteX41-41253" fmla="*/ 11659 w 13816"/>
              <a:gd name="connsiteY41-41254" fmla="*/ 13325 h 17382"/>
              <a:gd name="connsiteX42-41255" fmla="*/ 11511 w 13816"/>
              <a:gd name="connsiteY42-41256" fmla="*/ 11252 h 17382"/>
              <a:gd name="connsiteX43-41257" fmla="*/ 10854 w 13816"/>
              <a:gd name="connsiteY43-41258" fmla="*/ 6212 h 17382"/>
              <a:gd name="connsiteX44-41259" fmla="*/ 11200 w 13816"/>
              <a:gd name="connsiteY44-41260" fmla="*/ 11757 h 17382"/>
              <a:gd name="connsiteX45-41261" fmla="*/ 11400 w 13816"/>
              <a:gd name="connsiteY45-41262" fmla="*/ 14285 h 17382"/>
              <a:gd name="connsiteX46-41263" fmla="*/ 11229 w 13816"/>
              <a:gd name="connsiteY46-41264" fmla="*/ 16746 h 17382"/>
              <a:gd name="connsiteX47-41265" fmla="*/ 10837 w 13816"/>
              <a:gd name="connsiteY47-41266" fmla="*/ 13093 h 17382"/>
              <a:gd name="connsiteX48-41267" fmla="*/ 10633 w 13816"/>
              <a:gd name="connsiteY48-41268" fmla="*/ 16705 h 17382"/>
              <a:gd name="connsiteX49-41269" fmla="*/ 10290 w 13816"/>
              <a:gd name="connsiteY49-41270" fmla="*/ 17020 h 17382"/>
              <a:gd name="connsiteX50-41271" fmla="*/ 10166 w 13816"/>
              <a:gd name="connsiteY50-41272" fmla="*/ 16499 h 17382"/>
              <a:gd name="connsiteX51-41273" fmla="*/ 10482 w 13816"/>
              <a:gd name="connsiteY51-41274" fmla="*/ 15449 h 17382"/>
              <a:gd name="connsiteX52-41275" fmla="*/ 10608 w 13816"/>
              <a:gd name="connsiteY52-41276" fmla="*/ 14870 h 17382"/>
              <a:gd name="connsiteX53-41277" fmla="*/ 10497 w 13816"/>
              <a:gd name="connsiteY53-41278" fmla="*/ 15401 h 17382"/>
              <a:gd name="connsiteX54-41279" fmla="*/ 9750 w 13816"/>
              <a:gd name="connsiteY54-41280" fmla="*/ 16939 h 17382"/>
              <a:gd name="connsiteX55-41281" fmla="*/ 10303 w 13816"/>
              <a:gd name="connsiteY55-41282" fmla="*/ 15076 h 17382"/>
              <a:gd name="connsiteX56-41283" fmla="*/ 10158 w 13816"/>
              <a:gd name="connsiteY56-41284" fmla="*/ 14496 h 17382"/>
              <a:gd name="connsiteX57-41285" fmla="*/ 10148 w 13816"/>
              <a:gd name="connsiteY57-41286" fmla="*/ 15052 h 17382"/>
              <a:gd name="connsiteX58-41287" fmla="*/ 10408 w 13816"/>
              <a:gd name="connsiteY58-41288" fmla="*/ 13974 h 17382"/>
              <a:gd name="connsiteX59-41289" fmla="*/ 10485 w 13816"/>
              <a:gd name="connsiteY59-41290" fmla="*/ 10024 h 17382"/>
              <a:gd name="connsiteX60-41291" fmla="*/ 10649 w 13816"/>
              <a:gd name="connsiteY60-41292" fmla="*/ 8335 h 17382"/>
              <a:gd name="connsiteX61-41293" fmla="*/ 10180 w 13816"/>
              <a:gd name="connsiteY61-41294" fmla="*/ 12175 h 17382"/>
              <a:gd name="connsiteX62-41295" fmla="*/ 9419 w 13816"/>
              <a:gd name="connsiteY62-41296" fmla="*/ 16070 h 17382"/>
              <a:gd name="connsiteX63-41297" fmla="*/ 9454 w 13816"/>
              <a:gd name="connsiteY63-41298" fmla="*/ 14325 h 17382"/>
              <a:gd name="connsiteX64-41299" fmla="*/ 8528 w 13816"/>
              <a:gd name="connsiteY64-41300" fmla="*/ 14484 h 17382"/>
              <a:gd name="connsiteX65-41301" fmla="*/ 9594 w 13816"/>
              <a:gd name="connsiteY65-41302" fmla="*/ 13462 h 17382"/>
              <a:gd name="connsiteX66-41303" fmla="*/ 9795 w 13816"/>
              <a:gd name="connsiteY66-41304" fmla="*/ 11851 h 17382"/>
              <a:gd name="connsiteX67-41305" fmla="*/ 8937 w 13816"/>
              <a:gd name="connsiteY67-41306" fmla="*/ 13356 h 17382"/>
              <a:gd name="connsiteX68-41307" fmla="*/ 9525 w 13816"/>
              <a:gd name="connsiteY68-41308" fmla="*/ 11442 h 17382"/>
              <a:gd name="connsiteX69-41309" fmla="*/ 9915 w 13816"/>
              <a:gd name="connsiteY69-41310" fmla="*/ 10099 h 17382"/>
              <a:gd name="connsiteX70-41311" fmla="*/ 10040 w 13816"/>
              <a:gd name="connsiteY70-41312" fmla="*/ 5442 h 17382"/>
              <a:gd name="connsiteX71-41313" fmla="*/ 8978 w 13816"/>
              <a:gd name="connsiteY71-41314" fmla="*/ 3964 h 17382"/>
              <a:gd name="connsiteX72-41315" fmla="*/ 8484 w 13816"/>
              <a:gd name="connsiteY72-41316" fmla="*/ 4537 h 17382"/>
              <a:gd name="connsiteX73-41317" fmla="*/ 7252 w 13816"/>
              <a:gd name="connsiteY73-41318" fmla="*/ 4964 h 17382"/>
              <a:gd name="connsiteX74-41319" fmla="*/ 6958 w 13816"/>
              <a:gd name="connsiteY74-41320" fmla="*/ 6450 h 17382"/>
              <a:gd name="connsiteX75-41321" fmla="*/ 6353 w 13816"/>
              <a:gd name="connsiteY75-41322" fmla="*/ 6132 h 17382"/>
              <a:gd name="connsiteX76-41323" fmla="*/ 6177 w 13816"/>
              <a:gd name="connsiteY76-41324" fmla="*/ 6663 h 17382"/>
              <a:gd name="connsiteX77-41325" fmla="*/ 5827 w 13816"/>
              <a:gd name="connsiteY77-41326" fmla="*/ 6935 h 17382"/>
              <a:gd name="connsiteX78-41327" fmla="*/ 5225 w 13816"/>
              <a:gd name="connsiteY78-41328" fmla="*/ 7260 h 17382"/>
              <a:gd name="connsiteX79-41329" fmla="*/ 5356 w 13816"/>
              <a:gd name="connsiteY79-41330" fmla="*/ 7171 h 17382"/>
              <a:gd name="connsiteX80-41331" fmla="*/ 5733 w 13816"/>
              <a:gd name="connsiteY80-41332" fmla="*/ 7016 h 17382"/>
              <a:gd name="connsiteX81-41333" fmla="*/ 5381 w 13816"/>
              <a:gd name="connsiteY81-41334" fmla="*/ 8413 h 17382"/>
              <a:gd name="connsiteX82-41335" fmla="*/ 4302 w 13816"/>
              <a:gd name="connsiteY82-41336" fmla="*/ 8344 h 17382"/>
              <a:gd name="connsiteX83-41337" fmla="*/ 3773 w 13816"/>
              <a:gd name="connsiteY83-41338" fmla="*/ 8772 h 17382"/>
              <a:gd name="connsiteX84-41339" fmla="*/ 3026 w 13816"/>
              <a:gd name="connsiteY84-41340" fmla="*/ 9010 h 17382"/>
              <a:gd name="connsiteX85-41341" fmla="*/ 1342 w 13816"/>
              <a:gd name="connsiteY85-41342" fmla="*/ 9643 h 17382"/>
              <a:gd name="connsiteX86-41343" fmla="*/ 308 w 13816"/>
              <a:gd name="connsiteY86-41344" fmla="*/ 9936 h 17382"/>
              <a:gd name="connsiteX87-41345" fmla="*/ 156 w 13816"/>
              <a:gd name="connsiteY87-41346" fmla="*/ 8790 h 17382"/>
              <a:gd name="connsiteX88-41347" fmla="*/ 135 w 13816"/>
              <a:gd name="connsiteY88-41348" fmla="*/ 6267 h 17382"/>
              <a:gd name="connsiteX0-41349" fmla="*/ 135 w 13816"/>
              <a:gd name="connsiteY0-41350" fmla="*/ 6267 h 17382"/>
              <a:gd name="connsiteX1-41351" fmla="*/ 779 w 13816"/>
              <a:gd name="connsiteY1-41352" fmla="*/ 5729 h 17382"/>
              <a:gd name="connsiteX2-41353" fmla="*/ 2207 w 13816"/>
              <a:gd name="connsiteY2-41354" fmla="*/ 5863 h 17382"/>
              <a:gd name="connsiteX3-41355" fmla="*/ 4002 w 13816"/>
              <a:gd name="connsiteY3-41356" fmla="*/ 5164 h 17382"/>
              <a:gd name="connsiteX4-41357" fmla="*/ 6333 w 13816"/>
              <a:gd name="connsiteY4-41358" fmla="*/ 3399 h 17382"/>
              <a:gd name="connsiteX5-41359" fmla="*/ 6905 w 13816"/>
              <a:gd name="connsiteY5-41360" fmla="*/ 2367 h 17382"/>
              <a:gd name="connsiteX6-41361" fmla="*/ 7079 w 13816"/>
              <a:gd name="connsiteY6-41362" fmla="*/ 2149 h 17382"/>
              <a:gd name="connsiteX7-41363" fmla="*/ 7300 w 13816"/>
              <a:gd name="connsiteY7-41364" fmla="*/ 826 h 17382"/>
              <a:gd name="connsiteX8-41365" fmla="*/ 7650 w 13816"/>
              <a:gd name="connsiteY8-41366" fmla="*/ 961 h 17382"/>
              <a:gd name="connsiteX9-41367" fmla="*/ 8006 w 13816"/>
              <a:gd name="connsiteY9-41368" fmla="*/ 1915 h 17382"/>
              <a:gd name="connsiteX10-41369" fmla="*/ 8738 w 13816"/>
              <a:gd name="connsiteY10-41370" fmla="*/ 752 h 17382"/>
              <a:gd name="connsiteX11-41371" fmla="*/ 8410 w 13816"/>
              <a:gd name="connsiteY11-41372" fmla="*/ 1546 h 17382"/>
              <a:gd name="connsiteX12-41373" fmla="*/ 9069 w 13816"/>
              <a:gd name="connsiteY12-41374" fmla="*/ 19 h 17382"/>
              <a:gd name="connsiteX13-41375" fmla="*/ 9555 w 13816"/>
              <a:gd name="connsiteY13-41376" fmla="*/ 14 h 17382"/>
              <a:gd name="connsiteX14-41377" fmla="*/ 9651 w 13816"/>
              <a:gd name="connsiteY14-41378" fmla="*/ 1200 h 17382"/>
              <a:gd name="connsiteX15-41379" fmla="*/ 11153 w 13816"/>
              <a:gd name="connsiteY15-41380" fmla="*/ 2983 h 17382"/>
              <a:gd name="connsiteX16-41381" fmla="*/ 11693 w 13816"/>
              <a:gd name="connsiteY16-41382" fmla="*/ 3664 h 17382"/>
              <a:gd name="connsiteX17-41383" fmla="*/ 12576 w 13816"/>
              <a:gd name="connsiteY17-41384" fmla="*/ 6051 h 17382"/>
              <a:gd name="connsiteX18-41385" fmla="*/ 13367 w 13816"/>
              <a:gd name="connsiteY18-41386" fmla="*/ 8807 h 17382"/>
              <a:gd name="connsiteX19-41387" fmla="*/ 13696 w 13816"/>
              <a:gd name="connsiteY19-41388" fmla="*/ 12100 h 17382"/>
              <a:gd name="connsiteX20-41389" fmla="*/ 13815 w 13816"/>
              <a:gd name="connsiteY20-41390" fmla="*/ 13260 h 17382"/>
              <a:gd name="connsiteX21-41391" fmla="*/ 13645 w 13816"/>
              <a:gd name="connsiteY21-41392" fmla="*/ 16469 h 17382"/>
              <a:gd name="connsiteX22-41393" fmla="*/ 13243 w 13816"/>
              <a:gd name="connsiteY22-41394" fmla="*/ 15298 h 17382"/>
              <a:gd name="connsiteX23-41395" fmla="*/ 12502 w 13816"/>
              <a:gd name="connsiteY23-41396" fmla="*/ 17198 h 17382"/>
              <a:gd name="connsiteX24-41397" fmla="*/ 13214 w 13816"/>
              <a:gd name="connsiteY24-41398" fmla="*/ 13308 h 17382"/>
              <a:gd name="connsiteX25-41399" fmla="*/ 12587 w 13816"/>
              <a:gd name="connsiteY25-41400" fmla="*/ 9413 h 17382"/>
              <a:gd name="connsiteX26-41401" fmla="*/ 12736 w 13816"/>
              <a:gd name="connsiteY26-41402" fmla="*/ 13350 h 17382"/>
              <a:gd name="connsiteX27-41403" fmla="*/ 12796 w 13816"/>
              <a:gd name="connsiteY27-41404" fmla="*/ 14900 h 17382"/>
              <a:gd name="connsiteX28-41405" fmla="*/ 12197 w 13816"/>
              <a:gd name="connsiteY28-41406" fmla="*/ 17220 h 17382"/>
              <a:gd name="connsiteX29-41407" fmla="*/ 12291 w 13816"/>
              <a:gd name="connsiteY29-41408" fmla="*/ 10366 h 17382"/>
              <a:gd name="connsiteX30-41409" fmla="*/ 11857 w 13816"/>
              <a:gd name="connsiteY30-41410" fmla="*/ 6452 h 17382"/>
              <a:gd name="connsiteX31-41411" fmla="*/ 11217 w 13816"/>
              <a:gd name="connsiteY31-41412" fmla="*/ 5108 h 17382"/>
              <a:gd name="connsiteX32-41413" fmla="*/ 11498 w 13816"/>
              <a:gd name="connsiteY32-41414" fmla="*/ 5658 h 17382"/>
              <a:gd name="connsiteX33-41415" fmla="*/ 11539 w 13816"/>
              <a:gd name="connsiteY33-41416" fmla="*/ 7113 h 17382"/>
              <a:gd name="connsiteX34-41417" fmla="*/ 11780 w 13816"/>
              <a:gd name="connsiteY34-41418" fmla="*/ 7984 h 17382"/>
              <a:gd name="connsiteX35-41419" fmla="*/ 12138 w 13816"/>
              <a:gd name="connsiteY35-41420" fmla="*/ 9938 h 17382"/>
              <a:gd name="connsiteX36-41421" fmla="*/ 11764 w 13816"/>
              <a:gd name="connsiteY36-41422" fmla="*/ 9257 h 17382"/>
              <a:gd name="connsiteX37-41423" fmla="*/ 12107 w 13816"/>
              <a:gd name="connsiteY37-41424" fmla="*/ 11970 h 17382"/>
              <a:gd name="connsiteX38-41425" fmla="*/ 12024 w 13816"/>
              <a:gd name="connsiteY38-41426" fmla="*/ 14201 h 17382"/>
              <a:gd name="connsiteX39-41427" fmla="*/ 11868 w 13816"/>
              <a:gd name="connsiteY39-41428" fmla="*/ 16611 h 17382"/>
              <a:gd name="connsiteX40-41429" fmla="*/ 11878 w 13816"/>
              <a:gd name="connsiteY40-41430" fmla="*/ 15532 h 17382"/>
              <a:gd name="connsiteX41-41431" fmla="*/ 11659 w 13816"/>
              <a:gd name="connsiteY41-41432" fmla="*/ 13325 h 17382"/>
              <a:gd name="connsiteX42-41433" fmla="*/ 11511 w 13816"/>
              <a:gd name="connsiteY42-41434" fmla="*/ 11252 h 17382"/>
              <a:gd name="connsiteX43-41435" fmla="*/ 10854 w 13816"/>
              <a:gd name="connsiteY43-41436" fmla="*/ 6212 h 17382"/>
              <a:gd name="connsiteX44-41437" fmla="*/ 11200 w 13816"/>
              <a:gd name="connsiteY44-41438" fmla="*/ 11757 h 17382"/>
              <a:gd name="connsiteX45-41439" fmla="*/ 11800 w 13816"/>
              <a:gd name="connsiteY45-41440" fmla="*/ 13041 h 17382"/>
              <a:gd name="connsiteX46-41441" fmla="*/ 11400 w 13816"/>
              <a:gd name="connsiteY46-41442" fmla="*/ 14285 h 17382"/>
              <a:gd name="connsiteX47-41443" fmla="*/ 11229 w 13816"/>
              <a:gd name="connsiteY47-41444" fmla="*/ 16746 h 17382"/>
              <a:gd name="connsiteX48-41445" fmla="*/ 10837 w 13816"/>
              <a:gd name="connsiteY48-41446" fmla="*/ 13093 h 17382"/>
              <a:gd name="connsiteX49-41447" fmla="*/ 10633 w 13816"/>
              <a:gd name="connsiteY49-41448" fmla="*/ 16705 h 17382"/>
              <a:gd name="connsiteX50-41449" fmla="*/ 10290 w 13816"/>
              <a:gd name="connsiteY50-41450" fmla="*/ 17020 h 17382"/>
              <a:gd name="connsiteX51-41451" fmla="*/ 10166 w 13816"/>
              <a:gd name="connsiteY51-41452" fmla="*/ 16499 h 17382"/>
              <a:gd name="connsiteX52-41453" fmla="*/ 10482 w 13816"/>
              <a:gd name="connsiteY52-41454" fmla="*/ 15449 h 17382"/>
              <a:gd name="connsiteX53-41455" fmla="*/ 10608 w 13816"/>
              <a:gd name="connsiteY53-41456" fmla="*/ 14870 h 17382"/>
              <a:gd name="connsiteX54-41457" fmla="*/ 10497 w 13816"/>
              <a:gd name="connsiteY54-41458" fmla="*/ 15401 h 17382"/>
              <a:gd name="connsiteX55-41459" fmla="*/ 9750 w 13816"/>
              <a:gd name="connsiteY55-41460" fmla="*/ 16939 h 17382"/>
              <a:gd name="connsiteX56-41461" fmla="*/ 10303 w 13816"/>
              <a:gd name="connsiteY56-41462" fmla="*/ 15076 h 17382"/>
              <a:gd name="connsiteX57-41463" fmla="*/ 10158 w 13816"/>
              <a:gd name="connsiteY57-41464" fmla="*/ 14496 h 17382"/>
              <a:gd name="connsiteX58-41465" fmla="*/ 10148 w 13816"/>
              <a:gd name="connsiteY58-41466" fmla="*/ 15052 h 17382"/>
              <a:gd name="connsiteX59-41467" fmla="*/ 10408 w 13816"/>
              <a:gd name="connsiteY59-41468" fmla="*/ 13974 h 17382"/>
              <a:gd name="connsiteX60-41469" fmla="*/ 10485 w 13816"/>
              <a:gd name="connsiteY60-41470" fmla="*/ 10024 h 17382"/>
              <a:gd name="connsiteX61-41471" fmla="*/ 10649 w 13816"/>
              <a:gd name="connsiteY61-41472" fmla="*/ 8335 h 17382"/>
              <a:gd name="connsiteX62-41473" fmla="*/ 10180 w 13816"/>
              <a:gd name="connsiteY62-41474" fmla="*/ 12175 h 17382"/>
              <a:gd name="connsiteX63-41475" fmla="*/ 9419 w 13816"/>
              <a:gd name="connsiteY63-41476" fmla="*/ 16070 h 17382"/>
              <a:gd name="connsiteX64-41477" fmla="*/ 9454 w 13816"/>
              <a:gd name="connsiteY64-41478" fmla="*/ 14325 h 17382"/>
              <a:gd name="connsiteX65-41479" fmla="*/ 8528 w 13816"/>
              <a:gd name="connsiteY65-41480" fmla="*/ 14484 h 17382"/>
              <a:gd name="connsiteX66-41481" fmla="*/ 9594 w 13816"/>
              <a:gd name="connsiteY66-41482" fmla="*/ 13462 h 17382"/>
              <a:gd name="connsiteX67-41483" fmla="*/ 9795 w 13816"/>
              <a:gd name="connsiteY67-41484" fmla="*/ 11851 h 17382"/>
              <a:gd name="connsiteX68-41485" fmla="*/ 8937 w 13816"/>
              <a:gd name="connsiteY68-41486" fmla="*/ 13356 h 17382"/>
              <a:gd name="connsiteX69-41487" fmla="*/ 9525 w 13816"/>
              <a:gd name="connsiteY69-41488" fmla="*/ 11442 h 17382"/>
              <a:gd name="connsiteX70-41489" fmla="*/ 9915 w 13816"/>
              <a:gd name="connsiteY70-41490" fmla="*/ 10099 h 17382"/>
              <a:gd name="connsiteX71-41491" fmla="*/ 10040 w 13816"/>
              <a:gd name="connsiteY71-41492" fmla="*/ 5442 h 17382"/>
              <a:gd name="connsiteX72-41493" fmla="*/ 8978 w 13816"/>
              <a:gd name="connsiteY72-41494" fmla="*/ 3964 h 17382"/>
              <a:gd name="connsiteX73-41495" fmla="*/ 8484 w 13816"/>
              <a:gd name="connsiteY73-41496" fmla="*/ 4537 h 17382"/>
              <a:gd name="connsiteX74-41497" fmla="*/ 7252 w 13816"/>
              <a:gd name="connsiteY74-41498" fmla="*/ 4964 h 17382"/>
              <a:gd name="connsiteX75-41499" fmla="*/ 6958 w 13816"/>
              <a:gd name="connsiteY75-41500" fmla="*/ 6450 h 17382"/>
              <a:gd name="connsiteX76-41501" fmla="*/ 6353 w 13816"/>
              <a:gd name="connsiteY76-41502" fmla="*/ 6132 h 17382"/>
              <a:gd name="connsiteX77-41503" fmla="*/ 6177 w 13816"/>
              <a:gd name="connsiteY77-41504" fmla="*/ 6663 h 17382"/>
              <a:gd name="connsiteX78-41505" fmla="*/ 5827 w 13816"/>
              <a:gd name="connsiteY78-41506" fmla="*/ 6935 h 17382"/>
              <a:gd name="connsiteX79-41507" fmla="*/ 5225 w 13816"/>
              <a:gd name="connsiteY79-41508" fmla="*/ 7260 h 17382"/>
              <a:gd name="connsiteX80-41509" fmla="*/ 5356 w 13816"/>
              <a:gd name="connsiteY80-41510" fmla="*/ 7171 h 17382"/>
              <a:gd name="connsiteX81-41511" fmla="*/ 5733 w 13816"/>
              <a:gd name="connsiteY81-41512" fmla="*/ 7016 h 17382"/>
              <a:gd name="connsiteX82-41513" fmla="*/ 5381 w 13816"/>
              <a:gd name="connsiteY82-41514" fmla="*/ 8413 h 17382"/>
              <a:gd name="connsiteX83-41515" fmla="*/ 4302 w 13816"/>
              <a:gd name="connsiteY83-41516" fmla="*/ 8344 h 17382"/>
              <a:gd name="connsiteX84-41517" fmla="*/ 3773 w 13816"/>
              <a:gd name="connsiteY84-41518" fmla="*/ 8772 h 17382"/>
              <a:gd name="connsiteX85-41519" fmla="*/ 3026 w 13816"/>
              <a:gd name="connsiteY85-41520" fmla="*/ 9010 h 17382"/>
              <a:gd name="connsiteX86-41521" fmla="*/ 1342 w 13816"/>
              <a:gd name="connsiteY86-41522" fmla="*/ 9643 h 17382"/>
              <a:gd name="connsiteX87-41523" fmla="*/ 308 w 13816"/>
              <a:gd name="connsiteY87-41524" fmla="*/ 9936 h 17382"/>
              <a:gd name="connsiteX88-41525" fmla="*/ 156 w 13816"/>
              <a:gd name="connsiteY88-41526" fmla="*/ 8790 h 17382"/>
              <a:gd name="connsiteX89" fmla="*/ 135 w 13816"/>
              <a:gd name="connsiteY89" fmla="*/ 6267 h 17382"/>
              <a:gd name="connsiteX0-41527" fmla="*/ 135 w 13816"/>
              <a:gd name="connsiteY0-41528" fmla="*/ 6267 h 17382"/>
              <a:gd name="connsiteX1-41529" fmla="*/ 779 w 13816"/>
              <a:gd name="connsiteY1-41530" fmla="*/ 5729 h 17382"/>
              <a:gd name="connsiteX2-41531" fmla="*/ 2207 w 13816"/>
              <a:gd name="connsiteY2-41532" fmla="*/ 5863 h 17382"/>
              <a:gd name="connsiteX3-41533" fmla="*/ 4002 w 13816"/>
              <a:gd name="connsiteY3-41534" fmla="*/ 5164 h 17382"/>
              <a:gd name="connsiteX4-41535" fmla="*/ 6333 w 13816"/>
              <a:gd name="connsiteY4-41536" fmla="*/ 3399 h 17382"/>
              <a:gd name="connsiteX5-41537" fmla="*/ 6905 w 13816"/>
              <a:gd name="connsiteY5-41538" fmla="*/ 2367 h 17382"/>
              <a:gd name="connsiteX6-41539" fmla="*/ 7079 w 13816"/>
              <a:gd name="connsiteY6-41540" fmla="*/ 2149 h 17382"/>
              <a:gd name="connsiteX7-41541" fmla="*/ 7300 w 13816"/>
              <a:gd name="connsiteY7-41542" fmla="*/ 826 h 17382"/>
              <a:gd name="connsiteX8-41543" fmla="*/ 7650 w 13816"/>
              <a:gd name="connsiteY8-41544" fmla="*/ 961 h 17382"/>
              <a:gd name="connsiteX9-41545" fmla="*/ 8006 w 13816"/>
              <a:gd name="connsiteY9-41546" fmla="*/ 1915 h 17382"/>
              <a:gd name="connsiteX10-41547" fmla="*/ 8738 w 13816"/>
              <a:gd name="connsiteY10-41548" fmla="*/ 752 h 17382"/>
              <a:gd name="connsiteX11-41549" fmla="*/ 8410 w 13816"/>
              <a:gd name="connsiteY11-41550" fmla="*/ 1546 h 17382"/>
              <a:gd name="connsiteX12-41551" fmla="*/ 9069 w 13816"/>
              <a:gd name="connsiteY12-41552" fmla="*/ 19 h 17382"/>
              <a:gd name="connsiteX13-41553" fmla="*/ 9555 w 13816"/>
              <a:gd name="connsiteY13-41554" fmla="*/ 14 h 17382"/>
              <a:gd name="connsiteX14-41555" fmla="*/ 9651 w 13816"/>
              <a:gd name="connsiteY14-41556" fmla="*/ 1200 h 17382"/>
              <a:gd name="connsiteX15-41557" fmla="*/ 11153 w 13816"/>
              <a:gd name="connsiteY15-41558" fmla="*/ 2983 h 17382"/>
              <a:gd name="connsiteX16-41559" fmla="*/ 11693 w 13816"/>
              <a:gd name="connsiteY16-41560" fmla="*/ 3664 h 17382"/>
              <a:gd name="connsiteX17-41561" fmla="*/ 12576 w 13816"/>
              <a:gd name="connsiteY17-41562" fmla="*/ 6051 h 17382"/>
              <a:gd name="connsiteX18-41563" fmla="*/ 13367 w 13816"/>
              <a:gd name="connsiteY18-41564" fmla="*/ 8807 h 17382"/>
              <a:gd name="connsiteX19-41565" fmla="*/ 13696 w 13816"/>
              <a:gd name="connsiteY19-41566" fmla="*/ 12100 h 17382"/>
              <a:gd name="connsiteX20-41567" fmla="*/ 13815 w 13816"/>
              <a:gd name="connsiteY20-41568" fmla="*/ 13260 h 17382"/>
              <a:gd name="connsiteX21-41569" fmla="*/ 13645 w 13816"/>
              <a:gd name="connsiteY21-41570" fmla="*/ 16469 h 17382"/>
              <a:gd name="connsiteX22-41571" fmla="*/ 13243 w 13816"/>
              <a:gd name="connsiteY22-41572" fmla="*/ 15298 h 17382"/>
              <a:gd name="connsiteX23-41573" fmla="*/ 12502 w 13816"/>
              <a:gd name="connsiteY23-41574" fmla="*/ 17198 h 17382"/>
              <a:gd name="connsiteX24-41575" fmla="*/ 13214 w 13816"/>
              <a:gd name="connsiteY24-41576" fmla="*/ 13308 h 17382"/>
              <a:gd name="connsiteX25-41577" fmla="*/ 12587 w 13816"/>
              <a:gd name="connsiteY25-41578" fmla="*/ 9413 h 17382"/>
              <a:gd name="connsiteX26-41579" fmla="*/ 12736 w 13816"/>
              <a:gd name="connsiteY26-41580" fmla="*/ 13350 h 17382"/>
              <a:gd name="connsiteX27-41581" fmla="*/ 12796 w 13816"/>
              <a:gd name="connsiteY27-41582" fmla="*/ 14900 h 17382"/>
              <a:gd name="connsiteX28-41583" fmla="*/ 12197 w 13816"/>
              <a:gd name="connsiteY28-41584" fmla="*/ 17220 h 17382"/>
              <a:gd name="connsiteX29-41585" fmla="*/ 12291 w 13816"/>
              <a:gd name="connsiteY29-41586" fmla="*/ 10366 h 17382"/>
              <a:gd name="connsiteX30-41587" fmla="*/ 11857 w 13816"/>
              <a:gd name="connsiteY30-41588" fmla="*/ 6452 h 17382"/>
              <a:gd name="connsiteX31-41589" fmla="*/ 11217 w 13816"/>
              <a:gd name="connsiteY31-41590" fmla="*/ 5108 h 17382"/>
              <a:gd name="connsiteX32-41591" fmla="*/ 11498 w 13816"/>
              <a:gd name="connsiteY32-41592" fmla="*/ 5658 h 17382"/>
              <a:gd name="connsiteX33-41593" fmla="*/ 11539 w 13816"/>
              <a:gd name="connsiteY33-41594" fmla="*/ 7113 h 17382"/>
              <a:gd name="connsiteX34-41595" fmla="*/ 11780 w 13816"/>
              <a:gd name="connsiteY34-41596" fmla="*/ 7984 h 17382"/>
              <a:gd name="connsiteX35-41597" fmla="*/ 12138 w 13816"/>
              <a:gd name="connsiteY35-41598" fmla="*/ 9938 h 17382"/>
              <a:gd name="connsiteX36-41599" fmla="*/ 11764 w 13816"/>
              <a:gd name="connsiteY36-41600" fmla="*/ 9257 h 17382"/>
              <a:gd name="connsiteX37-41601" fmla="*/ 12107 w 13816"/>
              <a:gd name="connsiteY37-41602" fmla="*/ 11970 h 17382"/>
              <a:gd name="connsiteX38-41603" fmla="*/ 12024 w 13816"/>
              <a:gd name="connsiteY38-41604" fmla="*/ 14201 h 17382"/>
              <a:gd name="connsiteX39-41605" fmla="*/ 11868 w 13816"/>
              <a:gd name="connsiteY39-41606" fmla="*/ 16611 h 17382"/>
              <a:gd name="connsiteX40-41607" fmla="*/ 11878 w 13816"/>
              <a:gd name="connsiteY40-41608" fmla="*/ 15532 h 17382"/>
              <a:gd name="connsiteX41-41609" fmla="*/ 11659 w 13816"/>
              <a:gd name="connsiteY41-41610" fmla="*/ 13325 h 17382"/>
              <a:gd name="connsiteX42-41611" fmla="*/ 11511 w 13816"/>
              <a:gd name="connsiteY42-41612" fmla="*/ 11252 h 17382"/>
              <a:gd name="connsiteX43-41613" fmla="*/ 10854 w 13816"/>
              <a:gd name="connsiteY43-41614" fmla="*/ 6212 h 17382"/>
              <a:gd name="connsiteX44-41615" fmla="*/ 11200 w 13816"/>
              <a:gd name="connsiteY44-41616" fmla="*/ 11757 h 17382"/>
              <a:gd name="connsiteX45-41617" fmla="*/ 11800 w 13816"/>
              <a:gd name="connsiteY45-41618" fmla="*/ 13041 h 17382"/>
              <a:gd name="connsiteX46-41619" fmla="*/ 11040 w 13816"/>
              <a:gd name="connsiteY46-41620" fmla="*/ 13597 h 17382"/>
              <a:gd name="connsiteX47-41621" fmla="*/ 11229 w 13816"/>
              <a:gd name="connsiteY47-41622" fmla="*/ 16746 h 17382"/>
              <a:gd name="connsiteX48-41623" fmla="*/ 10837 w 13816"/>
              <a:gd name="connsiteY48-41624" fmla="*/ 13093 h 17382"/>
              <a:gd name="connsiteX49-41625" fmla="*/ 10633 w 13816"/>
              <a:gd name="connsiteY49-41626" fmla="*/ 16705 h 17382"/>
              <a:gd name="connsiteX50-41627" fmla="*/ 10290 w 13816"/>
              <a:gd name="connsiteY50-41628" fmla="*/ 17020 h 17382"/>
              <a:gd name="connsiteX51-41629" fmla="*/ 10166 w 13816"/>
              <a:gd name="connsiteY51-41630" fmla="*/ 16499 h 17382"/>
              <a:gd name="connsiteX52-41631" fmla="*/ 10482 w 13816"/>
              <a:gd name="connsiteY52-41632" fmla="*/ 15449 h 17382"/>
              <a:gd name="connsiteX53-41633" fmla="*/ 10608 w 13816"/>
              <a:gd name="connsiteY53-41634" fmla="*/ 14870 h 17382"/>
              <a:gd name="connsiteX54-41635" fmla="*/ 10497 w 13816"/>
              <a:gd name="connsiteY54-41636" fmla="*/ 15401 h 17382"/>
              <a:gd name="connsiteX55-41637" fmla="*/ 9750 w 13816"/>
              <a:gd name="connsiteY55-41638" fmla="*/ 16939 h 17382"/>
              <a:gd name="connsiteX56-41639" fmla="*/ 10303 w 13816"/>
              <a:gd name="connsiteY56-41640" fmla="*/ 15076 h 17382"/>
              <a:gd name="connsiteX57-41641" fmla="*/ 10158 w 13816"/>
              <a:gd name="connsiteY57-41642" fmla="*/ 14496 h 17382"/>
              <a:gd name="connsiteX58-41643" fmla="*/ 10148 w 13816"/>
              <a:gd name="connsiteY58-41644" fmla="*/ 15052 h 17382"/>
              <a:gd name="connsiteX59-41645" fmla="*/ 10408 w 13816"/>
              <a:gd name="connsiteY59-41646" fmla="*/ 13974 h 17382"/>
              <a:gd name="connsiteX60-41647" fmla="*/ 10485 w 13816"/>
              <a:gd name="connsiteY60-41648" fmla="*/ 10024 h 17382"/>
              <a:gd name="connsiteX61-41649" fmla="*/ 10649 w 13816"/>
              <a:gd name="connsiteY61-41650" fmla="*/ 8335 h 17382"/>
              <a:gd name="connsiteX62-41651" fmla="*/ 10180 w 13816"/>
              <a:gd name="connsiteY62-41652" fmla="*/ 12175 h 17382"/>
              <a:gd name="connsiteX63-41653" fmla="*/ 9419 w 13816"/>
              <a:gd name="connsiteY63-41654" fmla="*/ 16070 h 17382"/>
              <a:gd name="connsiteX64-41655" fmla="*/ 9454 w 13816"/>
              <a:gd name="connsiteY64-41656" fmla="*/ 14325 h 17382"/>
              <a:gd name="connsiteX65-41657" fmla="*/ 8528 w 13816"/>
              <a:gd name="connsiteY65-41658" fmla="*/ 14484 h 17382"/>
              <a:gd name="connsiteX66-41659" fmla="*/ 9594 w 13816"/>
              <a:gd name="connsiteY66-41660" fmla="*/ 13462 h 17382"/>
              <a:gd name="connsiteX67-41661" fmla="*/ 9795 w 13816"/>
              <a:gd name="connsiteY67-41662" fmla="*/ 11851 h 17382"/>
              <a:gd name="connsiteX68-41663" fmla="*/ 8937 w 13816"/>
              <a:gd name="connsiteY68-41664" fmla="*/ 13356 h 17382"/>
              <a:gd name="connsiteX69-41665" fmla="*/ 9525 w 13816"/>
              <a:gd name="connsiteY69-41666" fmla="*/ 11442 h 17382"/>
              <a:gd name="connsiteX70-41667" fmla="*/ 9915 w 13816"/>
              <a:gd name="connsiteY70-41668" fmla="*/ 10099 h 17382"/>
              <a:gd name="connsiteX71-41669" fmla="*/ 10040 w 13816"/>
              <a:gd name="connsiteY71-41670" fmla="*/ 5442 h 17382"/>
              <a:gd name="connsiteX72-41671" fmla="*/ 8978 w 13816"/>
              <a:gd name="connsiteY72-41672" fmla="*/ 3964 h 17382"/>
              <a:gd name="connsiteX73-41673" fmla="*/ 8484 w 13816"/>
              <a:gd name="connsiteY73-41674" fmla="*/ 4537 h 17382"/>
              <a:gd name="connsiteX74-41675" fmla="*/ 7252 w 13816"/>
              <a:gd name="connsiteY74-41676" fmla="*/ 4964 h 17382"/>
              <a:gd name="connsiteX75-41677" fmla="*/ 6958 w 13816"/>
              <a:gd name="connsiteY75-41678" fmla="*/ 6450 h 17382"/>
              <a:gd name="connsiteX76-41679" fmla="*/ 6353 w 13816"/>
              <a:gd name="connsiteY76-41680" fmla="*/ 6132 h 17382"/>
              <a:gd name="connsiteX77-41681" fmla="*/ 6177 w 13816"/>
              <a:gd name="connsiteY77-41682" fmla="*/ 6663 h 17382"/>
              <a:gd name="connsiteX78-41683" fmla="*/ 5827 w 13816"/>
              <a:gd name="connsiteY78-41684" fmla="*/ 6935 h 17382"/>
              <a:gd name="connsiteX79-41685" fmla="*/ 5225 w 13816"/>
              <a:gd name="connsiteY79-41686" fmla="*/ 7260 h 17382"/>
              <a:gd name="connsiteX80-41687" fmla="*/ 5356 w 13816"/>
              <a:gd name="connsiteY80-41688" fmla="*/ 7171 h 17382"/>
              <a:gd name="connsiteX81-41689" fmla="*/ 5733 w 13816"/>
              <a:gd name="connsiteY81-41690" fmla="*/ 7016 h 17382"/>
              <a:gd name="connsiteX82-41691" fmla="*/ 5381 w 13816"/>
              <a:gd name="connsiteY82-41692" fmla="*/ 8413 h 17382"/>
              <a:gd name="connsiteX83-41693" fmla="*/ 4302 w 13816"/>
              <a:gd name="connsiteY83-41694" fmla="*/ 8344 h 17382"/>
              <a:gd name="connsiteX84-41695" fmla="*/ 3773 w 13816"/>
              <a:gd name="connsiteY84-41696" fmla="*/ 8772 h 17382"/>
              <a:gd name="connsiteX85-41697" fmla="*/ 3026 w 13816"/>
              <a:gd name="connsiteY85-41698" fmla="*/ 9010 h 17382"/>
              <a:gd name="connsiteX86-41699" fmla="*/ 1342 w 13816"/>
              <a:gd name="connsiteY86-41700" fmla="*/ 9643 h 17382"/>
              <a:gd name="connsiteX87-41701" fmla="*/ 308 w 13816"/>
              <a:gd name="connsiteY87-41702" fmla="*/ 9936 h 17382"/>
              <a:gd name="connsiteX88-41703" fmla="*/ 156 w 13816"/>
              <a:gd name="connsiteY88-41704" fmla="*/ 8790 h 17382"/>
              <a:gd name="connsiteX89-41705" fmla="*/ 135 w 13816"/>
              <a:gd name="connsiteY89-41706" fmla="*/ 6267 h 17382"/>
              <a:gd name="connsiteX0-41707" fmla="*/ 135 w 13816"/>
              <a:gd name="connsiteY0-41708" fmla="*/ 6267 h 17382"/>
              <a:gd name="connsiteX1-41709" fmla="*/ 779 w 13816"/>
              <a:gd name="connsiteY1-41710" fmla="*/ 5729 h 17382"/>
              <a:gd name="connsiteX2-41711" fmla="*/ 2207 w 13816"/>
              <a:gd name="connsiteY2-41712" fmla="*/ 5863 h 17382"/>
              <a:gd name="connsiteX3-41713" fmla="*/ 4002 w 13816"/>
              <a:gd name="connsiteY3-41714" fmla="*/ 5164 h 17382"/>
              <a:gd name="connsiteX4-41715" fmla="*/ 6333 w 13816"/>
              <a:gd name="connsiteY4-41716" fmla="*/ 3399 h 17382"/>
              <a:gd name="connsiteX5-41717" fmla="*/ 6905 w 13816"/>
              <a:gd name="connsiteY5-41718" fmla="*/ 2367 h 17382"/>
              <a:gd name="connsiteX6-41719" fmla="*/ 7079 w 13816"/>
              <a:gd name="connsiteY6-41720" fmla="*/ 2149 h 17382"/>
              <a:gd name="connsiteX7-41721" fmla="*/ 7300 w 13816"/>
              <a:gd name="connsiteY7-41722" fmla="*/ 826 h 17382"/>
              <a:gd name="connsiteX8-41723" fmla="*/ 7650 w 13816"/>
              <a:gd name="connsiteY8-41724" fmla="*/ 961 h 17382"/>
              <a:gd name="connsiteX9-41725" fmla="*/ 8006 w 13816"/>
              <a:gd name="connsiteY9-41726" fmla="*/ 1915 h 17382"/>
              <a:gd name="connsiteX10-41727" fmla="*/ 8738 w 13816"/>
              <a:gd name="connsiteY10-41728" fmla="*/ 752 h 17382"/>
              <a:gd name="connsiteX11-41729" fmla="*/ 8410 w 13816"/>
              <a:gd name="connsiteY11-41730" fmla="*/ 1546 h 17382"/>
              <a:gd name="connsiteX12-41731" fmla="*/ 9069 w 13816"/>
              <a:gd name="connsiteY12-41732" fmla="*/ 19 h 17382"/>
              <a:gd name="connsiteX13-41733" fmla="*/ 9555 w 13816"/>
              <a:gd name="connsiteY13-41734" fmla="*/ 14 h 17382"/>
              <a:gd name="connsiteX14-41735" fmla="*/ 9651 w 13816"/>
              <a:gd name="connsiteY14-41736" fmla="*/ 1200 h 17382"/>
              <a:gd name="connsiteX15-41737" fmla="*/ 11153 w 13816"/>
              <a:gd name="connsiteY15-41738" fmla="*/ 2983 h 17382"/>
              <a:gd name="connsiteX16-41739" fmla="*/ 11693 w 13816"/>
              <a:gd name="connsiteY16-41740" fmla="*/ 3664 h 17382"/>
              <a:gd name="connsiteX17-41741" fmla="*/ 12576 w 13816"/>
              <a:gd name="connsiteY17-41742" fmla="*/ 6051 h 17382"/>
              <a:gd name="connsiteX18-41743" fmla="*/ 13367 w 13816"/>
              <a:gd name="connsiteY18-41744" fmla="*/ 8807 h 17382"/>
              <a:gd name="connsiteX19-41745" fmla="*/ 13696 w 13816"/>
              <a:gd name="connsiteY19-41746" fmla="*/ 12100 h 17382"/>
              <a:gd name="connsiteX20-41747" fmla="*/ 13815 w 13816"/>
              <a:gd name="connsiteY20-41748" fmla="*/ 13260 h 17382"/>
              <a:gd name="connsiteX21-41749" fmla="*/ 13645 w 13816"/>
              <a:gd name="connsiteY21-41750" fmla="*/ 16469 h 17382"/>
              <a:gd name="connsiteX22-41751" fmla="*/ 13243 w 13816"/>
              <a:gd name="connsiteY22-41752" fmla="*/ 15298 h 17382"/>
              <a:gd name="connsiteX23-41753" fmla="*/ 12502 w 13816"/>
              <a:gd name="connsiteY23-41754" fmla="*/ 17198 h 17382"/>
              <a:gd name="connsiteX24-41755" fmla="*/ 13214 w 13816"/>
              <a:gd name="connsiteY24-41756" fmla="*/ 13308 h 17382"/>
              <a:gd name="connsiteX25-41757" fmla="*/ 12587 w 13816"/>
              <a:gd name="connsiteY25-41758" fmla="*/ 9413 h 17382"/>
              <a:gd name="connsiteX26-41759" fmla="*/ 12736 w 13816"/>
              <a:gd name="connsiteY26-41760" fmla="*/ 13350 h 17382"/>
              <a:gd name="connsiteX27-41761" fmla="*/ 12796 w 13816"/>
              <a:gd name="connsiteY27-41762" fmla="*/ 14900 h 17382"/>
              <a:gd name="connsiteX28-41763" fmla="*/ 12197 w 13816"/>
              <a:gd name="connsiteY28-41764" fmla="*/ 17220 h 17382"/>
              <a:gd name="connsiteX29-41765" fmla="*/ 12291 w 13816"/>
              <a:gd name="connsiteY29-41766" fmla="*/ 10366 h 17382"/>
              <a:gd name="connsiteX30-41767" fmla="*/ 11857 w 13816"/>
              <a:gd name="connsiteY30-41768" fmla="*/ 6452 h 17382"/>
              <a:gd name="connsiteX31-41769" fmla="*/ 11217 w 13816"/>
              <a:gd name="connsiteY31-41770" fmla="*/ 5108 h 17382"/>
              <a:gd name="connsiteX32-41771" fmla="*/ 11498 w 13816"/>
              <a:gd name="connsiteY32-41772" fmla="*/ 5658 h 17382"/>
              <a:gd name="connsiteX33-41773" fmla="*/ 11539 w 13816"/>
              <a:gd name="connsiteY33-41774" fmla="*/ 7113 h 17382"/>
              <a:gd name="connsiteX34-41775" fmla="*/ 11780 w 13816"/>
              <a:gd name="connsiteY34-41776" fmla="*/ 7984 h 17382"/>
              <a:gd name="connsiteX35-41777" fmla="*/ 12138 w 13816"/>
              <a:gd name="connsiteY35-41778" fmla="*/ 9938 h 17382"/>
              <a:gd name="connsiteX36-41779" fmla="*/ 11764 w 13816"/>
              <a:gd name="connsiteY36-41780" fmla="*/ 9257 h 17382"/>
              <a:gd name="connsiteX37-41781" fmla="*/ 12107 w 13816"/>
              <a:gd name="connsiteY37-41782" fmla="*/ 11970 h 17382"/>
              <a:gd name="connsiteX38-41783" fmla="*/ 12024 w 13816"/>
              <a:gd name="connsiteY38-41784" fmla="*/ 14201 h 17382"/>
              <a:gd name="connsiteX39-41785" fmla="*/ 11868 w 13816"/>
              <a:gd name="connsiteY39-41786" fmla="*/ 16611 h 17382"/>
              <a:gd name="connsiteX40-41787" fmla="*/ 11878 w 13816"/>
              <a:gd name="connsiteY40-41788" fmla="*/ 15532 h 17382"/>
              <a:gd name="connsiteX41-41789" fmla="*/ 11659 w 13816"/>
              <a:gd name="connsiteY41-41790" fmla="*/ 13325 h 17382"/>
              <a:gd name="connsiteX42-41791" fmla="*/ 11511 w 13816"/>
              <a:gd name="connsiteY42-41792" fmla="*/ 11252 h 17382"/>
              <a:gd name="connsiteX43-41793" fmla="*/ 10854 w 13816"/>
              <a:gd name="connsiteY43-41794" fmla="*/ 6212 h 17382"/>
              <a:gd name="connsiteX44-41795" fmla="*/ 11200 w 13816"/>
              <a:gd name="connsiteY44-41796" fmla="*/ 11757 h 17382"/>
              <a:gd name="connsiteX45-41797" fmla="*/ 11800 w 13816"/>
              <a:gd name="connsiteY45-41798" fmla="*/ 13041 h 17382"/>
              <a:gd name="connsiteX46-41799" fmla="*/ 11040 w 13816"/>
              <a:gd name="connsiteY46-41800" fmla="*/ 13597 h 17382"/>
              <a:gd name="connsiteX47-41801" fmla="*/ 11229 w 13816"/>
              <a:gd name="connsiteY47-41802" fmla="*/ 16746 h 17382"/>
              <a:gd name="connsiteX48-41803" fmla="*/ 10837 w 13816"/>
              <a:gd name="connsiteY48-41804" fmla="*/ 13093 h 17382"/>
              <a:gd name="connsiteX49-41805" fmla="*/ 10633 w 13816"/>
              <a:gd name="connsiteY49-41806" fmla="*/ 16705 h 17382"/>
              <a:gd name="connsiteX50-41807" fmla="*/ 10290 w 13816"/>
              <a:gd name="connsiteY50-41808" fmla="*/ 17020 h 17382"/>
              <a:gd name="connsiteX51-41809" fmla="*/ 10166 w 13816"/>
              <a:gd name="connsiteY51-41810" fmla="*/ 16499 h 17382"/>
              <a:gd name="connsiteX52-41811" fmla="*/ 10482 w 13816"/>
              <a:gd name="connsiteY52-41812" fmla="*/ 15449 h 17382"/>
              <a:gd name="connsiteX53-41813" fmla="*/ 10608 w 13816"/>
              <a:gd name="connsiteY53-41814" fmla="*/ 14870 h 17382"/>
              <a:gd name="connsiteX54-41815" fmla="*/ 10497 w 13816"/>
              <a:gd name="connsiteY54-41816" fmla="*/ 15401 h 17382"/>
              <a:gd name="connsiteX55-41817" fmla="*/ 9750 w 13816"/>
              <a:gd name="connsiteY55-41818" fmla="*/ 16939 h 17382"/>
              <a:gd name="connsiteX56-41819" fmla="*/ 10303 w 13816"/>
              <a:gd name="connsiteY56-41820" fmla="*/ 15076 h 17382"/>
              <a:gd name="connsiteX57-41821" fmla="*/ 10158 w 13816"/>
              <a:gd name="connsiteY57-41822" fmla="*/ 14496 h 17382"/>
              <a:gd name="connsiteX58-41823" fmla="*/ 10148 w 13816"/>
              <a:gd name="connsiteY58-41824" fmla="*/ 15052 h 17382"/>
              <a:gd name="connsiteX59-41825" fmla="*/ 10408 w 13816"/>
              <a:gd name="connsiteY59-41826" fmla="*/ 13974 h 17382"/>
              <a:gd name="connsiteX60-41827" fmla="*/ 10485 w 13816"/>
              <a:gd name="connsiteY60-41828" fmla="*/ 10024 h 17382"/>
              <a:gd name="connsiteX61-41829" fmla="*/ 10649 w 13816"/>
              <a:gd name="connsiteY61-41830" fmla="*/ 8335 h 17382"/>
              <a:gd name="connsiteX62-41831" fmla="*/ 10180 w 13816"/>
              <a:gd name="connsiteY62-41832" fmla="*/ 12175 h 17382"/>
              <a:gd name="connsiteX63-41833" fmla="*/ 9419 w 13816"/>
              <a:gd name="connsiteY63-41834" fmla="*/ 16070 h 17382"/>
              <a:gd name="connsiteX64-41835" fmla="*/ 9454 w 13816"/>
              <a:gd name="connsiteY64-41836" fmla="*/ 14325 h 17382"/>
              <a:gd name="connsiteX65-41837" fmla="*/ 8528 w 13816"/>
              <a:gd name="connsiteY65-41838" fmla="*/ 14484 h 17382"/>
              <a:gd name="connsiteX66-41839" fmla="*/ 9594 w 13816"/>
              <a:gd name="connsiteY66-41840" fmla="*/ 13462 h 17382"/>
              <a:gd name="connsiteX67-41841" fmla="*/ 9795 w 13816"/>
              <a:gd name="connsiteY67-41842" fmla="*/ 11851 h 17382"/>
              <a:gd name="connsiteX68-41843" fmla="*/ 8937 w 13816"/>
              <a:gd name="connsiteY68-41844" fmla="*/ 13356 h 17382"/>
              <a:gd name="connsiteX69-41845" fmla="*/ 9525 w 13816"/>
              <a:gd name="connsiteY69-41846" fmla="*/ 11442 h 17382"/>
              <a:gd name="connsiteX70-41847" fmla="*/ 9915 w 13816"/>
              <a:gd name="connsiteY70-41848" fmla="*/ 10099 h 17382"/>
              <a:gd name="connsiteX71-41849" fmla="*/ 10040 w 13816"/>
              <a:gd name="connsiteY71-41850" fmla="*/ 5442 h 17382"/>
              <a:gd name="connsiteX72-41851" fmla="*/ 8978 w 13816"/>
              <a:gd name="connsiteY72-41852" fmla="*/ 3964 h 17382"/>
              <a:gd name="connsiteX73-41853" fmla="*/ 8484 w 13816"/>
              <a:gd name="connsiteY73-41854" fmla="*/ 4537 h 17382"/>
              <a:gd name="connsiteX74-41855" fmla="*/ 7252 w 13816"/>
              <a:gd name="connsiteY74-41856" fmla="*/ 4964 h 17382"/>
              <a:gd name="connsiteX75-41857" fmla="*/ 6958 w 13816"/>
              <a:gd name="connsiteY75-41858" fmla="*/ 6450 h 17382"/>
              <a:gd name="connsiteX76-41859" fmla="*/ 6353 w 13816"/>
              <a:gd name="connsiteY76-41860" fmla="*/ 6132 h 17382"/>
              <a:gd name="connsiteX77-41861" fmla="*/ 6177 w 13816"/>
              <a:gd name="connsiteY77-41862" fmla="*/ 6663 h 17382"/>
              <a:gd name="connsiteX78-41863" fmla="*/ 5827 w 13816"/>
              <a:gd name="connsiteY78-41864" fmla="*/ 6935 h 17382"/>
              <a:gd name="connsiteX79-41865" fmla="*/ 5225 w 13816"/>
              <a:gd name="connsiteY79-41866" fmla="*/ 7260 h 17382"/>
              <a:gd name="connsiteX80-41867" fmla="*/ 5356 w 13816"/>
              <a:gd name="connsiteY80-41868" fmla="*/ 7171 h 17382"/>
              <a:gd name="connsiteX81-41869" fmla="*/ 5733 w 13816"/>
              <a:gd name="connsiteY81-41870" fmla="*/ 7016 h 17382"/>
              <a:gd name="connsiteX82-41871" fmla="*/ 5381 w 13816"/>
              <a:gd name="connsiteY82-41872" fmla="*/ 8413 h 17382"/>
              <a:gd name="connsiteX83-41873" fmla="*/ 4302 w 13816"/>
              <a:gd name="connsiteY83-41874" fmla="*/ 8344 h 17382"/>
              <a:gd name="connsiteX84-41875" fmla="*/ 3773 w 13816"/>
              <a:gd name="connsiteY84-41876" fmla="*/ 8772 h 17382"/>
              <a:gd name="connsiteX85-41877" fmla="*/ 3026 w 13816"/>
              <a:gd name="connsiteY85-41878" fmla="*/ 9010 h 17382"/>
              <a:gd name="connsiteX86-41879" fmla="*/ 1342 w 13816"/>
              <a:gd name="connsiteY86-41880" fmla="*/ 9643 h 17382"/>
              <a:gd name="connsiteX87-41881" fmla="*/ 308 w 13816"/>
              <a:gd name="connsiteY87-41882" fmla="*/ 9936 h 17382"/>
              <a:gd name="connsiteX88-41883" fmla="*/ 156 w 13816"/>
              <a:gd name="connsiteY88-41884" fmla="*/ 8790 h 17382"/>
              <a:gd name="connsiteX89-41885" fmla="*/ 135 w 13816"/>
              <a:gd name="connsiteY89-41886" fmla="*/ 6267 h 17382"/>
              <a:gd name="connsiteX0-41887" fmla="*/ 135 w 13816"/>
              <a:gd name="connsiteY0-41888" fmla="*/ 6267 h 17376"/>
              <a:gd name="connsiteX1-41889" fmla="*/ 779 w 13816"/>
              <a:gd name="connsiteY1-41890" fmla="*/ 5729 h 17376"/>
              <a:gd name="connsiteX2-41891" fmla="*/ 2207 w 13816"/>
              <a:gd name="connsiteY2-41892" fmla="*/ 5863 h 17376"/>
              <a:gd name="connsiteX3-41893" fmla="*/ 4002 w 13816"/>
              <a:gd name="connsiteY3-41894" fmla="*/ 5164 h 17376"/>
              <a:gd name="connsiteX4-41895" fmla="*/ 6333 w 13816"/>
              <a:gd name="connsiteY4-41896" fmla="*/ 3399 h 17376"/>
              <a:gd name="connsiteX5-41897" fmla="*/ 6905 w 13816"/>
              <a:gd name="connsiteY5-41898" fmla="*/ 2367 h 17376"/>
              <a:gd name="connsiteX6-41899" fmla="*/ 7079 w 13816"/>
              <a:gd name="connsiteY6-41900" fmla="*/ 2149 h 17376"/>
              <a:gd name="connsiteX7-41901" fmla="*/ 7300 w 13816"/>
              <a:gd name="connsiteY7-41902" fmla="*/ 826 h 17376"/>
              <a:gd name="connsiteX8-41903" fmla="*/ 7650 w 13816"/>
              <a:gd name="connsiteY8-41904" fmla="*/ 961 h 17376"/>
              <a:gd name="connsiteX9-41905" fmla="*/ 8006 w 13816"/>
              <a:gd name="connsiteY9-41906" fmla="*/ 1915 h 17376"/>
              <a:gd name="connsiteX10-41907" fmla="*/ 8738 w 13816"/>
              <a:gd name="connsiteY10-41908" fmla="*/ 752 h 17376"/>
              <a:gd name="connsiteX11-41909" fmla="*/ 8410 w 13816"/>
              <a:gd name="connsiteY11-41910" fmla="*/ 1546 h 17376"/>
              <a:gd name="connsiteX12-41911" fmla="*/ 9069 w 13816"/>
              <a:gd name="connsiteY12-41912" fmla="*/ 19 h 17376"/>
              <a:gd name="connsiteX13-41913" fmla="*/ 9555 w 13816"/>
              <a:gd name="connsiteY13-41914" fmla="*/ 14 h 17376"/>
              <a:gd name="connsiteX14-41915" fmla="*/ 9651 w 13816"/>
              <a:gd name="connsiteY14-41916" fmla="*/ 1200 h 17376"/>
              <a:gd name="connsiteX15-41917" fmla="*/ 11153 w 13816"/>
              <a:gd name="connsiteY15-41918" fmla="*/ 2983 h 17376"/>
              <a:gd name="connsiteX16-41919" fmla="*/ 11693 w 13816"/>
              <a:gd name="connsiteY16-41920" fmla="*/ 3664 h 17376"/>
              <a:gd name="connsiteX17-41921" fmla="*/ 12576 w 13816"/>
              <a:gd name="connsiteY17-41922" fmla="*/ 6051 h 17376"/>
              <a:gd name="connsiteX18-41923" fmla="*/ 13367 w 13816"/>
              <a:gd name="connsiteY18-41924" fmla="*/ 8807 h 17376"/>
              <a:gd name="connsiteX19-41925" fmla="*/ 13696 w 13816"/>
              <a:gd name="connsiteY19-41926" fmla="*/ 12100 h 17376"/>
              <a:gd name="connsiteX20-41927" fmla="*/ 13815 w 13816"/>
              <a:gd name="connsiteY20-41928" fmla="*/ 13260 h 17376"/>
              <a:gd name="connsiteX21-41929" fmla="*/ 13645 w 13816"/>
              <a:gd name="connsiteY21-41930" fmla="*/ 16469 h 17376"/>
              <a:gd name="connsiteX22-41931" fmla="*/ 13243 w 13816"/>
              <a:gd name="connsiteY22-41932" fmla="*/ 15298 h 17376"/>
              <a:gd name="connsiteX23-41933" fmla="*/ 12502 w 13816"/>
              <a:gd name="connsiteY23-41934" fmla="*/ 17198 h 17376"/>
              <a:gd name="connsiteX24-41935" fmla="*/ 13214 w 13816"/>
              <a:gd name="connsiteY24-41936" fmla="*/ 13308 h 17376"/>
              <a:gd name="connsiteX25-41937" fmla="*/ 12587 w 13816"/>
              <a:gd name="connsiteY25-41938" fmla="*/ 9413 h 17376"/>
              <a:gd name="connsiteX26-41939" fmla="*/ 12736 w 13816"/>
              <a:gd name="connsiteY26-41940" fmla="*/ 13350 h 17376"/>
              <a:gd name="connsiteX27-41941" fmla="*/ 12638 w 13816"/>
              <a:gd name="connsiteY27-41942" fmla="*/ 14770 h 17376"/>
              <a:gd name="connsiteX28-41943" fmla="*/ 12197 w 13816"/>
              <a:gd name="connsiteY28-41944" fmla="*/ 17220 h 17376"/>
              <a:gd name="connsiteX29-41945" fmla="*/ 12291 w 13816"/>
              <a:gd name="connsiteY29-41946" fmla="*/ 10366 h 17376"/>
              <a:gd name="connsiteX30-41947" fmla="*/ 11857 w 13816"/>
              <a:gd name="connsiteY30-41948" fmla="*/ 6452 h 17376"/>
              <a:gd name="connsiteX31-41949" fmla="*/ 11217 w 13816"/>
              <a:gd name="connsiteY31-41950" fmla="*/ 5108 h 17376"/>
              <a:gd name="connsiteX32-41951" fmla="*/ 11498 w 13816"/>
              <a:gd name="connsiteY32-41952" fmla="*/ 5658 h 17376"/>
              <a:gd name="connsiteX33-41953" fmla="*/ 11539 w 13816"/>
              <a:gd name="connsiteY33-41954" fmla="*/ 7113 h 17376"/>
              <a:gd name="connsiteX34-41955" fmla="*/ 11780 w 13816"/>
              <a:gd name="connsiteY34-41956" fmla="*/ 7984 h 17376"/>
              <a:gd name="connsiteX35-41957" fmla="*/ 12138 w 13816"/>
              <a:gd name="connsiteY35-41958" fmla="*/ 9938 h 17376"/>
              <a:gd name="connsiteX36-41959" fmla="*/ 11764 w 13816"/>
              <a:gd name="connsiteY36-41960" fmla="*/ 9257 h 17376"/>
              <a:gd name="connsiteX37-41961" fmla="*/ 12107 w 13816"/>
              <a:gd name="connsiteY37-41962" fmla="*/ 11970 h 17376"/>
              <a:gd name="connsiteX38-41963" fmla="*/ 12024 w 13816"/>
              <a:gd name="connsiteY38-41964" fmla="*/ 14201 h 17376"/>
              <a:gd name="connsiteX39-41965" fmla="*/ 11868 w 13816"/>
              <a:gd name="connsiteY39-41966" fmla="*/ 16611 h 17376"/>
              <a:gd name="connsiteX40-41967" fmla="*/ 11878 w 13816"/>
              <a:gd name="connsiteY40-41968" fmla="*/ 15532 h 17376"/>
              <a:gd name="connsiteX41-41969" fmla="*/ 11659 w 13816"/>
              <a:gd name="connsiteY41-41970" fmla="*/ 13325 h 17376"/>
              <a:gd name="connsiteX42-41971" fmla="*/ 11511 w 13816"/>
              <a:gd name="connsiteY42-41972" fmla="*/ 11252 h 17376"/>
              <a:gd name="connsiteX43-41973" fmla="*/ 10854 w 13816"/>
              <a:gd name="connsiteY43-41974" fmla="*/ 6212 h 17376"/>
              <a:gd name="connsiteX44-41975" fmla="*/ 11200 w 13816"/>
              <a:gd name="connsiteY44-41976" fmla="*/ 11757 h 17376"/>
              <a:gd name="connsiteX45-41977" fmla="*/ 11800 w 13816"/>
              <a:gd name="connsiteY45-41978" fmla="*/ 13041 h 17376"/>
              <a:gd name="connsiteX46-41979" fmla="*/ 11040 w 13816"/>
              <a:gd name="connsiteY46-41980" fmla="*/ 13597 h 17376"/>
              <a:gd name="connsiteX47-41981" fmla="*/ 11229 w 13816"/>
              <a:gd name="connsiteY47-41982" fmla="*/ 16746 h 17376"/>
              <a:gd name="connsiteX48-41983" fmla="*/ 10837 w 13816"/>
              <a:gd name="connsiteY48-41984" fmla="*/ 13093 h 17376"/>
              <a:gd name="connsiteX49-41985" fmla="*/ 10633 w 13816"/>
              <a:gd name="connsiteY49-41986" fmla="*/ 16705 h 17376"/>
              <a:gd name="connsiteX50-41987" fmla="*/ 10290 w 13816"/>
              <a:gd name="connsiteY50-41988" fmla="*/ 17020 h 17376"/>
              <a:gd name="connsiteX51-41989" fmla="*/ 10166 w 13816"/>
              <a:gd name="connsiteY51-41990" fmla="*/ 16499 h 17376"/>
              <a:gd name="connsiteX52-41991" fmla="*/ 10482 w 13816"/>
              <a:gd name="connsiteY52-41992" fmla="*/ 15449 h 17376"/>
              <a:gd name="connsiteX53-41993" fmla="*/ 10608 w 13816"/>
              <a:gd name="connsiteY53-41994" fmla="*/ 14870 h 17376"/>
              <a:gd name="connsiteX54-41995" fmla="*/ 10497 w 13816"/>
              <a:gd name="connsiteY54-41996" fmla="*/ 15401 h 17376"/>
              <a:gd name="connsiteX55-41997" fmla="*/ 9750 w 13816"/>
              <a:gd name="connsiteY55-41998" fmla="*/ 16939 h 17376"/>
              <a:gd name="connsiteX56-41999" fmla="*/ 10303 w 13816"/>
              <a:gd name="connsiteY56-42000" fmla="*/ 15076 h 17376"/>
              <a:gd name="connsiteX57-42001" fmla="*/ 10158 w 13816"/>
              <a:gd name="connsiteY57-42002" fmla="*/ 14496 h 17376"/>
              <a:gd name="connsiteX58-42003" fmla="*/ 10148 w 13816"/>
              <a:gd name="connsiteY58-42004" fmla="*/ 15052 h 17376"/>
              <a:gd name="connsiteX59-42005" fmla="*/ 10408 w 13816"/>
              <a:gd name="connsiteY59-42006" fmla="*/ 13974 h 17376"/>
              <a:gd name="connsiteX60-42007" fmla="*/ 10485 w 13816"/>
              <a:gd name="connsiteY60-42008" fmla="*/ 10024 h 17376"/>
              <a:gd name="connsiteX61-42009" fmla="*/ 10649 w 13816"/>
              <a:gd name="connsiteY61-42010" fmla="*/ 8335 h 17376"/>
              <a:gd name="connsiteX62-42011" fmla="*/ 10180 w 13816"/>
              <a:gd name="connsiteY62-42012" fmla="*/ 12175 h 17376"/>
              <a:gd name="connsiteX63-42013" fmla="*/ 9419 w 13816"/>
              <a:gd name="connsiteY63-42014" fmla="*/ 16070 h 17376"/>
              <a:gd name="connsiteX64-42015" fmla="*/ 9454 w 13816"/>
              <a:gd name="connsiteY64-42016" fmla="*/ 14325 h 17376"/>
              <a:gd name="connsiteX65-42017" fmla="*/ 8528 w 13816"/>
              <a:gd name="connsiteY65-42018" fmla="*/ 14484 h 17376"/>
              <a:gd name="connsiteX66-42019" fmla="*/ 9594 w 13816"/>
              <a:gd name="connsiteY66-42020" fmla="*/ 13462 h 17376"/>
              <a:gd name="connsiteX67-42021" fmla="*/ 9795 w 13816"/>
              <a:gd name="connsiteY67-42022" fmla="*/ 11851 h 17376"/>
              <a:gd name="connsiteX68-42023" fmla="*/ 8937 w 13816"/>
              <a:gd name="connsiteY68-42024" fmla="*/ 13356 h 17376"/>
              <a:gd name="connsiteX69-42025" fmla="*/ 9525 w 13816"/>
              <a:gd name="connsiteY69-42026" fmla="*/ 11442 h 17376"/>
              <a:gd name="connsiteX70-42027" fmla="*/ 9915 w 13816"/>
              <a:gd name="connsiteY70-42028" fmla="*/ 10099 h 17376"/>
              <a:gd name="connsiteX71-42029" fmla="*/ 10040 w 13816"/>
              <a:gd name="connsiteY71-42030" fmla="*/ 5442 h 17376"/>
              <a:gd name="connsiteX72-42031" fmla="*/ 8978 w 13816"/>
              <a:gd name="connsiteY72-42032" fmla="*/ 3964 h 17376"/>
              <a:gd name="connsiteX73-42033" fmla="*/ 8484 w 13816"/>
              <a:gd name="connsiteY73-42034" fmla="*/ 4537 h 17376"/>
              <a:gd name="connsiteX74-42035" fmla="*/ 7252 w 13816"/>
              <a:gd name="connsiteY74-42036" fmla="*/ 4964 h 17376"/>
              <a:gd name="connsiteX75-42037" fmla="*/ 6958 w 13816"/>
              <a:gd name="connsiteY75-42038" fmla="*/ 6450 h 17376"/>
              <a:gd name="connsiteX76-42039" fmla="*/ 6353 w 13816"/>
              <a:gd name="connsiteY76-42040" fmla="*/ 6132 h 17376"/>
              <a:gd name="connsiteX77-42041" fmla="*/ 6177 w 13816"/>
              <a:gd name="connsiteY77-42042" fmla="*/ 6663 h 17376"/>
              <a:gd name="connsiteX78-42043" fmla="*/ 5827 w 13816"/>
              <a:gd name="connsiteY78-42044" fmla="*/ 6935 h 17376"/>
              <a:gd name="connsiteX79-42045" fmla="*/ 5225 w 13816"/>
              <a:gd name="connsiteY79-42046" fmla="*/ 7260 h 17376"/>
              <a:gd name="connsiteX80-42047" fmla="*/ 5356 w 13816"/>
              <a:gd name="connsiteY80-42048" fmla="*/ 7171 h 17376"/>
              <a:gd name="connsiteX81-42049" fmla="*/ 5733 w 13816"/>
              <a:gd name="connsiteY81-42050" fmla="*/ 7016 h 17376"/>
              <a:gd name="connsiteX82-42051" fmla="*/ 5381 w 13816"/>
              <a:gd name="connsiteY82-42052" fmla="*/ 8413 h 17376"/>
              <a:gd name="connsiteX83-42053" fmla="*/ 4302 w 13816"/>
              <a:gd name="connsiteY83-42054" fmla="*/ 8344 h 17376"/>
              <a:gd name="connsiteX84-42055" fmla="*/ 3773 w 13816"/>
              <a:gd name="connsiteY84-42056" fmla="*/ 8772 h 17376"/>
              <a:gd name="connsiteX85-42057" fmla="*/ 3026 w 13816"/>
              <a:gd name="connsiteY85-42058" fmla="*/ 9010 h 17376"/>
              <a:gd name="connsiteX86-42059" fmla="*/ 1342 w 13816"/>
              <a:gd name="connsiteY86-42060" fmla="*/ 9643 h 17376"/>
              <a:gd name="connsiteX87-42061" fmla="*/ 308 w 13816"/>
              <a:gd name="connsiteY87-42062" fmla="*/ 9936 h 17376"/>
              <a:gd name="connsiteX88-42063" fmla="*/ 156 w 13816"/>
              <a:gd name="connsiteY88-42064" fmla="*/ 8790 h 17376"/>
              <a:gd name="connsiteX89-42065" fmla="*/ 135 w 13816"/>
              <a:gd name="connsiteY89-42066" fmla="*/ 6267 h 17376"/>
              <a:gd name="connsiteX0-42067" fmla="*/ 135 w 13816"/>
              <a:gd name="connsiteY0-42068" fmla="*/ 6267 h 17376"/>
              <a:gd name="connsiteX1-42069" fmla="*/ 779 w 13816"/>
              <a:gd name="connsiteY1-42070" fmla="*/ 5729 h 17376"/>
              <a:gd name="connsiteX2-42071" fmla="*/ 2207 w 13816"/>
              <a:gd name="connsiteY2-42072" fmla="*/ 5863 h 17376"/>
              <a:gd name="connsiteX3-42073" fmla="*/ 4002 w 13816"/>
              <a:gd name="connsiteY3-42074" fmla="*/ 5164 h 17376"/>
              <a:gd name="connsiteX4-42075" fmla="*/ 6333 w 13816"/>
              <a:gd name="connsiteY4-42076" fmla="*/ 3399 h 17376"/>
              <a:gd name="connsiteX5-42077" fmla="*/ 6905 w 13816"/>
              <a:gd name="connsiteY5-42078" fmla="*/ 2367 h 17376"/>
              <a:gd name="connsiteX6-42079" fmla="*/ 7079 w 13816"/>
              <a:gd name="connsiteY6-42080" fmla="*/ 2149 h 17376"/>
              <a:gd name="connsiteX7-42081" fmla="*/ 7300 w 13816"/>
              <a:gd name="connsiteY7-42082" fmla="*/ 826 h 17376"/>
              <a:gd name="connsiteX8-42083" fmla="*/ 7650 w 13816"/>
              <a:gd name="connsiteY8-42084" fmla="*/ 961 h 17376"/>
              <a:gd name="connsiteX9-42085" fmla="*/ 8006 w 13816"/>
              <a:gd name="connsiteY9-42086" fmla="*/ 1915 h 17376"/>
              <a:gd name="connsiteX10-42087" fmla="*/ 8738 w 13816"/>
              <a:gd name="connsiteY10-42088" fmla="*/ 752 h 17376"/>
              <a:gd name="connsiteX11-42089" fmla="*/ 8410 w 13816"/>
              <a:gd name="connsiteY11-42090" fmla="*/ 1546 h 17376"/>
              <a:gd name="connsiteX12-42091" fmla="*/ 9069 w 13816"/>
              <a:gd name="connsiteY12-42092" fmla="*/ 19 h 17376"/>
              <a:gd name="connsiteX13-42093" fmla="*/ 9555 w 13816"/>
              <a:gd name="connsiteY13-42094" fmla="*/ 14 h 17376"/>
              <a:gd name="connsiteX14-42095" fmla="*/ 9651 w 13816"/>
              <a:gd name="connsiteY14-42096" fmla="*/ 1200 h 17376"/>
              <a:gd name="connsiteX15-42097" fmla="*/ 11153 w 13816"/>
              <a:gd name="connsiteY15-42098" fmla="*/ 2983 h 17376"/>
              <a:gd name="connsiteX16-42099" fmla="*/ 11693 w 13816"/>
              <a:gd name="connsiteY16-42100" fmla="*/ 3664 h 17376"/>
              <a:gd name="connsiteX17-42101" fmla="*/ 12576 w 13816"/>
              <a:gd name="connsiteY17-42102" fmla="*/ 6051 h 17376"/>
              <a:gd name="connsiteX18-42103" fmla="*/ 13367 w 13816"/>
              <a:gd name="connsiteY18-42104" fmla="*/ 8807 h 17376"/>
              <a:gd name="connsiteX19-42105" fmla="*/ 13696 w 13816"/>
              <a:gd name="connsiteY19-42106" fmla="*/ 12100 h 17376"/>
              <a:gd name="connsiteX20-42107" fmla="*/ 13815 w 13816"/>
              <a:gd name="connsiteY20-42108" fmla="*/ 13260 h 17376"/>
              <a:gd name="connsiteX21-42109" fmla="*/ 13645 w 13816"/>
              <a:gd name="connsiteY21-42110" fmla="*/ 16469 h 17376"/>
              <a:gd name="connsiteX22-42111" fmla="*/ 13243 w 13816"/>
              <a:gd name="connsiteY22-42112" fmla="*/ 15298 h 17376"/>
              <a:gd name="connsiteX23-42113" fmla="*/ 12502 w 13816"/>
              <a:gd name="connsiteY23-42114" fmla="*/ 17198 h 17376"/>
              <a:gd name="connsiteX24-42115" fmla="*/ 13214 w 13816"/>
              <a:gd name="connsiteY24-42116" fmla="*/ 13308 h 17376"/>
              <a:gd name="connsiteX25-42117" fmla="*/ 12587 w 13816"/>
              <a:gd name="connsiteY25-42118" fmla="*/ 9413 h 17376"/>
              <a:gd name="connsiteX26-42119" fmla="*/ 12809 w 13816"/>
              <a:gd name="connsiteY26-42120" fmla="*/ 11616 h 17376"/>
              <a:gd name="connsiteX27-42121" fmla="*/ 12736 w 13816"/>
              <a:gd name="connsiteY27-42122" fmla="*/ 13350 h 17376"/>
              <a:gd name="connsiteX28-42123" fmla="*/ 12638 w 13816"/>
              <a:gd name="connsiteY28-42124" fmla="*/ 14770 h 17376"/>
              <a:gd name="connsiteX29-42125" fmla="*/ 12197 w 13816"/>
              <a:gd name="connsiteY29-42126" fmla="*/ 17220 h 17376"/>
              <a:gd name="connsiteX30-42127" fmla="*/ 12291 w 13816"/>
              <a:gd name="connsiteY30-42128" fmla="*/ 10366 h 17376"/>
              <a:gd name="connsiteX31-42129" fmla="*/ 11857 w 13816"/>
              <a:gd name="connsiteY31-42130" fmla="*/ 6452 h 17376"/>
              <a:gd name="connsiteX32-42131" fmla="*/ 11217 w 13816"/>
              <a:gd name="connsiteY32-42132" fmla="*/ 5108 h 17376"/>
              <a:gd name="connsiteX33-42133" fmla="*/ 11498 w 13816"/>
              <a:gd name="connsiteY33-42134" fmla="*/ 5658 h 17376"/>
              <a:gd name="connsiteX34-42135" fmla="*/ 11539 w 13816"/>
              <a:gd name="connsiteY34-42136" fmla="*/ 7113 h 17376"/>
              <a:gd name="connsiteX35-42137" fmla="*/ 11780 w 13816"/>
              <a:gd name="connsiteY35-42138" fmla="*/ 7984 h 17376"/>
              <a:gd name="connsiteX36-42139" fmla="*/ 12138 w 13816"/>
              <a:gd name="connsiteY36-42140" fmla="*/ 9938 h 17376"/>
              <a:gd name="connsiteX37-42141" fmla="*/ 11764 w 13816"/>
              <a:gd name="connsiteY37-42142" fmla="*/ 9257 h 17376"/>
              <a:gd name="connsiteX38-42143" fmla="*/ 12107 w 13816"/>
              <a:gd name="connsiteY38-42144" fmla="*/ 11970 h 17376"/>
              <a:gd name="connsiteX39-42145" fmla="*/ 12024 w 13816"/>
              <a:gd name="connsiteY39-42146" fmla="*/ 14201 h 17376"/>
              <a:gd name="connsiteX40-42147" fmla="*/ 11868 w 13816"/>
              <a:gd name="connsiteY40-42148" fmla="*/ 16611 h 17376"/>
              <a:gd name="connsiteX41-42149" fmla="*/ 11878 w 13816"/>
              <a:gd name="connsiteY41-42150" fmla="*/ 15532 h 17376"/>
              <a:gd name="connsiteX42-42151" fmla="*/ 11659 w 13816"/>
              <a:gd name="connsiteY42-42152" fmla="*/ 13325 h 17376"/>
              <a:gd name="connsiteX43-42153" fmla="*/ 11511 w 13816"/>
              <a:gd name="connsiteY43-42154" fmla="*/ 11252 h 17376"/>
              <a:gd name="connsiteX44-42155" fmla="*/ 10854 w 13816"/>
              <a:gd name="connsiteY44-42156" fmla="*/ 6212 h 17376"/>
              <a:gd name="connsiteX45-42157" fmla="*/ 11200 w 13816"/>
              <a:gd name="connsiteY45-42158" fmla="*/ 11757 h 17376"/>
              <a:gd name="connsiteX46-42159" fmla="*/ 11800 w 13816"/>
              <a:gd name="connsiteY46-42160" fmla="*/ 13041 h 17376"/>
              <a:gd name="connsiteX47-42161" fmla="*/ 11040 w 13816"/>
              <a:gd name="connsiteY47-42162" fmla="*/ 13597 h 17376"/>
              <a:gd name="connsiteX48-42163" fmla="*/ 11229 w 13816"/>
              <a:gd name="connsiteY48-42164" fmla="*/ 16746 h 17376"/>
              <a:gd name="connsiteX49-42165" fmla="*/ 10837 w 13816"/>
              <a:gd name="connsiteY49-42166" fmla="*/ 13093 h 17376"/>
              <a:gd name="connsiteX50-42167" fmla="*/ 10633 w 13816"/>
              <a:gd name="connsiteY50-42168" fmla="*/ 16705 h 17376"/>
              <a:gd name="connsiteX51-42169" fmla="*/ 10290 w 13816"/>
              <a:gd name="connsiteY51-42170" fmla="*/ 17020 h 17376"/>
              <a:gd name="connsiteX52-42171" fmla="*/ 10166 w 13816"/>
              <a:gd name="connsiteY52-42172" fmla="*/ 16499 h 17376"/>
              <a:gd name="connsiteX53-42173" fmla="*/ 10482 w 13816"/>
              <a:gd name="connsiteY53-42174" fmla="*/ 15449 h 17376"/>
              <a:gd name="connsiteX54-42175" fmla="*/ 10608 w 13816"/>
              <a:gd name="connsiteY54-42176" fmla="*/ 14870 h 17376"/>
              <a:gd name="connsiteX55-42177" fmla="*/ 10497 w 13816"/>
              <a:gd name="connsiteY55-42178" fmla="*/ 15401 h 17376"/>
              <a:gd name="connsiteX56-42179" fmla="*/ 9750 w 13816"/>
              <a:gd name="connsiteY56-42180" fmla="*/ 16939 h 17376"/>
              <a:gd name="connsiteX57-42181" fmla="*/ 10303 w 13816"/>
              <a:gd name="connsiteY57-42182" fmla="*/ 15076 h 17376"/>
              <a:gd name="connsiteX58-42183" fmla="*/ 10158 w 13816"/>
              <a:gd name="connsiteY58-42184" fmla="*/ 14496 h 17376"/>
              <a:gd name="connsiteX59-42185" fmla="*/ 10148 w 13816"/>
              <a:gd name="connsiteY59-42186" fmla="*/ 15052 h 17376"/>
              <a:gd name="connsiteX60-42187" fmla="*/ 10408 w 13816"/>
              <a:gd name="connsiteY60-42188" fmla="*/ 13974 h 17376"/>
              <a:gd name="connsiteX61-42189" fmla="*/ 10485 w 13816"/>
              <a:gd name="connsiteY61-42190" fmla="*/ 10024 h 17376"/>
              <a:gd name="connsiteX62-42191" fmla="*/ 10649 w 13816"/>
              <a:gd name="connsiteY62-42192" fmla="*/ 8335 h 17376"/>
              <a:gd name="connsiteX63-42193" fmla="*/ 10180 w 13816"/>
              <a:gd name="connsiteY63-42194" fmla="*/ 12175 h 17376"/>
              <a:gd name="connsiteX64-42195" fmla="*/ 9419 w 13816"/>
              <a:gd name="connsiteY64-42196" fmla="*/ 16070 h 17376"/>
              <a:gd name="connsiteX65-42197" fmla="*/ 9454 w 13816"/>
              <a:gd name="connsiteY65-42198" fmla="*/ 14325 h 17376"/>
              <a:gd name="connsiteX66-42199" fmla="*/ 8528 w 13816"/>
              <a:gd name="connsiteY66-42200" fmla="*/ 14484 h 17376"/>
              <a:gd name="connsiteX67-42201" fmla="*/ 9594 w 13816"/>
              <a:gd name="connsiteY67-42202" fmla="*/ 13462 h 17376"/>
              <a:gd name="connsiteX68-42203" fmla="*/ 9795 w 13816"/>
              <a:gd name="connsiteY68-42204" fmla="*/ 11851 h 17376"/>
              <a:gd name="connsiteX69-42205" fmla="*/ 8937 w 13816"/>
              <a:gd name="connsiteY69-42206" fmla="*/ 13356 h 17376"/>
              <a:gd name="connsiteX70-42207" fmla="*/ 9525 w 13816"/>
              <a:gd name="connsiteY70-42208" fmla="*/ 11442 h 17376"/>
              <a:gd name="connsiteX71-42209" fmla="*/ 9915 w 13816"/>
              <a:gd name="connsiteY71-42210" fmla="*/ 10099 h 17376"/>
              <a:gd name="connsiteX72-42211" fmla="*/ 10040 w 13816"/>
              <a:gd name="connsiteY72-42212" fmla="*/ 5442 h 17376"/>
              <a:gd name="connsiteX73-42213" fmla="*/ 8978 w 13816"/>
              <a:gd name="connsiteY73-42214" fmla="*/ 3964 h 17376"/>
              <a:gd name="connsiteX74-42215" fmla="*/ 8484 w 13816"/>
              <a:gd name="connsiteY74-42216" fmla="*/ 4537 h 17376"/>
              <a:gd name="connsiteX75-42217" fmla="*/ 7252 w 13816"/>
              <a:gd name="connsiteY75-42218" fmla="*/ 4964 h 17376"/>
              <a:gd name="connsiteX76-42219" fmla="*/ 6958 w 13816"/>
              <a:gd name="connsiteY76-42220" fmla="*/ 6450 h 17376"/>
              <a:gd name="connsiteX77-42221" fmla="*/ 6353 w 13816"/>
              <a:gd name="connsiteY77-42222" fmla="*/ 6132 h 17376"/>
              <a:gd name="connsiteX78-42223" fmla="*/ 6177 w 13816"/>
              <a:gd name="connsiteY78-42224" fmla="*/ 6663 h 17376"/>
              <a:gd name="connsiteX79-42225" fmla="*/ 5827 w 13816"/>
              <a:gd name="connsiteY79-42226" fmla="*/ 6935 h 17376"/>
              <a:gd name="connsiteX80-42227" fmla="*/ 5225 w 13816"/>
              <a:gd name="connsiteY80-42228" fmla="*/ 7260 h 17376"/>
              <a:gd name="connsiteX81-42229" fmla="*/ 5356 w 13816"/>
              <a:gd name="connsiteY81-42230" fmla="*/ 7171 h 17376"/>
              <a:gd name="connsiteX82-42231" fmla="*/ 5733 w 13816"/>
              <a:gd name="connsiteY82-42232" fmla="*/ 7016 h 17376"/>
              <a:gd name="connsiteX83-42233" fmla="*/ 5381 w 13816"/>
              <a:gd name="connsiteY83-42234" fmla="*/ 8413 h 17376"/>
              <a:gd name="connsiteX84-42235" fmla="*/ 4302 w 13816"/>
              <a:gd name="connsiteY84-42236" fmla="*/ 8344 h 17376"/>
              <a:gd name="connsiteX85-42237" fmla="*/ 3773 w 13816"/>
              <a:gd name="connsiteY85-42238" fmla="*/ 8772 h 17376"/>
              <a:gd name="connsiteX86-42239" fmla="*/ 3026 w 13816"/>
              <a:gd name="connsiteY86-42240" fmla="*/ 9010 h 17376"/>
              <a:gd name="connsiteX87-42241" fmla="*/ 1342 w 13816"/>
              <a:gd name="connsiteY87-42242" fmla="*/ 9643 h 17376"/>
              <a:gd name="connsiteX88-42243" fmla="*/ 308 w 13816"/>
              <a:gd name="connsiteY88-42244" fmla="*/ 9936 h 17376"/>
              <a:gd name="connsiteX89-42245" fmla="*/ 156 w 13816"/>
              <a:gd name="connsiteY89-42246" fmla="*/ 8790 h 17376"/>
              <a:gd name="connsiteX90" fmla="*/ 135 w 13816"/>
              <a:gd name="connsiteY90" fmla="*/ 6267 h 17376"/>
              <a:gd name="connsiteX0-42247" fmla="*/ 135 w 13816"/>
              <a:gd name="connsiteY0-42248" fmla="*/ 6267 h 17376"/>
              <a:gd name="connsiteX1-42249" fmla="*/ 779 w 13816"/>
              <a:gd name="connsiteY1-42250" fmla="*/ 5729 h 17376"/>
              <a:gd name="connsiteX2-42251" fmla="*/ 2207 w 13816"/>
              <a:gd name="connsiteY2-42252" fmla="*/ 5863 h 17376"/>
              <a:gd name="connsiteX3-42253" fmla="*/ 4002 w 13816"/>
              <a:gd name="connsiteY3-42254" fmla="*/ 5164 h 17376"/>
              <a:gd name="connsiteX4-42255" fmla="*/ 6333 w 13816"/>
              <a:gd name="connsiteY4-42256" fmla="*/ 3399 h 17376"/>
              <a:gd name="connsiteX5-42257" fmla="*/ 6905 w 13816"/>
              <a:gd name="connsiteY5-42258" fmla="*/ 2367 h 17376"/>
              <a:gd name="connsiteX6-42259" fmla="*/ 7079 w 13816"/>
              <a:gd name="connsiteY6-42260" fmla="*/ 2149 h 17376"/>
              <a:gd name="connsiteX7-42261" fmla="*/ 7300 w 13816"/>
              <a:gd name="connsiteY7-42262" fmla="*/ 826 h 17376"/>
              <a:gd name="connsiteX8-42263" fmla="*/ 7650 w 13816"/>
              <a:gd name="connsiteY8-42264" fmla="*/ 961 h 17376"/>
              <a:gd name="connsiteX9-42265" fmla="*/ 8006 w 13816"/>
              <a:gd name="connsiteY9-42266" fmla="*/ 1915 h 17376"/>
              <a:gd name="connsiteX10-42267" fmla="*/ 8738 w 13816"/>
              <a:gd name="connsiteY10-42268" fmla="*/ 752 h 17376"/>
              <a:gd name="connsiteX11-42269" fmla="*/ 8410 w 13816"/>
              <a:gd name="connsiteY11-42270" fmla="*/ 1546 h 17376"/>
              <a:gd name="connsiteX12-42271" fmla="*/ 9069 w 13816"/>
              <a:gd name="connsiteY12-42272" fmla="*/ 19 h 17376"/>
              <a:gd name="connsiteX13-42273" fmla="*/ 9555 w 13816"/>
              <a:gd name="connsiteY13-42274" fmla="*/ 14 h 17376"/>
              <a:gd name="connsiteX14-42275" fmla="*/ 9651 w 13816"/>
              <a:gd name="connsiteY14-42276" fmla="*/ 1200 h 17376"/>
              <a:gd name="connsiteX15-42277" fmla="*/ 11153 w 13816"/>
              <a:gd name="connsiteY15-42278" fmla="*/ 2983 h 17376"/>
              <a:gd name="connsiteX16-42279" fmla="*/ 11693 w 13816"/>
              <a:gd name="connsiteY16-42280" fmla="*/ 3664 h 17376"/>
              <a:gd name="connsiteX17-42281" fmla="*/ 12576 w 13816"/>
              <a:gd name="connsiteY17-42282" fmla="*/ 6051 h 17376"/>
              <a:gd name="connsiteX18-42283" fmla="*/ 13367 w 13816"/>
              <a:gd name="connsiteY18-42284" fmla="*/ 8807 h 17376"/>
              <a:gd name="connsiteX19-42285" fmla="*/ 13696 w 13816"/>
              <a:gd name="connsiteY19-42286" fmla="*/ 12100 h 17376"/>
              <a:gd name="connsiteX20-42287" fmla="*/ 13815 w 13816"/>
              <a:gd name="connsiteY20-42288" fmla="*/ 13260 h 17376"/>
              <a:gd name="connsiteX21-42289" fmla="*/ 13645 w 13816"/>
              <a:gd name="connsiteY21-42290" fmla="*/ 16469 h 17376"/>
              <a:gd name="connsiteX22-42291" fmla="*/ 13243 w 13816"/>
              <a:gd name="connsiteY22-42292" fmla="*/ 15298 h 17376"/>
              <a:gd name="connsiteX23-42293" fmla="*/ 12502 w 13816"/>
              <a:gd name="connsiteY23-42294" fmla="*/ 17198 h 17376"/>
              <a:gd name="connsiteX24-42295" fmla="*/ 13214 w 13816"/>
              <a:gd name="connsiteY24-42296" fmla="*/ 13308 h 17376"/>
              <a:gd name="connsiteX25-42297" fmla="*/ 12587 w 13816"/>
              <a:gd name="connsiteY25-42298" fmla="*/ 9413 h 17376"/>
              <a:gd name="connsiteX26-42299" fmla="*/ 12809 w 13816"/>
              <a:gd name="connsiteY26-42300" fmla="*/ 11616 h 17376"/>
              <a:gd name="connsiteX27-42301" fmla="*/ 13022 w 13816"/>
              <a:gd name="connsiteY27-42302" fmla="*/ 15106 h 17376"/>
              <a:gd name="connsiteX28-42303" fmla="*/ 12638 w 13816"/>
              <a:gd name="connsiteY28-42304" fmla="*/ 14770 h 17376"/>
              <a:gd name="connsiteX29-42305" fmla="*/ 12197 w 13816"/>
              <a:gd name="connsiteY29-42306" fmla="*/ 17220 h 17376"/>
              <a:gd name="connsiteX30-42307" fmla="*/ 12291 w 13816"/>
              <a:gd name="connsiteY30-42308" fmla="*/ 10366 h 17376"/>
              <a:gd name="connsiteX31-42309" fmla="*/ 11857 w 13816"/>
              <a:gd name="connsiteY31-42310" fmla="*/ 6452 h 17376"/>
              <a:gd name="connsiteX32-42311" fmla="*/ 11217 w 13816"/>
              <a:gd name="connsiteY32-42312" fmla="*/ 5108 h 17376"/>
              <a:gd name="connsiteX33-42313" fmla="*/ 11498 w 13816"/>
              <a:gd name="connsiteY33-42314" fmla="*/ 5658 h 17376"/>
              <a:gd name="connsiteX34-42315" fmla="*/ 11539 w 13816"/>
              <a:gd name="connsiteY34-42316" fmla="*/ 7113 h 17376"/>
              <a:gd name="connsiteX35-42317" fmla="*/ 11780 w 13816"/>
              <a:gd name="connsiteY35-42318" fmla="*/ 7984 h 17376"/>
              <a:gd name="connsiteX36-42319" fmla="*/ 12138 w 13816"/>
              <a:gd name="connsiteY36-42320" fmla="*/ 9938 h 17376"/>
              <a:gd name="connsiteX37-42321" fmla="*/ 11764 w 13816"/>
              <a:gd name="connsiteY37-42322" fmla="*/ 9257 h 17376"/>
              <a:gd name="connsiteX38-42323" fmla="*/ 12107 w 13816"/>
              <a:gd name="connsiteY38-42324" fmla="*/ 11970 h 17376"/>
              <a:gd name="connsiteX39-42325" fmla="*/ 12024 w 13816"/>
              <a:gd name="connsiteY39-42326" fmla="*/ 14201 h 17376"/>
              <a:gd name="connsiteX40-42327" fmla="*/ 11868 w 13816"/>
              <a:gd name="connsiteY40-42328" fmla="*/ 16611 h 17376"/>
              <a:gd name="connsiteX41-42329" fmla="*/ 11878 w 13816"/>
              <a:gd name="connsiteY41-42330" fmla="*/ 15532 h 17376"/>
              <a:gd name="connsiteX42-42331" fmla="*/ 11659 w 13816"/>
              <a:gd name="connsiteY42-42332" fmla="*/ 13325 h 17376"/>
              <a:gd name="connsiteX43-42333" fmla="*/ 11511 w 13816"/>
              <a:gd name="connsiteY43-42334" fmla="*/ 11252 h 17376"/>
              <a:gd name="connsiteX44-42335" fmla="*/ 10854 w 13816"/>
              <a:gd name="connsiteY44-42336" fmla="*/ 6212 h 17376"/>
              <a:gd name="connsiteX45-42337" fmla="*/ 11200 w 13816"/>
              <a:gd name="connsiteY45-42338" fmla="*/ 11757 h 17376"/>
              <a:gd name="connsiteX46-42339" fmla="*/ 11800 w 13816"/>
              <a:gd name="connsiteY46-42340" fmla="*/ 13041 h 17376"/>
              <a:gd name="connsiteX47-42341" fmla="*/ 11040 w 13816"/>
              <a:gd name="connsiteY47-42342" fmla="*/ 13597 h 17376"/>
              <a:gd name="connsiteX48-42343" fmla="*/ 11229 w 13816"/>
              <a:gd name="connsiteY48-42344" fmla="*/ 16746 h 17376"/>
              <a:gd name="connsiteX49-42345" fmla="*/ 10837 w 13816"/>
              <a:gd name="connsiteY49-42346" fmla="*/ 13093 h 17376"/>
              <a:gd name="connsiteX50-42347" fmla="*/ 10633 w 13816"/>
              <a:gd name="connsiteY50-42348" fmla="*/ 16705 h 17376"/>
              <a:gd name="connsiteX51-42349" fmla="*/ 10290 w 13816"/>
              <a:gd name="connsiteY51-42350" fmla="*/ 17020 h 17376"/>
              <a:gd name="connsiteX52-42351" fmla="*/ 10166 w 13816"/>
              <a:gd name="connsiteY52-42352" fmla="*/ 16499 h 17376"/>
              <a:gd name="connsiteX53-42353" fmla="*/ 10482 w 13816"/>
              <a:gd name="connsiteY53-42354" fmla="*/ 15449 h 17376"/>
              <a:gd name="connsiteX54-42355" fmla="*/ 10608 w 13816"/>
              <a:gd name="connsiteY54-42356" fmla="*/ 14870 h 17376"/>
              <a:gd name="connsiteX55-42357" fmla="*/ 10497 w 13816"/>
              <a:gd name="connsiteY55-42358" fmla="*/ 15401 h 17376"/>
              <a:gd name="connsiteX56-42359" fmla="*/ 9750 w 13816"/>
              <a:gd name="connsiteY56-42360" fmla="*/ 16939 h 17376"/>
              <a:gd name="connsiteX57-42361" fmla="*/ 10303 w 13816"/>
              <a:gd name="connsiteY57-42362" fmla="*/ 15076 h 17376"/>
              <a:gd name="connsiteX58-42363" fmla="*/ 10158 w 13816"/>
              <a:gd name="connsiteY58-42364" fmla="*/ 14496 h 17376"/>
              <a:gd name="connsiteX59-42365" fmla="*/ 10148 w 13816"/>
              <a:gd name="connsiteY59-42366" fmla="*/ 15052 h 17376"/>
              <a:gd name="connsiteX60-42367" fmla="*/ 10408 w 13816"/>
              <a:gd name="connsiteY60-42368" fmla="*/ 13974 h 17376"/>
              <a:gd name="connsiteX61-42369" fmla="*/ 10485 w 13816"/>
              <a:gd name="connsiteY61-42370" fmla="*/ 10024 h 17376"/>
              <a:gd name="connsiteX62-42371" fmla="*/ 10649 w 13816"/>
              <a:gd name="connsiteY62-42372" fmla="*/ 8335 h 17376"/>
              <a:gd name="connsiteX63-42373" fmla="*/ 10180 w 13816"/>
              <a:gd name="connsiteY63-42374" fmla="*/ 12175 h 17376"/>
              <a:gd name="connsiteX64-42375" fmla="*/ 9419 w 13816"/>
              <a:gd name="connsiteY64-42376" fmla="*/ 16070 h 17376"/>
              <a:gd name="connsiteX65-42377" fmla="*/ 9454 w 13816"/>
              <a:gd name="connsiteY65-42378" fmla="*/ 14325 h 17376"/>
              <a:gd name="connsiteX66-42379" fmla="*/ 8528 w 13816"/>
              <a:gd name="connsiteY66-42380" fmla="*/ 14484 h 17376"/>
              <a:gd name="connsiteX67-42381" fmla="*/ 9594 w 13816"/>
              <a:gd name="connsiteY67-42382" fmla="*/ 13462 h 17376"/>
              <a:gd name="connsiteX68-42383" fmla="*/ 9795 w 13816"/>
              <a:gd name="connsiteY68-42384" fmla="*/ 11851 h 17376"/>
              <a:gd name="connsiteX69-42385" fmla="*/ 8937 w 13816"/>
              <a:gd name="connsiteY69-42386" fmla="*/ 13356 h 17376"/>
              <a:gd name="connsiteX70-42387" fmla="*/ 9525 w 13816"/>
              <a:gd name="connsiteY70-42388" fmla="*/ 11442 h 17376"/>
              <a:gd name="connsiteX71-42389" fmla="*/ 9915 w 13816"/>
              <a:gd name="connsiteY71-42390" fmla="*/ 10099 h 17376"/>
              <a:gd name="connsiteX72-42391" fmla="*/ 10040 w 13816"/>
              <a:gd name="connsiteY72-42392" fmla="*/ 5442 h 17376"/>
              <a:gd name="connsiteX73-42393" fmla="*/ 8978 w 13816"/>
              <a:gd name="connsiteY73-42394" fmla="*/ 3964 h 17376"/>
              <a:gd name="connsiteX74-42395" fmla="*/ 8484 w 13816"/>
              <a:gd name="connsiteY74-42396" fmla="*/ 4537 h 17376"/>
              <a:gd name="connsiteX75-42397" fmla="*/ 7252 w 13816"/>
              <a:gd name="connsiteY75-42398" fmla="*/ 4964 h 17376"/>
              <a:gd name="connsiteX76-42399" fmla="*/ 6958 w 13816"/>
              <a:gd name="connsiteY76-42400" fmla="*/ 6450 h 17376"/>
              <a:gd name="connsiteX77-42401" fmla="*/ 6353 w 13816"/>
              <a:gd name="connsiteY77-42402" fmla="*/ 6132 h 17376"/>
              <a:gd name="connsiteX78-42403" fmla="*/ 6177 w 13816"/>
              <a:gd name="connsiteY78-42404" fmla="*/ 6663 h 17376"/>
              <a:gd name="connsiteX79-42405" fmla="*/ 5827 w 13816"/>
              <a:gd name="connsiteY79-42406" fmla="*/ 6935 h 17376"/>
              <a:gd name="connsiteX80-42407" fmla="*/ 5225 w 13816"/>
              <a:gd name="connsiteY80-42408" fmla="*/ 7260 h 17376"/>
              <a:gd name="connsiteX81-42409" fmla="*/ 5356 w 13816"/>
              <a:gd name="connsiteY81-42410" fmla="*/ 7171 h 17376"/>
              <a:gd name="connsiteX82-42411" fmla="*/ 5733 w 13816"/>
              <a:gd name="connsiteY82-42412" fmla="*/ 7016 h 17376"/>
              <a:gd name="connsiteX83-42413" fmla="*/ 5381 w 13816"/>
              <a:gd name="connsiteY83-42414" fmla="*/ 8413 h 17376"/>
              <a:gd name="connsiteX84-42415" fmla="*/ 4302 w 13816"/>
              <a:gd name="connsiteY84-42416" fmla="*/ 8344 h 17376"/>
              <a:gd name="connsiteX85-42417" fmla="*/ 3773 w 13816"/>
              <a:gd name="connsiteY85-42418" fmla="*/ 8772 h 17376"/>
              <a:gd name="connsiteX86-42419" fmla="*/ 3026 w 13816"/>
              <a:gd name="connsiteY86-42420" fmla="*/ 9010 h 17376"/>
              <a:gd name="connsiteX87-42421" fmla="*/ 1342 w 13816"/>
              <a:gd name="connsiteY87-42422" fmla="*/ 9643 h 17376"/>
              <a:gd name="connsiteX88-42423" fmla="*/ 308 w 13816"/>
              <a:gd name="connsiteY88-42424" fmla="*/ 9936 h 17376"/>
              <a:gd name="connsiteX89-42425" fmla="*/ 156 w 13816"/>
              <a:gd name="connsiteY89-42426" fmla="*/ 8790 h 17376"/>
              <a:gd name="connsiteX90-42427" fmla="*/ 135 w 13816"/>
              <a:gd name="connsiteY90-42428" fmla="*/ 6267 h 17376"/>
              <a:gd name="connsiteX0-42429" fmla="*/ 135 w 13816"/>
              <a:gd name="connsiteY0-42430" fmla="*/ 6267 h 17329"/>
              <a:gd name="connsiteX1-42431" fmla="*/ 779 w 13816"/>
              <a:gd name="connsiteY1-42432" fmla="*/ 5729 h 17329"/>
              <a:gd name="connsiteX2-42433" fmla="*/ 2207 w 13816"/>
              <a:gd name="connsiteY2-42434" fmla="*/ 5863 h 17329"/>
              <a:gd name="connsiteX3-42435" fmla="*/ 4002 w 13816"/>
              <a:gd name="connsiteY3-42436" fmla="*/ 5164 h 17329"/>
              <a:gd name="connsiteX4-42437" fmla="*/ 6333 w 13816"/>
              <a:gd name="connsiteY4-42438" fmla="*/ 3399 h 17329"/>
              <a:gd name="connsiteX5-42439" fmla="*/ 6905 w 13816"/>
              <a:gd name="connsiteY5-42440" fmla="*/ 2367 h 17329"/>
              <a:gd name="connsiteX6-42441" fmla="*/ 7079 w 13816"/>
              <a:gd name="connsiteY6-42442" fmla="*/ 2149 h 17329"/>
              <a:gd name="connsiteX7-42443" fmla="*/ 7300 w 13816"/>
              <a:gd name="connsiteY7-42444" fmla="*/ 826 h 17329"/>
              <a:gd name="connsiteX8-42445" fmla="*/ 7650 w 13816"/>
              <a:gd name="connsiteY8-42446" fmla="*/ 961 h 17329"/>
              <a:gd name="connsiteX9-42447" fmla="*/ 8006 w 13816"/>
              <a:gd name="connsiteY9-42448" fmla="*/ 1915 h 17329"/>
              <a:gd name="connsiteX10-42449" fmla="*/ 8738 w 13816"/>
              <a:gd name="connsiteY10-42450" fmla="*/ 752 h 17329"/>
              <a:gd name="connsiteX11-42451" fmla="*/ 8410 w 13816"/>
              <a:gd name="connsiteY11-42452" fmla="*/ 1546 h 17329"/>
              <a:gd name="connsiteX12-42453" fmla="*/ 9069 w 13816"/>
              <a:gd name="connsiteY12-42454" fmla="*/ 19 h 17329"/>
              <a:gd name="connsiteX13-42455" fmla="*/ 9555 w 13816"/>
              <a:gd name="connsiteY13-42456" fmla="*/ 14 h 17329"/>
              <a:gd name="connsiteX14-42457" fmla="*/ 9651 w 13816"/>
              <a:gd name="connsiteY14-42458" fmla="*/ 1200 h 17329"/>
              <a:gd name="connsiteX15-42459" fmla="*/ 11153 w 13816"/>
              <a:gd name="connsiteY15-42460" fmla="*/ 2983 h 17329"/>
              <a:gd name="connsiteX16-42461" fmla="*/ 11693 w 13816"/>
              <a:gd name="connsiteY16-42462" fmla="*/ 3664 h 17329"/>
              <a:gd name="connsiteX17-42463" fmla="*/ 12576 w 13816"/>
              <a:gd name="connsiteY17-42464" fmla="*/ 6051 h 17329"/>
              <a:gd name="connsiteX18-42465" fmla="*/ 13367 w 13816"/>
              <a:gd name="connsiteY18-42466" fmla="*/ 8807 h 17329"/>
              <a:gd name="connsiteX19-42467" fmla="*/ 13696 w 13816"/>
              <a:gd name="connsiteY19-42468" fmla="*/ 12100 h 17329"/>
              <a:gd name="connsiteX20-42469" fmla="*/ 13815 w 13816"/>
              <a:gd name="connsiteY20-42470" fmla="*/ 13260 h 17329"/>
              <a:gd name="connsiteX21-42471" fmla="*/ 13645 w 13816"/>
              <a:gd name="connsiteY21-42472" fmla="*/ 16469 h 17329"/>
              <a:gd name="connsiteX22-42473" fmla="*/ 13243 w 13816"/>
              <a:gd name="connsiteY22-42474" fmla="*/ 15298 h 17329"/>
              <a:gd name="connsiteX23-42475" fmla="*/ 12502 w 13816"/>
              <a:gd name="connsiteY23-42476" fmla="*/ 17198 h 17329"/>
              <a:gd name="connsiteX24-42477" fmla="*/ 13214 w 13816"/>
              <a:gd name="connsiteY24-42478" fmla="*/ 13308 h 17329"/>
              <a:gd name="connsiteX25-42479" fmla="*/ 12587 w 13816"/>
              <a:gd name="connsiteY25-42480" fmla="*/ 9413 h 17329"/>
              <a:gd name="connsiteX26-42481" fmla="*/ 12809 w 13816"/>
              <a:gd name="connsiteY26-42482" fmla="*/ 11616 h 17329"/>
              <a:gd name="connsiteX27-42483" fmla="*/ 13022 w 13816"/>
              <a:gd name="connsiteY27-42484" fmla="*/ 15106 h 17329"/>
              <a:gd name="connsiteX28-42485" fmla="*/ 12613 w 13816"/>
              <a:gd name="connsiteY28-42486" fmla="*/ 13252 h 17329"/>
              <a:gd name="connsiteX29-42487" fmla="*/ 12197 w 13816"/>
              <a:gd name="connsiteY29-42488" fmla="*/ 17220 h 17329"/>
              <a:gd name="connsiteX30-42489" fmla="*/ 12291 w 13816"/>
              <a:gd name="connsiteY30-42490" fmla="*/ 10366 h 17329"/>
              <a:gd name="connsiteX31-42491" fmla="*/ 11857 w 13816"/>
              <a:gd name="connsiteY31-42492" fmla="*/ 6452 h 17329"/>
              <a:gd name="connsiteX32-42493" fmla="*/ 11217 w 13816"/>
              <a:gd name="connsiteY32-42494" fmla="*/ 5108 h 17329"/>
              <a:gd name="connsiteX33-42495" fmla="*/ 11498 w 13816"/>
              <a:gd name="connsiteY33-42496" fmla="*/ 5658 h 17329"/>
              <a:gd name="connsiteX34-42497" fmla="*/ 11539 w 13816"/>
              <a:gd name="connsiteY34-42498" fmla="*/ 7113 h 17329"/>
              <a:gd name="connsiteX35-42499" fmla="*/ 11780 w 13816"/>
              <a:gd name="connsiteY35-42500" fmla="*/ 7984 h 17329"/>
              <a:gd name="connsiteX36-42501" fmla="*/ 12138 w 13816"/>
              <a:gd name="connsiteY36-42502" fmla="*/ 9938 h 17329"/>
              <a:gd name="connsiteX37-42503" fmla="*/ 11764 w 13816"/>
              <a:gd name="connsiteY37-42504" fmla="*/ 9257 h 17329"/>
              <a:gd name="connsiteX38-42505" fmla="*/ 12107 w 13816"/>
              <a:gd name="connsiteY38-42506" fmla="*/ 11970 h 17329"/>
              <a:gd name="connsiteX39-42507" fmla="*/ 12024 w 13816"/>
              <a:gd name="connsiteY39-42508" fmla="*/ 14201 h 17329"/>
              <a:gd name="connsiteX40-42509" fmla="*/ 11868 w 13816"/>
              <a:gd name="connsiteY40-42510" fmla="*/ 16611 h 17329"/>
              <a:gd name="connsiteX41-42511" fmla="*/ 11878 w 13816"/>
              <a:gd name="connsiteY41-42512" fmla="*/ 15532 h 17329"/>
              <a:gd name="connsiteX42-42513" fmla="*/ 11659 w 13816"/>
              <a:gd name="connsiteY42-42514" fmla="*/ 13325 h 17329"/>
              <a:gd name="connsiteX43-42515" fmla="*/ 11511 w 13816"/>
              <a:gd name="connsiteY43-42516" fmla="*/ 11252 h 17329"/>
              <a:gd name="connsiteX44-42517" fmla="*/ 10854 w 13816"/>
              <a:gd name="connsiteY44-42518" fmla="*/ 6212 h 17329"/>
              <a:gd name="connsiteX45-42519" fmla="*/ 11200 w 13816"/>
              <a:gd name="connsiteY45-42520" fmla="*/ 11757 h 17329"/>
              <a:gd name="connsiteX46-42521" fmla="*/ 11800 w 13816"/>
              <a:gd name="connsiteY46-42522" fmla="*/ 13041 h 17329"/>
              <a:gd name="connsiteX47-42523" fmla="*/ 11040 w 13816"/>
              <a:gd name="connsiteY47-42524" fmla="*/ 13597 h 17329"/>
              <a:gd name="connsiteX48-42525" fmla="*/ 11229 w 13816"/>
              <a:gd name="connsiteY48-42526" fmla="*/ 16746 h 17329"/>
              <a:gd name="connsiteX49-42527" fmla="*/ 10837 w 13816"/>
              <a:gd name="connsiteY49-42528" fmla="*/ 13093 h 17329"/>
              <a:gd name="connsiteX50-42529" fmla="*/ 10633 w 13816"/>
              <a:gd name="connsiteY50-42530" fmla="*/ 16705 h 17329"/>
              <a:gd name="connsiteX51-42531" fmla="*/ 10290 w 13816"/>
              <a:gd name="connsiteY51-42532" fmla="*/ 17020 h 17329"/>
              <a:gd name="connsiteX52-42533" fmla="*/ 10166 w 13816"/>
              <a:gd name="connsiteY52-42534" fmla="*/ 16499 h 17329"/>
              <a:gd name="connsiteX53-42535" fmla="*/ 10482 w 13816"/>
              <a:gd name="connsiteY53-42536" fmla="*/ 15449 h 17329"/>
              <a:gd name="connsiteX54-42537" fmla="*/ 10608 w 13816"/>
              <a:gd name="connsiteY54-42538" fmla="*/ 14870 h 17329"/>
              <a:gd name="connsiteX55-42539" fmla="*/ 10497 w 13816"/>
              <a:gd name="connsiteY55-42540" fmla="*/ 15401 h 17329"/>
              <a:gd name="connsiteX56-42541" fmla="*/ 9750 w 13816"/>
              <a:gd name="connsiteY56-42542" fmla="*/ 16939 h 17329"/>
              <a:gd name="connsiteX57-42543" fmla="*/ 10303 w 13816"/>
              <a:gd name="connsiteY57-42544" fmla="*/ 15076 h 17329"/>
              <a:gd name="connsiteX58-42545" fmla="*/ 10158 w 13816"/>
              <a:gd name="connsiteY58-42546" fmla="*/ 14496 h 17329"/>
              <a:gd name="connsiteX59-42547" fmla="*/ 10148 w 13816"/>
              <a:gd name="connsiteY59-42548" fmla="*/ 15052 h 17329"/>
              <a:gd name="connsiteX60-42549" fmla="*/ 10408 w 13816"/>
              <a:gd name="connsiteY60-42550" fmla="*/ 13974 h 17329"/>
              <a:gd name="connsiteX61-42551" fmla="*/ 10485 w 13816"/>
              <a:gd name="connsiteY61-42552" fmla="*/ 10024 h 17329"/>
              <a:gd name="connsiteX62-42553" fmla="*/ 10649 w 13816"/>
              <a:gd name="connsiteY62-42554" fmla="*/ 8335 h 17329"/>
              <a:gd name="connsiteX63-42555" fmla="*/ 10180 w 13816"/>
              <a:gd name="connsiteY63-42556" fmla="*/ 12175 h 17329"/>
              <a:gd name="connsiteX64-42557" fmla="*/ 9419 w 13816"/>
              <a:gd name="connsiteY64-42558" fmla="*/ 16070 h 17329"/>
              <a:gd name="connsiteX65-42559" fmla="*/ 9454 w 13816"/>
              <a:gd name="connsiteY65-42560" fmla="*/ 14325 h 17329"/>
              <a:gd name="connsiteX66-42561" fmla="*/ 8528 w 13816"/>
              <a:gd name="connsiteY66-42562" fmla="*/ 14484 h 17329"/>
              <a:gd name="connsiteX67-42563" fmla="*/ 9594 w 13816"/>
              <a:gd name="connsiteY67-42564" fmla="*/ 13462 h 17329"/>
              <a:gd name="connsiteX68-42565" fmla="*/ 9795 w 13816"/>
              <a:gd name="connsiteY68-42566" fmla="*/ 11851 h 17329"/>
              <a:gd name="connsiteX69-42567" fmla="*/ 8937 w 13816"/>
              <a:gd name="connsiteY69-42568" fmla="*/ 13356 h 17329"/>
              <a:gd name="connsiteX70-42569" fmla="*/ 9525 w 13816"/>
              <a:gd name="connsiteY70-42570" fmla="*/ 11442 h 17329"/>
              <a:gd name="connsiteX71-42571" fmla="*/ 9915 w 13816"/>
              <a:gd name="connsiteY71-42572" fmla="*/ 10099 h 17329"/>
              <a:gd name="connsiteX72-42573" fmla="*/ 10040 w 13816"/>
              <a:gd name="connsiteY72-42574" fmla="*/ 5442 h 17329"/>
              <a:gd name="connsiteX73-42575" fmla="*/ 8978 w 13816"/>
              <a:gd name="connsiteY73-42576" fmla="*/ 3964 h 17329"/>
              <a:gd name="connsiteX74-42577" fmla="*/ 8484 w 13816"/>
              <a:gd name="connsiteY74-42578" fmla="*/ 4537 h 17329"/>
              <a:gd name="connsiteX75-42579" fmla="*/ 7252 w 13816"/>
              <a:gd name="connsiteY75-42580" fmla="*/ 4964 h 17329"/>
              <a:gd name="connsiteX76-42581" fmla="*/ 6958 w 13816"/>
              <a:gd name="connsiteY76-42582" fmla="*/ 6450 h 17329"/>
              <a:gd name="connsiteX77-42583" fmla="*/ 6353 w 13816"/>
              <a:gd name="connsiteY77-42584" fmla="*/ 6132 h 17329"/>
              <a:gd name="connsiteX78-42585" fmla="*/ 6177 w 13816"/>
              <a:gd name="connsiteY78-42586" fmla="*/ 6663 h 17329"/>
              <a:gd name="connsiteX79-42587" fmla="*/ 5827 w 13816"/>
              <a:gd name="connsiteY79-42588" fmla="*/ 6935 h 17329"/>
              <a:gd name="connsiteX80-42589" fmla="*/ 5225 w 13816"/>
              <a:gd name="connsiteY80-42590" fmla="*/ 7260 h 17329"/>
              <a:gd name="connsiteX81-42591" fmla="*/ 5356 w 13816"/>
              <a:gd name="connsiteY81-42592" fmla="*/ 7171 h 17329"/>
              <a:gd name="connsiteX82-42593" fmla="*/ 5733 w 13816"/>
              <a:gd name="connsiteY82-42594" fmla="*/ 7016 h 17329"/>
              <a:gd name="connsiteX83-42595" fmla="*/ 5381 w 13816"/>
              <a:gd name="connsiteY83-42596" fmla="*/ 8413 h 17329"/>
              <a:gd name="connsiteX84-42597" fmla="*/ 4302 w 13816"/>
              <a:gd name="connsiteY84-42598" fmla="*/ 8344 h 17329"/>
              <a:gd name="connsiteX85-42599" fmla="*/ 3773 w 13816"/>
              <a:gd name="connsiteY85-42600" fmla="*/ 8772 h 17329"/>
              <a:gd name="connsiteX86-42601" fmla="*/ 3026 w 13816"/>
              <a:gd name="connsiteY86-42602" fmla="*/ 9010 h 17329"/>
              <a:gd name="connsiteX87-42603" fmla="*/ 1342 w 13816"/>
              <a:gd name="connsiteY87-42604" fmla="*/ 9643 h 17329"/>
              <a:gd name="connsiteX88-42605" fmla="*/ 308 w 13816"/>
              <a:gd name="connsiteY88-42606" fmla="*/ 9936 h 17329"/>
              <a:gd name="connsiteX89-42607" fmla="*/ 156 w 13816"/>
              <a:gd name="connsiteY89-42608" fmla="*/ 8790 h 17329"/>
              <a:gd name="connsiteX90-42609" fmla="*/ 135 w 13816"/>
              <a:gd name="connsiteY90-42610" fmla="*/ 6267 h 17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  <a:cxn ang="0">
                <a:pos x="connsiteX77-33265" y="connsiteY77-33266"/>
              </a:cxn>
              <a:cxn ang="0">
                <a:pos x="connsiteX78-33579" y="connsiteY78-33580"/>
              </a:cxn>
              <a:cxn ang="0">
                <a:pos x="connsiteX79-34213" y="connsiteY79-34214"/>
              </a:cxn>
              <a:cxn ang="0">
                <a:pos x="connsiteX80-34695" y="connsiteY80-34696"/>
              </a:cxn>
              <a:cxn ang="0">
                <a:pos x="connsiteX81-35021" y="connsiteY81-35022"/>
              </a:cxn>
              <a:cxn ang="0">
                <a:pos x="connsiteX82-35515" y="connsiteY82-35516"/>
              </a:cxn>
              <a:cxn ang="0">
                <a:pos x="connsiteX83-37011" y="connsiteY83-37012"/>
              </a:cxn>
              <a:cxn ang="0">
                <a:pos x="connsiteX84-37181" y="connsiteY84-37182"/>
              </a:cxn>
              <a:cxn ang="0">
                <a:pos x="connsiteX85-37863" y="connsiteY85-37864"/>
              </a:cxn>
              <a:cxn ang="0">
                <a:pos x="connsiteX86-38897" y="connsiteY86-38898"/>
              </a:cxn>
              <a:cxn ang="0">
                <a:pos x="connsiteX87-40465" y="connsiteY87-40466"/>
              </a:cxn>
              <a:cxn ang="0">
                <a:pos x="connsiteX88-41347" y="connsiteY88-41348"/>
              </a:cxn>
              <a:cxn ang="0">
                <a:pos x="connsiteX89-41705" y="connsiteY89-41706"/>
              </a:cxn>
              <a:cxn ang="0">
                <a:pos x="connsiteX90-42427" y="connsiteY90-42428"/>
              </a:cxn>
            </a:cxnLst>
            <a:rect l="l" t="t" r="r" b="b"/>
            <a:pathLst>
              <a:path w="13816" h="17329">
                <a:moveTo>
                  <a:pt x="135" y="6267"/>
                </a:moveTo>
                <a:cubicBezTo>
                  <a:pt x="234" y="5839"/>
                  <a:pt x="400" y="5920"/>
                  <a:pt x="779" y="5729"/>
                </a:cubicBezTo>
                <a:cubicBezTo>
                  <a:pt x="1158" y="5538"/>
                  <a:pt x="1666" y="6040"/>
                  <a:pt x="2207" y="5863"/>
                </a:cubicBezTo>
                <a:cubicBezTo>
                  <a:pt x="2749" y="5687"/>
                  <a:pt x="3314" y="5575"/>
                  <a:pt x="4002" y="5164"/>
                </a:cubicBezTo>
                <a:cubicBezTo>
                  <a:pt x="4690" y="4753"/>
                  <a:pt x="5849" y="3865"/>
                  <a:pt x="6333" y="3399"/>
                </a:cubicBezTo>
                <a:cubicBezTo>
                  <a:pt x="6817" y="2933"/>
                  <a:pt x="6749" y="2684"/>
                  <a:pt x="6905" y="2367"/>
                </a:cubicBezTo>
                <a:cubicBezTo>
                  <a:pt x="7061" y="2050"/>
                  <a:pt x="7019" y="2170"/>
                  <a:pt x="7079" y="2149"/>
                </a:cubicBezTo>
                <a:cubicBezTo>
                  <a:pt x="7139" y="2128"/>
                  <a:pt x="7251" y="757"/>
                  <a:pt x="7300" y="826"/>
                </a:cubicBezTo>
                <a:cubicBezTo>
                  <a:pt x="7349" y="895"/>
                  <a:pt x="7507" y="1077"/>
                  <a:pt x="7650" y="961"/>
                </a:cubicBezTo>
                <a:cubicBezTo>
                  <a:pt x="7793" y="845"/>
                  <a:pt x="7798" y="2032"/>
                  <a:pt x="8006" y="1915"/>
                </a:cubicBezTo>
                <a:cubicBezTo>
                  <a:pt x="8214" y="1799"/>
                  <a:pt x="8671" y="813"/>
                  <a:pt x="8738" y="752"/>
                </a:cubicBezTo>
                <a:cubicBezTo>
                  <a:pt x="8805" y="691"/>
                  <a:pt x="8367" y="1541"/>
                  <a:pt x="8410" y="1546"/>
                </a:cubicBezTo>
                <a:cubicBezTo>
                  <a:pt x="8453" y="1551"/>
                  <a:pt x="8949" y="70"/>
                  <a:pt x="9069" y="19"/>
                </a:cubicBezTo>
                <a:cubicBezTo>
                  <a:pt x="9189" y="-32"/>
                  <a:pt x="9439" y="34"/>
                  <a:pt x="9555" y="14"/>
                </a:cubicBezTo>
                <a:cubicBezTo>
                  <a:pt x="9671" y="-6"/>
                  <a:pt x="9399" y="784"/>
                  <a:pt x="9651" y="1200"/>
                </a:cubicBezTo>
                <a:cubicBezTo>
                  <a:pt x="9903" y="1616"/>
                  <a:pt x="10813" y="2572"/>
                  <a:pt x="11153" y="2983"/>
                </a:cubicBezTo>
                <a:cubicBezTo>
                  <a:pt x="11493" y="3394"/>
                  <a:pt x="11442" y="3074"/>
                  <a:pt x="11693" y="3664"/>
                </a:cubicBezTo>
                <a:cubicBezTo>
                  <a:pt x="11944" y="4254"/>
                  <a:pt x="12353" y="5226"/>
                  <a:pt x="12576" y="6051"/>
                </a:cubicBezTo>
                <a:cubicBezTo>
                  <a:pt x="12799" y="6876"/>
                  <a:pt x="13216" y="7802"/>
                  <a:pt x="13367" y="8807"/>
                </a:cubicBezTo>
                <a:cubicBezTo>
                  <a:pt x="13723" y="9891"/>
                  <a:pt x="13600" y="10692"/>
                  <a:pt x="13696" y="12100"/>
                </a:cubicBezTo>
                <a:cubicBezTo>
                  <a:pt x="13759" y="12838"/>
                  <a:pt x="13795" y="12430"/>
                  <a:pt x="13815" y="13260"/>
                </a:cubicBezTo>
                <a:cubicBezTo>
                  <a:pt x="13835" y="14090"/>
                  <a:pt x="13697" y="16154"/>
                  <a:pt x="13645" y="16469"/>
                </a:cubicBezTo>
                <a:cubicBezTo>
                  <a:pt x="13593" y="16784"/>
                  <a:pt x="13475" y="15565"/>
                  <a:pt x="13243" y="15298"/>
                </a:cubicBezTo>
                <a:cubicBezTo>
                  <a:pt x="13162" y="15211"/>
                  <a:pt x="12530" y="17580"/>
                  <a:pt x="12502" y="17198"/>
                </a:cubicBezTo>
                <a:cubicBezTo>
                  <a:pt x="12406" y="17379"/>
                  <a:pt x="13308" y="14450"/>
                  <a:pt x="13214" y="13308"/>
                </a:cubicBezTo>
                <a:cubicBezTo>
                  <a:pt x="13120" y="12166"/>
                  <a:pt x="12671" y="9690"/>
                  <a:pt x="12587" y="9413"/>
                </a:cubicBezTo>
                <a:cubicBezTo>
                  <a:pt x="12503" y="9136"/>
                  <a:pt x="12784" y="10960"/>
                  <a:pt x="12809" y="11616"/>
                </a:cubicBezTo>
                <a:cubicBezTo>
                  <a:pt x="12834" y="12272"/>
                  <a:pt x="13034" y="14585"/>
                  <a:pt x="13022" y="15106"/>
                </a:cubicBezTo>
                <a:cubicBezTo>
                  <a:pt x="13010" y="15627"/>
                  <a:pt x="12652" y="12864"/>
                  <a:pt x="12613" y="13252"/>
                </a:cubicBezTo>
                <a:cubicBezTo>
                  <a:pt x="12574" y="13640"/>
                  <a:pt x="12316" y="18076"/>
                  <a:pt x="12197" y="17220"/>
                </a:cubicBezTo>
                <a:cubicBezTo>
                  <a:pt x="12122" y="16542"/>
                  <a:pt x="12502" y="12086"/>
                  <a:pt x="12291" y="10366"/>
                </a:cubicBezTo>
                <a:cubicBezTo>
                  <a:pt x="12196" y="8858"/>
                  <a:pt x="12010" y="7392"/>
                  <a:pt x="11857" y="6452"/>
                </a:cubicBezTo>
                <a:cubicBezTo>
                  <a:pt x="11704" y="5512"/>
                  <a:pt x="11305" y="5246"/>
                  <a:pt x="11217" y="5108"/>
                </a:cubicBezTo>
                <a:cubicBezTo>
                  <a:pt x="11129" y="4970"/>
                  <a:pt x="11444" y="5324"/>
                  <a:pt x="11498" y="5658"/>
                </a:cubicBezTo>
                <a:cubicBezTo>
                  <a:pt x="11552" y="5992"/>
                  <a:pt x="11464" y="6720"/>
                  <a:pt x="11539" y="7113"/>
                </a:cubicBezTo>
                <a:cubicBezTo>
                  <a:pt x="11614" y="7506"/>
                  <a:pt x="11736" y="7773"/>
                  <a:pt x="11780" y="7984"/>
                </a:cubicBezTo>
                <a:cubicBezTo>
                  <a:pt x="11824" y="8195"/>
                  <a:pt x="12141" y="9726"/>
                  <a:pt x="12138" y="9938"/>
                </a:cubicBezTo>
                <a:cubicBezTo>
                  <a:pt x="12135" y="10150"/>
                  <a:pt x="11786" y="8925"/>
                  <a:pt x="11764" y="9257"/>
                </a:cubicBezTo>
                <a:cubicBezTo>
                  <a:pt x="11742" y="9589"/>
                  <a:pt x="12064" y="11146"/>
                  <a:pt x="12107" y="11970"/>
                </a:cubicBezTo>
                <a:cubicBezTo>
                  <a:pt x="12150" y="12794"/>
                  <a:pt x="12047" y="13421"/>
                  <a:pt x="12024" y="14201"/>
                </a:cubicBezTo>
                <a:cubicBezTo>
                  <a:pt x="12001" y="14981"/>
                  <a:pt x="11892" y="16389"/>
                  <a:pt x="11868" y="16611"/>
                </a:cubicBezTo>
                <a:cubicBezTo>
                  <a:pt x="11844" y="16833"/>
                  <a:pt x="11913" y="16080"/>
                  <a:pt x="11878" y="15532"/>
                </a:cubicBezTo>
                <a:cubicBezTo>
                  <a:pt x="11843" y="14984"/>
                  <a:pt x="11720" y="14038"/>
                  <a:pt x="11659" y="13325"/>
                </a:cubicBezTo>
                <a:cubicBezTo>
                  <a:pt x="11568" y="12490"/>
                  <a:pt x="11645" y="12437"/>
                  <a:pt x="11511" y="11252"/>
                </a:cubicBezTo>
                <a:cubicBezTo>
                  <a:pt x="11377" y="10067"/>
                  <a:pt x="10922" y="6123"/>
                  <a:pt x="10854" y="6212"/>
                </a:cubicBezTo>
                <a:cubicBezTo>
                  <a:pt x="10786" y="6301"/>
                  <a:pt x="11125" y="10680"/>
                  <a:pt x="11200" y="11757"/>
                </a:cubicBezTo>
                <a:cubicBezTo>
                  <a:pt x="11275" y="12834"/>
                  <a:pt x="11767" y="12620"/>
                  <a:pt x="11800" y="13041"/>
                </a:cubicBezTo>
                <a:cubicBezTo>
                  <a:pt x="11833" y="13462"/>
                  <a:pt x="11052" y="12919"/>
                  <a:pt x="11040" y="13597"/>
                </a:cubicBezTo>
                <a:cubicBezTo>
                  <a:pt x="11362" y="14233"/>
                  <a:pt x="11279" y="16593"/>
                  <a:pt x="11229" y="16746"/>
                </a:cubicBezTo>
                <a:cubicBezTo>
                  <a:pt x="11179" y="16899"/>
                  <a:pt x="10939" y="13346"/>
                  <a:pt x="10837" y="13093"/>
                </a:cubicBezTo>
                <a:cubicBezTo>
                  <a:pt x="10735" y="12840"/>
                  <a:pt x="10779" y="16268"/>
                  <a:pt x="10633" y="16705"/>
                </a:cubicBezTo>
                <a:cubicBezTo>
                  <a:pt x="10487" y="17142"/>
                  <a:pt x="10350" y="17052"/>
                  <a:pt x="10290" y="17020"/>
                </a:cubicBezTo>
                <a:cubicBezTo>
                  <a:pt x="10230" y="16988"/>
                  <a:pt x="10126" y="16701"/>
                  <a:pt x="10166" y="16499"/>
                </a:cubicBezTo>
                <a:cubicBezTo>
                  <a:pt x="10206" y="16297"/>
                  <a:pt x="10437" y="15716"/>
                  <a:pt x="10482" y="15449"/>
                </a:cubicBezTo>
                <a:cubicBezTo>
                  <a:pt x="10527" y="15182"/>
                  <a:pt x="10555" y="14934"/>
                  <a:pt x="10608" y="14870"/>
                </a:cubicBezTo>
                <a:cubicBezTo>
                  <a:pt x="10661" y="14806"/>
                  <a:pt x="10385" y="15924"/>
                  <a:pt x="10497" y="15401"/>
                </a:cubicBezTo>
                <a:cubicBezTo>
                  <a:pt x="10609" y="14878"/>
                  <a:pt x="9757" y="17201"/>
                  <a:pt x="9750" y="16939"/>
                </a:cubicBezTo>
                <a:cubicBezTo>
                  <a:pt x="9743" y="16677"/>
                  <a:pt x="10333" y="15026"/>
                  <a:pt x="10303" y="15076"/>
                </a:cubicBezTo>
                <a:cubicBezTo>
                  <a:pt x="10273" y="15126"/>
                  <a:pt x="10115" y="14785"/>
                  <a:pt x="10158" y="14496"/>
                </a:cubicBezTo>
                <a:cubicBezTo>
                  <a:pt x="10201" y="14207"/>
                  <a:pt x="10093" y="15354"/>
                  <a:pt x="10148" y="15052"/>
                </a:cubicBezTo>
                <a:cubicBezTo>
                  <a:pt x="10203" y="14750"/>
                  <a:pt x="10344" y="14798"/>
                  <a:pt x="10408" y="13974"/>
                </a:cubicBezTo>
                <a:cubicBezTo>
                  <a:pt x="10472" y="13150"/>
                  <a:pt x="10445" y="10964"/>
                  <a:pt x="10485" y="10024"/>
                </a:cubicBezTo>
                <a:cubicBezTo>
                  <a:pt x="10525" y="9084"/>
                  <a:pt x="10719" y="7963"/>
                  <a:pt x="10649" y="8335"/>
                </a:cubicBezTo>
                <a:cubicBezTo>
                  <a:pt x="10579" y="8707"/>
                  <a:pt x="10407" y="11010"/>
                  <a:pt x="10180" y="12175"/>
                </a:cubicBezTo>
                <a:cubicBezTo>
                  <a:pt x="9953" y="13340"/>
                  <a:pt x="9619" y="15491"/>
                  <a:pt x="9419" y="16070"/>
                </a:cubicBezTo>
                <a:cubicBezTo>
                  <a:pt x="9219" y="16649"/>
                  <a:pt x="9603" y="14589"/>
                  <a:pt x="9454" y="14325"/>
                </a:cubicBezTo>
                <a:cubicBezTo>
                  <a:pt x="9306" y="14061"/>
                  <a:pt x="8426" y="14848"/>
                  <a:pt x="8528" y="14484"/>
                </a:cubicBezTo>
                <a:cubicBezTo>
                  <a:pt x="8630" y="14120"/>
                  <a:pt x="9538" y="13912"/>
                  <a:pt x="9594" y="13462"/>
                </a:cubicBezTo>
                <a:cubicBezTo>
                  <a:pt x="9650" y="13012"/>
                  <a:pt x="9921" y="11833"/>
                  <a:pt x="9795" y="11851"/>
                </a:cubicBezTo>
                <a:cubicBezTo>
                  <a:pt x="9669" y="11869"/>
                  <a:pt x="8848" y="13786"/>
                  <a:pt x="8937" y="13356"/>
                </a:cubicBezTo>
                <a:cubicBezTo>
                  <a:pt x="9026" y="12926"/>
                  <a:pt x="9358" y="11973"/>
                  <a:pt x="9525" y="11442"/>
                </a:cubicBezTo>
                <a:cubicBezTo>
                  <a:pt x="9692" y="10911"/>
                  <a:pt x="9731" y="11070"/>
                  <a:pt x="9915" y="10099"/>
                </a:cubicBezTo>
                <a:cubicBezTo>
                  <a:pt x="9894" y="8780"/>
                  <a:pt x="10215" y="6536"/>
                  <a:pt x="10040" y="5442"/>
                </a:cubicBezTo>
                <a:cubicBezTo>
                  <a:pt x="9865" y="4348"/>
                  <a:pt x="9237" y="4115"/>
                  <a:pt x="8978" y="3964"/>
                </a:cubicBezTo>
                <a:cubicBezTo>
                  <a:pt x="8719" y="3813"/>
                  <a:pt x="8847" y="4295"/>
                  <a:pt x="8484" y="4537"/>
                </a:cubicBezTo>
                <a:cubicBezTo>
                  <a:pt x="8121" y="4779"/>
                  <a:pt x="7478" y="4540"/>
                  <a:pt x="7252" y="4964"/>
                </a:cubicBezTo>
                <a:cubicBezTo>
                  <a:pt x="6786" y="5465"/>
                  <a:pt x="7071" y="6269"/>
                  <a:pt x="6958" y="6450"/>
                </a:cubicBezTo>
                <a:cubicBezTo>
                  <a:pt x="6845" y="6631"/>
                  <a:pt x="6441" y="5991"/>
                  <a:pt x="6353" y="6132"/>
                </a:cubicBezTo>
                <a:cubicBezTo>
                  <a:pt x="6265" y="6273"/>
                  <a:pt x="6265" y="6549"/>
                  <a:pt x="6177" y="6663"/>
                </a:cubicBezTo>
                <a:cubicBezTo>
                  <a:pt x="6089" y="6777"/>
                  <a:pt x="6003" y="6828"/>
                  <a:pt x="5827" y="6935"/>
                </a:cubicBezTo>
                <a:cubicBezTo>
                  <a:pt x="5651" y="7042"/>
                  <a:pt x="5401" y="7351"/>
                  <a:pt x="5225" y="7260"/>
                </a:cubicBezTo>
                <a:cubicBezTo>
                  <a:pt x="5049" y="7169"/>
                  <a:pt x="5271" y="7212"/>
                  <a:pt x="5356" y="7171"/>
                </a:cubicBezTo>
                <a:cubicBezTo>
                  <a:pt x="5441" y="7130"/>
                  <a:pt x="5833" y="6771"/>
                  <a:pt x="5733" y="7016"/>
                </a:cubicBezTo>
                <a:cubicBezTo>
                  <a:pt x="5633" y="7261"/>
                  <a:pt x="5453" y="8289"/>
                  <a:pt x="5381" y="8413"/>
                </a:cubicBezTo>
                <a:cubicBezTo>
                  <a:pt x="5310" y="8538"/>
                  <a:pt x="4757" y="8164"/>
                  <a:pt x="4302" y="8344"/>
                </a:cubicBezTo>
                <a:cubicBezTo>
                  <a:pt x="4046" y="8550"/>
                  <a:pt x="3966" y="8703"/>
                  <a:pt x="3773" y="8772"/>
                </a:cubicBezTo>
                <a:cubicBezTo>
                  <a:pt x="3580" y="8841"/>
                  <a:pt x="3417" y="8841"/>
                  <a:pt x="3026" y="9010"/>
                </a:cubicBezTo>
                <a:cubicBezTo>
                  <a:pt x="2635" y="9179"/>
                  <a:pt x="1736" y="9376"/>
                  <a:pt x="1342" y="9643"/>
                </a:cubicBezTo>
                <a:cubicBezTo>
                  <a:pt x="948" y="9910"/>
                  <a:pt x="553" y="10033"/>
                  <a:pt x="308" y="9936"/>
                </a:cubicBezTo>
                <a:cubicBezTo>
                  <a:pt x="63" y="9839"/>
                  <a:pt x="218" y="9278"/>
                  <a:pt x="156" y="8790"/>
                </a:cubicBezTo>
                <a:cubicBezTo>
                  <a:pt x="335" y="8303"/>
                  <a:pt x="-252" y="6686"/>
                  <a:pt x="135" y="626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528176" y="4778679"/>
            <a:ext cx="9153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充血</a:t>
            </a:r>
            <a:endParaRPr lang="zh-CN" altLang="en-US" sz="2800" dirty="0"/>
          </a:p>
        </p:txBody>
      </p:sp>
      <p:sp>
        <p:nvSpPr>
          <p:cNvPr id="38" name="文本框 37"/>
          <p:cNvSpPr txBox="1"/>
          <p:nvPr/>
        </p:nvSpPr>
        <p:spPr>
          <a:xfrm>
            <a:off x="5685169" y="4778619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/>
              <a:t>正常</a:t>
            </a:r>
            <a:endParaRPr lang="zh-CN" altLang="en-US" sz="28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964747" y="4828784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/>
              <a:t>淤血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bd89060a-e53c-4d12-89bc-9039376f22fc}"/>
  <p:tag name="TABLE_ENDDRAG_ORIGIN_RECT" val="751*399"/>
  <p:tag name="TABLE_ENDDRAG_RECT" val="151*93*751*399"/>
</p:tagLst>
</file>

<file path=ppt/tags/tag64.xml><?xml version="1.0" encoding="utf-8"?>
<p:tagLst xmlns:p="http://schemas.openxmlformats.org/presentationml/2006/main">
  <p:tag name="COMMONDATA" val="eyJoZGlkIjoiZGI1NmM2ZjRiZTM3YjQ0ZDU3N2ZhN2Q2NDFkMGJhNG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0</TotalTime>
  <Words>421</Words>
  <Application>WPS 演示</Application>
  <PresentationFormat>宽屏</PresentationFormat>
  <Paragraphs>86</Paragraphs>
  <Slides>11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等线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淤血的原因</vt:lpstr>
      <vt:lpstr>PowerPoint 演示文稿</vt:lpstr>
      <vt:lpstr>淤血的病理变化</vt:lpstr>
      <vt:lpstr>淤血的后果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局部血液循环障碍</dc:title>
  <dc:creator>唐 勤彩</dc:creator>
  <cp:lastModifiedBy>顿耀艳</cp:lastModifiedBy>
  <cp:revision>451</cp:revision>
  <dcterms:created xsi:type="dcterms:W3CDTF">2020-07-29T07:38:00Z</dcterms:created>
  <dcterms:modified xsi:type="dcterms:W3CDTF">2022-08-26T01:49:34Z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6EED9D6E36E84DF49D01446A1DA9BED7</vt:lpwstr>
  </property>
  <property fmtid="{D5CDD505-2E9C-101B-9397-08002B2CF9AE}" pid="3" name="KSOProductBuildVer">
    <vt:lpwstr>2052-11.1.0.12313</vt:lpwstr>
  </property>
</Properties>
</file>