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35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2.svg" ContentType="image/svg+xml"/>
  <Override PartName="/ppt/media/image16.svg" ContentType="image/svg+xml"/>
  <Override PartName="/ppt/media/image18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6.svg" ContentType="image/svg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6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35" r:id="rId4"/>
    <p:sldId id="277" r:id="rId5"/>
    <p:sldId id="281" r:id="rId6"/>
    <p:sldId id="262" r:id="rId7"/>
    <p:sldId id="290" r:id="rId8"/>
    <p:sldId id="282" r:id="rId9"/>
    <p:sldId id="291" r:id="rId10"/>
    <p:sldId id="292" r:id="rId11"/>
    <p:sldId id="293" r:id="rId12"/>
    <p:sldId id="294" r:id="rId13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EBEBE"/>
    <a:srgbClr val="FFBA55"/>
    <a:srgbClr val="0061AE"/>
    <a:srgbClr val="DCDCDC"/>
    <a:srgbClr val="F0F0F0"/>
    <a:srgbClr val="E6E6E6"/>
    <a:srgbClr val="C8C8C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0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36.xml"/><Relationship Id="rId18" Type="http://schemas.openxmlformats.org/officeDocument/2006/relationships/customXml" Target="../customXml/item1.xml"/><Relationship Id="rId17" Type="http://schemas.openxmlformats.org/officeDocument/2006/relationships/customXmlProps" Target="../customXml/itemProps135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2.png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image" Target="../media/image3.png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1.jpeg"/><Relationship Id="rId2" Type="http://schemas.openxmlformats.org/officeDocument/2006/relationships/tags" Target="../tags/tag9.xml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image" Target="../media/image4.jpeg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image" Target="../media/image1.jpeg"/><Relationship Id="rId2" Type="http://schemas.openxmlformats.org/officeDocument/2006/relationships/tags" Target="../tags/tag22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两院整合图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635" y="0"/>
            <a:ext cx="12191365" cy="6858635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 descr="4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08000" y="5704205"/>
            <a:ext cx="3968750" cy="7435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0" y="-12700"/>
            <a:ext cx="12230100" cy="736600"/>
          </a:xfrm>
          <a:prstGeom prst="rect">
            <a:avLst/>
          </a:prstGeom>
          <a:solidFill>
            <a:srgbClr val="0061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4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277350" y="122555"/>
            <a:ext cx="2552700" cy="478790"/>
          </a:xfrm>
          <a:prstGeom prst="rect">
            <a:avLst/>
          </a:prstGeom>
        </p:spPr>
      </p:pic>
      <p:sp>
        <p:nvSpPr>
          <p:cNvPr id="32" name="椭圆 31"/>
          <p:cNvSpPr/>
          <p:nvPr userDrawn="1">
            <p:custDataLst>
              <p:tags r:id="rId5"/>
            </p:custDataLst>
          </p:nvPr>
        </p:nvSpPr>
        <p:spPr>
          <a:xfrm>
            <a:off x="1568450" y="2103755"/>
            <a:ext cx="3030855" cy="3030855"/>
          </a:xfrm>
          <a:prstGeom prst="ellipse">
            <a:avLst/>
          </a:prstGeom>
          <a:solidFill>
            <a:srgbClr val="0061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 userDrawn="1">
            <p:custDataLst>
              <p:tags r:id="rId6"/>
            </p:custDataLst>
          </p:nvPr>
        </p:nvSpPr>
        <p:spPr>
          <a:xfrm>
            <a:off x="2382838" y="3006725"/>
            <a:ext cx="1402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4800" b="1">
                <a:solidFill>
                  <a:schemeClr val="bg1"/>
                </a:solidFill>
              </a:rPr>
              <a:t>目录</a:t>
            </a:r>
            <a:endParaRPr lang="zh-CN" altLang="en-US" sz="4800" b="1">
              <a:solidFill>
                <a:schemeClr val="bg1"/>
              </a:solidFill>
            </a:endParaRPr>
          </a:p>
        </p:txBody>
      </p:sp>
      <p:sp>
        <p:nvSpPr>
          <p:cNvPr id="34" name="文本框 33"/>
          <p:cNvSpPr txBox="1"/>
          <p:nvPr userDrawn="1">
            <p:custDataLst>
              <p:tags r:id="rId7"/>
            </p:custDataLst>
          </p:nvPr>
        </p:nvSpPr>
        <p:spPr>
          <a:xfrm>
            <a:off x="2434273" y="3836670"/>
            <a:ext cx="129921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1600" b="1">
                <a:solidFill>
                  <a:schemeClr val="bg1"/>
                </a:solidFill>
              </a:rPr>
              <a:t>CONTENTS</a:t>
            </a:r>
            <a:endParaRPr lang="en-US" altLang="zh-CN" sz="16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两院整合图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635" y="0"/>
            <a:ext cx="12191365" cy="6858635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 userDrawn="1">
            <p:custDataLst>
              <p:tags r:id="rId5"/>
            </p:custDataLst>
          </p:nvPr>
        </p:nvSpPr>
        <p:spPr>
          <a:xfrm>
            <a:off x="913838" y="1703013"/>
            <a:ext cx="10611966" cy="3484950"/>
          </a:xfrm>
          <a:custGeom>
            <a:avLst/>
            <a:gdLst>
              <a:gd name="connsiteX0" fmla="*/ 1742476 w 10611966"/>
              <a:gd name="connsiteY0" fmla="*/ 0 h 3484950"/>
              <a:gd name="connsiteX1" fmla="*/ 3287029 w 10611966"/>
              <a:gd name="connsiteY1" fmla="*/ 935111 h 3484950"/>
              <a:gd name="connsiteX2" fmla="*/ 3289617 w 10611966"/>
              <a:gd name="connsiteY2" fmla="*/ 941157 h 3484950"/>
              <a:gd name="connsiteX3" fmla="*/ 10611966 w 10611966"/>
              <a:gd name="connsiteY3" fmla="*/ 941157 h 3484950"/>
              <a:gd name="connsiteX4" fmla="*/ 10611966 w 10611966"/>
              <a:gd name="connsiteY4" fmla="*/ 2574808 h 3484950"/>
              <a:gd name="connsiteX5" fmla="*/ 3271396 w 10611966"/>
              <a:gd name="connsiteY5" fmla="*/ 2574808 h 3484950"/>
              <a:gd name="connsiteX6" fmla="*/ 3145009 w 10611966"/>
              <a:gd name="connsiteY6" fmla="*/ 2776659 h 3484950"/>
              <a:gd name="connsiteX7" fmla="*/ 1742476 w 10611966"/>
              <a:gd name="connsiteY7" fmla="*/ 3484950 h 3484950"/>
              <a:gd name="connsiteX8" fmla="*/ 0 w 10611966"/>
              <a:gd name="connsiteY8" fmla="*/ 1742475 h 3484950"/>
              <a:gd name="connsiteX9" fmla="*/ 1742476 w 10611966"/>
              <a:gd name="connsiteY9" fmla="*/ 0 h 348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11966" h="3484950">
                <a:moveTo>
                  <a:pt x="1742476" y="0"/>
                </a:moveTo>
                <a:cubicBezTo>
                  <a:pt x="2413467" y="0"/>
                  <a:pt x="2995878" y="379263"/>
                  <a:pt x="3287029" y="935111"/>
                </a:cubicBezTo>
                <a:lnTo>
                  <a:pt x="3289617" y="941157"/>
                </a:lnTo>
                <a:lnTo>
                  <a:pt x="10611966" y="941157"/>
                </a:lnTo>
                <a:lnTo>
                  <a:pt x="10611966" y="2574808"/>
                </a:lnTo>
                <a:lnTo>
                  <a:pt x="3271396" y="2574808"/>
                </a:lnTo>
                <a:lnTo>
                  <a:pt x="3145009" y="2776659"/>
                </a:lnTo>
                <a:cubicBezTo>
                  <a:pt x="2827667" y="3206311"/>
                  <a:pt x="2317611" y="3484950"/>
                  <a:pt x="1742476" y="3484950"/>
                </a:cubicBezTo>
                <a:cubicBezTo>
                  <a:pt x="780134" y="3484950"/>
                  <a:pt x="0" y="2704823"/>
                  <a:pt x="0" y="1742475"/>
                </a:cubicBezTo>
                <a:cubicBezTo>
                  <a:pt x="0" y="780133"/>
                  <a:pt x="780134" y="0"/>
                  <a:pt x="1742476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242773" y="1236990"/>
            <a:ext cx="4749995" cy="4671962"/>
            <a:chOff x="912813" y="1268414"/>
            <a:chExt cx="4749995" cy="4671962"/>
          </a:xfrm>
        </p:grpSpPr>
        <p:sp>
          <p:nvSpPr>
            <p:cNvPr id="8" name="任意多边形 7"/>
            <p:cNvSpPr/>
            <p:nvPr>
              <p:custDataLst>
                <p:tags r:id="rId6"/>
              </p:custDataLst>
            </p:nvPr>
          </p:nvSpPr>
          <p:spPr>
            <a:xfrm rot="3198000">
              <a:off x="1081676" y="2251969"/>
              <a:ext cx="715976" cy="1053702"/>
            </a:xfrm>
            <a:custGeom>
              <a:avLst/>
              <a:gdLst>
                <a:gd name="connsiteX0" fmla="*/ 0 w 667469"/>
                <a:gd name="connsiteY0" fmla="*/ 488662 h 982315"/>
                <a:gd name="connsiteX1" fmla="*/ 335082 w 667469"/>
                <a:gd name="connsiteY1" fmla="*/ 0 h 982315"/>
                <a:gd name="connsiteX2" fmla="*/ 670163 w 667469"/>
                <a:gd name="connsiteY2" fmla="*/ 488662 h 982315"/>
                <a:gd name="connsiteX3" fmla="*/ 335082 w 667469"/>
                <a:gd name="connsiteY3" fmla="*/ 984306 h 982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0" t="0" r="0" b="0"/>
              <a:pathLst>
                <a:path w="667469" h="982315">
                  <a:moveTo>
                    <a:pt x="65302" y="0"/>
                  </a:moveTo>
                  <a:cubicBezTo>
                    <a:pt x="165156" y="370326"/>
                    <a:pt x="379257" y="693778"/>
                    <a:pt x="667469" y="930225"/>
                  </a:cubicBezTo>
                  <a:lnTo>
                    <a:pt x="623759" y="982315"/>
                  </a:lnTo>
                  <a:cubicBezTo>
                    <a:pt x="325399" y="737336"/>
                    <a:pt x="103675" y="402447"/>
                    <a:pt x="0" y="19056"/>
                  </a:cubicBezTo>
                  <a:lnTo>
                    <a:pt x="65302" y="0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7600" cap="flat">
              <a:noFill/>
              <a:bevel/>
            </a:ln>
          </p:spPr>
        </p:sp>
        <p:sp>
          <p:nvSpPr>
            <p:cNvPr id="12" name="任意多边形 11"/>
            <p:cNvSpPr/>
            <p:nvPr>
              <p:custDataLst>
                <p:tags r:id="rId7"/>
              </p:custDataLst>
            </p:nvPr>
          </p:nvSpPr>
          <p:spPr>
            <a:xfrm>
              <a:off x="1486454" y="1624099"/>
              <a:ext cx="3672137" cy="3672135"/>
            </a:xfrm>
            <a:custGeom>
              <a:avLst/>
              <a:gdLst/>
              <a:ahLst/>
              <a:cxnLst/>
              <a:rect l="0" t="0" r="0" b="0"/>
              <a:pathLst>
                <a:path w="3423352" h="3423352">
                  <a:moveTo>
                    <a:pt x="0" y="1711672"/>
                  </a:moveTo>
                  <a:cubicBezTo>
                    <a:pt x="0" y="766346"/>
                    <a:pt x="766346" y="0"/>
                    <a:pt x="1711672" y="0"/>
                  </a:cubicBezTo>
                  <a:cubicBezTo>
                    <a:pt x="2657006" y="0"/>
                    <a:pt x="3423352" y="766346"/>
                    <a:pt x="3423352" y="1711672"/>
                  </a:cubicBezTo>
                  <a:cubicBezTo>
                    <a:pt x="3423352" y="2657006"/>
                    <a:pt x="2657006" y="3423352"/>
                    <a:pt x="1711672" y="3423352"/>
                  </a:cubicBezTo>
                  <a:cubicBezTo>
                    <a:pt x="766346" y="3423352"/>
                    <a:pt x="0" y="2657006"/>
                    <a:pt x="0" y="1711672"/>
                  </a:cubicBezTo>
                  <a:close/>
                </a:path>
              </a:pathLst>
            </a:custGeom>
            <a:noFill/>
            <a:ln w="19050" cap="flat">
              <a:solidFill>
                <a:schemeClr val="bg1">
                  <a:lumMod val="85000"/>
                </a:schemeClr>
              </a:solidFill>
              <a:bevel/>
            </a:ln>
          </p:spPr>
        </p:sp>
        <p:sp>
          <p:nvSpPr>
            <p:cNvPr id="13" name="任意多边形 12"/>
            <p:cNvSpPr/>
            <p:nvPr>
              <p:custDataLst>
                <p:tags r:id="rId8"/>
              </p:custDataLst>
            </p:nvPr>
          </p:nvSpPr>
          <p:spPr>
            <a:xfrm>
              <a:off x="4074780" y="3445488"/>
              <a:ext cx="1462607" cy="2094736"/>
            </a:xfrm>
            <a:custGeom>
              <a:avLst/>
              <a:gdLst>
                <a:gd name="connsiteX0" fmla="*/ 0 w 1363516"/>
                <a:gd name="connsiteY0" fmla="*/ 978500 h 1952820"/>
                <a:gd name="connsiteX1" fmla="*/ 680094 w 1363516"/>
                <a:gd name="connsiteY1" fmla="*/ 0 h 1952820"/>
                <a:gd name="connsiteX2" fmla="*/ 1360187 w 1363516"/>
                <a:gd name="connsiteY2" fmla="*/ 978500 h 1952820"/>
                <a:gd name="connsiteX3" fmla="*/ 680094 w 1363516"/>
                <a:gd name="connsiteY3" fmla="*/ 1950069 h 195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0" t="0" r="0" b="0"/>
              <a:pathLst>
                <a:path w="1363516" h="1952820">
                  <a:moveTo>
                    <a:pt x="882048" y="1379309"/>
                  </a:moveTo>
                  <a:cubicBezTo>
                    <a:pt x="646172" y="1651617"/>
                    <a:pt x="352045" y="1843608"/>
                    <a:pt x="34220" y="1952820"/>
                  </a:cubicBezTo>
                  <a:lnTo>
                    <a:pt x="0" y="1825110"/>
                  </a:lnTo>
                  <a:cubicBezTo>
                    <a:pt x="293220" y="1722700"/>
                    <a:pt x="564448" y="1544571"/>
                    <a:pt x="782390" y="1292980"/>
                  </a:cubicBezTo>
                  <a:cubicBezTo>
                    <a:pt x="1104850" y="920717"/>
                    <a:pt x="1251469" y="455934"/>
                    <a:pt x="1229520" y="0"/>
                  </a:cubicBezTo>
                  <a:lnTo>
                    <a:pt x="1361517" y="0"/>
                  </a:lnTo>
                  <a:cubicBezTo>
                    <a:pt x="1383390" y="486578"/>
                    <a:pt x="1226131" y="982095"/>
                    <a:pt x="882048" y="137930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7600" cap="flat">
              <a:noFill/>
              <a:bevel/>
            </a:ln>
          </p:spPr>
        </p:sp>
        <p:sp>
          <p:nvSpPr>
            <p:cNvPr id="14" name="任意多边形 13"/>
            <p:cNvSpPr/>
            <p:nvPr>
              <p:custDataLst>
                <p:tags r:id="rId9"/>
              </p:custDataLst>
            </p:nvPr>
          </p:nvSpPr>
          <p:spPr>
            <a:xfrm rot="7800000">
              <a:off x="5158926" y="2109257"/>
              <a:ext cx="360901" cy="646863"/>
            </a:xfrm>
            <a:custGeom>
              <a:avLst/>
              <a:gdLst>
                <a:gd name="connsiteX0" fmla="*/ 0 w 336450"/>
                <a:gd name="connsiteY0" fmla="*/ 303845 h 603038"/>
                <a:gd name="connsiteX1" fmla="*/ 166817 w 336450"/>
                <a:gd name="connsiteY1" fmla="*/ 0 h 603038"/>
                <a:gd name="connsiteX2" fmla="*/ 333634 w 336450"/>
                <a:gd name="connsiteY2" fmla="*/ 303845 h 603038"/>
                <a:gd name="connsiteX3" fmla="*/ 166817 w 336450"/>
                <a:gd name="connsiteY3" fmla="*/ 601732 h 60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0" t="0" r="0" b="0"/>
              <a:pathLst>
                <a:path w="336450" h="603038">
                  <a:moveTo>
                    <a:pt x="238311" y="0"/>
                  </a:moveTo>
                  <a:lnTo>
                    <a:pt x="336450" y="56661"/>
                  </a:lnTo>
                  <a:cubicBezTo>
                    <a:pt x="230098" y="221965"/>
                    <a:pt x="154323" y="407130"/>
                    <a:pt x="115298" y="603038"/>
                  </a:cubicBezTo>
                  <a:lnTo>
                    <a:pt x="0" y="603038"/>
                  </a:lnTo>
                  <a:cubicBezTo>
                    <a:pt x="40087" y="386735"/>
                    <a:pt x="121909" y="182201"/>
                    <a:pt x="238311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7600" cap="flat">
              <a:noFill/>
              <a:bevel/>
            </a:ln>
          </p:spPr>
        </p:sp>
        <p:sp>
          <p:nvSpPr>
            <p:cNvPr id="15" name="任意多边形 14"/>
            <p:cNvSpPr/>
            <p:nvPr>
              <p:custDataLst>
                <p:tags r:id="rId10"/>
              </p:custDataLst>
            </p:nvPr>
          </p:nvSpPr>
          <p:spPr>
            <a:xfrm>
              <a:off x="1866540" y="4788378"/>
              <a:ext cx="2888666" cy="677427"/>
            </a:xfrm>
            <a:custGeom>
              <a:avLst/>
              <a:gdLst>
                <a:gd name="connsiteX0" fmla="*/ 0 w 2692961"/>
                <a:gd name="connsiteY0" fmla="*/ 312846 h 631532"/>
                <a:gd name="connsiteX1" fmla="*/ 1346484 w 2692961"/>
                <a:gd name="connsiteY1" fmla="*/ 0 h 631532"/>
                <a:gd name="connsiteX2" fmla="*/ 2692961 w 2692961"/>
                <a:gd name="connsiteY2" fmla="*/ 312846 h 631532"/>
                <a:gd name="connsiteX3" fmla="*/ 1346484 w 2692961"/>
                <a:gd name="connsiteY3" fmla="*/ 632645 h 631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0" t="0" r="0" b="0"/>
              <a:pathLst>
                <a:path w="2692961" h="631532">
                  <a:moveTo>
                    <a:pt x="1356881" y="631532"/>
                  </a:moveTo>
                  <a:cubicBezTo>
                    <a:pt x="821712" y="631532"/>
                    <a:pt x="339329" y="403634"/>
                    <a:pt x="0" y="38840"/>
                  </a:cubicBezTo>
                  <a:lnTo>
                    <a:pt x="55987" y="0"/>
                  </a:lnTo>
                  <a:cubicBezTo>
                    <a:pt x="382681" y="347258"/>
                    <a:pt x="844702" y="563817"/>
                    <a:pt x="1356881" y="563817"/>
                  </a:cubicBezTo>
                  <a:cubicBezTo>
                    <a:pt x="1859902" y="563817"/>
                    <a:pt x="2314542" y="354934"/>
                    <a:pt x="2640118" y="18505"/>
                  </a:cubicBezTo>
                  <a:lnTo>
                    <a:pt x="2692961" y="60844"/>
                  </a:lnTo>
                  <a:cubicBezTo>
                    <a:pt x="2354868" y="412775"/>
                    <a:pt x="1881213" y="631532"/>
                    <a:pt x="1356881" y="631532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7600" cap="flat">
              <a:noFill/>
              <a:bevel/>
            </a:ln>
          </p:spPr>
        </p:sp>
        <p:sp>
          <p:nvSpPr>
            <p:cNvPr id="16" name="任意多边形 15"/>
            <p:cNvSpPr/>
            <p:nvPr>
              <p:custDataLst>
                <p:tags r:id="rId11"/>
              </p:custDataLst>
            </p:nvPr>
          </p:nvSpPr>
          <p:spPr>
            <a:xfrm>
              <a:off x="3450836" y="1450611"/>
              <a:ext cx="1888540" cy="2055793"/>
            </a:xfrm>
            <a:custGeom>
              <a:avLst/>
              <a:gdLst>
                <a:gd name="connsiteX0" fmla="*/ 0 w 1760593"/>
                <a:gd name="connsiteY0" fmla="*/ 958261 h 1916515"/>
                <a:gd name="connsiteX1" fmla="*/ 880293 w 1760593"/>
                <a:gd name="connsiteY1" fmla="*/ 0 h 1916515"/>
                <a:gd name="connsiteX2" fmla="*/ 1763200 w 1760593"/>
                <a:gd name="connsiteY2" fmla="*/ 958261 h 1916515"/>
                <a:gd name="connsiteX3" fmla="*/ 880293 w 1760593"/>
                <a:gd name="connsiteY3" fmla="*/ 1916515 h 191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0" t="0" r="0" b="0"/>
              <a:pathLst>
                <a:path w="1760593" h="1916515">
                  <a:moveTo>
                    <a:pt x="1760593" y="1876197"/>
                  </a:moveTo>
                  <a:cubicBezTo>
                    <a:pt x="1760593" y="1889672"/>
                    <a:pt x="1760593" y="1903108"/>
                    <a:pt x="1760593" y="1916515"/>
                  </a:cubicBezTo>
                  <a:lnTo>
                    <a:pt x="1692269" y="1916515"/>
                  </a:lnTo>
                  <a:cubicBezTo>
                    <a:pt x="1692558" y="1903116"/>
                    <a:pt x="1692710" y="1889672"/>
                    <a:pt x="1692710" y="1876197"/>
                  </a:cubicBezTo>
                  <a:cubicBezTo>
                    <a:pt x="1692710" y="917708"/>
                    <a:pt x="948518" y="133029"/>
                    <a:pt x="6417" y="68452"/>
                  </a:cubicBezTo>
                  <a:lnTo>
                    <a:pt x="0" y="0"/>
                  </a:lnTo>
                  <a:cubicBezTo>
                    <a:pt x="982657" y="61555"/>
                    <a:pt x="1760593" y="878028"/>
                    <a:pt x="1760593" y="1876197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7600" cap="flat">
              <a:noFill/>
              <a:bevel/>
            </a:ln>
          </p:spPr>
        </p:sp>
        <p:sp>
          <p:nvSpPr>
            <p:cNvPr id="17" name="任意多边形 16"/>
            <p:cNvSpPr/>
            <p:nvPr>
              <p:custDataLst>
                <p:tags r:id="rId12"/>
              </p:custDataLst>
            </p:nvPr>
          </p:nvSpPr>
          <p:spPr>
            <a:xfrm>
              <a:off x="2114852" y="1268414"/>
              <a:ext cx="2464746" cy="492851"/>
            </a:xfrm>
            <a:custGeom>
              <a:avLst/>
              <a:gdLst>
                <a:gd name="connsiteX0" fmla="*/ 0 w 2297761"/>
                <a:gd name="connsiteY0" fmla="*/ 231330 h 459461"/>
                <a:gd name="connsiteX1" fmla="*/ 1148884 w 2297761"/>
                <a:gd name="connsiteY1" fmla="*/ 0 h 459461"/>
                <a:gd name="connsiteX2" fmla="*/ 2297761 w 2297761"/>
                <a:gd name="connsiteY2" fmla="*/ 231330 h 459461"/>
                <a:gd name="connsiteX3" fmla="*/ 1148884 w 2297761"/>
                <a:gd name="connsiteY3" fmla="*/ 457839 h 459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0" t="0" r="0" b="0"/>
              <a:pathLst>
                <a:path w="2297761" h="459461">
                  <a:moveTo>
                    <a:pt x="1175766" y="0"/>
                  </a:moveTo>
                  <a:cubicBezTo>
                    <a:pt x="1608084" y="0"/>
                    <a:pt x="2001893" y="135671"/>
                    <a:pt x="2297761" y="358098"/>
                  </a:cubicBezTo>
                  <a:lnTo>
                    <a:pt x="2218995" y="422917"/>
                  </a:lnTo>
                  <a:cubicBezTo>
                    <a:pt x="1943335" y="217027"/>
                    <a:pt x="1577357" y="91568"/>
                    <a:pt x="1175766" y="91568"/>
                  </a:cubicBezTo>
                  <a:cubicBezTo>
                    <a:pt x="750933" y="91568"/>
                    <a:pt x="365951" y="231969"/>
                    <a:pt x="85592" y="459461"/>
                  </a:cubicBezTo>
                  <a:lnTo>
                    <a:pt x="0" y="400357"/>
                  </a:lnTo>
                  <a:cubicBezTo>
                    <a:pt x="301063" y="152974"/>
                    <a:pt x="716704" y="0"/>
                    <a:pt x="1175766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7600" cap="flat">
              <a:noFill/>
              <a:bevel/>
            </a:ln>
          </p:spPr>
        </p:sp>
        <p:sp>
          <p:nvSpPr>
            <p:cNvPr id="18" name="任意多边形 17"/>
            <p:cNvSpPr/>
            <p:nvPr>
              <p:custDataLst>
                <p:tags r:id="rId13"/>
              </p:custDataLst>
            </p:nvPr>
          </p:nvSpPr>
          <p:spPr>
            <a:xfrm rot="13926000">
              <a:off x="573081" y="4461578"/>
              <a:ext cx="2464745" cy="492852"/>
            </a:xfrm>
            <a:custGeom>
              <a:avLst/>
              <a:gdLst>
                <a:gd name="connsiteX0" fmla="*/ 0 w 2297761"/>
                <a:gd name="connsiteY0" fmla="*/ 231329 h 459461"/>
                <a:gd name="connsiteX1" fmla="*/ 1148877 w 2297761"/>
                <a:gd name="connsiteY1" fmla="*/ 0 h 459461"/>
                <a:gd name="connsiteX2" fmla="*/ 2297761 w 2297761"/>
                <a:gd name="connsiteY2" fmla="*/ 231329 h 459461"/>
                <a:gd name="connsiteX3" fmla="*/ 1148877 w 2297761"/>
                <a:gd name="connsiteY3" fmla="*/ 457838 h 459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0" t="0" r="0" b="0"/>
              <a:pathLst>
                <a:path w="2297761" h="459461">
                  <a:moveTo>
                    <a:pt x="1175766" y="0"/>
                  </a:moveTo>
                  <a:cubicBezTo>
                    <a:pt x="1608084" y="0"/>
                    <a:pt x="2001893" y="135671"/>
                    <a:pt x="2297761" y="358098"/>
                  </a:cubicBezTo>
                  <a:lnTo>
                    <a:pt x="2218995" y="422917"/>
                  </a:lnTo>
                  <a:cubicBezTo>
                    <a:pt x="1943335" y="217027"/>
                    <a:pt x="1577350" y="91568"/>
                    <a:pt x="1175766" y="91568"/>
                  </a:cubicBezTo>
                  <a:cubicBezTo>
                    <a:pt x="750933" y="91568"/>
                    <a:pt x="365951" y="231968"/>
                    <a:pt x="85592" y="459461"/>
                  </a:cubicBezTo>
                  <a:lnTo>
                    <a:pt x="0" y="400357"/>
                  </a:lnTo>
                  <a:cubicBezTo>
                    <a:pt x="301062" y="152974"/>
                    <a:pt x="716704" y="0"/>
                    <a:pt x="1175766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7600" cap="flat">
              <a:noFill/>
              <a:bevel/>
            </a:ln>
          </p:spPr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-12700"/>
            <a:ext cx="12230100" cy="736600"/>
          </a:xfrm>
          <a:prstGeom prst="rect">
            <a:avLst/>
          </a:prstGeom>
          <a:solidFill>
            <a:srgbClr val="0061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4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277350" y="122555"/>
            <a:ext cx="2552700" cy="4787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两院整合图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635" y="0"/>
            <a:ext cx="12191365" cy="6858635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 descr="微信二维码(1)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07399" y="5589270"/>
            <a:ext cx="904329" cy="90424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>
            <p:custDataLst>
              <p:tags r:id="rId7"/>
            </p:custDataLst>
          </p:nvPr>
        </p:nvSpPr>
        <p:spPr>
          <a:xfrm>
            <a:off x="1464143" y="5610437"/>
            <a:ext cx="3242310" cy="6457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地址：湖北省宜昌市夷陵区东湖大道</a:t>
            </a:r>
            <a:r>
              <a:rPr lang="en-US" altLang="zh-CN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32</a:t>
            </a:r>
            <a:r>
              <a:rPr lang="zh-CN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</a:t>
            </a:r>
            <a:endParaRPr lang="zh-CN" altLang="en-US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电话：</a:t>
            </a:r>
            <a:r>
              <a:rPr lang="en-US" altLang="zh-CN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0717-7821819</a:t>
            </a:r>
            <a:endParaRPr lang="en-US" altLang="zh-CN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www.ycylyy.com</a:t>
            </a:r>
            <a:endParaRPr lang="en-US" altLang="zh-CN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 descr="4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886700" y="410845"/>
            <a:ext cx="3968750" cy="743585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10"/>
            </p:custDataLst>
          </p:nvPr>
        </p:nvSpPr>
        <p:spPr>
          <a:xfrm>
            <a:off x="4079884" y="2387032"/>
            <a:ext cx="4246880" cy="1322070"/>
          </a:xfrm>
          <a:prstGeom prst="rect">
            <a:avLst/>
          </a:prstGeom>
        </p:spPr>
        <p:txBody>
          <a:bodyPr wrap="none">
            <a:spAutoFit/>
          </a:bodyPr>
          <a:p>
            <a:pPr indent="0" algn="ctr" fontAlgn="auto">
              <a:lnSpc>
                <a:spcPct val="100000"/>
              </a:lnSpc>
              <a:spcBef>
                <a:spcPct val="0"/>
              </a:spcBef>
            </a:pPr>
            <a:r>
              <a:rPr lang="zh-CN" altLang="en-US" sz="8000" b="1" kern="0" dirty="0">
                <a:gradFill>
                  <a:gsLst>
                    <a:gs pos="23000">
                      <a:srgbClr val="34688D"/>
                    </a:gs>
                    <a:gs pos="100000">
                      <a:srgbClr val="B05079"/>
                    </a:gs>
                  </a:gsLst>
                  <a:lin ang="3600000" scaled="0"/>
                </a:gra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感谢</a:t>
            </a:r>
            <a:r>
              <a:rPr lang="zh-CN" altLang="en-US" sz="8000" b="1" kern="0" dirty="0">
                <a:gradFill>
                  <a:gsLst>
                    <a:gs pos="23000">
                      <a:srgbClr val="34688D"/>
                    </a:gs>
                    <a:gs pos="100000">
                      <a:srgbClr val="B05079"/>
                    </a:gs>
                  </a:gsLst>
                  <a:lin ang="3600000" scaled="0"/>
                </a:gra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聆听</a:t>
            </a:r>
            <a:endParaRPr lang="zh-CN" altLang="en-US" sz="8000" b="1" kern="0" dirty="0">
              <a:gradFill>
                <a:gsLst>
                  <a:gs pos="23000">
                    <a:srgbClr val="34688D"/>
                  </a:gs>
                  <a:gs pos="100000">
                    <a:srgbClr val="B05079"/>
                  </a:gs>
                </a:gsLst>
                <a:lin ang="3600000" scaled="0"/>
              </a:gra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12" name="矩形 11"/>
          <p:cNvSpPr/>
          <p:nvPr userDrawn="1">
            <p:custDataLst>
              <p:tags r:id="rId11"/>
            </p:custDataLst>
          </p:nvPr>
        </p:nvSpPr>
        <p:spPr>
          <a:xfrm>
            <a:off x="5289241" y="3632267"/>
            <a:ext cx="1828165" cy="521970"/>
          </a:xfrm>
          <a:prstGeom prst="rect">
            <a:avLst/>
          </a:prstGeom>
        </p:spPr>
        <p:txBody>
          <a:bodyPr wrap="none">
            <a:spAutoFit/>
          </a:bodyPr>
          <a:p>
            <a:pPr indent="0" algn="ctr" fontAlgn="auto">
              <a:lnSpc>
                <a:spcPct val="100000"/>
              </a:lnSpc>
              <a:spcBef>
                <a:spcPct val="0"/>
              </a:spcBef>
            </a:pPr>
            <a:r>
              <a:rPr lang="en-US" sz="2800" b="1" kern="0" dirty="0">
                <a:gradFill>
                  <a:gsLst>
                    <a:gs pos="23000">
                      <a:srgbClr val="34688D"/>
                    </a:gs>
                    <a:gs pos="100000">
                      <a:srgbClr val="B05079"/>
                    </a:gs>
                  </a:gsLst>
                  <a:lin ang="3600000" scaled="0"/>
                </a:gra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THANKS.</a:t>
            </a:r>
            <a:endParaRPr lang="en-US" sz="2800" b="1" kern="0" dirty="0">
              <a:gradFill>
                <a:gsLst>
                  <a:gs pos="23000">
                    <a:srgbClr val="34688D"/>
                  </a:gs>
                  <a:gs pos="100000">
                    <a:srgbClr val="B05079"/>
                  </a:gs>
                </a:gsLst>
                <a:lin ang="3600000" scaled="0"/>
              </a:gra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29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image" Target="../media/image2.png"/><Relationship Id="rId1" Type="http://schemas.openxmlformats.org/officeDocument/2006/relationships/tags" Target="../tags/tag30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30.xml"/><Relationship Id="rId8" Type="http://schemas.openxmlformats.org/officeDocument/2006/relationships/image" Target="../media/image30.jpeg"/><Relationship Id="rId7" Type="http://schemas.openxmlformats.org/officeDocument/2006/relationships/tags" Target="../tags/tag129.xml"/><Relationship Id="rId6" Type="http://schemas.openxmlformats.org/officeDocument/2006/relationships/image" Target="../media/image29.jpeg"/><Relationship Id="rId5" Type="http://schemas.openxmlformats.org/officeDocument/2006/relationships/tags" Target="../tags/tag128.xml"/><Relationship Id="rId4" Type="http://schemas.openxmlformats.org/officeDocument/2006/relationships/image" Target="../media/image28.jpeg"/><Relationship Id="rId3" Type="http://schemas.openxmlformats.org/officeDocument/2006/relationships/tags" Target="../tags/tag127.xml"/><Relationship Id="rId2" Type="http://schemas.openxmlformats.org/officeDocument/2006/relationships/image" Target="../media/image27.png"/><Relationship Id="rId11" Type="http://schemas.openxmlformats.org/officeDocument/2006/relationships/slideLayout" Target="../slideLayouts/slideLayout4.xml"/><Relationship Id="rId10" Type="http://schemas.openxmlformats.org/officeDocument/2006/relationships/tags" Target="../tags/tag131.xml"/><Relationship Id="rId1" Type="http://schemas.openxmlformats.org/officeDocument/2006/relationships/tags" Target="../tags/tag126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134.xml"/><Relationship Id="rId3" Type="http://schemas.openxmlformats.org/officeDocument/2006/relationships/image" Target="../media/image31.jpeg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7" Type="http://schemas.openxmlformats.org/officeDocument/2006/relationships/slideLayout" Target="../slideLayouts/slideLayout4.xml"/><Relationship Id="rId36" Type="http://schemas.openxmlformats.org/officeDocument/2006/relationships/tags" Target="../tags/tag69.xml"/><Relationship Id="rId35" Type="http://schemas.openxmlformats.org/officeDocument/2006/relationships/tags" Target="../tags/tag68.xml"/><Relationship Id="rId34" Type="http://schemas.openxmlformats.org/officeDocument/2006/relationships/tags" Target="../tags/tag67.xml"/><Relationship Id="rId33" Type="http://schemas.openxmlformats.org/officeDocument/2006/relationships/image" Target="../media/image12.svg"/><Relationship Id="rId32" Type="http://schemas.openxmlformats.org/officeDocument/2006/relationships/image" Target="../media/image11.png"/><Relationship Id="rId31" Type="http://schemas.openxmlformats.org/officeDocument/2006/relationships/tags" Target="../tags/tag66.xml"/><Relationship Id="rId30" Type="http://schemas.openxmlformats.org/officeDocument/2006/relationships/image" Target="../media/image10.svg"/><Relationship Id="rId3" Type="http://schemas.openxmlformats.org/officeDocument/2006/relationships/tags" Target="../tags/tag44.xml"/><Relationship Id="rId29" Type="http://schemas.openxmlformats.org/officeDocument/2006/relationships/image" Target="../media/image9.png"/><Relationship Id="rId28" Type="http://schemas.openxmlformats.org/officeDocument/2006/relationships/tags" Target="../tags/tag65.xml"/><Relationship Id="rId27" Type="http://schemas.openxmlformats.org/officeDocument/2006/relationships/tags" Target="../tags/tag64.xml"/><Relationship Id="rId26" Type="http://schemas.openxmlformats.org/officeDocument/2006/relationships/tags" Target="../tags/tag63.xml"/><Relationship Id="rId25" Type="http://schemas.openxmlformats.org/officeDocument/2006/relationships/tags" Target="../tags/tag62.xml"/><Relationship Id="rId24" Type="http://schemas.openxmlformats.org/officeDocument/2006/relationships/tags" Target="../tags/tag61.xml"/><Relationship Id="rId23" Type="http://schemas.openxmlformats.org/officeDocument/2006/relationships/image" Target="../media/image8.svg"/><Relationship Id="rId22" Type="http://schemas.openxmlformats.org/officeDocument/2006/relationships/image" Target="../media/image7.png"/><Relationship Id="rId21" Type="http://schemas.openxmlformats.org/officeDocument/2006/relationships/tags" Target="../tags/tag60.xml"/><Relationship Id="rId20" Type="http://schemas.openxmlformats.org/officeDocument/2006/relationships/tags" Target="../tags/tag59.xml"/><Relationship Id="rId2" Type="http://schemas.openxmlformats.org/officeDocument/2006/relationships/tags" Target="../tags/tag43.xml"/><Relationship Id="rId19" Type="http://schemas.openxmlformats.org/officeDocument/2006/relationships/tags" Target="../tags/tag58.xml"/><Relationship Id="rId18" Type="http://schemas.openxmlformats.org/officeDocument/2006/relationships/tags" Target="../tags/tag57.xml"/><Relationship Id="rId17" Type="http://schemas.openxmlformats.org/officeDocument/2006/relationships/image" Target="../media/image6.svg"/><Relationship Id="rId16" Type="http://schemas.openxmlformats.org/officeDocument/2006/relationships/image" Target="../media/image5.png"/><Relationship Id="rId15" Type="http://schemas.openxmlformats.org/officeDocument/2006/relationships/tags" Target="../tags/tag56.xml"/><Relationship Id="rId14" Type="http://schemas.openxmlformats.org/officeDocument/2006/relationships/tags" Target="../tags/tag55.xml"/><Relationship Id="rId13" Type="http://schemas.openxmlformats.org/officeDocument/2006/relationships/tags" Target="../tags/tag54.xml"/><Relationship Id="rId12" Type="http://schemas.openxmlformats.org/officeDocument/2006/relationships/tags" Target="../tags/tag53.xml"/><Relationship Id="rId11" Type="http://schemas.openxmlformats.org/officeDocument/2006/relationships/tags" Target="../tags/tag52.xml"/><Relationship Id="rId10" Type="http://schemas.openxmlformats.org/officeDocument/2006/relationships/tags" Target="../tags/tag51.xml"/><Relationship Id="rId1" Type="http://schemas.openxmlformats.org/officeDocument/2006/relationships/tags" Target="../tags/tag4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2" Type="http://schemas.openxmlformats.org/officeDocument/2006/relationships/slideLayout" Target="../slideLayouts/slideLayout4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tags" Target="../tags/tag70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2.xml"/><Relationship Id="rId2" Type="http://schemas.openxmlformats.org/officeDocument/2006/relationships/image" Target="../media/image13.jpeg"/><Relationship Id="rId1" Type="http://schemas.openxmlformats.org/officeDocument/2006/relationships/tags" Target="../tags/tag8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3" Type="http://schemas.openxmlformats.org/officeDocument/2006/relationships/slideLayout" Target="../slideLayouts/slideLayout4.xml"/><Relationship Id="rId12" Type="http://schemas.openxmlformats.org/officeDocument/2006/relationships/tags" Target="../tags/tag94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tags" Target="../tags/tag83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97.xml"/><Relationship Id="rId3" Type="http://schemas.openxmlformats.org/officeDocument/2006/relationships/image" Target="../media/image14.jpeg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1" Type="http://schemas.openxmlformats.org/officeDocument/2006/relationships/slideLayout" Target="../slideLayouts/slideLayout4.xml"/><Relationship Id="rId40" Type="http://schemas.openxmlformats.org/officeDocument/2006/relationships/tags" Target="../tags/tag125.xml"/><Relationship Id="rId4" Type="http://schemas.openxmlformats.org/officeDocument/2006/relationships/tags" Target="../tags/tag101.xml"/><Relationship Id="rId39" Type="http://schemas.openxmlformats.org/officeDocument/2006/relationships/image" Target="../media/image26.svg"/><Relationship Id="rId38" Type="http://schemas.openxmlformats.org/officeDocument/2006/relationships/image" Target="../media/image25.png"/><Relationship Id="rId37" Type="http://schemas.openxmlformats.org/officeDocument/2006/relationships/tags" Target="../tags/tag124.xml"/><Relationship Id="rId36" Type="http://schemas.openxmlformats.org/officeDocument/2006/relationships/image" Target="../media/image24.svg"/><Relationship Id="rId35" Type="http://schemas.openxmlformats.org/officeDocument/2006/relationships/image" Target="../media/image23.png"/><Relationship Id="rId34" Type="http://schemas.openxmlformats.org/officeDocument/2006/relationships/tags" Target="../tags/tag123.xml"/><Relationship Id="rId33" Type="http://schemas.openxmlformats.org/officeDocument/2006/relationships/image" Target="../media/image22.svg"/><Relationship Id="rId32" Type="http://schemas.openxmlformats.org/officeDocument/2006/relationships/image" Target="../media/image21.png"/><Relationship Id="rId31" Type="http://schemas.openxmlformats.org/officeDocument/2006/relationships/tags" Target="../tags/tag122.xml"/><Relationship Id="rId30" Type="http://schemas.openxmlformats.org/officeDocument/2006/relationships/image" Target="../media/image20.svg"/><Relationship Id="rId3" Type="http://schemas.openxmlformats.org/officeDocument/2006/relationships/tags" Target="../tags/tag100.xml"/><Relationship Id="rId29" Type="http://schemas.openxmlformats.org/officeDocument/2006/relationships/image" Target="../media/image19.png"/><Relationship Id="rId28" Type="http://schemas.openxmlformats.org/officeDocument/2006/relationships/tags" Target="../tags/tag121.xml"/><Relationship Id="rId27" Type="http://schemas.openxmlformats.org/officeDocument/2006/relationships/image" Target="../media/image18.svg"/><Relationship Id="rId26" Type="http://schemas.openxmlformats.org/officeDocument/2006/relationships/image" Target="../media/image17.png"/><Relationship Id="rId25" Type="http://schemas.openxmlformats.org/officeDocument/2006/relationships/tags" Target="../tags/tag120.xml"/><Relationship Id="rId24" Type="http://schemas.openxmlformats.org/officeDocument/2006/relationships/image" Target="../media/image16.svg"/><Relationship Id="rId23" Type="http://schemas.openxmlformats.org/officeDocument/2006/relationships/image" Target="../media/image15.png"/><Relationship Id="rId22" Type="http://schemas.openxmlformats.org/officeDocument/2006/relationships/tags" Target="../tags/tag119.xml"/><Relationship Id="rId21" Type="http://schemas.openxmlformats.org/officeDocument/2006/relationships/tags" Target="../tags/tag118.xml"/><Relationship Id="rId20" Type="http://schemas.openxmlformats.org/officeDocument/2006/relationships/tags" Target="../tags/tag117.xml"/><Relationship Id="rId2" Type="http://schemas.openxmlformats.org/officeDocument/2006/relationships/tags" Target="../tags/tag99.xml"/><Relationship Id="rId19" Type="http://schemas.openxmlformats.org/officeDocument/2006/relationships/tags" Target="../tags/tag116.xml"/><Relationship Id="rId18" Type="http://schemas.openxmlformats.org/officeDocument/2006/relationships/tags" Target="../tags/tag115.xml"/><Relationship Id="rId17" Type="http://schemas.openxmlformats.org/officeDocument/2006/relationships/tags" Target="../tags/tag114.xml"/><Relationship Id="rId16" Type="http://schemas.openxmlformats.org/officeDocument/2006/relationships/tags" Target="../tags/tag113.xml"/><Relationship Id="rId15" Type="http://schemas.openxmlformats.org/officeDocument/2006/relationships/tags" Target="../tags/tag112.xml"/><Relationship Id="rId14" Type="http://schemas.openxmlformats.org/officeDocument/2006/relationships/tags" Target="../tags/tag111.xml"/><Relationship Id="rId13" Type="http://schemas.openxmlformats.org/officeDocument/2006/relationships/tags" Target="../tags/tag110.xml"/><Relationship Id="rId12" Type="http://schemas.openxmlformats.org/officeDocument/2006/relationships/tags" Target="../tags/tag109.xml"/><Relationship Id="rId11" Type="http://schemas.openxmlformats.org/officeDocument/2006/relationships/tags" Target="../tags/tag108.xml"/><Relationship Id="rId10" Type="http://schemas.openxmlformats.org/officeDocument/2006/relationships/tags" Target="../tags/tag107.xml"/><Relationship Id="rId1" Type="http://schemas.openxmlformats.org/officeDocument/2006/relationships/tags" Target="../tags/tag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4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08000" y="5704205"/>
            <a:ext cx="3968750" cy="743585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>
            <p:custDataLst>
              <p:tags r:id="rId3"/>
            </p:custDataLst>
          </p:nvPr>
        </p:nvSpPr>
        <p:spPr>
          <a:xfrm>
            <a:off x="-50800" y="1291590"/>
            <a:ext cx="1150302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800" b="1">
                <a:solidFill>
                  <a:srgbClr val="0061AE"/>
                </a:solidFill>
              </a:rPr>
              <a:t> </a:t>
            </a:r>
            <a:r>
              <a:rPr lang="zh-CN" altLang="en-US" sz="6000" b="1">
                <a:solidFill>
                  <a:srgbClr val="0061AE"/>
                </a:solidFill>
              </a:rPr>
              <a:t>围产期母乳喂养常见问题指导</a:t>
            </a:r>
            <a:r>
              <a:rPr lang="zh-CN" altLang="en-US" sz="8800" b="1">
                <a:solidFill>
                  <a:srgbClr val="0061AE"/>
                </a:solidFill>
              </a:rPr>
              <a:t>  </a:t>
            </a:r>
            <a:endParaRPr lang="zh-CN" altLang="en-US" sz="8800" b="1">
              <a:solidFill>
                <a:srgbClr val="0061AE"/>
              </a:solidFill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4"/>
            </p:custDataLst>
          </p:nvPr>
        </p:nvSpPr>
        <p:spPr>
          <a:xfrm>
            <a:off x="9424670" y="5323840"/>
            <a:ext cx="309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endParaRPr lang="zh-CN" altLang="en-US" sz="3200" b="1">
              <a:solidFill>
                <a:srgbClr val="0061AE"/>
              </a:solidFill>
            </a:endParaRPr>
          </a:p>
        </p:txBody>
      </p:sp>
      <p:sp>
        <p:nvSpPr>
          <p:cNvPr id="8" name="文本框 7"/>
          <p:cNvSpPr txBox="1"/>
          <p:nvPr userDrawn="1">
            <p:custDataLst>
              <p:tags r:id="rId5"/>
            </p:custDataLst>
          </p:nvPr>
        </p:nvSpPr>
        <p:spPr>
          <a:xfrm>
            <a:off x="8603615" y="4167505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endParaRPr lang="zh-CN" altLang="en-US" sz="3600" b="1">
              <a:solidFill>
                <a:srgbClr val="0061AE"/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0" y="-81915"/>
            <a:ext cx="6704965" cy="7848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>
              <a:lnSpc>
                <a:spcPct val="100000"/>
              </a:lnSpc>
              <a:buClr>
                <a:srgbClr val="005BAC"/>
              </a:buClr>
              <a:buFont typeface="Wingdings" panose="05000000000000000000" charset="0"/>
              <a:buNone/>
            </a:pPr>
            <a:r>
              <a:rPr lang="en-US" altLang="zh-CN" sz="4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哺乳期母乳喂养常见问题</a:t>
            </a:r>
            <a:endParaRPr lang="en-US" altLang="zh-CN" sz="4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32815" y="849630"/>
            <a:ext cx="3973830" cy="280670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</p:pic>
      <p:pic>
        <p:nvPicPr>
          <p:cNvPr id="101" name="图片 100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126990" y="792480"/>
            <a:ext cx="4470400" cy="2863215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</p:pic>
      <p:pic>
        <p:nvPicPr>
          <p:cNvPr id="102" name="图片 101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00125" y="3803015"/>
            <a:ext cx="3906520" cy="2922905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</p:pic>
      <p:pic>
        <p:nvPicPr>
          <p:cNvPr id="103" name="图片 102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126990" y="3803015"/>
            <a:ext cx="4470400" cy="2922905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</p:pic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6329680" y="57785"/>
            <a:ext cx="44100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乳头短平或者凹陷</a:t>
            </a:r>
            <a:endParaRPr lang="zh-CN" altLang="en-US" sz="2800" b="1">
              <a:solidFill>
                <a:schemeClr val="bg1"/>
              </a:solidFill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6595110" cy="6115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>
              <a:lnSpc>
                <a:spcPct val="100000"/>
              </a:lnSpc>
              <a:buClr>
                <a:srgbClr val="005BAC"/>
              </a:buClr>
              <a:buFont typeface="Wingdings" panose="05000000000000000000" charset="0"/>
              <a:buNone/>
            </a:pPr>
            <a:r>
              <a:rPr lang="en-US" altLang="zh-CN" sz="4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哺乳期母乳喂养常见问题</a:t>
            </a:r>
            <a:endParaRPr lang="zh-CN" altLang="en-US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04" name="图片 103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00025" y="1199515"/>
            <a:ext cx="6556375" cy="5182235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7503795" y="1199515"/>
            <a:ext cx="4119880" cy="5181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noAutofit/>
          </a:bodyPr>
          <a:p>
            <a:pPr algn="l">
              <a:lnSpc>
                <a:spcPct val="180000"/>
              </a:lnSpc>
            </a:pPr>
            <a:r>
              <a:rPr lang="zh-CN" altLang="en-US" sz="2800">
                <a:solidFill>
                  <a:schemeClr val="tx1">
                    <a:lumMod val="50000"/>
                    <a:lumOff val="50000"/>
                  </a:schemeClr>
                </a:solidFill>
              </a:rPr>
              <a:t>怎样正确使用吸奶器？</a:t>
            </a:r>
            <a:endParaRPr lang="zh-CN" altLang="en-US" sz="28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l">
              <a:lnSpc>
                <a:spcPct val="180000"/>
              </a:lnSpc>
              <a:buFont typeface="Wingdings" panose="05000000000000000000" charset="0"/>
              <a:buChar char="u"/>
            </a:pPr>
            <a:r>
              <a:rPr lang="zh-CN" altLang="en-US" sz="2800">
                <a:solidFill>
                  <a:schemeClr val="tx1">
                    <a:lumMod val="50000"/>
                    <a:lumOff val="50000"/>
                  </a:schemeClr>
                </a:solidFill>
              </a:rPr>
              <a:t>生理性涨奶时不能用</a:t>
            </a:r>
            <a:endParaRPr lang="zh-CN" altLang="en-US" sz="28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l">
              <a:lnSpc>
                <a:spcPct val="180000"/>
              </a:lnSpc>
              <a:buFont typeface="Wingdings" panose="05000000000000000000" charset="0"/>
              <a:buChar char="u"/>
            </a:pPr>
            <a:r>
              <a:rPr lang="zh-CN" altLang="en-US" sz="28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乳汁不通畅时</a:t>
            </a:r>
            <a:endParaRPr lang="zh-CN" altLang="en-US" sz="28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l">
              <a:lnSpc>
                <a:spcPct val="180000"/>
              </a:lnSpc>
              <a:buFont typeface="Wingdings" panose="05000000000000000000" charset="0"/>
              <a:buChar char="u"/>
            </a:pPr>
            <a:r>
              <a:rPr lang="zh-CN" altLang="en-US" sz="2800">
                <a:solidFill>
                  <a:schemeClr val="tx1">
                    <a:lumMod val="50000"/>
                    <a:lumOff val="50000"/>
                  </a:schemeClr>
                </a:solidFill>
              </a:rPr>
              <a:t>乳头有破损时</a:t>
            </a:r>
            <a:endParaRPr lang="zh-CN" altLang="en-US" sz="28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l">
              <a:lnSpc>
                <a:spcPct val="180000"/>
              </a:lnSpc>
              <a:buFont typeface="Wingdings" panose="05000000000000000000" charset="0"/>
              <a:buChar char="u"/>
            </a:pPr>
            <a:r>
              <a:rPr lang="zh-CN" altLang="en-US" sz="2800">
                <a:solidFill>
                  <a:schemeClr val="tx1">
                    <a:lumMod val="50000"/>
                    <a:lumOff val="50000"/>
                  </a:schemeClr>
                </a:solidFill>
              </a:rPr>
              <a:t>压力不可过大</a:t>
            </a:r>
            <a:endParaRPr lang="zh-CN" altLang="en-US" sz="28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l">
              <a:lnSpc>
                <a:spcPct val="180000"/>
              </a:lnSpc>
              <a:buFont typeface="Wingdings" panose="05000000000000000000" charset="0"/>
              <a:buChar char="u"/>
            </a:pPr>
            <a:r>
              <a:rPr lang="zh-CN" altLang="en-US" sz="2800">
                <a:solidFill>
                  <a:schemeClr val="tx1">
                    <a:lumMod val="50000"/>
                    <a:lumOff val="50000"/>
                  </a:schemeClr>
                </a:solidFill>
              </a:rPr>
              <a:t>可趁奶阵时吸奶</a:t>
            </a:r>
            <a:endParaRPr lang="zh-CN" altLang="en-US" sz="28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l">
              <a:buFont typeface="Wingdings" panose="05000000000000000000" charset="0"/>
              <a:buChar char="u"/>
            </a:pPr>
            <a:endParaRPr lang="zh-CN" altLang="en-US" sz="2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02555" y="3123565"/>
            <a:ext cx="5401310" cy="6115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>
              <a:lnSpc>
                <a:spcPct val="100000"/>
              </a:lnSpc>
              <a:buClr>
                <a:srgbClr val="005BAC"/>
              </a:buClr>
              <a:buFont typeface="Wingdings" panose="05000000000000000000" charset="0"/>
              <a:buNone/>
            </a:pPr>
            <a:r>
              <a:rPr lang="en-US" altLang="zh-CN" sz="4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母乳喂养常见问题</a:t>
            </a:r>
            <a:endParaRPr lang="en-US" altLang="zh-CN" sz="4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1829118" y="2747645"/>
            <a:ext cx="162242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4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Part.</a:t>
            </a:r>
            <a:endParaRPr lang="en-US" altLang="zh-CN" sz="8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0" y="0"/>
            <a:ext cx="6385560" cy="705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>
              <a:lnSpc>
                <a:spcPct val="100000"/>
              </a:lnSpc>
              <a:buClr>
                <a:srgbClr val="005BAC"/>
              </a:buClr>
              <a:buFont typeface="Wingdings" panose="05000000000000000000" charset="0"/>
              <a:buNone/>
            </a:pPr>
            <a:r>
              <a:rPr lang="en-US" altLang="zh-CN" sz="4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哺乳期母乳喂养常见问题</a:t>
            </a:r>
            <a:endParaRPr lang="zh-CN" altLang="en-US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8" name="表格 7"/>
          <p:cNvGraphicFramePr/>
          <p:nvPr>
            <p:custDataLst>
              <p:tags r:id="rId1"/>
            </p:custDataLst>
          </p:nvPr>
        </p:nvGraphicFramePr>
        <p:xfrm>
          <a:off x="466090" y="1150620"/>
          <a:ext cx="11155680" cy="4895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380"/>
                <a:gridCol w="8242300"/>
              </a:tblGrid>
              <a:tr h="9791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rgbClr val="0061AE"/>
                          </a:solidFill>
                        </a:rPr>
                        <a:t>阶段</a:t>
                      </a:r>
                      <a:endParaRPr lang="zh-CN" altLang="en-US" sz="2400">
                        <a:solidFill>
                          <a:srgbClr val="0061AE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rgbClr val="0061AE"/>
                          </a:solidFill>
                        </a:rPr>
                        <a:t>定义</a:t>
                      </a:r>
                      <a:endParaRPr lang="zh-CN" altLang="en-US" sz="2400">
                        <a:solidFill>
                          <a:srgbClr val="0061AE"/>
                        </a:solidFill>
                      </a:endParaRPr>
                    </a:p>
                  </a:txBody>
                  <a:tcPr anchor="ctr" anchorCtr="0"/>
                </a:tc>
              </a:tr>
              <a:tr h="9791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+1</a:t>
                      </a:r>
                      <a:endParaRPr lang="en-US" altLang="zh-CN" sz="24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乳房松软</a:t>
                      </a:r>
                      <a:endParaRPr lang="zh-CN" altLang="en-US" sz="24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 anchorCtr="0"/>
                </a:tc>
              </a:tr>
              <a:tr h="9791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+2</a:t>
                      </a:r>
                      <a:endParaRPr lang="en-US" altLang="zh-CN" sz="24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乳房坚韧但没有触痛，乳汁量流速正常</a:t>
                      </a:r>
                      <a:endParaRPr lang="zh-CN" altLang="en-US" sz="24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 anchorCtr="0"/>
                </a:tc>
              </a:tr>
              <a:tr h="9791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+3</a:t>
                      </a:r>
                      <a:endParaRPr lang="en-US" altLang="zh-CN" sz="24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乳房坚韧，有触痛，乳汁流出缓慢但可以很快获得缓解</a:t>
                      </a:r>
                      <a:endParaRPr lang="zh-CN" altLang="en-US" sz="24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 anchorCtr="0"/>
                </a:tc>
              </a:tr>
              <a:tr h="9791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+4</a:t>
                      </a:r>
                      <a:endParaRPr lang="en-US" altLang="zh-CN" sz="24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乳房坚韧并且有疼痛，乳汁流出缓慢，且无法很快缓解</a:t>
                      </a:r>
                      <a:endParaRPr lang="zh-CN" altLang="en-US" sz="24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cxnSp>
        <p:nvCxnSpPr>
          <p:cNvPr id="51" name="直接连接符 50"/>
          <p:cNvCxnSpPr/>
          <p:nvPr>
            <p:custDataLst>
              <p:tags r:id="rId2"/>
            </p:custDataLst>
          </p:nvPr>
        </p:nvCxnSpPr>
        <p:spPr>
          <a:xfrm flipH="1" flipV="1">
            <a:off x="6526530" y="185420"/>
            <a:ext cx="10160" cy="41338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文本框 178"/>
          <p:cNvSpPr txBox="1"/>
          <p:nvPr>
            <p:custDataLst>
              <p:tags r:id="rId3"/>
            </p:custDataLst>
          </p:nvPr>
        </p:nvSpPr>
        <p:spPr>
          <a:xfrm>
            <a:off x="6677660" y="0"/>
            <a:ext cx="2081530" cy="744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30000"/>
              </a:lnSpc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乳房肿胀</a:t>
            </a:r>
            <a:endParaRPr lang="en-US" altLang="zh-CN" sz="2800" b="1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635" y="0"/>
            <a:ext cx="6811645" cy="6115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>
              <a:lnSpc>
                <a:spcPct val="100000"/>
              </a:lnSpc>
              <a:buClr>
                <a:srgbClr val="005BAC"/>
              </a:buClr>
              <a:buFont typeface="Wingdings" panose="05000000000000000000" charset="0"/>
              <a:buNone/>
            </a:pPr>
            <a:r>
              <a:rPr lang="en-US" altLang="zh-CN" sz="4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哺乳期母乳喂养常见问题</a:t>
            </a:r>
            <a:endParaRPr lang="zh-CN" altLang="en-US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7" name="椭圆 136"/>
          <p:cNvSpPr/>
          <p:nvPr>
            <p:custDataLst>
              <p:tags r:id="rId2"/>
            </p:custDataLst>
          </p:nvPr>
        </p:nvSpPr>
        <p:spPr>
          <a:xfrm>
            <a:off x="5451475" y="1578293"/>
            <a:ext cx="634365" cy="634365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15000">
                  <a:schemeClr val="accent1">
                    <a:lumMod val="40000"/>
                    <a:lumOff val="60000"/>
                  </a:schemeClr>
                </a:gs>
                <a:gs pos="85000">
                  <a:schemeClr val="accent1">
                    <a:lumMod val="40000"/>
                    <a:lumOff val="60000"/>
                  </a:schemeClr>
                </a:gs>
                <a:gs pos="50000">
                  <a:srgbClr val="FFFFFF"/>
                </a:gs>
              </a:gsLst>
              <a:lin ang="16200000" scaled="0"/>
            </a:gradFill>
          </a:ln>
          <a:effectLst>
            <a:outerShdw blurRad="177800" dir="5400000" sx="90000" sy="-19000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600" b="1" spc="100">
              <a:solidFill>
                <a:srgbClr val="FFFFFF"/>
              </a:solidFill>
              <a:effectLst>
                <a:outerShdw blurRad="50800" dist="38100" dir="5400000" algn="t" rotWithShape="0">
                  <a:schemeClr val="accent1">
                    <a:lumMod val="75000"/>
                    <a:alpha val="100000"/>
                  </a:schemeClr>
                </a:outerShdw>
              </a:effectLst>
              <a:uFillTx/>
              <a:latin typeface="+中文标题" charset="0"/>
              <a:ea typeface="+mj-ea"/>
              <a:sym typeface="+mn-ea"/>
            </a:endParaRPr>
          </a:p>
        </p:txBody>
      </p:sp>
      <p:sp>
        <p:nvSpPr>
          <p:cNvPr id="4" name="燕尾形 3"/>
          <p:cNvSpPr/>
          <p:nvPr>
            <p:custDataLst>
              <p:tags r:id="rId3"/>
            </p:custDataLst>
          </p:nvPr>
        </p:nvSpPr>
        <p:spPr>
          <a:xfrm>
            <a:off x="1688465" y="3158808"/>
            <a:ext cx="1704340" cy="605155"/>
          </a:xfrm>
          <a:prstGeom prst="chevron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44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gradFill>
              <a:gsLst>
                <a:gs pos="0">
                  <a:srgbClr val="AFC5FF">
                    <a:lumMod val="45000"/>
                    <a:lumOff val="55000"/>
                  </a:srgbClr>
                </a:gs>
                <a:gs pos="37000">
                  <a:srgbClr val="D7E2FF">
                    <a:lumMod val="5000"/>
                    <a:lumOff val="95000"/>
                  </a:srgbClr>
                </a:gs>
                <a:gs pos="71000">
                  <a:srgbClr val="AFC5FF">
                    <a:lumMod val="30000"/>
                    <a:lumOff val="70000"/>
                  </a:srgbClr>
                </a:gs>
                <a:gs pos="100000">
                  <a:srgbClr val="FFFFFF"/>
                </a:gs>
              </a:gsLst>
              <a:lin ang="16200000" scaled="0"/>
            </a:gradFill>
          </a:ln>
          <a:effectLst>
            <a:outerShdw blurRad="177800" dir="5400000" sx="90000" sy="-19000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2800" b="1" spc="100">
                <a:solidFill>
                  <a:srgbClr val="FFFFFF"/>
                </a:solidFill>
                <a:effectLst/>
                <a:uFillTx/>
                <a:latin typeface="+中文标题" charset="0"/>
                <a:ea typeface="+mj-ea"/>
                <a:sym typeface="+mn-ea"/>
              </a:rPr>
              <a:t>帮助</a:t>
            </a:r>
            <a:endParaRPr lang="zh-CN" altLang="en-US" sz="2800" b="1" spc="100">
              <a:solidFill>
                <a:srgbClr val="FFFFFF"/>
              </a:solidFill>
              <a:effectLst/>
              <a:uFillTx/>
              <a:latin typeface="+中文标题" charset="0"/>
              <a:ea typeface="+mj-ea"/>
              <a:sym typeface="+mn-ea"/>
            </a:endParaRPr>
          </a:p>
        </p:txBody>
      </p:sp>
      <p:sp>
        <p:nvSpPr>
          <p:cNvPr id="8" name="任意多边形 7"/>
          <p:cNvSpPr/>
          <p:nvPr>
            <p:custDataLst>
              <p:tags r:id="rId4"/>
            </p:custDataLst>
          </p:nvPr>
        </p:nvSpPr>
        <p:spPr>
          <a:xfrm>
            <a:off x="3350260" y="3025458"/>
            <a:ext cx="447675" cy="871855"/>
          </a:xfrm>
          <a:custGeom>
            <a:avLst/>
            <a:gdLst>
              <a:gd name="connsiteX0" fmla="*/ 23 w 705"/>
              <a:gd name="connsiteY0" fmla="*/ 0 h 1373"/>
              <a:gd name="connsiteX1" fmla="*/ 705 w 705"/>
              <a:gd name="connsiteY1" fmla="*/ 682 h 1373"/>
              <a:gd name="connsiteX2" fmla="*/ 0 w 705"/>
              <a:gd name="connsiteY2" fmla="*/ 1373 h 1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5" h="1373">
                <a:moveTo>
                  <a:pt x="23" y="0"/>
                </a:moveTo>
                <a:lnTo>
                  <a:pt x="705" y="682"/>
                </a:lnTo>
                <a:lnTo>
                  <a:pt x="0" y="1373"/>
                </a:lnTo>
              </a:path>
            </a:pathLst>
          </a:custGeom>
          <a:noFill/>
          <a:ln w="22225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9" name="直接连接符 8"/>
          <p:cNvCxnSpPr/>
          <p:nvPr>
            <p:custDataLst>
              <p:tags r:id="rId5"/>
            </p:custDataLst>
          </p:nvPr>
        </p:nvCxnSpPr>
        <p:spPr>
          <a:xfrm flipH="1">
            <a:off x="4652010" y="3896043"/>
            <a:ext cx="767080" cy="767715"/>
          </a:xfrm>
          <a:prstGeom prst="line">
            <a:avLst/>
          </a:prstGeom>
          <a:ln w="12700">
            <a:solidFill>
              <a:schemeClr val="accent4">
                <a:alpha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>
            <p:custDataLst>
              <p:tags r:id="rId6"/>
            </p:custDataLst>
          </p:nvPr>
        </p:nvSpPr>
        <p:spPr>
          <a:xfrm>
            <a:off x="3559175" y="4737418"/>
            <a:ext cx="634365" cy="634365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15000">
                  <a:schemeClr val="accent4">
                    <a:lumMod val="40000"/>
                    <a:lumOff val="60000"/>
                  </a:schemeClr>
                </a:gs>
                <a:gs pos="85000">
                  <a:schemeClr val="accent4">
                    <a:lumMod val="40000"/>
                    <a:lumOff val="60000"/>
                  </a:schemeClr>
                </a:gs>
                <a:gs pos="50000">
                  <a:srgbClr val="FFFFFF"/>
                </a:gs>
              </a:gsLst>
              <a:lin ang="16200000" scaled="0"/>
            </a:gradFill>
          </a:ln>
          <a:effectLst>
            <a:outerShdw blurRad="177800" dir="5400000" sx="90000" sy="-19000" rotWithShape="0">
              <a:schemeClr val="accent4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600" b="1" spc="100">
              <a:solidFill>
                <a:srgbClr val="FFFFFF"/>
              </a:solidFill>
              <a:effectLst>
                <a:outerShdw blurRad="50800" dist="38100" dir="5400000" algn="t" rotWithShape="0">
                  <a:schemeClr val="accent1">
                    <a:lumMod val="75000"/>
                    <a:alpha val="100000"/>
                  </a:schemeClr>
                </a:outerShdw>
              </a:effectLst>
              <a:uFillTx/>
              <a:latin typeface="+中文标题" charset="0"/>
              <a:ea typeface="+mj-ea"/>
              <a:sym typeface="+mn-ea"/>
            </a:endParaRPr>
          </a:p>
        </p:txBody>
      </p:sp>
      <p:sp>
        <p:nvSpPr>
          <p:cNvPr id="35" name="燕尾形 34"/>
          <p:cNvSpPr/>
          <p:nvPr>
            <p:custDataLst>
              <p:tags r:id="rId7"/>
            </p:custDataLst>
          </p:nvPr>
        </p:nvSpPr>
        <p:spPr>
          <a:xfrm>
            <a:off x="3755390" y="3158808"/>
            <a:ext cx="1704340" cy="605155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37000">
                  <a:srgbClr val="D7E2FF">
                    <a:lumMod val="5000"/>
                    <a:lumOff val="95000"/>
                  </a:srgbClr>
                </a:gs>
                <a:gs pos="71000">
                  <a:schemeClr val="accent4">
                    <a:lumMod val="20000"/>
                    <a:lumOff val="80000"/>
                  </a:schemeClr>
                </a:gs>
                <a:gs pos="100000">
                  <a:srgbClr val="FFFFFF"/>
                </a:gs>
              </a:gsLst>
              <a:lin ang="16500000" scaled="0"/>
            </a:gradFill>
          </a:ln>
          <a:effectLst>
            <a:outerShdw blurRad="177800" dir="5400000" sx="90000" sy="-19000" rotWithShape="0">
              <a:schemeClr val="accent4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r>
              <a:rPr lang="zh-CN" altLang="en-US" sz="2800" b="1" spc="100">
                <a:solidFill>
                  <a:srgbClr val="FFFFFF"/>
                </a:solidFill>
                <a:effectLst/>
                <a:uFillTx/>
                <a:latin typeface="+中文标题" charset="0"/>
                <a:ea typeface="+mj-ea"/>
                <a:sym typeface="+mn-ea"/>
              </a:rPr>
              <a:t>指导</a:t>
            </a:r>
            <a:endParaRPr lang="zh-CN" altLang="en-US" sz="1600" b="1" spc="100">
              <a:solidFill>
                <a:srgbClr val="FFFFFF"/>
              </a:solidFill>
              <a:effectLst/>
              <a:uFillTx/>
              <a:latin typeface="+中文标题" charset="0"/>
              <a:ea typeface="+mj-ea"/>
              <a:sym typeface="+mn-ea"/>
            </a:endParaRPr>
          </a:p>
        </p:txBody>
      </p:sp>
      <p:sp>
        <p:nvSpPr>
          <p:cNvPr id="36" name="任意多边形 35"/>
          <p:cNvSpPr/>
          <p:nvPr>
            <p:custDataLst>
              <p:tags r:id="rId8"/>
            </p:custDataLst>
          </p:nvPr>
        </p:nvSpPr>
        <p:spPr>
          <a:xfrm>
            <a:off x="5417185" y="3025458"/>
            <a:ext cx="447675" cy="871855"/>
          </a:xfrm>
          <a:custGeom>
            <a:avLst/>
            <a:gdLst>
              <a:gd name="connsiteX0" fmla="*/ 23 w 705"/>
              <a:gd name="connsiteY0" fmla="*/ 0 h 1373"/>
              <a:gd name="connsiteX1" fmla="*/ 705 w 705"/>
              <a:gd name="connsiteY1" fmla="*/ 682 h 1373"/>
              <a:gd name="connsiteX2" fmla="*/ 0 w 705"/>
              <a:gd name="connsiteY2" fmla="*/ 1373 h 1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5" h="1373">
                <a:moveTo>
                  <a:pt x="23" y="0"/>
                </a:moveTo>
                <a:lnTo>
                  <a:pt x="705" y="682"/>
                </a:lnTo>
                <a:lnTo>
                  <a:pt x="0" y="1373"/>
                </a:lnTo>
              </a:path>
            </a:pathLst>
          </a:custGeom>
          <a:noFill/>
          <a:ln w="22225" cap="rnd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37" name="直接连接符 36"/>
          <p:cNvCxnSpPr/>
          <p:nvPr>
            <p:custDataLst>
              <p:tags r:id="rId9"/>
            </p:custDataLst>
          </p:nvPr>
        </p:nvCxnSpPr>
        <p:spPr>
          <a:xfrm flipH="1" flipV="1">
            <a:off x="2595245" y="2259013"/>
            <a:ext cx="766445" cy="766445"/>
          </a:xfrm>
          <a:prstGeom prst="line">
            <a:avLst/>
          </a:prstGeom>
          <a:ln w="12700">
            <a:solidFill>
              <a:schemeClr val="accent1">
                <a:alpha val="67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椭圆 37"/>
          <p:cNvSpPr/>
          <p:nvPr>
            <p:custDataLst>
              <p:tags r:id="rId10"/>
            </p:custDataLst>
          </p:nvPr>
        </p:nvSpPr>
        <p:spPr>
          <a:xfrm>
            <a:off x="1291590" y="1578293"/>
            <a:ext cx="634365" cy="634365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15000">
                  <a:schemeClr val="accent1">
                    <a:lumMod val="40000"/>
                    <a:lumOff val="60000"/>
                  </a:schemeClr>
                </a:gs>
                <a:gs pos="85000">
                  <a:schemeClr val="accent1">
                    <a:lumMod val="40000"/>
                    <a:lumOff val="60000"/>
                  </a:schemeClr>
                </a:gs>
                <a:gs pos="50000">
                  <a:srgbClr val="FFFFFF"/>
                </a:gs>
              </a:gsLst>
              <a:lin ang="16200000" scaled="0"/>
            </a:gradFill>
          </a:ln>
          <a:effectLst>
            <a:outerShdw blurRad="177800" dir="5400000" sx="90000" sy="-19000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600" b="1" spc="100">
              <a:solidFill>
                <a:srgbClr val="FFFFFF"/>
              </a:solidFill>
              <a:effectLst>
                <a:outerShdw blurRad="50800" dist="38100" dir="5400000" algn="t" rotWithShape="0">
                  <a:schemeClr val="accent1">
                    <a:lumMod val="75000"/>
                    <a:alpha val="100000"/>
                  </a:schemeClr>
                </a:outerShdw>
              </a:effectLst>
              <a:uFillTx/>
              <a:latin typeface="+中文标题" charset="0"/>
              <a:ea typeface="+mj-ea"/>
              <a:sym typeface="+mn-ea"/>
            </a:endParaRPr>
          </a:p>
        </p:txBody>
      </p:sp>
      <p:sp>
        <p:nvSpPr>
          <p:cNvPr id="40" name="燕尾形 39"/>
          <p:cNvSpPr/>
          <p:nvPr>
            <p:custDataLst>
              <p:tags r:id="rId11"/>
            </p:custDataLst>
          </p:nvPr>
        </p:nvSpPr>
        <p:spPr>
          <a:xfrm>
            <a:off x="5822315" y="3158808"/>
            <a:ext cx="1704340" cy="605155"/>
          </a:xfrm>
          <a:prstGeom prst="chevron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44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gradFill>
              <a:gsLst>
                <a:gs pos="0">
                  <a:srgbClr val="AFC5FF">
                    <a:lumMod val="45000"/>
                    <a:lumOff val="55000"/>
                  </a:srgbClr>
                </a:gs>
                <a:gs pos="37000">
                  <a:srgbClr val="D7E2FF">
                    <a:lumMod val="5000"/>
                    <a:lumOff val="95000"/>
                  </a:srgbClr>
                </a:gs>
                <a:gs pos="71000">
                  <a:srgbClr val="AFC5FF">
                    <a:lumMod val="30000"/>
                    <a:lumOff val="70000"/>
                  </a:srgbClr>
                </a:gs>
                <a:gs pos="100000">
                  <a:srgbClr val="FFFFFF"/>
                </a:gs>
              </a:gsLst>
              <a:lin ang="16200000" scaled="0"/>
            </a:gradFill>
          </a:ln>
          <a:effectLst>
            <a:outerShdw blurRad="177800" dir="5400000" sx="90000" sy="-19000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r>
              <a:rPr lang="zh-CN" altLang="en-US" sz="2800" b="1" spc="100">
                <a:solidFill>
                  <a:srgbClr val="FFFFFF"/>
                </a:solidFill>
                <a:effectLst/>
                <a:uFillTx/>
                <a:latin typeface="+中文标题" charset="0"/>
                <a:ea typeface="+mj-ea"/>
                <a:sym typeface="+mn-ea"/>
              </a:rPr>
              <a:t>排奶</a:t>
            </a:r>
            <a:endParaRPr lang="zh-CN" altLang="en-US" sz="2800" b="1" spc="100">
              <a:solidFill>
                <a:srgbClr val="FFFFFF"/>
              </a:solidFill>
              <a:effectLst/>
              <a:uFillTx/>
              <a:latin typeface="+中文标题" charset="0"/>
              <a:ea typeface="+mj-ea"/>
              <a:sym typeface="+mn-ea"/>
            </a:endParaRPr>
          </a:p>
        </p:txBody>
      </p:sp>
      <p:sp>
        <p:nvSpPr>
          <p:cNvPr id="41" name="任意多边形 40"/>
          <p:cNvSpPr/>
          <p:nvPr>
            <p:custDataLst>
              <p:tags r:id="rId12"/>
            </p:custDataLst>
          </p:nvPr>
        </p:nvSpPr>
        <p:spPr>
          <a:xfrm>
            <a:off x="7484110" y="3025458"/>
            <a:ext cx="447675" cy="871855"/>
          </a:xfrm>
          <a:custGeom>
            <a:avLst/>
            <a:gdLst>
              <a:gd name="connsiteX0" fmla="*/ 23 w 705"/>
              <a:gd name="connsiteY0" fmla="*/ 0 h 1373"/>
              <a:gd name="connsiteX1" fmla="*/ 705 w 705"/>
              <a:gd name="connsiteY1" fmla="*/ 682 h 1373"/>
              <a:gd name="connsiteX2" fmla="*/ 0 w 705"/>
              <a:gd name="connsiteY2" fmla="*/ 1373 h 1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5" h="1373">
                <a:moveTo>
                  <a:pt x="23" y="0"/>
                </a:moveTo>
                <a:lnTo>
                  <a:pt x="705" y="682"/>
                </a:lnTo>
                <a:lnTo>
                  <a:pt x="0" y="1373"/>
                </a:lnTo>
              </a:path>
            </a:pathLst>
          </a:custGeom>
          <a:noFill/>
          <a:ln w="22225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42" name="直接连接符 41"/>
          <p:cNvCxnSpPr/>
          <p:nvPr>
            <p:custDataLst>
              <p:tags r:id="rId13"/>
            </p:custDataLst>
          </p:nvPr>
        </p:nvCxnSpPr>
        <p:spPr>
          <a:xfrm flipH="1">
            <a:off x="8789035" y="3896043"/>
            <a:ext cx="767080" cy="767715"/>
          </a:xfrm>
          <a:prstGeom prst="line">
            <a:avLst/>
          </a:prstGeom>
          <a:ln w="12700">
            <a:solidFill>
              <a:schemeClr val="accent4">
                <a:alpha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椭圆 42"/>
          <p:cNvSpPr/>
          <p:nvPr>
            <p:custDataLst>
              <p:tags r:id="rId14"/>
            </p:custDataLst>
          </p:nvPr>
        </p:nvSpPr>
        <p:spPr>
          <a:xfrm>
            <a:off x="7706995" y="4737418"/>
            <a:ext cx="634365" cy="634365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15000">
                  <a:schemeClr val="accent4">
                    <a:lumMod val="40000"/>
                    <a:lumOff val="60000"/>
                  </a:schemeClr>
                </a:gs>
                <a:gs pos="85000">
                  <a:schemeClr val="accent4">
                    <a:lumMod val="40000"/>
                    <a:lumOff val="60000"/>
                  </a:schemeClr>
                </a:gs>
                <a:gs pos="50000">
                  <a:srgbClr val="FFFFFF"/>
                </a:gs>
              </a:gsLst>
              <a:lin ang="16200000" scaled="0"/>
            </a:gradFill>
          </a:ln>
          <a:effectLst>
            <a:outerShdw blurRad="177800" dir="5400000" sx="90000" sy="-19000" rotWithShape="0">
              <a:schemeClr val="accent4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600" b="1" spc="100">
              <a:solidFill>
                <a:srgbClr val="FFFFFF"/>
              </a:solidFill>
              <a:effectLst>
                <a:outerShdw blurRad="50800" dist="38100" dir="5400000" algn="t" rotWithShape="0">
                  <a:schemeClr val="accent1">
                    <a:lumMod val="75000"/>
                    <a:alpha val="100000"/>
                  </a:schemeClr>
                </a:outerShdw>
              </a:effectLst>
              <a:uFillTx/>
              <a:latin typeface="+中文标题" charset="0"/>
              <a:ea typeface="+mj-ea"/>
              <a:sym typeface="+mn-ea"/>
            </a:endParaRPr>
          </a:p>
        </p:txBody>
      </p:sp>
      <p:pic>
        <p:nvPicPr>
          <p:cNvPr id="50" name="图片 49" descr="343439383331313b343532303032383bbfcdbba7b9dcc0ed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61935" y="4892358"/>
            <a:ext cx="323850" cy="323850"/>
          </a:xfrm>
          <a:prstGeom prst="rect">
            <a:avLst/>
          </a:prstGeom>
        </p:spPr>
      </p:pic>
      <p:sp>
        <p:nvSpPr>
          <p:cNvPr id="124" name="燕尾形 123"/>
          <p:cNvSpPr/>
          <p:nvPr>
            <p:custDataLst>
              <p:tags r:id="rId18"/>
            </p:custDataLst>
          </p:nvPr>
        </p:nvSpPr>
        <p:spPr>
          <a:xfrm>
            <a:off x="7889240" y="3158808"/>
            <a:ext cx="1704340" cy="605155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37000">
                  <a:srgbClr val="D7E2FF">
                    <a:lumMod val="5000"/>
                    <a:lumOff val="95000"/>
                  </a:srgbClr>
                </a:gs>
                <a:gs pos="71000">
                  <a:schemeClr val="accent4">
                    <a:lumMod val="20000"/>
                    <a:lumOff val="80000"/>
                  </a:schemeClr>
                </a:gs>
                <a:gs pos="100000">
                  <a:srgbClr val="FFFFFF"/>
                </a:gs>
              </a:gsLst>
              <a:lin ang="16500000" scaled="0"/>
            </a:gradFill>
          </a:ln>
          <a:effectLst>
            <a:outerShdw blurRad="177800" dir="5400000" sx="90000" sy="-19000" rotWithShape="0">
              <a:schemeClr val="accent4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 lnSpcReduction="10000"/>
          </a:bodyPr>
          <a:p>
            <a:pPr lvl="0" algn="ctr">
              <a:buClrTx/>
              <a:buSzTx/>
              <a:buFontTx/>
            </a:pPr>
            <a:r>
              <a:rPr lang="zh-CN" altLang="en-US" sz="2800" b="1" spc="100">
                <a:solidFill>
                  <a:srgbClr val="FFFFFF"/>
                </a:solidFill>
                <a:effectLst/>
                <a:uFillTx/>
                <a:latin typeface="+中文标题" charset="0"/>
                <a:ea typeface="+mj-ea"/>
                <a:sym typeface="+mn-ea"/>
              </a:rPr>
              <a:t>缓解</a:t>
            </a:r>
            <a:endParaRPr lang="zh-CN" altLang="en-US" sz="1600" b="1" spc="100">
              <a:solidFill>
                <a:srgbClr val="FFFFFF"/>
              </a:solidFill>
              <a:effectLst/>
              <a:uFillTx/>
              <a:latin typeface="+中文标题" charset="0"/>
              <a:ea typeface="+mj-ea"/>
              <a:sym typeface="+mn-ea"/>
            </a:endParaRPr>
          </a:p>
        </p:txBody>
      </p:sp>
      <p:sp>
        <p:nvSpPr>
          <p:cNvPr id="125" name="任意多边形 124"/>
          <p:cNvSpPr/>
          <p:nvPr>
            <p:custDataLst>
              <p:tags r:id="rId19"/>
            </p:custDataLst>
          </p:nvPr>
        </p:nvSpPr>
        <p:spPr>
          <a:xfrm>
            <a:off x="9551035" y="3025458"/>
            <a:ext cx="447675" cy="871855"/>
          </a:xfrm>
          <a:custGeom>
            <a:avLst/>
            <a:gdLst>
              <a:gd name="connsiteX0" fmla="*/ 23 w 705"/>
              <a:gd name="connsiteY0" fmla="*/ 0 h 1373"/>
              <a:gd name="connsiteX1" fmla="*/ 705 w 705"/>
              <a:gd name="connsiteY1" fmla="*/ 682 h 1373"/>
              <a:gd name="connsiteX2" fmla="*/ 0 w 705"/>
              <a:gd name="connsiteY2" fmla="*/ 1373 h 1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5" h="1373">
                <a:moveTo>
                  <a:pt x="23" y="0"/>
                </a:moveTo>
                <a:lnTo>
                  <a:pt x="705" y="682"/>
                </a:lnTo>
                <a:lnTo>
                  <a:pt x="0" y="1373"/>
                </a:lnTo>
              </a:path>
            </a:pathLst>
          </a:custGeom>
          <a:noFill/>
          <a:ln w="22225" cap="rnd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126" name="直接连接符 125"/>
          <p:cNvCxnSpPr/>
          <p:nvPr>
            <p:custDataLst>
              <p:tags r:id="rId20"/>
            </p:custDataLst>
          </p:nvPr>
        </p:nvCxnSpPr>
        <p:spPr>
          <a:xfrm flipH="1" flipV="1">
            <a:off x="6727825" y="2259013"/>
            <a:ext cx="766445" cy="766445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2" name="图片 161" descr="343439383331313b343532303032373bbfcdbba7b5b5b0b8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606415" y="1733233"/>
            <a:ext cx="323850" cy="323850"/>
          </a:xfrm>
          <a:prstGeom prst="rect">
            <a:avLst/>
          </a:prstGeom>
        </p:spPr>
      </p:pic>
      <p:sp>
        <p:nvSpPr>
          <p:cNvPr id="26" name="文本框 25"/>
          <p:cNvSpPr txBox="1"/>
          <p:nvPr>
            <p:custDataLst>
              <p:tags r:id="rId24"/>
            </p:custDataLst>
          </p:nvPr>
        </p:nvSpPr>
        <p:spPr>
          <a:xfrm>
            <a:off x="4357370" y="4540250"/>
            <a:ext cx="3030220" cy="8997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zh-CN" altLang="en-US" sz="2000" b="1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思源黑体 CN Regular" panose="020B0500000000000000" charset="-122"/>
              </a:rPr>
              <a:t>检查哺乳姿势和含乳是否正确，</a:t>
            </a:r>
            <a:r>
              <a:rPr lang="en-US" altLang="zh-CN" sz="2000" b="1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思源黑体 CN Regular" panose="020B0500000000000000" charset="-122"/>
              </a:rPr>
              <a:t>24</a:t>
            </a:r>
            <a:r>
              <a:rPr lang="zh-CN" altLang="en-US" sz="2000" b="1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思源黑体 CN Regular" panose="020B0500000000000000" charset="-122"/>
              </a:rPr>
              <a:t>小时内至少哺乳</a:t>
            </a:r>
            <a:r>
              <a:rPr lang="en-US" altLang="zh-CN" sz="2000" b="1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思源黑体 CN Regular" panose="020B0500000000000000" charset="-122"/>
              </a:rPr>
              <a:t>8</a:t>
            </a:r>
            <a:r>
              <a:rPr lang="zh-CN" altLang="en-US" sz="2000" b="1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思源黑体 CN Regular" panose="020B0500000000000000" charset="-122"/>
              </a:rPr>
              <a:t>次，若乳头凹陷，可把乳房塑造成</a:t>
            </a:r>
            <a:r>
              <a:rPr lang="en-US" altLang="zh-CN" sz="2000" b="1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思源黑体 CN Regular" panose="020B0500000000000000" charset="-122"/>
              </a:rPr>
              <a:t>“</a:t>
            </a:r>
            <a:r>
              <a:rPr lang="zh-CN" altLang="en-US" sz="2000" b="1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思源黑体 CN Regular" panose="020B0500000000000000" charset="-122"/>
              </a:rPr>
              <a:t>三明治</a:t>
            </a:r>
            <a:r>
              <a:rPr lang="en-US" altLang="zh-CN" sz="2000" b="1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思源黑体 CN Regular" panose="020B0500000000000000" charset="-122"/>
              </a:rPr>
              <a:t>”</a:t>
            </a:r>
            <a:r>
              <a:rPr lang="zh-CN" altLang="en-US" sz="2000" b="1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思源黑体 CN Regular" panose="020B0500000000000000" charset="-122"/>
              </a:rPr>
              <a:t>形状</a:t>
            </a:r>
            <a:endParaRPr lang="zh-CN" altLang="en-US" sz="2000" b="1" spc="15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思源黑体 CN Regular" panose="020B0500000000000000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5"/>
            </p:custDataLst>
          </p:nvPr>
        </p:nvSpPr>
        <p:spPr>
          <a:xfrm>
            <a:off x="8561705" y="4787583"/>
            <a:ext cx="2340000" cy="8997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zh-CN" altLang="en-US" sz="2000" b="1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思源黑体 CN Regular" panose="020B0500000000000000" charset="-122"/>
              </a:rPr>
              <a:t>过度排空诱导产奶过多，增加乳腺炎和乳导管堵塞的风险</a:t>
            </a:r>
            <a:endParaRPr lang="zh-CN" altLang="en-US" sz="2000" b="1" spc="15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思源黑体 CN Regular" panose="020B05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6"/>
            </p:custDataLst>
          </p:nvPr>
        </p:nvSpPr>
        <p:spPr>
          <a:xfrm>
            <a:off x="2085975" y="1162685"/>
            <a:ext cx="3056255" cy="1096010"/>
          </a:xfrm>
          <a:prstGeom prst="rect">
            <a:avLst/>
          </a:prstGeom>
          <a:noFill/>
        </p:spPr>
        <p:txBody>
          <a:bodyPr wrap="square" lIns="0" tIns="0" rIns="0" bIns="0" rtlCol="0" anchor="b" anchorCtr="0"/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zh-CN" altLang="en-US" sz="20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思源黑体 CN Regular" panose="020B0500000000000000" charset="-122"/>
              </a:rPr>
              <a:t>采取舒适体位，使用辅助工具，保持有效的哺乳和含乳姿势</a:t>
            </a:r>
            <a:endParaRPr lang="zh-CN" altLang="en-US" sz="2000" b="1" spc="3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思源黑体 CN Regular" panose="020B0500000000000000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27"/>
            </p:custDataLst>
          </p:nvPr>
        </p:nvSpPr>
        <p:spPr>
          <a:xfrm>
            <a:off x="6394450" y="1164590"/>
            <a:ext cx="3114675" cy="1094740"/>
          </a:xfrm>
          <a:prstGeom prst="rect">
            <a:avLst/>
          </a:prstGeom>
          <a:noFill/>
        </p:spPr>
        <p:txBody>
          <a:bodyPr wrap="square" lIns="0" tIns="0" rIns="0" bIns="0" rtlCol="0" anchor="b" anchorCtr="0"/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zh-CN" altLang="en-US" sz="20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思源黑体 CN Regular" panose="020B0500000000000000" charset="-122"/>
              </a:rPr>
              <a:t>刺激喷乳反射，乳晕明显肿胀者，反向按压软化乳晕</a:t>
            </a:r>
            <a:endParaRPr lang="zh-CN" altLang="en-US" sz="2000" b="1" spc="3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sym typeface="思源黑体 CN Regular" panose="020B0500000000000000" charset="-122"/>
            </a:endParaRPr>
          </a:p>
        </p:txBody>
      </p:sp>
      <p:pic>
        <p:nvPicPr>
          <p:cNvPr id="10" name="图片 9" descr="343435383036303b343532343135333bcab1bce4b9dcc0ed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447165" y="1733233"/>
            <a:ext cx="324000" cy="324000"/>
          </a:xfrm>
          <a:prstGeom prst="rect">
            <a:avLst/>
          </a:prstGeom>
        </p:spPr>
      </p:pic>
      <p:pic>
        <p:nvPicPr>
          <p:cNvPr id="24" name="图片 23" descr="343439383331313b343532303034303bcffacadbb9dcc0ed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714115" y="4901248"/>
            <a:ext cx="324000" cy="324000"/>
          </a:xfrm>
          <a:prstGeom prst="rect">
            <a:avLst/>
          </a:prstGeom>
        </p:spPr>
      </p:pic>
      <p:sp>
        <p:nvSpPr>
          <p:cNvPr id="82" name="文本框 178"/>
          <p:cNvSpPr txBox="1"/>
          <p:nvPr>
            <p:custDataLst>
              <p:tags r:id="rId34"/>
            </p:custDataLst>
          </p:nvPr>
        </p:nvSpPr>
        <p:spPr>
          <a:xfrm>
            <a:off x="6983730" y="73660"/>
            <a:ext cx="2081530" cy="744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30000"/>
              </a:lnSpc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乳房肿胀</a:t>
            </a:r>
            <a:endParaRPr lang="en-US" altLang="zh-CN" sz="2800" b="1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51" name="直接连接符 50"/>
          <p:cNvCxnSpPr/>
          <p:nvPr>
            <p:custDataLst>
              <p:tags r:id="rId35"/>
            </p:custDataLst>
          </p:nvPr>
        </p:nvCxnSpPr>
        <p:spPr>
          <a:xfrm flipV="1">
            <a:off x="6727825" y="73660"/>
            <a:ext cx="10795" cy="67119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2" name="矩形 41"/>
          <p:cNvSpPr/>
          <p:nvPr>
            <p:custDataLst>
              <p:tags r:id="rId1"/>
            </p:custDataLst>
          </p:nvPr>
        </p:nvSpPr>
        <p:spPr>
          <a:xfrm>
            <a:off x="6456680" y="1845945"/>
            <a:ext cx="4464685" cy="1727835"/>
          </a:xfrm>
          <a:prstGeom prst="rect">
            <a:avLst/>
          </a:prstGeom>
          <a:noFill/>
          <a:ln w="38100">
            <a:solidFill>
              <a:srgbClr val="0061A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1271905" y="4106545"/>
            <a:ext cx="4464685" cy="1727835"/>
          </a:xfrm>
          <a:prstGeom prst="rect">
            <a:avLst/>
          </a:prstGeom>
          <a:noFill/>
          <a:ln w="38100">
            <a:solidFill>
              <a:srgbClr val="0061A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2" name="矩形 51"/>
          <p:cNvSpPr/>
          <p:nvPr>
            <p:custDataLst>
              <p:tags r:id="rId3"/>
            </p:custDataLst>
          </p:nvPr>
        </p:nvSpPr>
        <p:spPr>
          <a:xfrm>
            <a:off x="6456680" y="4106545"/>
            <a:ext cx="4464685" cy="1727835"/>
          </a:xfrm>
          <a:prstGeom prst="rect">
            <a:avLst/>
          </a:prstGeom>
          <a:noFill/>
          <a:ln w="38100">
            <a:solidFill>
              <a:srgbClr val="0061A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矩形 31"/>
          <p:cNvSpPr/>
          <p:nvPr>
            <p:custDataLst>
              <p:tags r:id="rId4"/>
            </p:custDataLst>
          </p:nvPr>
        </p:nvSpPr>
        <p:spPr>
          <a:xfrm>
            <a:off x="1271905" y="1845945"/>
            <a:ext cx="4464685" cy="1727835"/>
          </a:xfrm>
          <a:prstGeom prst="rect">
            <a:avLst/>
          </a:prstGeom>
          <a:noFill/>
          <a:ln w="38100">
            <a:solidFill>
              <a:srgbClr val="0061A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>
            <p:custDataLst>
              <p:tags r:id="rId5"/>
            </p:custDataLst>
          </p:nvPr>
        </p:nvSpPr>
        <p:spPr>
          <a:xfrm>
            <a:off x="1703705" y="2086610"/>
            <a:ext cx="3599815" cy="101663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marL="0" lvl="0" indent="0" algn="just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24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sym typeface="+mn-ea"/>
              </a:rPr>
              <a:t>正确使用</a:t>
            </a:r>
            <a:r>
              <a:rPr lang="zh-CN" altLang="en-US" sz="2400" b="1" spc="300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冷敷</a:t>
            </a:r>
            <a:r>
              <a:rPr lang="zh-CN" altLang="en-US" sz="24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sym typeface="+mn-ea"/>
              </a:rPr>
              <a:t>和</a:t>
            </a:r>
            <a:r>
              <a:rPr lang="zh-CN" altLang="en-US" sz="2400" b="1" spc="300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热敷</a:t>
            </a:r>
            <a:r>
              <a:rPr lang="zh-CN" altLang="en-US" sz="24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sym typeface="+mn-ea"/>
              </a:rPr>
              <a:t>帮助乳汁排出和缓解不适</a:t>
            </a:r>
            <a:endParaRPr lang="zh-CN" altLang="en-US" sz="2400" b="1" spc="3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6"/>
            </p:custDataLst>
          </p:nvPr>
        </p:nvSpPr>
        <p:spPr>
          <a:xfrm>
            <a:off x="6528435" y="1941830"/>
            <a:ext cx="4279265" cy="132905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pPr marL="0" lvl="0" indent="0" algn="just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24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sym typeface="+mn-ea"/>
              </a:rPr>
              <a:t>指导及时哺乳或适度排出一些以缓解不适，但不要过度挤奶以免产生更多的乳汁</a:t>
            </a:r>
            <a:endParaRPr lang="zh-CN" altLang="en-US" sz="2400" b="1" spc="300" dirty="0">
              <a:solidFill>
                <a:schemeClr val="accent1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7"/>
            </p:custDataLst>
          </p:nvPr>
        </p:nvSpPr>
        <p:spPr>
          <a:xfrm>
            <a:off x="1527810" y="4329430"/>
            <a:ext cx="3600000" cy="132905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pPr marL="0" lvl="0" indent="0" algn="just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24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sym typeface="+mn-ea"/>
              </a:rPr>
              <a:t>指导母亲穿合适，无钢圈，有承托力的乳罩，但不要长时间穿戴</a:t>
            </a:r>
            <a:endParaRPr lang="zh-CN" altLang="en-US" sz="2400" b="1" spc="300" dirty="0">
              <a:solidFill>
                <a:schemeClr val="accent1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8"/>
            </p:custDataLst>
          </p:nvPr>
        </p:nvSpPr>
        <p:spPr>
          <a:xfrm>
            <a:off x="6812280" y="4329430"/>
            <a:ext cx="3847465" cy="88582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pPr marL="0" lvl="0" indent="0" algn="just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24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sym typeface="+mn-ea"/>
              </a:rPr>
              <a:t>疼痛严重时，遵照医嘱使用镇痛药，指导合理饮食</a:t>
            </a:r>
            <a:endParaRPr lang="zh-CN" altLang="en-US" sz="2400" b="1" spc="300" dirty="0">
              <a:solidFill>
                <a:schemeClr val="accent1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9"/>
            </p:custDataLst>
          </p:nvPr>
        </p:nvSpPr>
        <p:spPr>
          <a:xfrm>
            <a:off x="32385" y="-26670"/>
            <a:ext cx="6891020" cy="6115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>
              <a:lnSpc>
                <a:spcPct val="100000"/>
              </a:lnSpc>
              <a:buClr>
                <a:srgbClr val="005BAC"/>
              </a:buClr>
              <a:buFont typeface="Wingdings" panose="05000000000000000000" charset="0"/>
              <a:buNone/>
            </a:pPr>
            <a:r>
              <a:rPr lang="en-US" altLang="zh-CN" sz="4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哺乳期母乳喂养常见问题</a:t>
            </a:r>
            <a:endParaRPr lang="zh-CN" altLang="en-US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2160" y="982345"/>
            <a:ext cx="4038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缓解肿胀，促进舒适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cxnSp>
        <p:nvCxnSpPr>
          <p:cNvPr id="51" name="直接连接符 50"/>
          <p:cNvCxnSpPr/>
          <p:nvPr>
            <p:custDataLst>
              <p:tags r:id="rId10"/>
            </p:custDataLst>
          </p:nvPr>
        </p:nvCxnSpPr>
        <p:spPr>
          <a:xfrm flipV="1">
            <a:off x="6923405" y="62865"/>
            <a:ext cx="10795" cy="67119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131685" y="62865"/>
            <a:ext cx="22123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乳房肿胀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00355" y="0"/>
            <a:ext cx="7036435" cy="7016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>
              <a:lnSpc>
                <a:spcPct val="100000"/>
              </a:lnSpc>
              <a:buClr>
                <a:srgbClr val="005BAC"/>
              </a:buClr>
              <a:buFont typeface="Wingdings" panose="05000000000000000000" charset="0"/>
              <a:buNone/>
            </a:pPr>
            <a:r>
              <a:rPr lang="en-US" altLang="zh-CN" sz="4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哺乳期母乳喂养常见问题</a:t>
            </a:r>
            <a:endParaRPr lang="en-US" altLang="zh-CN" sz="4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33285" y="120650"/>
            <a:ext cx="17475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乳汁淤积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" name="直接连接符 3"/>
          <p:cNvCxnSpPr/>
          <p:nvPr>
            <p:custDataLst>
              <p:tags r:id="rId1"/>
            </p:custDataLst>
          </p:nvPr>
        </p:nvCxnSpPr>
        <p:spPr>
          <a:xfrm flipH="1">
            <a:off x="6946265" y="136525"/>
            <a:ext cx="10160" cy="5060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964565" y="1290320"/>
            <a:ext cx="10205085" cy="4998085"/>
          </a:xfrm>
          <a:prstGeom prst="rect">
            <a:avLst/>
          </a:prstGeom>
          <a:noFill/>
          <a:ln w="28575">
            <a:solidFill>
              <a:srgbClr val="0061AE"/>
            </a:solidFill>
          </a:ln>
        </p:spPr>
        <p:txBody>
          <a:bodyPr wrap="square" rtlCol="0">
            <a:noAutofit/>
          </a:bodyPr>
          <a:p>
            <a:pPr fontAlgn="auto">
              <a:lnSpc>
                <a:spcPts val="3000"/>
              </a:lnSpc>
            </a:pPr>
            <a:endParaRPr lang="zh-CN" altLang="en-US" sz="2400" b="1" spc="3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sym typeface="+mn-ea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2400" b="1" spc="300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乳汁</a:t>
            </a:r>
            <a:r>
              <a:rPr lang="zh-CN" altLang="en-US" sz="2400" b="1" spc="300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淤积：</a:t>
            </a:r>
            <a:r>
              <a:rPr lang="zh-CN" altLang="en-US" sz="24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sym typeface="+mn-ea"/>
              </a:rPr>
              <a:t>任何原因导致乳汁</a:t>
            </a:r>
            <a:r>
              <a:rPr lang="zh-CN" altLang="en-US" sz="24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sym typeface="+mn-ea"/>
              </a:rPr>
              <a:t>不能及时有效的从乳房中排出，就会使乳汁淤积在乳房，引起乳房充盈和不适</a:t>
            </a:r>
            <a:endParaRPr lang="zh-CN" altLang="en-US" sz="2400" b="1" spc="3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sym typeface="+mn-ea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24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sym typeface="+mn-ea"/>
              </a:rPr>
              <a:t>表现为乳房皮肤温度升高，乳房变沉、发硬、皮肤绷紧，严重时又红又肿、乳汁流出不畅，疼痛，拒碰</a:t>
            </a:r>
            <a:endParaRPr lang="zh-CN" altLang="en-US" sz="2400" b="1" spc="3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sym typeface="+mn-ea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7665720" y="4343400"/>
            <a:ext cx="3429000" cy="183578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635" y="0"/>
            <a:ext cx="6811645" cy="6115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lnSpc>
                <a:spcPct val="100000"/>
              </a:lnSpc>
              <a:buClr>
                <a:srgbClr val="005BAC"/>
              </a:buClr>
              <a:buFont typeface="Wingdings" panose="05000000000000000000" charset="0"/>
              <a:buChar char="n"/>
            </a:pPr>
            <a:r>
              <a:rPr lang="en-US" altLang="zh-CN" sz="4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哺乳期母乳喂养常见问题</a:t>
            </a:r>
            <a:endParaRPr lang="zh-CN" altLang="en-US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9" name="标题"/>
          <p:cNvSpPr txBox="1"/>
          <p:nvPr>
            <p:custDataLst>
              <p:tags r:id="rId2"/>
            </p:custDataLst>
          </p:nvPr>
        </p:nvSpPr>
        <p:spPr>
          <a:xfrm>
            <a:off x="1059164" y="1338887"/>
            <a:ext cx="9888864" cy="556900"/>
          </a:xfrm>
          <a:prstGeom prst="rect">
            <a:avLst/>
          </a:prstGeom>
          <a:noFill/>
        </p:spPr>
        <p:txBody>
          <a:bodyPr wrap="square" lIns="0" tIns="0" rIns="0" bIns="0" rtlCol="0" anchor="b"/>
          <a:p>
            <a:pPr lvl="0" algn="l">
              <a:buClrTx/>
              <a:buSzTx/>
              <a:buFontTx/>
            </a:pPr>
            <a:r>
              <a:rPr lang="zh-CN" altLang="en-US" sz="2800" b="1" spc="300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乳腺管堵塞</a:t>
            </a:r>
            <a:endParaRPr lang="zh-CN" altLang="en-US" sz="2800" b="1" spc="300" dirty="0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20" name="标题"/>
          <p:cNvSpPr txBox="1"/>
          <p:nvPr>
            <p:custDataLst>
              <p:tags r:id="rId3"/>
            </p:custDataLst>
          </p:nvPr>
        </p:nvSpPr>
        <p:spPr>
          <a:xfrm>
            <a:off x="879424" y="3152398"/>
            <a:ext cx="7698228" cy="556771"/>
          </a:xfrm>
          <a:prstGeom prst="rect">
            <a:avLst/>
          </a:prstGeom>
          <a:noFill/>
        </p:spPr>
        <p:txBody>
          <a:bodyPr wrap="square" lIns="0" tIns="0" rIns="0" bIns="0" rtlCol="0" anchor="b"/>
          <a:p>
            <a:pPr lvl="0" algn="l">
              <a:buClrTx/>
              <a:buSzTx/>
              <a:buFontTx/>
            </a:pPr>
            <a:r>
              <a:rPr lang="zh-CN" altLang="en-US" sz="2800" b="1" spc="300" dirty="0">
                <a:solidFill>
                  <a:srgbClr val="FF0000"/>
                </a:solidFill>
                <a:latin typeface="+mj-ea"/>
                <a:ea typeface="+mj-ea"/>
                <a:cs typeface="微软雅黑" panose="020B0503020204020204" charset="-122"/>
                <a:sym typeface="+mn-ea"/>
              </a:rPr>
              <a:t>积乳囊肿</a:t>
            </a:r>
            <a:endParaRPr lang="zh-CN" altLang="en-US" sz="2800" b="1" spc="300" dirty="0">
              <a:solidFill>
                <a:srgbClr val="FF0000"/>
              </a:solidFill>
              <a:latin typeface="+mj-ea"/>
              <a:ea typeface="+mj-ea"/>
              <a:cs typeface="微软雅黑" panose="020B0503020204020204" charset="-122"/>
              <a:sym typeface="+mn-ea"/>
            </a:endParaRPr>
          </a:p>
        </p:txBody>
      </p:sp>
      <p:sp>
        <p:nvSpPr>
          <p:cNvPr id="21" name="标题"/>
          <p:cNvSpPr txBox="1"/>
          <p:nvPr>
            <p:custDataLst>
              <p:tags r:id="rId4"/>
            </p:custDataLst>
          </p:nvPr>
        </p:nvSpPr>
        <p:spPr>
          <a:xfrm>
            <a:off x="878826" y="5109911"/>
            <a:ext cx="9888864" cy="55690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 lvl="0" algn="l">
              <a:buClrTx/>
              <a:buSzTx/>
              <a:buFontTx/>
            </a:pPr>
            <a:r>
              <a:rPr lang="zh-CN" altLang="en-US" sz="2800" b="1" spc="300" dirty="0">
                <a:solidFill>
                  <a:schemeClr val="accent1"/>
                </a:solidFill>
                <a:latin typeface="+mj-ea"/>
                <a:ea typeface="+mj-ea"/>
                <a:cs typeface="微软雅黑" panose="020B0503020204020204" charset="-122"/>
                <a:sym typeface="+mn-ea"/>
              </a:rPr>
              <a:t>手法</a:t>
            </a:r>
            <a:r>
              <a:rPr lang="zh-CN" altLang="en-US" sz="2700" b="1" spc="300" dirty="0">
                <a:solidFill>
                  <a:schemeClr val="accent1"/>
                </a:solidFill>
                <a:latin typeface="+mj-ea"/>
                <a:ea typeface="+mj-ea"/>
                <a:cs typeface="微软雅黑" panose="020B0503020204020204" charset="-122"/>
                <a:sym typeface="+mn-ea"/>
              </a:rPr>
              <a:t>排奶</a:t>
            </a:r>
            <a:endParaRPr lang="zh-CN" altLang="en-US" sz="2700" b="1" spc="300" dirty="0">
              <a:solidFill>
                <a:schemeClr val="accent1"/>
              </a:solidFill>
              <a:latin typeface="+mj-ea"/>
              <a:ea typeface="+mj-ea"/>
              <a:cs typeface="微软雅黑" panose="020B0503020204020204" charset="-122"/>
              <a:sym typeface="+mn-ea"/>
            </a:endParaRPr>
          </a:p>
        </p:txBody>
      </p:sp>
      <p:cxnSp>
        <p:nvCxnSpPr>
          <p:cNvPr id="29" name="直接连接符 28"/>
          <p:cNvCxnSpPr/>
          <p:nvPr>
            <p:custDataLst>
              <p:tags r:id="rId5"/>
            </p:custDataLst>
          </p:nvPr>
        </p:nvCxnSpPr>
        <p:spPr>
          <a:xfrm>
            <a:off x="712562" y="4774724"/>
            <a:ext cx="10763158" cy="73994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>
            <p:custDataLst>
              <p:tags r:id="rId6"/>
            </p:custDataLst>
          </p:nvPr>
        </p:nvCxnSpPr>
        <p:spPr>
          <a:xfrm flipV="1">
            <a:off x="712562" y="2916120"/>
            <a:ext cx="10763158" cy="12656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正文"/>
          <p:cNvSpPr txBox="1"/>
          <p:nvPr>
            <p:custDataLst>
              <p:tags r:id="rId7"/>
            </p:custDataLst>
          </p:nvPr>
        </p:nvSpPr>
        <p:spPr>
          <a:xfrm>
            <a:off x="712470" y="2109669"/>
            <a:ext cx="10555640" cy="70474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/>
          <a:p>
            <a:pPr indent="0" algn="just" fontAlgn="auto">
              <a:lnSpc>
                <a:spcPct val="130000"/>
              </a:lnSpc>
            </a:pPr>
            <a:r>
              <a:rPr lang="zh-CN" altLang="en-US" sz="2400" b="1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sym typeface="+mn-ea"/>
              </a:rPr>
              <a:t>突然发生的局部肿胀及疼痛，可触及硬块，乳头上面有</a:t>
            </a:r>
            <a:r>
              <a:rPr lang="zh-CN" altLang="en-US" sz="2400" b="1" spc="150" dirty="0">
                <a:solidFill>
                  <a:srgbClr val="FF0000"/>
                </a:solidFill>
                <a:latin typeface="+mn-ea"/>
                <a:sym typeface="+mn-ea"/>
              </a:rPr>
              <a:t>白点</a:t>
            </a:r>
            <a:r>
              <a:rPr lang="zh-CN" altLang="en-US" sz="2400" b="1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sym typeface="+mn-ea"/>
              </a:rPr>
              <a:t>或</a:t>
            </a:r>
            <a:r>
              <a:rPr lang="zh-CN" altLang="en-US" sz="2400" b="1" spc="150" dirty="0">
                <a:solidFill>
                  <a:srgbClr val="FF0000"/>
                </a:solidFill>
                <a:latin typeface="+mn-ea"/>
                <a:sym typeface="+mn-ea"/>
              </a:rPr>
              <a:t>白泡</a:t>
            </a:r>
            <a:endParaRPr lang="zh-CN" altLang="en-US" sz="2400" b="1" spc="150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23" name="正文"/>
          <p:cNvSpPr txBox="1"/>
          <p:nvPr>
            <p:custDataLst>
              <p:tags r:id="rId8"/>
            </p:custDataLst>
          </p:nvPr>
        </p:nvSpPr>
        <p:spPr>
          <a:xfrm>
            <a:off x="783792" y="3708410"/>
            <a:ext cx="10163722" cy="1020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 indent="0" algn="just" fontAlgn="auto">
              <a:lnSpc>
                <a:spcPct val="130000"/>
              </a:lnSpc>
            </a:pPr>
            <a:r>
              <a:rPr lang="zh-CN" altLang="en-US" sz="2400" b="1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sym typeface="+mn-ea"/>
              </a:rPr>
              <a:t>因乳房某一个小叶或导管发生堵塞，扩张后形成囊肿，一般没有明显症状，不需要处理，很难通过手法排出，可自行吸收，时间较长。</a:t>
            </a:r>
            <a:endParaRPr lang="zh-CN" altLang="en-US" sz="1800" b="1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24" name="正文"/>
          <p:cNvSpPr txBox="1"/>
          <p:nvPr>
            <p:custDataLst>
              <p:tags r:id="rId9"/>
            </p:custDataLst>
          </p:nvPr>
        </p:nvSpPr>
        <p:spPr>
          <a:xfrm>
            <a:off x="1058190" y="5787269"/>
            <a:ext cx="9887891" cy="67762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indent="0" algn="just" fontAlgn="auto">
              <a:lnSpc>
                <a:spcPct val="130000"/>
              </a:lnSpc>
            </a:pPr>
            <a:r>
              <a:rPr lang="zh-CN" altLang="en-US" sz="2800" b="1" spc="150" dirty="0">
                <a:solidFill>
                  <a:srgbClr val="FF0000"/>
                </a:solidFill>
                <a:latin typeface="+mn-ea"/>
                <a:sym typeface="+mn-ea"/>
              </a:rPr>
              <a:t>非必要不挤奶</a:t>
            </a:r>
            <a:r>
              <a:rPr lang="en-US" altLang="zh-CN" sz="2800" b="1" spc="150" dirty="0">
                <a:solidFill>
                  <a:srgbClr val="FF0000"/>
                </a:solidFill>
                <a:latin typeface="+mn-ea"/>
                <a:sym typeface="+mn-ea"/>
              </a:rPr>
              <a:t>                              </a:t>
            </a:r>
            <a:r>
              <a:rPr lang="zh-CN" altLang="en-US" sz="2800" b="1" spc="150" dirty="0">
                <a:solidFill>
                  <a:srgbClr val="FF0000"/>
                </a:solidFill>
                <a:latin typeface="+mn-ea"/>
                <a:sym typeface="+mn-ea"/>
              </a:rPr>
              <a:t>亲喂</a:t>
            </a:r>
            <a:endParaRPr lang="zh-CN" altLang="en-US" sz="2800" b="1" spc="150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25" name="文本框 24"/>
          <p:cNvSpPr txBox="1"/>
          <p:nvPr>
            <p:custDataLst>
              <p:tags r:id="rId10"/>
            </p:custDataLst>
          </p:nvPr>
        </p:nvSpPr>
        <p:spPr>
          <a:xfrm>
            <a:off x="7524115" y="120650"/>
            <a:ext cx="1951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乳汁淤积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6" name="直接连接符 25"/>
          <p:cNvCxnSpPr/>
          <p:nvPr>
            <p:custDataLst>
              <p:tags r:id="rId11"/>
            </p:custDataLst>
          </p:nvPr>
        </p:nvCxnSpPr>
        <p:spPr>
          <a:xfrm flipH="1">
            <a:off x="7235190" y="93980"/>
            <a:ext cx="10160" cy="5060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1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635" y="0"/>
            <a:ext cx="6811645" cy="6115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lnSpc>
                <a:spcPct val="100000"/>
              </a:lnSpc>
              <a:buClr>
                <a:srgbClr val="005BAC"/>
              </a:buClr>
              <a:buFont typeface="Wingdings" panose="05000000000000000000" charset="0"/>
              <a:buChar char="n"/>
            </a:pPr>
            <a:r>
              <a:rPr lang="en-US" altLang="zh-CN" sz="4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哺乳期母乳喂养常见问题</a:t>
            </a:r>
            <a:endParaRPr lang="zh-CN" altLang="en-US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7524115" y="120650"/>
            <a:ext cx="14668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乳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腺炎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7235190" y="93980"/>
            <a:ext cx="10160" cy="5060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873125" y="1386840"/>
            <a:ext cx="10203815" cy="4646295"/>
          </a:xfrm>
          <a:prstGeom prst="rect">
            <a:avLst/>
          </a:prstGeom>
          <a:ln w="38100"/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ctr" anchorCtr="0">
            <a:noAutofit/>
          </a:bodyPr>
          <a:p>
            <a:pPr algn="l">
              <a:lnSpc>
                <a:spcPct val="260000"/>
              </a:lnSpc>
            </a:pPr>
            <a:r>
              <a:rPr lang="zh-CN" altLang="en-US" sz="24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乳腺炎的临床表现：乳腺局部</a:t>
            </a:r>
            <a:r>
              <a:rPr lang="zh-CN" altLang="en-US" sz="2400" b="1" spc="300" dirty="0">
                <a:solidFill>
                  <a:srgbClr val="FF0000"/>
                </a:solidFill>
                <a:latin typeface="+mj-ea"/>
                <a:ea typeface="+mj-ea"/>
              </a:rPr>
              <a:t>硬块</a:t>
            </a:r>
            <a:r>
              <a:rPr lang="zh-CN" altLang="en-US" sz="24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、</a:t>
            </a:r>
            <a:r>
              <a:rPr lang="zh-CN" altLang="en-US" sz="2400" b="1" spc="300" dirty="0">
                <a:solidFill>
                  <a:srgbClr val="FF0000"/>
                </a:solidFill>
                <a:latin typeface="+mj-ea"/>
                <a:ea typeface="+mj-ea"/>
              </a:rPr>
              <a:t>疼痛</a:t>
            </a:r>
            <a:r>
              <a:rPr lang="zh-CN" altLang="en-US" sz="24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，乳房</a:t>
            </a:r>
            <a:r>
              <a:rPr lang="zh-CN" altLang="en-US" sz="2400" b="1" spc="300" dirty="0">
                <a:solidFill>
                  <a:srgbClr val="FF0000"/>
                </a:solidFill>
                <a:latin typeface="+mj-ea"/>
                <a:ea typeface="+mj-ea"/>
              </a:rPr>
              <a:t>局部皮肤发红</a:t>
            </a:r>
            <a:r>
              <a:rPr lang="zh-CN" altLang="en-US" sz="24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并伴有全身症状，如：发热、肌肉酸痛、头痛、乏力、寒战和流感样症状。</a:t>
            </a:r>
            <a:endParaRPr lang="zh-CN" altLang="en-US" sz="2400" b="1" spc="3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 algn="l"/>
            <a:endParaRPr lang="zh-CN" altLang="en-US" sz="2400" b="1" spc="3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 algn="l"/>
            <a:r>
              <a:rPr lang="zh-CN" altLang="en-US" sz="24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致病菌多为</a:t>
            </a:r>
            <a:r>
              <a:rPr lang="zh-CN" altLang="en-US" sz="2400" b="1" spc="300" dirty="0">
                <a:solidFill>
                  <a:srgbClr val="FF0000"/>
                </a:solidFill>
                <a:latin typeface="+mj-ea"/>
                <a:ea typeface="+mj-ea"/>
              </a:rPr>
              <a:t>金黄色葡萄球菌</a:t>
            </a:r>
            <a:r>
              <a:rPr lang="zh-CN" altLang="en-US" sz="24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，其次为链球菌</a:t>
            </a:r>
            <a:endParaRPr lang="zh-CN" altLang="en-US" sz="2400" b="1" spc="3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 algn="l"/>
            <a:endParaRPr lang="zh-CN" altLang="en-US" sz="2400" b="1" spc="3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 algn="l"/>
            <a:r>
              <a:rPr lang="zh-CN" altLang="en-US" sz="24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实验室检查：</a:t>
            </a:r>
            <a:r>
              <a:rPr lang="zh-CN" altLang="en-US" sz="2400" b="1" spc="300" dirty="0">
                <a:solidFill>
                  <a:srgbClr val="FF0000"/>
                </a:solidFill>
                <a:latin typeface="+mj-ea"/>
                <a:ea typeface="+mj-ea"/>
              </a:rPr>
              <a:t>白细胞升高</a:t>
            </a:r>
            <a:endParaRPr lang="zh-CN" altLang="en-US" sz="2400" b="1" spc="3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8331835" y="4121150"/>
            <a:ext cx="2608580" cy="191198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635" y="0"/>
            <a:ext cx="6811645" cy="6115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lnSpc>
                <a:spcPct val="100000"/>
              </a:lnSpc>
              <a:buClr>
                <a:srgbClr val="005BAC"/>
              </a:buClr>
              <a:buFont typeface="Wingdings" panose="05000000000000000000" charset="0"/>
              <a:buChar char="n"/>
            </a:pPr>
            <a:r>
              <a:rPr lang="en-US" altLang="zh-CN" sz="4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哺乳期母乳喂养常见问题</a:t>
            </a:r>
            <a:endParaRPr lang="zh-CN" altLang="en-US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7524115" y="120650"/>
            <a:ext cx="14668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乳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腺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炎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" name="直接连接符 3"/>
          <p:cNvCxnSpPr/>
          <p:nvPr>
            <p:custDataLst>
              <p:tags r:id="rId3"/>
            </p:custDataLst>
          </p:nvPr>
        </p:nvCxnSpPr>
        <p:spPr>
          <a:xfrm flipH="1">
            <a:off x="7235190" y="93980"/>
            <a:ext cx="10160" cy="5060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弧形 14"/>
          <p:cNvSpPr/>
          <p:nvPr>
            <p:custDataLst>
              <p:tags r:id="rId4"/>
            </p:custDataLst>
          </p:nvPr>
        </p:nvSpPr>
        <p:spPr>
          <a:xfrm rot="7200000">
            <a:off x="4817460" y="1495502"/>
            <a:ext cx="1750697" cy="1750697"/>
          </a:xfrm>
          <a:prstGeom prst="arc">
            <a:avLst>
              <a:gd name="adj1" fmla="val 3248781"/>
              <a:gd name="adj2" fmla="val 9734539"/>
            </a:avLst>
          </a:prstGeom>
          <a:ln w="12700">
            <a:gradFill>
              <a:gsLst>
                <a:gs pos="79000">
                  <a:schemeClr val="accent1">
                    <a:alpha val="0"/>
                  </a:schemeClr>
                </a:gs>
                <a:gs pos="0">
                  <a:schemeClr val="accent1">
                    <a:alpha val="50000"/>
                  </a:schemeClr>
                </a:gs>
              </a:gsLst>
              <a:lin ang="0" scaled="1"/>
            </a:gra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>
            <p:custDataLst>
              <p:tags r:id="rId5"/>
            </p:custDataLst>
          </p:nvPr>
        </p:nvSpPr>
        <p:spPr>
          <a:xfrm rot="9900000">
            <a:off x="5159263" y="1744213"/>
            <a:ext cx="1162268" cy="1472114"/>
          </a:xfrm>
          <a:custGeom>
            <a:avLst/>
            <a:gdLst>
              <a:gd name="connsiteX0" fmla="*/ 524726 w 1477780"/>
              <a:gd name="connsiteY0" fmla="*/ 1854974 h 1871148"/>
              <a:gd name="connsiteX1" fmla="*/ 301003 w 1477780"/>
              <a:gd name="connsiteY1" fmla="*/ 1772172 h 1871148"/>
              <a:gd name="connsiteX2" fmla="*/ 60855 w 1477780"/>
              <a:gd name="connsiteY2" fmla="*/ 1568357 h 1871148"/>
              <a:gd name="connsiteX3" fmla="*/ 0 w 1477780"/>
              <a:gd name="connsiteY3" fmla="*/ 1473202 h 1871148"/>
              <a:gd name="connsiteX4" fmla="*/ 32210 w 1477780"/>
              <a:gd name="connsiteY4" fmla="*/ 1455719 h 1871148"/>
              <a:gd name="connsiteX5" fmla="*/ 381926 w 1477780"/>
              <a:gd name="connsiteY5" fmla="*/ 797984 h 1871148"/>
              <a:gd name="connsiteX6" fmla="*/ 381926 w 1477780"/>
              <a:gd name="connsiteY6" fmla="*/ 4782 h 1871148"/>
              <a:gd name="connsiteX7" fmla="*/ 370849 w 1477780"/>
              <a:gd name="connsiteY7" fmla="*/ 4782 h 1871148"/>
              <a:gd name="connsiteX8" fmla="*/ 373490 w 1477780"/>
              <a:gd name="connsiteY8" fmla="*/ 0 h 1871148"/>
              <a:gd name="connsiteX9" fmla="*/ 1067861 w 1477780"/>
              <a:gd name="connsiteY9" fmla="*/ 383429 h 1871148"/>
              <a:gd name="connsiteX10" fmla="*/ 1378804 w 1477780"/>
              <a:gd name="connsiteY10" fmla="*/ 1461229 h 1871148"/>
              <a:gd name="connsiteX11" fmla="*/ 524726 w 1477780"/>
              <a:gd name="connsiteY11" fmla="*/ 1854974 h 187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77780" h="1871148">
                <a:moveTo>
                  <a:pt x="524726" y="1854974"/>
                </a:moveTo>
                <a:cubicBezTo>
                  <a:pt x="448295" y="1839244"/>
                  <a:pt x="372908" y="1811877"/>
                  <a:pt x="301003" y="1772172"/>
                </a:cubicBezTo>
                <a:cubicBezTo>
                  <a:pt x="205130" y="1719231"/>
                  <a:pt x="124525" y="1649367"/>
                  <a:pt x="60855" y="1568357"/>
                </a:cubicBezTo>
                <a:lnTo>
                  <a:pt x="0" y="1473202"/>
                </a:lnTo>
                <a:lnTo>
                  <a:pt x="32210" y="1455719"/>
                </a:lnTo>
                <a:cubicBezTo>
                  <a:pt x="243203" y="1313175"/>
                  <a:pt x="381925" y="1071780"/>
                  <a:pt x="381926" y="797984"/>
                </a:cubicBezTo>
                <a:lnTo>
                  <a:pt x="381926" y="4782"/>
                </a:lnTo>
                <a:lnTo>
                  <a:pt x="370849" y="4782"/>
                </a:lnTo>
                <a:lnTo>
                  <a:pt x="373490" y="0"/>
                </a:lnTo>
                <a:lnTo>
                  <a:pt x="1067861" y="383429"/>
                </a:lnTo>
                <a:cubicBezTo>
                  <a:pt x="1451352" y="595190"/>
                  <a:pt x="1590565" y="1077738"/>
                  <a:pt x="1378804" y="1461229"/>
                </a:cubicBezTo>
                <a:cubicBezTo>
                  <a:pt x="1206746" y="1772815"/>
                  <a:pt x="855929" y="1923141"/>
                  <a:pt x="524726" y="1854974"/>
                </a:cubicBezTo>
                <a:close/>
              </a:path>
            </a:pathLst>
          </a:custGeom>
          <a:gradFill>
            <a:gsLst>
              <a:gs pos="25000">
                <a:schemeClr val="accent1">
                  <a:lumMod val="60000"/>
                  <a:lumOff val="40000"/>
                </a:schemeClr>
              </a:gs>
              <a:gs pos="90000">
                <a:schemeClr val="accent1">
                  <a:alpha val="100000"/>
                </a:schemeClr>
              </a:gs>
            </a:gsLst>
            <a:lin ang="2700000" scaled="0"/>
          </a:gradFill>
          <a:ln>
            <a:noFill/>
          </a:ln>
          <a:effectLst>
            <a:outerShdw blurRad="50800" dist="38100" dir="8100000" algn="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323850" bIns="39624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b="1">
              <a:latin typeface="+mj-ea"/>
              <a:ea typeface="+mj-ea"/>
              <a:sym typeface="+mn-ea"/>
            </a:endParaRPr>
          </a:p>
        </p:txBody>
      </p:sp>
      <p:sp>
        <p:nvSpPr>
          <p:cNvPr id="10" name="任意多边形: 形状 9"/>
          <p:cNvSpPr/>
          <p:nvPr>
            <p:custDataLst>
              <p:tags r:id="rId6"/>
            </p:custDataLst>
          </p:nvPr>
        </p:nvSpPr>
        <p:spPr>
          <a:xfrm rot="13500000">
            <a:off x="5966529" y="1667793"/>
            <a:ext cx="1162268" cy="1471419"/>
          </a:xfrm>
          <a:custGeom>
            <a:avLst/>
            <a:gdLst>
              <a:gd name="connsiteX0" fmla="*/ 524726 w 1477780"/>
              <a:gd name="connsiteY0" fmla="*/ 1854974 h 1871148"/>
              <a:gd name="connsiteX1" fmla="*/ 301003 w 1477780"/>
              <a:gd name="connsiteY1" fmla="*/ 1772172 h 1871148"/>
              <a:gd name="connsiteX2" fmla="*/ 60855 w 1477780"/>
              <a:gd name="connsiteY2" fmla="*/ 1568357 h 1871148"/>
              <a:gd name="connsiteX3" fmla="*/ 0 w 1477780"/>
              <a:gd name="connsiteY3" fmla="*/ 1473202 h 1871148"/>
              <a:gd name="connsiteX4" fmla="*/ 32210 w 1477780"/>
              <a:gd name="connsiteY4" fmla="*/ 1455719 h 1871148"/>
              <a:gd name="connsiteX5" fmla="*/ 381926 w 1477780"/>
              <a:gd name="connsiteY5" fmla="*/ 797984 h 1871148"/>
              <a:gd name="connsiteX6" fmla="*/ 381926 w 1477780"/>
              <a:gd name="connsiteY6" fmla="*/ 4782 h 1871148"/>
              <a:gd name="connsiteX7" fmla="*/ 370849 w 1477780"/>
              <a:gd name="connsiteY7" fmla="*/ 4782 h 1871148"/>
              <a:gd name="connsiteX8" fmla="*/ 373490 w 1477780"/>
              <a:gd name="connsiteY8" fmla="*/ 0 h 1871148"/>
              <a:gd name="connsiteX9" fmla="*/ 1067861 w 1477780"/>
              <a:gd name="connsiteY9" fmla="*/ 383429 h 1871148"/>
              <a:gd name="connsiteX10" fmla="*/ 1378804 w 1477780"/>
              <a:gd name="connsiteY10" fmla="*/ 1461229 h 1871148"/>
              <a:gd name="connsiteX11" fmla="*/ 524726 w 1477780"/>
              <a:gd name="connsiteY11" fmla="*/ 1854974 h 187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77780" h="1871148">
                <a:moveTo>
                  <a:pt x="524726" y="1854974"/>
                </a:moveTo>
                <a:cubicBezTo>
                  <a:pt x="448295" y="1839244"/>
                  <a:pt x="372908" y="1811877"/>
                  <a:pt x="301003" y="1772172"/>
                </a:cubicBezTo>
                <a:cubicBezTo>
                  <a:pt x="205130" y="1719231"/>
                  <a:pt x="124525" y="1649367"/>
                  <a:pt x="60855" y="1568357"/>
                </a:cubicBezTo>
                <a:lnTo>
                  <a:pt x="0" y="1473202"/>
                </a:lnTo>
                <a:lnTo>
                  <a:pt x="32210" y="1455719"/>
                </a:lnTo>
                <a:cubicBezTo>
                  <a:pt x="243203" y="1313175"/>
                  <a:pt x="381925" y="1071780"/>
                  <a:pt x="381926" y="797984"/>
                </a:cubicBezTo>
                <a:lnTo>
                  <a:pt x="381926" y="4782"/>
                </a:lnTo>
                <a:lnTo>
                  <a:pt x="370849" y="4782"/>
                </a:lnTo>
                <a:lnTo>
                  <a:pt x="373490" y="0"/>
                </a:lnTo>
                <a:lnTo>
                  <a:pt x="1067861" y="383429"/>
                </a:lnTo>
                <a:cubicBezTo>
                  <a:pt x="1451352" y="595190"/>
                  <a:pt x="1590565" y="1077738"/>
                  <a:pt x="1378804" y="1461229"/>
                </a:cubicBezTo>
                <a:cubicBezTo>
                  <a:pt x="1206746" y="1772815"/>
                  <a:pt x="855929" y="1923141"/>
                  <a:pt x="524726" y="1854974"/>
                </a:cubicBezTo>
                <a:close/>
              </a:path>
            </a:pathLst>
          </a:custGeom>
          <a:gradFill>
            <a:gsLst>
              <a:gs pos="25000">
                <a:schemeClr val="accent2">
                  <a:lumMod val="60000"/>
                  <a:lumOff val="40000"/>
                </a:schemeClr>
              </a:gs>
              <a:gs pos="90000">
                <a:schemeClr val="accent2"/>
              </a:gs>
            </a:gsLst>
            <a:lin ang="2700000" scaled="0"/>
          </a:gradFill>
          <a:ln>
            <a:noFill/>
          </a:ln>
          <a:effectLst>
            <a:outerShdw blurRad="50800" dist="38100" dir="8100000" algn="tr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323850" bIns="39624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b="1">
              <a:latin typeface="+mj-ea"/>
              <a:ea typeface="+mj-ea"/>
              <a:sym typeface="+mn-ea"/>
            </a:endParaRPr>
          </a:p>
        </p:txBody>
      </p:sp>
      <p:sp>
        <p:nvSpPr>
          <p:cNvPr id="11" name="任意多边形: 形状 10"/>
          <p:cNvSpPr/>
          <p:nvPr>
            <p:custDataLst>
              <p:tags r:id="rId7"/>
            </p:custDataLst>
          </p:nvPr>
        </p:nvSpPr>
        <p:spPr>
          <a:xfrm rot="17100000">
            <a:off x="6432686" y="2329862"/>
            <a:ext cx="1162268" cy="1471419"/>
          </a:xfrm>
          <a:custGeom>
            <a:avLst/>
            <a:gdLst>
              <a:gd name="connsiteX0" fmla="*/ 524726 w 1477780"/>
              <a:gd name="connsiteY0" fmla="*/ 1854974 h 1871148"/>
              <a:gd name="connsiteX1" fmla="*/ 301003 w 1477780"/>
              <a:gd name="connsiteY1" fmla="*/ 1772172 h 1871148"/>
              <a:gd name="connsiteX2" fmla="*/ 60855 w 1477780"/>
              <a:gd name="connsiteY2" fmla="*/ 1568357 h 1871148"/>
              <a:gd name="connsiteX3" fmla="*/ 0 w 1477780"/>
              <a:gd name="connsiteY3" fmla="*/ 1473202 h 1871148"/>
              <a:gd name="connsiteX4" fmla="*/ 32210 w 1477780"/>
              <a:gd name="connsiteY4" fmla="*/ 1455719 h 1871148"/>
              <a:gd name="connsiteX5" fmla="*/ 381926 w 1477780"/>
              <a:gd name="connsiteY5" fmla="*/ 797984 h 1871148"/>
              <a:gd name="connsiteX6" fmla="*/ 381926 w 1477780"/>
              <a:gd name="connsiteY6" fmla="*/ 4782 h 1871148"/>
              <a:gd name="connsiteX7" fmla="*/ 370849 w 1477780"/>
              <a:gd name="connsiteY7" fmla="*/ 4782 h 1871148"/>
              <a:gd name="connsiteX8" fmla="*/ 373490 w 1477780"/>
              <a:gd name="connsiteY8" fmla="*/ 0 h 1871148"/>
              <a:gd name="connsiteX9" fmla="*/ 1067861 w 1477780"/>
              <a:gd name="connsiteY9" fmla="*/ 383429 h 1871148"/>
              <a:gd name="connsiteX10" fmla="*/ 1378804 w 1477780"/>
              <a:gd name="connsiteY10" fmla="*/ 1461229 h 1871148"/>
              <a:gd name="connsiteX11" fmla="*/ 524726 w 1477780"/>
              <a:gd name="connsiteY11" fmla="*/ 1854974 h 187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77780" h="1871148">
                <a:moveTo>
                  <a:pt x="524726" y="1854974"/>
                </a:moveTo>
                <a:cubicBezTo>
                  <a:pt x="448295" y="1839244"/>
                  <a:pt x="372908" y="1811877"/>
                  <a:pt x="301003" y="1772172"/>
                </a:cubicBezTo>
                <a:cubicBezTo>
                  <a:pt x="205130" y="1719231"/>
                  <a:pt x="124525" y="1649367"/>
                  <a:pt x="60855" y="1568357"/>
                </a:cubicBezTo>
                <a:lnTo>
                  <a:pt x="0" y="1473202"/>
                </a:lnTo>
                <a:lnTo>
                  <a:pt x="32210" y="1455719"/>
                </a:lnTo>
                <a:cubicBezTo>
                  <a:pt x="243203" y="1313175"/>
                  <a:pt x="381925" y="1071780"/>
                  <a:pt x="381926" y="797984"/>
                </a:cubicBezTo>
                <a:lnTo>
                  <a:pt x="381926" y="4782"/>
                </a:lnTo>
                <a:lnTo>
                  <a:pt x="370849" y="4782"/>
                </a:lnTo>
                <a:lnTo>
                  <a:pt x="373490" y="0"/>
                </a:lnTo>
                <a:lnTo>
                  <a:pt x="1067861" y="383429"/>
                </a:lnTo>
                <a:cubicBezTo>
                  <a:pt x="1451352" y="595190"/>
                  <a:pt x="1590565" y="1077738"/>
                  <a:pt x="1378804" y="1461229"/>
                </a:cubicBezTo>
                <a:cubicBezTo>
                  <a:pt x="1206746" y="1772815"/>
                  <a:pt x="855929" y="1923141"/>
                  <a:pt x="524726" y="1854974"/>
                </a:cubicBezTo>
                <a:close/>
              </a:path>
            </a:pathLst>
          </a:custGeom>
          <a:gradFill>
            <a:gsLst>
              <a:gs pos="25000">
                <a:schemeClr val="accent3">
                  <a:lumMod val="60000"/>
                  <a:lumOff val="40000"/>
                </a:schemeClr>
              </a:gs>
              <a:gs pos="90000">
                <a:schemeClr val="accent3"/>
              </a:gs>
            </a:gsLst>
            <a:lin ang="2700000" scaled="0"/>
          </a:gradFill>
          <a:ln>
            <a:noFill/>
          </a:ln>
          <a:effectLst>
            <a:outerShdw blurRad="50800" dist="38100" dir="8100000" algn="tr" rotWithShape="0">
              <a:schemeClr val="accent3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323850" bIns="39624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b="1">
              <a:latin typeface="+mj-ea"/>
              <a:ea typeface="+mj-ea"/>
              <a:sym typeface="+mn-ea"/>
            </a:endParaRPr>
          </a:p>
        </p:txBody>
      </p:sp>
      <p:sp>
        <p:nvSpPr>
          <p:cNvPr id="12" name="任意多边形: 形状 11"/>
          <p:cNvSpPr/>
          <p:nvPr>
            <p:custDataLst>
              <p:tags r:id="rId8"/>
            </p:custDataLst>
          </p:nvPr>
        </p:nvSpPr>
        <p:spPr>
          <a:xfrm rot="20700000">
            <a:off x="6092968" y="3059320"/>
            <a:ext cx="1162268" cy="1472114"/>
          </a:xfrm>
          <a:custGeom>
            <a:avLst/>
            <a:gdLst>
              <a:gd name="connsiteX0" fmla="*/ 524726 w 1477780"/>
              <a:gd name="connsiteY0" fmla="*/ 1854974 h 1871148"/>
              <a:gd name="connsiteX1" fmla="*/ 301003 w 1477780"/>
              <a:gd name="connsiteY1" fmla="*/ 1772172 h 1871148"/>
              <a:gd name="connsiteX2" fmla="*/ 60855 w 1477780"/>
              <a:gd name="connsiteY2" fmla="*/ 1568357 h 1871148"/>
              <a:gd name="connsiteX3" fmla="*/ 0 w 1477780"/>
              <a:gd name="connsiteY3" fmla="*/ 1473202 h 1871148"/>
              <a:gd name="connsiteX4" fmla="*/ 32210 w 1477780"/>
              <a:gd name="connsiteY4" fmla="*/ 1455719 h 1871148"/>
              <a:gd name="connsiteX5" fmla="*/ 381926 w 1477780"/>
              <a:gd name="connsiteY5" fmla="*/ 797984 h 1871148"/>
              <a:gd name="connsiteX6" fmla="*/ 381926 w 1477780"/>
              <a:gd name="connsiteY6" fmla="*/ 4782 h 1871148"/>
              <a:gd name="connsiteX7" fmla="*/ 370849 w 1477780"/>
              <a:gd name="connsiteY7" fmla="*/ 4782 h 1871148"/>
              <a:gd name="connsiteX8" fmla="*/ 373490 w 1477780"/>
              <a:gd name="connsiteY8" fmla="*/ 0 h 1871148"/>
              <a:gd name="connsiteX9" fmla="*/ 1067861 w 1477780"/>
              <a:gd name="connsiteY9" fmla="*/ 383429 h 1871148"/>
              <a:gd name="connsiteX10" fmla="*/ 1378804 w 1477780"/>
              <a:gd name="connsiteY10" fmla="*/ 1461229 h 1871148"/>
              <a:gd name="connsiteX11" fmla="*/ 524726 w 1477780"/>
              <a:gd name="connsiteY11" fmla="*/ 1854974 h 187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77780" h="1871148">
                <a:moveTo>
                  <a:pt x="524726" y="1854974"/>
                </a:moveTo>
                <a:cubicBezTo>
                  <a:pt x="448295" y="1839244"/>
                  <a:pt x="372908" y="1811877"/>
                  <a:pt x="301003" y="1772172"/>
                </a:cubicBezTo>
                <a:cubicBezTo>
                  <a:pt x="205130" y="1719231"/>
                  <a:pt x="124525" y="1649367"/>
                  <a:pt x="60855" y="1568357"/>
                </a:cubicBezTo>
                <a:lnTo>
                  <a:pt x="0" y="1473202"/>
                </a:lnTo>
                <a:lnTo>
                  <a:pt x="32210" y="1455719"/>
                </a:lnTo>
                <a:cubicBezTo>
                  <a:pt x="243203" y="1313175"/>
                  <a:pt x="381925" y="1071780"/>
                  <a:pt x="381926" y="797984"/>
                </a:cubicBezTo>
                <a:lnTo>
                  <a:pt x="381926" y="4782"/>
                </a:lnTo>
                <a:lnTo>
                  <a:pt x="370849" y="4782"/>
                </a:lnTo>
                <a:lnTo>
                  <a:pt x="373490" y="0"/>
                </a:lnTo>
                <a:lnTo>
                  <a:pt x="1067861" y="383429"/>
                </a:lnTo>
                <a:cubicBezTo>
                  <a:pt x="1451352" y="595190"/>
                  <a:pt x="1590565" y="1077738"/>
                  <a:pt x="1378804" y="1461229"/>
                </a:cubicBezTo>
                <a:cubicBezTo>
                  <a:pt x="1206746" y="1772815"/>
                  <a:pt x="855929" y="1923141"/>
                  <a:pt x="524726" y="1854974"/>
                </a:cubicBezTo>
                <a:close/>
              </a:path>
            </a:pathLst>
          </a:custGeom>
          <a:gradFill>
            <a:gsLst>
              <a:gs pos="25000">
                <a:schemeClr val="accent4">
                  <a:lumMod val="60000"/>
                  <a:lumOff val="40000"/>
                </a:schemeClr>
              </a:gs>
              <a:gs pos="90000">
                <a:schemeClr val="accent4"/>
              </a:gs>
            </a:gsLst>
            <a:lin ang="2700000" scaled="0"/>
          </a:gradFill>
          <a:ln>
            <a:noFill/>
          </a:ln>
          <a:effectLst>
            <a:outerShdw blurRad="50800" dist="38100" dir="8100000" algn="tr" rotWithShape="0">
              <a:schemeClr val="accent4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323850" bIns="39624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b="1">
              <a:latin typeface="+mj-ea"/>
              <a:ea typeface="+mj-ea"/>
              <a:sym typeface="+mn-ea"/>
            </a:endParaRPr>
          </a:p>
        </p:txBody>
      </p:sp>
      <p:sp>
        <p:nvSpPr>
          <p:cNvPr id="13" name="任意多边形: 形状 12"/>
          <p:cNvSpPr/>
          <p:nvPr>
            <p:custDataLst>
              <p:tags r:id="rId9"/>
            </p:custDataLst>
          </p:nvPr>
        </p:nvSpPr>
        <p:spPr>
          <a:xfrm rot="2700000">
            <a:off x="5287091" y="3139907"/>
            <a:ext cx="1162268" cy="1471419"/>
          </a:xfrm>
          <a:custGeom>
            <a:avLst/>
            <a:gdLst>
              <a:gd name="connsiteX0" fmla="*/ 524726 w 1477780"/>
              <a:gd name="connsiteY0" fmla="*/ 1854974 h 1871148"/>
              <a:gd name="connsiteX1" fmla="*/ 301003 w 1477780"/>
              <a:gd name="connsiteY1" fmla="*/ 1772172 h 1871148"/>
              <a:gd name="connsiteX2" fmla="*/ 60855 w 1477780"/>
              <a:gd name="connsiteY2" fmla="*/ 1568357 h 1871148"/>
              <a:gd name="connsiteX3" fmla="*/ 0 w 1477780"/>
              <a:gd name="connsiteY3" fmla="*/ 1473202 h 1871148"/>
              <a:gd name="connsiteX4" fmla="*/ 32210 w 1477780"/>
              <a:gd name="connsiteY4" fmla="*/ 1455719 h 1871148"/>
              <a:gd name="connsiteX5" fmla="*/ 381926 w 1477780"/>
              <a:gd name="connsiteY5" fmla="*/ 797984 h 1871148"/>
              <a:gd name="connsiteX6" fmla="*/ 381926 w 1477780"/>
              <a:gd name="connsiteY6" fmla="*/ 4782 h 1871148"/>
              <a:gd name="connsiteX7" fmla="*/ 370849 w 1477780"/>
              <a:gd name="connsiteY7" fmla="*/ 4782 h 1871148"/>
              <a:gd name="connsiteX8" fmla="*/ 373490 w 1477780"/>
              <a:gd name="connsiteY8" fmla="*/ 0 h 1871148"/>
              <a:gd name="connsiteX9" fmla="*/ 1067861 w 1477780"/>
              <a:gd name="connsiteY9" fmla="*/ 383429 h 1871148"/>
              <a:gd name="connsiteX10" fmla="*/ 1378804 w 1477780"/>
              <a:gd name="connsiteY10" fmla="*/ 1461229 h 1871148"/>
              <a:gd name="connsiteX11" fmla="*/ 524726 w 1477780"/>
              <a:gd name="connsiteY11" fmla="*/ 1854974 h 187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77780" h="1871148">
                <a:moveTo>
                  <a:pt x="524726" y="1854974"/>
                </a:moveTo>
                <a:cubicBezTo>
                  <a:pt x="448295" y="1839244"/>
                  <a:pt x="372908" y="1811877"/>
                  <a:pt x="301003" y="1772172"/>
                </a:cubicBezTo>
                <a:cubicBezTo>
                  <a:pt x="205130" y="1719231"/>
                  <a:pt x="124525" y="1649367"/>
                  <a:pt x="60855" y="1568357"/>
                </a:cubicBezTo>
                <a:lnTo>
                  <a:pt x="0" y="1473202"/>
                </a:lnTo>
                <a:lnTo>
                  <a:pt x="32210" y="1455719"/>
                </a:lnTo>
                <a:cubicBezTo>
                  <a:pt x="243203" y="1313175"/>
                  <a:pt x="381925" y="1071780"/>
                  <a:pt x="381926" y="797984"/>
                </a:cubicBezTo>
                <a:lnTo>
                  <a:pt x="381926" y="4782"/>
                </a:lnTo>
                <a:lnTo>
                  <a:pt x="370849" y="4782"/>
                </a:lnTo>
                <a:lnTo>
                  <a:pt x="373490" y="0"/>
                </a:lnTo>
                <a:lnTo>
                  <a:pt x="1067861" y="383429"/>
                </a:lnTo>
                <a:cubicBezTo>
                  <a:pt x="1451352" y="595190"/>
                  <a:pt x="1590565" y="1077738"/>
                  <a:pt x="1378804" y="1461229"/>
                </a:cubicBezTo>
                <a:cubicBezTo>
                  <a:pt x="1206746" y="1772815"/>
                  <a:pt x="855929" y="1923141"/>
                  <a:pt x="524726" y="1854974"/>
                </a:cubicBezTo>
                <a:close/>
              </a:path>
            </a:pathLst>
          </a:custGeom>
          <a:gradFill>
            <a:gsLst>
              <a:gs pos="25000">
                <a:schemeClr val="accent5">
                  <a:lumMod val="60000"/>
                  <a:lumOff val="40000"/>
                </a:schemeClr>
              </a:gs>
              <a:gs pos="90000">
                <a:schemeClr val="accent5"/>
              </a:gs>
            </a:gsLst>
            <a:lin ang="2700000" scaled="0"/>
          </a:gradFill>
          <a:ln>
            <a:noFill/>
          </a:ln>
          <a:effectLst>
            <a:outerShdw blurRad="50800" dist="38100" dir="8100000" algn="tr" rotWithShape="0">
              <a:schemeClr val="accent5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323850" bIns="39624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b="1">
              <a:latin typeface="+mj-ea"/>
              <a:ea typeface="+mj-ea"/>
              <a:sym typeface="+mn-ea"/>
            </a:endParaRPr>
          </a:p>
        </p:txBody>
      </p:sp>
      <p:sp>
        <p:nvSpPr>
          <p:cNvPr id="14" name="任意多边形: 形状 13"/>
          <p:cNvSpPr/>
          <p:nvPr>
            <p:custDataLst>
              <p:tags r:id="rId10"/>
            </p:custDataLst>
          </p:nvPr>
        </p:nvSpPr>
        <p:spPr>
          <a:xfrm rot="6300000">
            <a:off x="4821629" y="2476448"/>
            <a:ext cx="1162268" cy="1471419"/>
          </a:xfrm>
          <a:custGeom>
            <a:avLst/>
            <a:gdLst>
              <a:gd name="connsiteX0" fmla="*/ 524726 w 1477780"/>
              <a:gd name="connsiteY0" fmla="*/ 1854974 h 1871148"/>
              <a:gd name="connsiteX1" fmla="*/ 301003 w 1477780"/>
              <a:gd name="connsiteY1" fmla="*/ 1772172 h 1871148"/>
              <a:gd name="connsiteX2" fmla="*/ 60855 w 1477780"/>
              <a:gd name="connsiteY2" fmla="*/ 1568357 h 1871148"/>
              <a:gd name="connsiteX3" fmla="*/ 0 w 1477780"/>
              <a:gd name="connsiteY3" fmla="*/ 1473202 h 1871148"/>
              <a:gd name="connsiteX4" fmla="*/ 32210 w 1477780"/>
              <a:gd name="connsiteY4" fmla="*/ 1455719 h 1871148"/>
              <a:gd name="connsiteX5" fmla="*/ 381926 w 1477780"/>
              <a:gd name="connsiteY5" fmla="*/ 797984 h 1871148"/>
              <a:gd name="connsiteX6" fmla="*/ 381926 w 1477780"/>
              <a:gd name="connsiteY6" fmla="*/ 4782 h 1871148"/>
              <a:gd name="connsiteX7" fmla="*/ 370849 w 1477780"/>
              <a:gd name="connsiteY7" fmla="*/ 4782 h 1871148"/>
              <a:gd name="connsiteX8" fmla="*/ 373490 w 1477780"/>
              <a:gd name="connsiteY8" fmla="*/ 0 h 1871148"/>
              <a:gd name="connsiteX9" fmla="*/ 1067861 w 1477780"/>
              <a:gd name="connsiteY9" fmla="*/ 383429 h 1871148"/>
              <a:gd name="connsiteX10" fmla="*/ 1378804 w 1477780"/>
              <a:gd name="connsiteY10" fmla="*/ 1461229 h 1871148"/>
              <a:gd name="connsiteX11" fmla="*/ 524726 w 1477780"/>
              <a:gd name="connsiteY11" fmla="*/ 1854974 h 187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77780" h="1871148">
                <a:moveTo>
                  <a:pt x="524726" y="1854974"/>
                </a:moveTo>
                <a:cubicBezTo>
                  <a:pt x="448295" y="1839244"/>
                  <a:pt x="372908" y="1811877"/>
                  <a:pt x="301003" y="1772172"/>
                </a:cubicBezTo>
                <a:cubicBezTo>
                  <a:pt x="205130" y="1719231"/>
                  <a:pt x="124525" y="1649367"/>
                  <a:pt x="60855" y="1568357"/>
                </a:cubicBezTo>
                <a:lnTo>
                  <a:pt x="0" y="1473202"/>
                </a:lnTo>
                <a:lnTo>
                  <a:pt x="32210" y="1455719"/>
                </a:lnTo>
                <a:cubicBezTo>
                  <a:pt x="243203" y="1313175"/>
                  <a:pt x="381925" y="1071780"/>
                  <a:pt x="381926" y="797984"/>
                </a:cubicBezTo>
                <a:lnTo>
                  <a:pt x="381926" y="4782"/>
                </a:lnTo>
                <a:lnTo>
                  <a:pt x="370849" y="4782"/>
                </a:lnTo>
                <a:lnTo>
                  <a:pt x="373490" y="0"/>
                </a:lnTo>
                <a:lnTo>
                  <a:pt x="1067861" y="383429"/>
                </a:lnTo>
                <a:cubicBezTo>
                  <a:pt x="1451352" y="595190"/>
                  <a:pt x="1590565" y="1077738"/>
                  <a:pt x="1378804" y="1461229"/>
                </a:cubicBezTo>
                <a:cubicBezTo>
                  <a:pt x="1206746" y="1772815"/>
                  <a:pt x="855929" y="1923141"/>
                  <a:pt x="524726" y="1854974"/>
                </a:cubicBezTo>
                <a:close/>
              </a:path>
            </a:pathLst>
          </a:custGeom>
          <a:gradFill>
            <a:gsLst>
              <a:gs pos="25000">
                <a:schemeClr val="accent6">
                  <a:lumMod val="60000"/>
                  <a:lumOff val="40000"/>
                </a:schemeClr>
              </a:gs>
              <a:gs pos="90000">
                <a:schemeClr val="accent6"/>
              </a:gs>
            </a:gsLst>
            <a:lin ang="2700000" scaled="0"/>
          </a:gradFill>
          <a:ln>
            <a:noFill/>
          </a:ln>
          <a:effectLst>
            <a:outerShdw blurRad="50800" dist="38100" dir="8100000" algn="tr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323850" bIns="39624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b="1">
              <a:latin typeface="+mj-ea"/>
              <a:ea typeface="+mj-ea"/>
              <a:sym typeface="+mn-ea"/>
            </a:endParaRPr>
          </a:p>
        </p:txBody>
      </p:sp>
      <p:sp>
        <p:nvSpPr>
          <p:cNvPr id="16" name="弧形 15"/>
          <p:cNvSpPr/>
          <p:nvPr>
            <p:custDataLst>
              <p:tags r:id="rId11"/>
            </p:custDataLst>
          </p:nvPr>
        </p:nvSpPr>
        <p:spPr>
          <a:xfrm rot="10800000">
            <a:off x="5723376" y="1489945"/>
            <a:ext cx="1750697" cy="1750697"/>
          </a:xfrm>
          <a:prstGeom prst="arc">
            <a:avLst>
              <a:gd name="adj1" fmla="val 3248781"/>
              <a:gd name="adj2" fmla="val 9734539"/>
            </a:avLst>
          </a:prstGeom>
          <a:ln w="12700">
            <a:gradFill>
              <a:gsLst>
                <a:gs pos="79000">
                  <a:schemeClr val="accent2">
                    <a:alpha val="0"/>
                  </a:schemeClr>
                </a:gs>
                <a:gs pos="0">
                  <a:schemeClr val="accent2">
                    <a:alpha val="50000"/>
                  </a:schemeClr>
                </a:gs>
              </a:gsLst>
              <a:lin ang="0" scaled="1"/>
            </a:gra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7" name="弧形 16"/>
          <p:cNvSpPr/>
          <p:nvPr>
            <p:custDataLst>
              <p:tags r:id="rId12"/>
            </p:custDataLst>
          </p:nvPr>
        </p:nvSpPr>
        <p:spPr>
          <a:xfrm rot="14400000">
            <a:off x="6208292" y="2185361"/>
            <a:ext cx="1750697" cy="1750697"/>
          </a:xfrm>
          <a:prstGeom prst="arc">
            <a:avLst>
              <a:gd name="adj1" fmla="val 3248781"/>
              <a:gd name="adj2" fmla="val 9734539"/>
            </a:avLst>
          </a:prstGeom>
          <a:ln w="12700">
            <a:gradFill>
              <a:gsLst>
                <a:gs pos="79000">
                  <a:schemeClr val="accent3">
                    <a:alpha val="0"/>
                  </a:schemeClr>
                </a:gs>
                <a:gs pos="0">
                  <a:schemeClr val="accent3">
                    <a:alpha val="50000"/>
                  </a:schemeClr>
                </a:gs>
              </a:gsLst>
              <a:lin ang="0" scaled="1"/>
            </a:gra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" name="弧形 17"/>
          <p:cNvSpPr/>
          <p:nvPr>
            <p:custDataLst>
              <p:tags r:id="rId13"/>
            </p:custDataLst>
          </p:nvPr>
        </p:nvSpPr>
        <p:spPr>
          <a:xfrm rot="3600000">
            <a:off x="4489552" y="2341673"/>
            <a:ext cx="1750697" cy="1750697"/>
          </a:xfrm>
          <a:prstGeom prst="arc">
            <a:avLst>
              <a:gd name="adj1" fmla="val 3248781"/>
              <a:gd name="adj2" fmla="val 9734539"/>
            </a:avLst>
          </a:prstGeom>
          <a:ln w="12700">
            <a:gradFill>
              <a:gsLst>
                <a:gs pos="79000">
                  <a:schemeClr val="accent6">
                    <a:alpha val="0"/>
                  </a:schemeClr>
                </a:gs>
                <a:gs pos="0">
                  <a:schemeClr val="accent6">
                    <a:alpha val="50000"/>
                  </a:schemeClr>
                </a:gs>
              </a:gsLst>
              <a:lin ang="0" scaled="1"/>
            </a:gra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9" name="弧形 18"/>
          <p:cNvSpPr/>
          <p:nvPr>
            <p:custDataLst>
              <p:tags r:id="rId14"/>
            </p:custDataLst>
          </p:nvPr>
        </p:nvSpPr>
        <p:spPr>
          <a:xfrm>
            <a:off x="4906385" y="3051677"/>
            <a:ext cx="1750697" cy="1750697"/>
          </a:xfrm>
          <a:prstGeom prst="arc">
            <a:avLst>
              <a:gd name="adj1" fmla="val 3248781"/>
              <a:gd name="adj2" fmla="val 9734539"/>
            </a:avLst>
          </a:prstGeom>
          <a:ln w="12700">
            <a:gradFill>
              <a:gsLst>
                <a:gs pos="79000">
                  <a:schemeClr val="accent5">
                    <a:alpha val="0"/>
                  </a:schemeClr>
                </a:gs>
                <a:gs pos="0">
                  <a:schemeClr val="accent5">
                    <a:alpha val="50000"/>
                  </a:schemeClr>
                </a:gs>
              </a:gsLst>
              <a:lin ang="0" scaled="1"/>
            </a:gra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0" name="弧形 19"/>
          <p:cNvSpPr/>
          <p:nvPr>
            <p:custDataLst>
              <p:tags r:id="rId15"/>
            </p:custDataLst>
          </p:nvPr>
        </p:nvSpPr>
        <p:spPr>
          <a:xfrm rot="18000000">
            <a:off x="5799101" y="3051677"/>
            <a:ext cx="1750697" cy="1750697"/>
          </a:xfrm>
          <a:prstGeom prst="arc">
            <a:avLst>
              <a:gd name="adj1" fmla="val 3248781"/>
              <a:gd name="adj2" fmla="val 9734539"/>
            </a:avLst>
          </a:prstGeom>
          <a:ln w="12700">
            <a:gradFill>
              <a:gsLst>
                <a:gs pos="79000">
                  <a:schemeClr val="accent4">
                    <a:alpha val="0"/>
                  </a:schemeClr>
                </a:gs>
                <a:gs pos="0">
                  <a:schemeClr val="accent4">
                    <a:alpha val="50000"/>
                  </a:schemeClr>
                </a:gs>
              </a:gsLst>
              <a:lin ang="0" scaled="1"/>
            </a:gra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>
            <p:custDataLst>
              <p:tags r:id="rId16"/>
            </p:custDataLst>
          </p:nvPr>
        </p:nvSpPr>
        <p:spPr>
          <a:xfrm>
            <a:off x="8326497" y="2944690"/>
            <a:ext cx="2893513" cy="8586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lvl="0" algn="just">
              <a:lnSpc>
                <a:spcPct val="130000"/>
              </a:lnSpc>
              <a:buClrTx/>
              <a:buSzTx/>
              <a:buFontTx/>
            </a:pPr>
            <a:r>
              <a:rPr lang="zh-CN" altLang="en-US" sz="2400" b="1" spc="15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cs typeface="+mn-ea"/>
                <a:sym typeface="+mn-ea"/>
              </a:rPr>
              <a:t>合理使用抗生素</a:t>
            </a:r>
            <a:endParaRPr lang="zh-CN" altLang="en-US" sz="2400" b="1" spc="150">
              <a:solidFill>
                <a:schemeClr val="tx1">
                  <a:lumMod val="50000"/>
                  <a:lumOff val="50000"/>
                </a:schemeClr>
              </a:solidFill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25" name="文本框 24"/>
          <p:cNvSpPr txBox="1"/>
          <p:nvPr>
            <p:custDataLst>
              <p:tags r:id="rId17"/>
            </p:custDataLst>
          </p:nvPr>
        </p:nvSpPr>
        <p:spPr>
          <a:xfrm>
            <a:off x="7964110" y="4129772"/>
            <a:ext cx="3407470" cy="8587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 algn="just">
              <a:lnSpc>
                <a:spcPct val="130000"/>
              </a:lnSpc>
              <a:buClrTx/>
              <a:buSzTx/>
              <a:buFontTx/>
            </a:pPr>
            <a:r>
              <a:rPr lang="zh-CN" altLang="en-US" sz="2400" b="1" spc="15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cs typeface="+mn-ea"/>
                <a:sym typeface="+mn-ea"/>
              </a:rPr>
              <a:t>摄入充足的水分和营养</a:t>
            </a:r>
            <a:endParaRPr lang="zh-CN" altLang="en-US" sz="2400" b="1" spc="150">
              <a:solidFill>
                <a:schemeClr val="tx1">
                  <a:lumMod val="50000"/>
                  <a:lumOff val="50000"/>
                </a:schemeClr>
              </a:solidFill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26" name="文本框 25"/>
          <p:cNvSpPr txBox="1"/>
          <p:nvPr>
            <p:custDataLst>
              <p:tags r:id="rId18"/>
            </p:custDataLst>
          </p:nvPr>
        </p:nvSpPr>
        <p:spPr>
          <a:xfrm>
            <a:off x="7619784" y="1653330"/>
            <a:ext cx="3395318" cy="8587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 algn="just">
              <a:lnSpc>
                <a:spcPct val="130000"/>
              </a:lnSpc>
              <a:buClrTx/>
              <a:buSzTx/>
              <a:buFontTx/>
            </a:pPr>
            <a:r>
              <a:rPr lang="zh-CN" altLang="en-US" sz="2400" b="1" spc="15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cs typeface="+mn-ea"/>
                <a:sym typeface="+mn-ea"/>
              </a:rPr>
              <a:t>充分有效的排出乳汁</a:t>
            </a:r>
            <a:endParaRPr lang="zh-CN" altLang="en-US" sz="2400" b="1" spc="150">
              <a:solidFill>
                <a:schemeClr val="tx1">
                  <a:lumMod val="50000"/>
                  <a:lumOff val="50000"/>
                </a:schemeClr>
              </a:solidFill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27" name="文本框 26"/>
          <p:cNvSpPr txBox="1"/>
          <p:nvPr>
            <p:custDataLst>
              <p:tags r:id="rId19"/>
            </p:custDataLst>
          </p:nvPr>
        </p:nvSpPr>
        <p:spPr>
          <a:xfrm>
            <a:off x="1426210" y="2375140"/>
            <a:ext cx="3177245" cy="810177"/>
          </a:xfrm>
          <a:prstGeom prst="rect">
            <a:avLst/>
          </a:prstGeom>
          <a:noFill/>
        </p:spPr>
        <p:txBody>
          <a:bodyPr wrap="square" lIns="0" tIns="0" rIns="0" bIns="0" rtlCol="0" anchor="t" anchorCtr="0"/>
          <a:lstStyle/>
          <a:p>
            <a:pPr lvl="0" algn="r">
              <a:lnSpc>
                <a:spcPct val="130000"/>
              </a:lnSpc>
              <a:buClrTx/>
              <a:buSzTx/>
              <a:buFontTx/>
            </a:pPr>
            <a:r>
              <a:rPr lang="zh-CN" altLang="en-US" sz="2400" b="1" spc="15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cs typeface="+mn-ea"/>
                <a:sym typeface="+mn-ea"/>
              </a:rPr>
              <a:t>帮助母亲减轻疼痛和水肿</a:t>
            </a:r>
            <a:endParaRPr lang="zh-CN" altLang="en-US" sz="2400" b="1" spc="150">
              <a:solidFill>
                <a:schemeClr val="tx1">
                  <a:lumMod val="50000"/>
                  <a:lumOff val="50000"/>
                </a:schemeClr>
              </a:solidFill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29" name="文本框 28"/>
          <p:cNvSpPr txBox="1"/>
          <p:nvPr>
            <p:custDataLst>
              <p:tags r:id="rId20"/>
            </p:custDataLst>
          </p:nvPr>
        </p:nvSpPr>
        <p:spPr>
          <a:xfrm>
            <a:off x="1937066" y="3452599"/>
            <a:ext cx="2034895" cy="629238"/>
          </a:xfrm>
          <a:prstGeom prst="rect">
            <a:avLst/>
          </a:prstGeom>
          <a:noFill/>
        </p:spPr>
        <p:txBody>
          <a:bodyPr wrap="square" lIns="0" tIns="0" rIns="0" bIns="0" rtlCol="0" anchor="t" anchorCtr="0"/>
          <a:lstStyle/>
          <a:p>
            <a:pPr lvl="0" algn="r">
              <a:lnSpc>
                <a:spcPct val="130000"/>
              </a:lnSpc>
              <a:buClrTx/>
              <a:buSzTx/>
              <a:buFontTx/>
            </a:pPr>
            <a:r>
              <a:rPr lang="zh-CN" altLang="en-US" sz="2400" b="1" spc="15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cs typeface="+mn-ea"/>
                <a:sym typeface="+mn-ea"/>
              </a:rPr>
              <a:t>充分的休息</a:t>
            </a:r>
            <a:endParaRPr lang="zh-CN" altLang="en-US" sz="2400" b="1" spc="150">
              <a:solidFill>
                <a:schemeClr val="tx1">
                  <a:lumMod val="50000"/>
                  <a:lumOff val="50000"/>
                </a:schemeClr>
              </a:solidFill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30" name="文本框 29"/>
          <p:cNvSpPr txBox="1"/>
          <p:nvPr>
            <p:custDataLst>
              <p:tags r:id="rId21"/>
            </p:custDataLst>
          </p:nvPr>
        </p:nvSpPr>
        <p:spPr>
          <a:xfrm>
            <a:off x="1719668" y="1653330"/>
            <a:ext cx="2925415" cy="56374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 algn="r">
              <a:lnSpc>
                <a:spcPct val="130000"/>
              </a:lnSpc>
              <a:buClrTx/>
              <a:buSzTx/>
              <a:buFontTx/>
            </a:pPr>
            <a:r>
              <a:rPr lang="zh-CN" altLang="en-US" sz="2400" b="1" spc="15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cs typeface="+mn-ea"/>
                <a:sym typeface="+mn-ea"/>
              </a:rPr>
              <a:t>建立母亲的信心</a:t>
            </a:r>
            <a:endParaRPr lang="zh-CN" altLang="en-US" sz="2400" b="1" spc="150">
              <a:solidFill>
                <a:schemeClr val="tx1">
                  <a:lumMod val="50000"/>
                  <a:lumOff val="50000"/>
                </a:schemeClr>
              </a:solidFill>
              <a:uFillTx/>
              <a:latin typeface="+mn-ea"/>
              <a:cs typeface="+mn-ea"/>
              <a:sym typeface="+mn-ea"/>
            </a:endParaRPr>
          </a:p>
        </p:txBody>
      </p:sp>
      <p:pic>
        <p:nvPicPr>
          <p:cNvPr id="68" name="图形 50" descr="343439383331313b343532303033313bd3a6d3c3c9ccb3c7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936359" y="2912734"/>
            <a:ext cx="295394" cy="295394"/>
          </a:xfrm>
          <a:prstGeom prst="rect">
            <a:avLst/>
          </a:prstGeom>
          <a:effectLst>
            <a:outerShdw blurRad="50800" dist="38100" dir="5400000" algn="t" rotWithShape="0">
              <a:schemeClr val="accent3">
                <a:lumMod val="75000"/>
                <a:alpha val="20000"/>
              </a:schemeClr>
            </a:outerShdw>
          </a:effectLst>
        </p:spPr>
      </p:pic>
      <p:pic>
        <p:nvPicPr>
          <p:cNvPr id="69" name="图形 120" descr="343439383331313b343532303032383bbfcdbba7b9dcc0ed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581357" y="3720694"/>
            <a:ext cx="295394" cy="295394"/>
          </a:xfrm>
          <a:prstGeom prst="rect">
            <a:avLst/>
          </a:prstGeom>
          <a:effectLst>
            <a:outerShdw blurRad="50800" dist="38100" dir="5400000" algn="t" rotWithShape="0">
              <a:schemeClr val="accent4">
                <a:lumMod val="75000"/>
                <a:alpha val="20000"/>
              </a:schemeClr>
            </a:outerShdw>
          </a:effectLst>
        </p:spPr>
      </p:pic>
      <p:pic>
        <p:nvPicPr>
          <p:cNvPr id="70" name="图片 69" descr="343435383036303b343532343136343bcfeec4bfb7b6cea7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5658073" y="3803365"/>
            <a:ext cx="295394" cy="295394"/>
          </a:xfrm>
          <a:prstGeom prst="rect">
            <a:avLst/>
          </a:prstGeom>
          <a:effectLst>
            <a:outerShdw blurRad="50800" dist="38100" dir="5400000" sx="102000" sy="102000" algn="ctr" rotWithShape="0">
              <a:schemeClr val="accent5">
                <a:lumMod val="75000"/>
                <a:alpha val="20000"/>
              </a:schemeClr>
            </a:outerShdw>
          </a:effectLst>
        </p:spPr>
      </p:pic>
      <p:pic>
        <p:nvPicPr>
          <p:cNvPr id="71" name="图形 136" descr="343439383331313b343532303033323bd3a6d3c3b9dcc0ed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492433" y="2088794"/>
            <a:ext cx="295394" cy="295394"/>
          </a:xfrm>
          <a:prstGeom prst="rect">
            <a:avLst/>
          </a:prstGeom>
          <a:effectLst>
            <a:outerShdw blurRad="50800" dist="38100" dir="5400000" algn="t" rotWithShape="0">
              <a:schemeClr val="accent2">
                <a:lumMod val="75000"/>
                <a:alpha val="20000"/>
              </a:schemeClr>
            </a:outerShdw>
          </a:effectLst>
        </p:spPr>
      </p:pic>
      <p:pic>
        <p:nvPicPr>
          <p:cNvPr id="72" name="图形 128" descr="343439383331313b343532303034303bcffacadbb9dcc0ed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5544833" y="2216623"/>
            <a:ext cx="295394" cy="295394"/>
          </a:xfrm>
          <a:prstGeom prst="rect">
            <a:avLst/>
          </a:prstGeom>
          <a:effectLst>
            <a:outerShdw blurRad="50800" dist="38100" dir="5400000" algn="t" rotWithShape="0">
              <a:schemeClr val="accent1">
                <a:lumMod val="75000"/>
                <a:alpha val="20000"/>
              </a:schemeClr>
            </a:outerShdw>
          </a:effectLst>
        </p:spPr>
      </p:pic>
      <p:pic>
        <p:nvPicPr>
          <p:cNvPr id="73" name="图形 26" descr="343435383038363b343532323339383bd6b4d0d0cad6b6ce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5107854" y="3051677"/>
            <a:ext cx="275701" cy="275701"/>
          </a:xfrm>
          <a:prstGeom prst="rect">
            <a:avLst/>
          </a:prstGeom>
          <a:effectLst>
            <a:outerShdw blurRad="50800" dist="38100" dir="8100000" algn="t" rotWithShape="0">
              <a:schemeClr val="accent6">
                <a:lumMod val="75000"/>
                <a:alpha val="20000"/>
              </a:scheme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1410335" y="4400550"/>
            <a:ext cx="33274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spc="15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cs typeface="+mn-ea"/>
              </a:rPr>
              <a:t>建立良好的卫生习惯</a:t>
            </a:r>
            <a:endParaRPr lang="zh-CN" altLang="en-US" sz="2400" b="1" spc="150">
              <a:solidFill>
                <a:schemeClr val="tx1">
                  <a:lumMod val="50000"/>
                  <a:lumOff val="50000"/>
                </a:schemeClr>
              </a:solidFill>
              <a:uFillTx/>
              <a:latin typeface="+mn-ea"/>
              <a:cs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58105" y="5412740"/>
            <a:ext cx="30575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</a:rPr>
              <a:t>追踪与评价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</p:spTree>
    <p:custDataLst>
      <p:tags r:id="rId40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231080_4*q_h_i*1_1_1"/>
  <p:tag name="KSO_WM_TEMPLATE_CATEGORY" val="diagram"/>
  <p:tag name="KSO_WM_TEMPLATE_INDEX" val="20231080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q_h_i"/>
  <p:tag name="KSO_WM_UNIT_INDEX" val="1_1_1"/>
  <p:tag name="KSO_WM_DIAGRAM_MAX_ITEMCNT" val="6"/>
  <p:tag name="KSO_WM_DIAGRAM_MIN_ITEMCNT" val="3"/>
  <p:tag name="KSO_WM_DIAGRAM_VIRTUALLY_FRAME" val="{&quot;height&quot;:392.20001220703125,&quot;width&quot;:775.650024414062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7900000214576721,&quot;transparency&quot;:1},{&quot;brightness&quot;:0,&quot;colorType&quot;:1,&quot;foreColorIndex&quot;:5,&quot;pos&quot;:0,&quot;transparency&quot;:0.5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0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231080_4*q_h_i*1_1_2"/>
  <p:tag name="KSO_WM_TEMPLATE_CATEGORY" val="diagram"/>
  <p:tag name="KSO_WM_TEMPLATE_INDEX" val="20231080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q_h_i"/>
  <p:tag name="KSO_WM_UNIT_INDEX" val="1_1_2"/>
  <p:tag name="KSO_WM_UNIT_FILL_FORE_SCHEMECOLOR_INDEX" val="5"/>
  <p:tag name="KSO_WM_DIAGRAM_MAX_ITEMCNT" val="6"/>
  <p:tag name="KSO_WM_DIAGRAM_MIN_ITEMCNT" val="3"/>
  <p:tag name="KSO_WM_DIAGRAM_VIRTUALLY_FRAME" val="{&quot;height&quot;:392.20001220703125,&quot;width&quot;:775.6500244140625}"/>
  <p:tag name="KSO_WM_DIAGRAM_COLOR_MATCH_VALUE" val="{&quot;shape&quot;:{&quot;fill&quot;:{&quot;gradient&quot;:[{&quot;brightness&quot;:0.4000000059604645,&quot;colorType&quot;:1,&quot;foreColorIndex&quot;:5,&quot;pos&quot;:0.25,&quot;transparency&quot;:0},{&quot;brightness&quot;:0,&quot;colorType&quot;:1,&quot;foreColorIndex&quot;:5,&quot;pos&quot;:0.899999976158142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0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231080_4*q_h_i*1_2_1"/>
  <p:tag name="KSO_WM_TEMPLATE_CATEGORY" val="diagram"/>
  <p:tag name="KSO_WM_TEMPLATE_INDEX" val="20231080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q_h_i"/>
  <p:tag name="KSO_WM_UNIT_INDEX" val="1_2_1"/>
  <p:tag name="KSO_WM_UNIT_FILL_FORE_SCHEMECOLOR_INDEX" val="6"/>
  <p:tag name="KSO_WM_DIAGRAM_MAX_ITEMCNT" val="6"/>
  <p:tag name="KSO_WM_DIAGRAM_MIN_ITEMCNT" val="3"/>
  <p:tag name="KSO_WM_DIAGRAM_VIRTUALLY_FRAME" val="{&quot;height&quot;:392.20001220703125,&quot;width&quot;:775.6500244140625}"/>
  <p:tag name="KSO_WM_DIAGRAM_COLOR_MATCH_VALUE" val="{&quot;shape&quot;:{&quot;fill&quot;:{&quot;gradient&quot;:[{&quot;brightness&quot;:0.4000000059604645,&quot;colorType&quot;:1,&quot;foreColorIndex&quot;:6,&quot;pos&quot;:0.25,&quot;transparency&quot;:0},{&quot;brightness&quot;:0,&quot;colorType&quot;:1,&quot;foreColorIndex&quot;:6,&quot;pos&quot;:0.8999999761581421,&quot;transparency&quot;:0}],&quot;type&quot;:3},&quot;glow&quot;:{&quot;colorType&quot;:0},&quot;line&quot;:{&quot;type&quot;:0},&quot;shadow&quot;:{&quot;brightness&quot;:0,&quot;colorType&quot;:1,&quot;foreColorIndex&quot;:6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0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231080_4*q_h_i*1_3_1"/>
  <p:tag name="KSO_WM_TEMPLATE_CATEGORY" val="diagram"/>
  <p:tag name="KSO_WM_TEMPLATE_INDEX" val="20231080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q_h_i"/>
  <p:tag name="KSO_WM_UNIT_INDEX" val="1_3_1"/>
  <p:tag name="KSO_WM_UNIT_FILL_FORE_SCHEMECOLOR_INDEX" val="7"/>
  <p:tag name="KSO_WM_DIAGRAM_MAX_ITEMCNT" val="6"/>
  <p:tag name="KSO_WM_DIAGRAM_MIN_ITEMCNT" val="3"/>
  <p:tag name="KSO_WM_DIAGRAM_VIRTUALLY_FRAME" val="{&quot;height&quot;:392.20001220703125,&quot;width&quot;:775.6500244140625}"/>
  <p:tag name="KSO_WM_DIAGRAM_COLOR_MATCH_VALUE" val="{&quot;shape&quot;:{&quot;fill&quot;:{&quot;gradient&quot;:[{&quot;brightness&quot;:0.4000000059604645,&quot;colorType&quot;:1,&quot;foreColorIndex&quot;:7,&quot;pos&quot;:0.25,&quot;transparency&quot;:0},{&quot;brightness&quot;:0,&quot;colorType&quot;:1,&quot;foreColorIndex&quot;:7,&quot;pos&quot;:0.8999999761581421,&quot;transparency&quot;:0}],&quot;type&quot;:3},&quot;glow&quot;:{&quot;colorType&quot;:0},&quot;line&quot;:{&quot;type&quot;:0},&quot;shadow&quot;:{&quot;brightness&quot;:0,&quot;colorType&quot;:1,&quot;foreColorIndex&quot;:7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0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231080_4*q_h_i*1_4_1"/>
  <p:tag name="KSO_WM_TEMPLATE_CATEGORY" val="diagram"/>
  <p:tag name="KSO_WM_TEMPLATE_INDEX" val="20231080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q_h_i"/>
  <p:tag name="KSO_WM_UNIT_INDEX" val="1_4_1"/>
  <p:tag name="KSO_WM_UNIT_FILL_FORE_SCHEMECOLOR_INDEX" val="8"/>
  <p:tag name="KSO_WM_DIAGRAM_MAX_ITEMCNT" val="6"/>
  <p:tag name="KSO_WM_DIAGRAM_MIN_ITEMCNT" val="3"/>
  <p:tag name="KSO_WM_DIAGRAM_VIRTUALLY_FRAME" val="{&quot;height&quot;:392.20001220703125,&quot;width&quot;:775.6500244140625}"/>
  <p:tag name="KSO_WM_DIAGRAM_COLOR_MATCH_VALUE" val="{&quot;shape&quot;:{&quot;fill&quot;:{&quot;gradient&quot;:[{&quot;brightness&quot;:0.4000000059604645,&quot;colorType&quot;:1,&quot;foreColorIndex&quot;:8,&quot;pos&quot;:0.25,&quot;transparency&quot;:0},{&quot;brightness&quot;:0,&quot;colorType&quot;:1,&quot;foreColorIndex&quot;:8,&quot;pos&quot;:0.8999999761581421,&quot;transparency&quot;:0}],&quot;type&quot;:3},&quot;glow&quot;:{&quot;colorType&quot;:0},&quot;line&quot;:{&quot;type&quot;:0},&quot;shadow&quot;:{&quot;brightness&quot;:0,&quot;colorType&quot;:1,&quot;foreColorIndex&quot;:8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0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231080_4*q_h_i*1_5_1"/>
  <p:tag name="KSO_WM_TEMPLATE_CATEGORY" val="diagram"/>
  <p:tag name="KSO_WM_TEMPLATE_INDEX" val="20231080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q_h_i"/>
  <p:tag name="KSO_WM_UNIT_INDEX" val="1_5_1"/>
  <p:tag name="KSO_WM_UNIT_FILL_FORE_SCHEMECOLOR_INDEX" val="9"/>
  <p:tag name="KSO_WM_DIAGRAM_MAX_ITEMCNT" val="6"/>
  <p:tag name="KSO_WM_DIAGRAM_MIN_ITEMCNT" val="3"/>
  <p:tag name="KSO_WM_DIAGRAM_VIRTUALLY_FRAME" val="{&quot;height&quot;:392.20001220703125,&quot;width&quot;:775.6500244140625}"/>
  <p:tag name="KSO_WM_DIAGRAM_COLOR_MATCH_VALUE" val="{&quot;shape&quot;:{&quot;fill&quot;:{&quot;gradient&quot;:[{&quot;brightness&quot;:0.4000000059604645,&quot;colorType&quot;:1,&quot;foreColorIndex&quot;:9,&quot;pos&quot;:0.25,&quot;transparency&quot;:0},{&quot;brightness&quot;:0,&quot;colorType&quot;:1,&quot;foreColorIndex&quot;:9,&quot;pos&quot;:0.8999999761581421,&quot;transparency&quot;:0}],&quot;type&quot;:3},&quot;glow&quot;:{&quot;colorType&quot;:0},&quot;line&quot;:{&quot;type&quot;:0},&quot;shadow&quot;:{&quot;brightness&quot;:0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0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231080_4*q_h_i*1_6_1"/>
  <p:tag name="KSO_WM_TEMPLATE_CATEGORY" val="diagram"/>
  <p:tag name="KSO_WM_TEMPLATE_INDEX" val="20231080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q_h_i"/>
  <p:tag name="KSO_WM_UNIT_INDEX" val="1_6_1"/>
  <p:tag name="KSO_WM_UNIT_FILL_FORE_SCHEMECOLOR_INDEX" val="10"/>
  <p:tag name="KSO_WM_DIAGRAM_MAX_ITEMCNT" val="6"/>
  <p:tag name="KSO_WM_DIAGRAM_MIN_ITEMCNT" val="3"/>
  <p:tag name="KSO_WM_DIAGRAM_VIRTUALLY_FRAME" val="{&quot;height&quot;:392.20001220703125,&quot;width&quot;:775.6500244140625}"/>
  <p:tag name="KSO_WM_DIAGRAM_COLOR_MATCH_VALUE" val="{&quot;shape&quot;:{&quot;fill&quot;:{&quot;gradient&quot;:[{&quot;brightness&quot;:0.4000000059604645,&quot;colorType&quot;:1,&quot;foreColorIndex&quot;:10,&quot;pos&quot;:0.25,&quot;transparency&quot;:0},{&quot;brightness&quot;:0,&quot;colorType&quot;:1,&quot;foreColorIndex&quot;:10,&quot;pos&quot;:0.8999999761581421,&quot;transparency&quot;:0}],&quot;type&quot;:3},&quot;glow&quot;:{&quot;colorType&quot;:0},&quot;line&quot;:{&quot;type&quot;:0},&quot;shadow&quot;:{&quot;brightness&quot;:0,&quot;colorType&quot;:1,&quot;foreColorIndex&quot;:10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0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231080_4*q_h_i*1_2_2"/>
  <p:tag name="KSO_WM_TEMPLATE_CATEGORY" val="diagram"/>
  <p:tag name="KSO_WM_TEMPLATE_INDEX" val="20231080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q_h_i"/>
  <p:tag name="KSO_WM_UNIT_INDEX" val="1_2_2"/>
  <p:tag name="KSO_WM_DIAGRAM_MAX_ITEMCNT" val="6"/>
  <p:tag name="KSO_WM_DIAGRAM_MIN_ITEMCNT" val="3"/>
  <p:tag name="KSO_WM_DIAGRAM_VIRTUALLY_FRAME" val="{&quot;height&quot;:392.20001220703125,&quot;width&quot;:775.6500244140625}"/>
  <p:tag name="KSO_WM_DIAGRAM_COLOR_MATCH_VALUE" val="{&quot;shape&quot;:{&quot;fill&quot;:{&quot;type&quot;:0},&quot;glow&quot;:{&quot;colorType&quot;:0},&quot;line&quot;:{&quot;gradient&quot;:[{&quot;brightness&quot;:0,&quot;colorType&quot;:1,&quot;foreColorIndex&quot;:6,&quot;pos&quot;:0.7900000214576721,&quot;transparency&quot;:1},{&quot;brightness&quot;:0,&quot;colorType&quot;:1,&quot;foreColorIndex&quot;:6,&quot;pos&quot;:0,&quot;transparency&quot;:0.5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0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231080_4*q_h_i*1_3_2"/>
  <p:tag name="KSO_WM_TEMPLATE_CATEGORY" val="diagram"/>
  <p:tag name="KSO_WM_TEMPLATE_INDEX" val="20231080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q_h_i"/>
  <p:tag name="KSO_WM_UNIT_INDEX" val="1_3_2"/>
  <p:tag name="KSO_WM_DIAGRAM_MAX_ITEMCNT" val="6"/>
  <p:tag name="KSO_WM_DIAGRAM_MIN_ITEMCNT" val="3"/>
  <p:tag name="KSO_WM_DIAGRAM_VIRTUALLY_FRAME" val="{&quot;height&quot;:392.20001220703125,&quot;width&quot;:775.6500244140625}"/>
  <p:tag name="KSO_WM_DIAGRAM_COLOR_MATCH_VALUE" val="{&quot;shape&quot;:{&quot;fill&quot;:{&quot;type&quot;:0},&quot;glow&quot;:{&quot;colorType&quot;:0},&quot;line&quot;:{&quot;gradient&quot;:[{&quot;brightness&quot;:0,&quot;colorType&quot;:1,&quot;foreColorIndex&quot;:7,&quot;pos&quot;:0.7900000214576721,&quot;transparency&quot;:1},{&quot;brightness&quot;:0,&quot;colorType&quot;:1,&quot;foreColorIndex&quot;:7,&quot;pos&quot;:0,&quot;transparency&quot;:0.5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231080_4*q_h_i*1_6_2"/>
  <p:tag name="KSO_WM_TEMPLATE_CATEGORY" val="diagram"/>
  <p:tag name="KSO_WM_TEMPLATE_INDEX" val="20231080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q_h_i"/>
  <p:tag name="KSO_WM_UNIT_INDEX" val="1_6_2"/>
  <p:tag name="KSO_WM_DIAGRAM_MAX_ITEMCNT" val="6"/>
  <p:tag name="KSO_WM_DIAGRAM_MIN_ITEMCNT" val="3"/>
  <p:tag name="KSO_WM_DIAGRAM_VIRTUALLY_FRAME" val="{&quot;height&quot;:392.20001220703125,&quot;width&quot;:775.6500244140625}"/>
  <p:tag name="KSO_WM_DIAGRAM_COLOR_MATCH_VALUE" val="{&quot;shape&quot;:{&quot;fill&quot;:{&quot;type&quot;:0},&quot;glow&quot;:{&quot;colorType&quot;:0},&quot;line&quot;:{&quot;gradient&quot;:[{&quot;brightness&quot;:0,&quot;colorType&quot;:1,&quot;foreColorIndex&quot;:10,&quot;pos&quot;:0.7900000214576721,&quot;transparency&quot;:1},{&quot;brightness&quot;:0,&quot;colorType&quot;:1,&quot;foreColorIndex&quot;:10,&quot;pos&quot;:0,&quot;transparency&quot;:0.5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1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231080_4*q_h_i*1_5_2"/>
  <p:tag name="KSO_WM_TEMPLATE_CATEGORY" val="diagram"/>
  <p:tag name="KSO_WM_TEMPLATE_INDEX" val="20231080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q_h_i"/>
  <p:tag name="KSO_WM_UNIT_INDEX" val="1_5_2"/>
  <p:tag name="KSO_WM_DIAGRAM_MAX_ITEMCNT" val="6"/>
  <p:tag name="KSO_WM_DIAGRAM_MIN_ITEMCNT" val="3"/>
  <p:tag name="KSO_WM_DIAGRAM_VIRTUALLY_FRAME" val="{&quot;height&quot;:392.20001220703125,&quot;width&quot;:775.6500244140625}"/>
  <p:tag name="KSO_WM_DIAGRAM_COLOR_MATCH_VALUE" val="{&quot;shape&quot;:{&quot;fill&quot;:{&quot;type&quot;:0},&quot;glow&quot;:{&quot;colorType&quot;:0},&quot;line&quot;:{&quot;gradient&quot;:[{&quot;brightness&quot;:0,&quot;colorType&quot;:1,&quot;foreColorIndex&quot;:9,&quot;pos&quot;:0.7900000214576721,&quot;transparency&quot;:1},{&quot;brightness&quot;:0,&quot;colorType&quot;:1,&quot;foreColorIndex&quot;:9,&quot;pos&quot;:0,&quot;transparency&quot;:0.5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1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231080_4*q_h_i*1_4_2"/>
  <p:tag name="KSO_WM_TEMPLATE_CATEGORY" val="diagram"/>
  <p:tag name="KSO_WM_TEMPLATE_INDEX" val="20231080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q_h_i"/>
  <p:tag name="KSO_WM_UNIT_INDEX" val="1_4_2"/>
  <p:tag name="KSO_WM_DIAGRAM_MAX_ITEMCNT" val="6"/>
  <p:tag name="KSO_WM_DIAGRAM_MIN_ITEMCNT" val="3"/>
  <p:tag name="KSO_WM_DIAGRAM_VIRTUALLY_FRAME" val="{&quot;height&quot;:392.20001220703125,&quot;width&quot;:775.6500244140625}"/>
  <p:tag name="KSO_WM_DIAGRAM_COLOR_MATCH_VALUE" val="{&quot;shape&quot;:{&quot;fill&quot;:{&quot;type&quot;:0},&quot;glow&quot;:{&quot;colorType&quot;:0},&quot;line&quot;:{&quot;gradient&quot;:[{&quot;brightness&quot;:0,&quot;colorType&quot;:1,&quot;foreColorIndex&quot;:8,&quot;pos&quot;:0.7900000214576721,&quot;transparency&quot;:1},{&quot;brightness&quot;:0,&quot;colorType&quot;:1,&quot;foreColorIndex&quot;:8,&quot;pos&quot;:0,&quot;transparency&quot;:0.5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13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3_1"/>
  <p:tag name="KSO_WM_UNIT_ID" val="diagram20231080_4*q_h_f*1_3_1"/>
  <p:tag name="KSO_WM_TEMPLATE_CATEGORY" val="diagram"/>
  <p:tag name="KSO_WM_TEMPLATE_INDEX" val="20231080"/>
  <p:tag name="KSO_WM_UNIT_LAYERLEVEL" val="1_1_1"/>
  <p:tag name="KSO_WM_TAG_VERSION" val="3.0"/>
  <p:tag name="KSO_WM_BEAUTIFY_FLAG" val="#wm#"/>
  <p:tag name="KSO_WM_UNIT_VALUE" val="54"/>
  <p:tag name="KSO_WM_DIAGRAM_VERSION" val="3"/>
  <p:tag name="KSO_WM_DIAGRAM_COLOR_TRICK" val="4"/>
  <p:tag name="KSO_WM_DIAGRAM_COLOR_TEXT_CAN_REMOVE" val="n"/>
  <p:tag name="KSO_WM_UNIT_PRESET_TEXT" val="单击此处输入你的智能图形项正文&#10;文字是您思想的提炼"/>
  <p:tag name="KSO_WM_DIAGRAM_MAX_ITEMCNT" val="6"/>
  <p:tag name="KSO_WM_DIAGRAM_MIN_ITEMCNT" val="3"/>
  <p:tag name="KSO_WM_DIAGRAM_VIRTUALLY_FRAME" val="{&quot;height&quot;:392.20001220703125,&quot;width&quot;:775.6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14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4_1"/>
  <p:tag name="KSO_WM_UNIT_ID" val="diagram20231080_4*q_h_f*1_4_1"/>
  <p:tag name="KSO_WM_TEMPLATE_CATEGORY" val="diagram"/>
  <p:tag name="KSO_WM_TEMPLATE_INDEX" val="20231080"/>
  <p:tag name="KSO_WM_UNIT_LAYERLEVEL" val="1_1_1"/>
  <p:tag name="KSO_WM_TAG_VERSION" val="3.0"/>
  <p:tag name="KSO_WM_BEAUTIFY_FLAG" val="#wm#"/>
  <p:tag name="KSO_WM_UNIT_VALUE" val="54"/>
  <p:tag name="KSO_WM_DIAGRAM_VERSION" val="3"/>
  <p:tag name="KSO_WM_DIAGRAM_COLOR_TRICK" val="4"/>
  <p:tag name="KSO_WM_DIAGRAM_COLOR_TEXT_CAN_REMOVE" val="n"/>
  <p:tag name="KSO_WM_UNIT_PRESET_TEXT" val="单击此处输入你的智能图形项正文&#10;文字是您思想的提炼"/>
  <p:tag name="KSO_WM_DIAGRAM_MAX_ITEMCNT" val="6"/>
  <p:tag name="KSO_WM_DIAGRAM_MIN_ITEMCNT" val="3"/>
  <p:tag name="KSO_WM_DIAGRAM_VIRTUALLY_FRAME" val="{&quot;height&quot;:392.20001220703125,&quot;width&quot;:775.6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1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2_1"/>
  <p:tag name="KSO_WM_UNIT_ID" val="diagram20231080_4*q_h_f*1_2_1"/>
  <p:tag name="KSO_WM_TEMPLATE_CATEGORY" val="diagram"/>
  <p:tag name="KSO_WM_TEMPLATE_INDEX" val="20231080"/>
  <p:tag name="KSO_WM_UNIT_LAYERLEVEL" val="1_1_1"/>
  <p:tag name="KSO_WM_TAG_VERSION" val="3.0"/>
  <p:tag name="KSO_WM_BEAUTIFY_FLAG" val="#wm#"/>
  <p:tag name="KSO_WM_UNIT_VALUE" val="54"/>
  <p:tag name="KSO_WM_DIAGRAM_VERSION" val="3"/>
  <p:tag name="KSO_WM_DIAGRAM_COLOR_TRICK" val="4"/>
  <p:tag name="KSO_WM_DIAGRAM_COLOR_TEXT_CAN_REMOVE" val="n"/>
  <p:tag name="KSO_WM_UNIT_PRESET_TEXT" val="单击此处输入你的智能图形项正文&#10;文字是您思想的提炼"/>
  <p:tag name="KSO_WM_DIAGRAM_MAX_ITEMCNT" val="6"/>
  <p:tag name="KSO_WM_DIAGRAM_MIN_ITEMCNT" val="3"/>
  <p:tag name="KSO_WM_DIAGRAM_VIRTUALLY_FRAME" val="{&quot;height&quot;:392.20001220703125,&quot;width&quot;:775.6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16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6_1"/>
  <p:tag name="KSO_WM_UNIT_ID" val="diagram20231080_4*q_h_f*1_6_1"/>
  <p:tag name="KSO_WM_TEMPLATE_CATEGORY" val="diagram"/>
  <p:tag name="KSO_WM_TEMPLATE_INDEX" val="20231080"/>
  <p:tag name="KSO_WM_UNIT_LAYERLEVEL" val="1_1_1"/>
  <p:tag name="KSO_WM_TAG_VERSION" val="3.0"/>
  <p:tag name="KSO_WM_BEAUTIFY_FLAG" val="#wm#"/>
  <p:tag name="KSO_WM_UNIT_VALUE" val="54"/>
  <p:tag name="KSO_WM_DIAGRAM_VERSION" val="3"/>
  <p:tag name="KSO_WM_DIAGRAM_COLOR_TRICK" val="4"/>
  <p:tag name="KSO_WM_DIAGRAM_COLOR_TEXT_CAN_REMOVE" val="n"/>
  <p:tag name="KSO_WM_UNIT_PRESET_TEXT" val="单击此处输入你的智能图形项正文&#10;文字是您思想的提炼"/>
  <p:tag name="KSO_WM_DIAGRAM_MAX_ITEMCNT" val="6"/>
  <p:tag name="KSO_WM_DIAGRAM_MIN_ITEMCNT" val="3"/>
  <p:tag name="KSO_WM_DIAGRAM_VIRTUALLY_FRAME" val="{&quot;height&quot;:392.20001220703125,&quot;width&quot;:775.6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17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5_1"/>
  <p:tag name="KSO_WM_UNIT_ID" val="diagram20231080_4*q_h_f*1_5_1"/>
  <p:tag name="KSO_WM_TEMPLATE_CATEGORY" val="diagram"/>
  <p:tag name="KSO_WM_TEMPLATE_INDEX" val="20231080"/>
  <p:tag name="KSO_WM_UNIT_LAYERLEVEL" val="1_1_1"/>
  <p:tag name="KSO_WM_TAG_VERSION" val="3.0"/>
  <p:tag name="KSO_WM_BEAUTIFY_FLAG" val="#wm#"/>
  <p:tag name="KSO_WM_UNIT_VALUE" val="54"/>
  <p:tag name="KSO_WM_DIAGRAM_VERSION" val="3"/>
  <p:tag name="KSO_WM_DIAGRAM_COLOR_TRICK" val="4"/>
  <p:tag name="KSO_WM_DIAGRAM_COLOR_TEXT_CAN_REMOVE" val="n"/>
  <p:tag name="KSO_WM_UNIT_PRESET_TEXT" val="单击此处输入你的智能图形项正文&#10;文字是您思想的提炼"/>
  <p:tag name="KSO_WM_DIAGRAM_MAX_ITEMCNT" val="6"/>
  <p:tag name="KSO_WM_DIAGRAM_MIN_ITEMCNT" val="3"/>
  <p:tag name="KSO_WM_DIAGRAM_VIRTUALLY_FRAME" val="{&quot;height&quot;:392.20001220703125,&quot;width&quot;:775.6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18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1_1"/>
  <p:tag name="KSO_WM_UNIT_ID" val="diagram20231080_4*q_h_f*1_1_1"/>
  <p:tag name="KSO_WM_TEMPLATE_CATEGORY" val="diagram"/>
  <p:tag name="KSO_WM_TEMPLATE_INDEX" val="20231080"/>
  <p:tag name="KSO_WM_UNIT_LAYERLEVEL" val="1_1_1"/>
  <p:tag name="KSO_WM_TAG_VERSION" val="3.0"/>
  <p:tag name="KSO_WM_BEAUTIFY_FLAG" val="#wm#"/>
  <p:tag name="KSO_WM_UNIT_VALUE" val="54"/>
  <p:tag name="KSO_WM_DIAGRAM_VERSION" val="3"/>
  <p:tag name="KSO_WM_DIAGRAM_COLOR_TRICK" val="4"/>
  <p:tag name="KSO_WM_DIAGRAM_COLOR_TEXT_CAN_REMOVE" val="n"/>
  <p:tag name="KSO_WM_UNIT_PRESET_TEXT" val="单击此处输入你的智能图形项正文&#10;文字是您思想的提炼"/>
  <p:tag name="KSO_WM_DIAGRAM_MAX_ITEMCNT" val="6"/>
  <p:tag name="KSO_WM_DIAGRAM_MIN_ITEMCNT" val="3"/>
  <p:tag name="KSO_WM_DIAGRAM_VIRTUALLY_FRAME" val="{&quot;height&quot;:392.20001220703125,&quot;width&quot;:775.6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1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231080_4*q_h_x*1_3_1"/>
  <p:tag name="KSO_WM_TEMPLATE_CATEGORY" val="diagram"/>
  <p:tag name="KSO_WM_TEMPLATE_INDEX" val="20231080"/>
  <p:tag name="KSO_WM_UNIT_LAYERLEVEL" val="1_1_1"/>
  <p:tag name="KSO_WM_TAG_VERSION" val="3.0"/>
  <p:tag name="KSO_WM_UNIT_VALUE" val="60*60"/>
  <p:tag name="KSO_WM_UNIT_TYPE" val="q_h_x"/>
  <p:tag name="KSO_WM_UNIT_INDEX" val="1_3_1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392.20001220703125,&quot;width&quot;:775.6500244140625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9999899864196777,&quot;rgb&quot;:&quot;#ffffff&quot;,&quot;transparency&quot;:0.4000000059604645}],&quot;type&quot;:3},&quot;glow&quot;:{&quot;colorType&quot;:0},&quot;line&quot;:{&quot;type&quot;:0},&quot;shadow&quot;:{&quot;brightness&quot;:-0.25,&quot;colorType&quot;:1,&quot;foreColorIndex&quot;:7,&quot;transparency&quot;:0.800000011920929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231080_4*q_h_x*1_4_1"/>
  <p:tag name="KSO_WM_TEMPLATE_CATEGORY" val="diagram"/>
  <p:tag name="KSO_WM_TEMPLATE_INDEX" val="20231080"/>
  <p:tag name="KSO_WM_UNIT_LAYERLEVEL" val="1_1_1"/>
  <p:tag name="KSO_WM_TAG_VERSION" val="3.0"/>
  <p:tag name="KSO_WM_UNIT_VALUE" val="60*60"/>
  <p:tag name="KSO_WM_UNIT_TYPE" val="q_h_x"/>
  <p:tag name="KSO_WM_UNIT_INDEX" val="1_4_1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392.20001220703125,&quot;width&quot;:775.6500244140625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9999899864196777,&quot;rgb&quot;:&quot;#ffffff&quot;,&quot;transparency&quot;:0.4000000059604645}],&quot;type&quot;:3},&quot;glow&quot;:{&quot;colorType&quot;:0},&quot;line&quot;:{&quot;type&quot;:0},&quot;shadow&quot;:{&quot;brightness&quot;:-0.25,&quot;colorType&quot;:1,&quot;foreColorIndex&quot;:8,&quot;transparency&quot;:0.800000011920929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12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231080_4*q_h_x*1_5_1"/>
  <p:tag name="KSO_WM_TEMPLATE_CATEGORY" val="diagram"/>
  <p:tag name="KSO_WM_TEMPLATE_INDEX" val="20231080"/>
  <p:tag name="KSO_WM_UNIT_LAYERLEVEL" val="1_1_1"/>
  <p:tag name="KSO_WM_TAG_VERSION" val="3.0"/>
  <p:tag name="KSO_WM_UNIT_VALUE" val="60*60"/>
  <p:tag name="KSO_WM_UNIT_TYPE" val="q_h_x"/>
  <p:tag name="KSO_WM_UNIT_INDEX" val="1_5_1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392.20001220703125,&quot;width&quot;:775.6500244140625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9999899864196777,&quot;rgb&quot;:&quot;#ffffff&quot;,&quot;transparency&quot;:0.4000000059604645}],&quot;type&quot;:3},&quot;glow&quot;:{&quot;colorType&quot;:0},&quot;line&quot;:{&quot;type&quot;:0},&quot;shadow&quot;:{&quot;brightness&quot;:-0.2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12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231080_4*q_h_x*1_2_1"/>
  <p:tag name="KSO_WM_TEMPLATE_CATEGORY" val="diagram"/>
  <p:tag name="KSO_WM_TEMPLATE_INDEX" val="20231080"/>
  <p:tag name="KSO_WM_UNIT_LAYERLEVEL" val="1_1_1"/>
  <p:tag name="KSO_WM_TAG_VERSION" val="3.0"/>
  <p:tag name="KSO_WM_UNIT_VALUE" val="60*60"/>
  <p:tag name="KSO_WM_UNIT_TYPE" val="q_h_x"/>
  <p:tag name="KSO_WM_UNIT_INDEX" val="1_2_1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392.20001220703125,&quot;width&quot;:775.6500244140625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9999899864196777,&quot;rgb&quot;:&quot;#ffffff&quot;,&quot;transparency&quot;:0.4000000059604645}],&quot;type&quot;:3},&quot;glow&quot;:{&quot;colorType&quot;:0},&quot;line&quot;:{&quot;type&quot;:0},&quot;shadow&quot;:{&quot;brightness&quot;:-0.25,&quot;colorType&quot;:1,&quot;foreColorIndex&quot;:6,&quot;transparency&quot;:0.800000011920929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12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231080_4*q_h_x*1_1_1"/>
  <p:tag name="KSO_WM_TEMPLATE_CATEGORY" val="diagram"/>
  <p:tag name="KSO_WM_TEMPLATE_INDEX" val="20231080"/>
  <p:tag name="KSO_WM_UNIT_LAYERLEVEL" val="1_1_1"/>
  <p:tag name="KSO_WM_TAG_VERSION" val="3.0"/>
  <p:tag name="KSO_WM_UNIT_VALUE" val="60*60"/>
  <p:tag name="KSO_WM_UNIT_TYPE" val="q_h_x"/>
  <p:tag name="KSO_WM_UNIT_INDEX" val="1_1_1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392.20001220703125,&quot;width&quot;:775.6500244140625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9999899864196777,&quot;rgb&quot;:&quot;#ffffff&quot;,&quot;transparency&quot;:0.4000000059604645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12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231080_4*q_h_x*1_6_1"/>
  <p:tag name="KSO_WM_TEMPLATE_CATEGORY" val="diagram"/>
  <p:tag name="KSO_WM_TEMPLATE_INDEX" val="20231080"/>
  <p:tag name="KSO_WM_UNIT_LAYERLEVEL" val="1_1_1"/>
  <p:tag name="KSO_WM_TAG_VERSION" val="3.0"/>
  <p:tag name="KSO_WM_UNIT_VALUE" val="60*60"/>
  <p:tag name="KSO_WM_UNIT_TYPE" val="q_h_x"/>
  <p:tag name="KSO_WM_UNIT_INDEX" val="1_6_1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392.20001220703125,&quot;width&quot;:775.6500244140625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9999899864196777,&quot;rgb&quot;:&quot;#ffffff&quot;,&quot;transparency&quot;:0.4000000059604645}],&quot;type&quot;:3},&quot;glow&quot;:{&quot;colorType&quot;:0},&quot;line&quot;:{&quot;type&quot;:0},&quot;shadow&quot;:{&quot;brightness&quot;:-0.25,&quot;colorType&quot;:1,&quot;foreColorIndex&quot;:10,&quot;transparency&quot;:0.800000011920929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6.xml><?xml version="1.0" encoding="utf-8"?>
<p:tagLst xmlns:p="http://schemas.openxmlformats.org/presentationml/2006/main">
  <p:tag name="COMMONDATA" val="eyJoZGlkIjoiZjVhNGJiMWVmZTg4ZjFhYWZhYWFiMzBkODkwYWRkZmUifQ=="/>
  <p:tag name="KSO_WPP_MARK_KEY" val="1c3e95f0-7cb3-4073-a7a1-1e09ea704743"/>
  <p:tag name="resource_record_key" val="{&quot;13&quot;:[4695713,20042469],&quot;70&quot;:[3316162,3313658,3316194,3312231,3316310,3314314,3312294,3314878,3314870,3314514,3314296,3312666,3316222,3318595,3313617,3312357,3312911]}"/>
  <p:tag name="commondata" val="eyJoZGlkIjoiZTNlYjgyNDNjMDZmZmNlYTViNmMzODY1ZmE3ZDAwNjMifQ==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  <p:tag name="KSO_WM_UNIT_PLACING_PICTURE_USER_VIEWPORT" val="{&quot;height&quot;:725,&quot;width&quot;:2688}"/>
</p:tagLst>
</file>

<file path=ppt/tags/tag3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8.xml><?xml version="1.0" encoding="utf-8"?>
<p:tagLst xmlns:p="http://schemas.openxmlformats.org/presentationml/2006/main">
  <p:tag name="TABLE_ENDDRAG_ORIGIN_RECT" val="878*385"/>
  <p:tag name="TABLE_ENDDRAG_RECT" val="36*120*878*385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099_1_1"/>
  <p:tag name="KSO_WM_UNIT_ID" val="diagram20231365_1*l_h_a*1099_1_1"/>
  <p:tag name="KSO_WM_TEMPLATE_CATEGORY" val="diagram"/>
  <p:tag name="KSO_WM_TEMPLATE_INDEX" val="20231365"/>
  <p:tag name="KSO_WM_UNIT_LAYERLEVEL" val="1_1_1"/>
  <p:tag name="KSO_WM_TAG_VERSION" val="3.0"/>
  <p:tag name="KSO_WM_BEAUTIFY_FLAG" val=""/>
  <p:tag name="KSO_WM_CHIP_GROUPID" val="60bee09e4737e0f4c1ebe909"/>
  <p:tag name="KSO_WM_CHIP_XID" val="60bee09e4737e0f4c1ebe90a"/>
  <p:tag name="KSO_WM_ASSEMBLE_CHIP_INDEX" val="993454f58c0240188caee3fb0d22535c"/>
  <p:tag name="KSO_WM_UNIT_VALUE" val="8"/>
  <p:tag name="KSO_WM_DIAGRAM_VERSION" val="3"/>
  <p:tag name="KSO_WM_DIAGRAM_COLOR_TEXT_CAN_REMOVE" val="n"/>
  <p:tag name="KSO_WM_UNIT_PRESET_TEXT" val="单击输入你的正文"/>
  <p:tag name="KSO_WM_DIAGRAM_MAX_ITEMCNT" val="6"/>
  <p:tag name="KSO_WM_DIAGRAM_MIN_ITEMCNT" val="2"/>
  <p:tag name="KSO_WM_DIAGRAM_VIRTUALLY_FRAME" val="{&quot;height&quot;:374.79998779296875,&quot;width&quot;:856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,&quot;transparency&quot;:0.30000001192092896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#wm#"/>
  <p:tag name="KSO_WM_UNIT_SHADOW_SCHEMECOLOR_INDEX_BRIGHTNESS" val="0"/>
  <p:tag name="KSO_WM_UNIT_SHADOW_SCHEMECOLOR_INDEX" val="5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3*m_h_i*1_3_2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3_2"/>
  <p:tag name="KSO_WM_UNIT_FILL_TYPE" val="1"/>
  <p:tag name="KSO_WM_UNIT_FILL_FORE_SCHEMECOLOR_INDEX" val="14"/>
  <p:tag name="KSO_WM_UNIT_FILL_FORE_SCHEMECOLOR_INDEX_BRIGHTNESS" val="0"/>
  <p:tag name="KSO_WM_DIAGRAM_MAX_ITEMCNT" val="6"/>
  <p:tag name="KSO_WM_DIAGRAM_MIN_ITEMCNT" val="2"/>
  <p:tag name="KSO_WM_DIAGRAM_VIRTUALLY_FRAME" val="{&quot;height&quot;:394.75,&quot;width&quot;:903.501953125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gradient&quot;:[{&quot;brightness&quot;:0.6000000238418579,&quot;colorType&quot;:1,&quot;foreColorIndex&quot;:5,&quot;pos&quot;:0.15000000596046448,&quot;transparency&quot;:0},{&quot;brightness&quot;:0.6000000238418579,&quot;colorType&quot;:1,&quot;foreColorIndex&quot;:5,&quot;pos&quot;:0.8500000238418579,&quot;transparency&quot;:0},{&quot;brightness&quot;:0,&quot;colorType&quot;:2,&quot;pos&quot;:0.5,&quot;rgb&quot;:&quot;#ffffff&quot;,&quot;transparency&quot;:0}],&quot;type&quot;:2},&quot;shadow&quot;:{&quot;brightness&quot;:0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brightness&quot;:-0.25,&quot;colorType&quot;:1,&quot;foreColorIndex&quot;:5,&quot;transparency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44.xml><?xml version="1.0" encoding="utf-8"?>
<p:tagLst xmlns:p="http://schemas.openxmlformats.org/presentationml/2006/main">
  <p:tag name="KSO_WM_BEAUTIFY_FLAG" val="#wm#"/>
  <p:tag name="KSO_WM_UNIT_FILL_FORE_SCHEMECOLOR_INDEX_1_BRIGHTNESS" val="0.6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4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0.66"/>
  <p:tag name="KSO_WM_UNIT_FILL_FORE_SCHEMECOLOR_INDEX_3_TRANS" val="0"/>
  <p:tag name="KSO_WM_UNIT_FILL_FORE_SCHEMECOLOR_INDEX_4_BRIGHTNESS" val="0"/>
  <p:tag name="KSO_WM_UNIT_FILL_FORE_SCHEMECOLOR_INDEX_4" val="5"/>
  <p:tag name="KSO_WM_UNIT_FILL_FORE_SCHEMECOLOR_INDEX_4_POS" val="1"/>
  <p:tag name="KSO_WM_UNIT_FILL_FORE_SCHEMECOLOR_INDEX_4_TRANS" val="0"/>
  <p:tag name="KSO_WM_UNIT_FILL_GRADIENT_TYPE" val="2"/>
  <p:tag name="KSO_WM_UNIT_FILL_GRADIENT_ANGLE" val="0"/>
  <p:tag name="KSO_WM_UNIT_FILL_GRADIENT_DIRECTION" val="12"/>
  <p:tag name="KSO_WM_UNIT_LINE_FORE_SCHEMECOLOR_INDEX_1_BRIGHTNESS" val="0.55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.95"/>
  <p:tag name="KSO_WM_UNIT_LINE_FORE_SCHEMECOLOR_INDEX_2" val="5"/>
  <p:tag name="KSO_WM_UNIT_LINE_FORE_SCHEMECOLOR_INDEX_2_POS" val="0.37"/>
  <p:tag name="KSO_WM_UNIT_LINE_FORE_SCHEMECOLOR_INDEX_2_TRANS" val="0"/>
  <p:tag name="KSO_WM_UNIT_LINE_FORE_SCHEMECOLOR_INDEX_3_BRIGHTNESS" val="0.7"/>
  <p:tag name="KSO_WM_UNIT_LINE_FORE_SCHEMECOLOR_INDEX_3" val="5"/>
  <p:tag name="KSO_WM_UNIT_LINE_FORE_SCHEMECOLOR_INDEX_3_POS" val="0.71"/>
  <p:tag name="KSO_WM_UNIT_LINE_FORE_SCHEMECOLOR_INDEX_3_TRANS" val="0"/>
  <p:tag name="KSO_WM_UNIT_LINE_FORE_SCHEMECOLOR_INDEX_4_BRIGHTNESS" val="0"/>
  <p:tag name="KSO_WM_UNIT_LINE_FORE_SCHEMECOLOR_INDEX_4" val="14"/>
  <p:tag name="KSO_WM_UNIT_LINE_FORE_SCHEMECOLOR_INDEX_4_POS" val="1"/>
  <p:tag name="KSO_WM_UNIT_LINE_FORE_SCHEMECOLOR_INDEX_4_TRANS" val="0"/>
  <p:tag name="KSO_WM_UNIT_LINE_GRADIENT_TYPE" val="0"/>
  <p:tag name="KSO_WM_UNIT_LINE_GRADIENT_ANGLE" val="270"/>
  <p:tag name="KSO_WM_UNIT_LINE_GRADIENT_DIRECTION" val="6"/>
  <p:tag name="KSO_WM_UNIT_LINE_FILL_TYPE" val="5"/>
  <p:tag name="KSO_WM_UNIT_SHADOW_SCHEMECOLOR_INDEX_BRIGHTNESS" val="0"/>
  <p:tag name="KSO_WM_UNIT_SHADOW_SCHEMECOLOR_INDEX" val="5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3*m_h_a*1_1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ISCONTENTSTITLE" val="0"/>
  <p:tag name="KSO_WM_UNIT_ISNUMDGMTITLE" val="0"/>
  <p:tag name="KSO_WM_UNIT_NOCLEAR" val="0"/>
  <p:tag name="KSO_WM_UNIT_TYPE" val="m_h_a"/>
  <p:tag name="KSO_WM_UNIT_INDEX" val="1_1_1"/>
  <p:tag name="KSO_WM_UNIT_PRESET_TEXT" val="添加标题"/>
  <p:tag name="KSO_WM_UNIT_FILL_TYPE" val="3"/>
  <p:tag name="KSO_WM_DIAGRAM_MAX_ITEMCNT" val="6"/>
  <p:tag name="KSO_WM_DIAGRAM_MIN_ITEMCNT" val="2"/>
  <p:tag name="KSO_WM_DIAGRAM_VIRTUALLY_FRAME" val="{&quot;height&quot;:394.75,&quot;width&quot;:903.501953125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,&quot;colorType&quot;:1,&quot;foreColorIndex&quot;:5,&quot;pos&quot;:0.4399999976158142,&quot;transparency&quot;:0}],&quot;type&quot;:3},&quot;glow&quot;:{&quot;colorType&quot;:0},&quot;line&quot;:{&quot;gradient&quot;:[{&quot;brightness&quot;:0.550000011920929,&quot;colorType&quot;:2,&quot;pos&quot;:0,&quot;rgb&quot;:&quot;#dbe5ff&quot;,&quot;transparency&quot;:0},{&quot;brightness&quot;:0.949999988079071,&quot;colorType&quot;:2,&quot;pos&quot;:0.3700000047683716,&quot;rgb&quot;:&quot;#fdfeff&quot;,&quot;transparency&quot;:0},{&quot;brightness&quot;:0.699999988079071,&quot;colorType&quot;:2,&quot;pos&quot;:0.7099999785423279,&quot;rgb&quot;:&quot;#e7eeff&quot;,&quot;transparency&quot;:0},{&quot;brightness&quot;:0,&quot;colorType&quot;:2,&quot;pos&quot;:1,&quot;rgb&quot;:&quot;#ffffff&quot;,&quot;transparency&quot;:0}],&quot;type&quot;:2},&quot;shadow&quot;:{&quot;brightness&quot;:0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45.xml><?xml version="1.0" encoding="utf-8"?>
<p:tagLst xmlns:p="http://schemas.openxmlformats.org/presentationml/2006/main">
  <p:tag name="KSO_WM_BEAUTIFY_FLAG" val="#wm#"/>
  <p:tag name="KSO_WM_UNIT_LINE_FORE_SCHEMECOLOR_INDEX_BRIGHTNESS" val="0"/>
  <p:tag name="KSO_WM_UNIT_LINE_FILL_TYPE" val="2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3*m_h_i*1_1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1_1"/>
  <p:tag name="KSO_WM_UNIT_LINE_FORE_SCHEMECOLOR_INDEX" val="5"/>
  <p:tag name="KSO_WM_DIAGRAM_MAX_ITEMCNT" val="6"/>
  <p:tag name="KSO_WM_DIAGRAM_MIN_ITEMCNT" val="2"/>
  <p:tag name="KSO_WM_DIAGRAM_VIRTUALLY_FRAME" val="{&quot;height&quot;:394.75,&quot;width&quot;:903.50195312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46.xml><?xml version="1.0" encoding="utf-8"?>
<p:tagLst xmlns:p="http://schemas.openxmlformats.org/presentationml/2006/main">
  <p:tag name="KSO_WM_BEAUTIFY_FLAG" val="#wm#"/>
  <p:tag name="KSO_WM_UNIT_LINE_FORE_SCHEMECOLOR_INDEX_BRIGHTNESS" val="0"/>
  <p:tag name="KSO_WM_UNIT_LINE_FILL_TYPE" val="2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3*m_h_i*1_2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2_1"/>
  <p:tag name="KSO_WM_UNIT_LINE_FORE_SCHEMECOLOR_INDEX" val="8"/>
  <p:tag name="KSO_WM_DIAGRAM_MAX_ITEMCNT" val="6"/>
  <p:tag name="KSO_WM_DIAGRAM_MIN_ITEMCNT" val="2"/>
  <p:tag name="KSO_WM_DIAGRAM_VIRTUALLY_FRAME" val="{&quot;height&quot;:394.75,&quot;width&quot;:903.501953125}"/>
  <p:tag name="KSO_WM_DIAGRAM_COLOR_MATCH_VALUE" val="{&quot;shape&quot;:{&quot;fill&quot;:{&quot;type&quot;:0},&quot;glow&quot;:{&quot;colorType&quot;:0},&quot;line&quot;:{&quot;solidLine&quot;:{&quot;brightness&quot;:0,&quot;colorType&quot;:1,&quot;foreColorIndex&quot;:8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47.xml><?xml version="1.0" encoding="utf-8"?>
<p:tagLst xmlns:p="http://schemas.openxmlformats.org/presentationml/2006/main">
  <p:tag name="KSO_WM_BEAUTIFY_FLAG" val="#wm#"/>
  <p:tag name="KSO_WM_UNIT_SHADOW_SCHEMECOLOR_INDEX_BRIGHTNESS" val="0"/>
  <p:tag name="KSO_WM_UNIT_SHADOW_SCHEMECOLOR_INDEX" val="8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3*m_h_i*1_2_2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2_2"/>
  <p:tag name="KSO_WM_UNIT_FILL_TYPE" val="1"/>
  <p:tag name="KSO_WM_UNIT_FILL_FORE_SCHEMECOLOR_INDEX" val="14"/>
  <p:tag name="KSO_WM_UNIT_FILL_FORE_SCHEMECOLOR_INDEX_BRIGHTNESS" val="0"/>
  <p:tag name="KSO_WM_DIAGRAM_MAX_ITEMCNT" val="6"/>
  <p:tag name="KSO_WM_DIAGRAM_MIN_ITEMCNT" val="2"/>
  <p:tag name="KSO_WM_DIAGRAM_VIRTUALLY_FRAME" val="{&quot;height&quot;:394.75,&quot;width&quot;:903.501953125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gradient&quot;:[{&quot;brightness&quot;:0.6000000238418579,&quot;colorType&quot;:1,&quot;foreColorIndex&quot;:8,&quot;pos&quot;:0.15000000596046448,&quot;transparency&quot;:0},{&quot;brightness&quot;:0.6000000238418579,&quot;colorType&quot;:1,&quot;foreColorIndex&quot;:8,&quot;pos&quot;:0.8500000238418579,&quot;transparency&quot;:0},{&quot;brightness&quot;:0,&quot;colorType&quot;:2,&quot;pos&quot;:0.5,&quot;rgb&quot;:&quot;#ffffff&quot;,&quot;transparency&quot;:0}],&quot;type&quot;:2},&quot;shadow&quot;:{&quot;brightness&quot;:0,&quot;colorType&quot;:1,&quot;foreColorIndex&quot;:8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brightness&quot;:-0.25,&quot;colorType&quot;:1,&quot;foreColorIndex&quot;:5,&quot;transparency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48.xml><?xml version="1.0" encoding="utf-8"?>
<p:tagLst xmlns:p="http://schemas.openxmlformats.org/presentationml/2006/main">
  <p:tag name="KSO_WM_BEAUTIFY_FLAG" val="#wm#"/>
  <p:tag name="KSO_WM_UNIT_FILL_FORE_SCHEMECOLOR_INDEX_1_BRIGHTNESS" val="0.4"/>
  <p:tag name="KSO_WM_UNIT_FILL_FORE_SCHEMECOLOR_INDEX_1" val="8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8"/>
  <p:tag name="KSO_WM_UNIT_FILL_FORE_SCHEMECOLOR_INDEX_2_POS" val="0.48"/>
  <p:tag name="KSO_WM_UNIT_FILL_FORE_SCHEMECOLOR_INDEX_2_TRANS" val="0"/>
  <p:tag name="KSO_WM_UNIT_FILL_FORE_SCHEMECOLOR_INDEX_3_BRIGHTNESS" val="0.4"/>
  <p:tag name="KSO_WM_UNIT_FILL_FORE_SCHEMECOLOR_INDEX_3" val="8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LINE_FORE_SCHEMECOLOR_INDEX_BRIGHTNESS" val="0"/>
  <p:tag name="KSO_WM_UNIT_LINE_FILL_TYPE" val="2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3*m_h_a*1_2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ISCONTENTSTITLE" val="0"/>
  <p:tag name="KSO_WM_UNIT_ISNUMDGMTITLE" val="0"/>
  <p:tag name="KSO_WM_UNIT_NOCLEAR" val="0"/>
  <p:tag name="KSO_WM_UNIT_TYPE" val="m_h_a"/>
  <p:tag name="KSO_WM_UNIT_INDEX" val="1_2_1"/>
  <p:tag name="KSO_WM_UNIT_PRESET_TEXT" val="添加标题"/>
  <p:tag name="KSO_WM_UNIT_FILL_TYPE" val="3"/>
  <p:tag name="KSO_WM_DIAGRAM_MAX_ITEMCNT" val="6"/>
  <p:tag name="KSO_WM_DIAGRAM_MIN_ITEMCNT" val="2"/>
  <p:tag name="KSO_WM_DIAGRAM_VIRTUALLY_FRAME" val="{&quot;height&quot;:394.75,&quot;width&quot;:903.501953125}"/>
  <p:tag name="KSO_WM_DIAGRAM_COLOR_MATCH_VALUE" val="{&quot;shape&quot;:{&quot;fill&quot;:{&quot;gradient&quot;:[{&quot;brightness&quot;:0.800000011920929,&quot;colorType&quot;:1,&quot;foreColorIndex&quot;:8,&quot;pos&quot;:0,&quot;transparency&quot;:0},{&quot;brightness&quot;:0,&quot;colorType&quot;:1,&quot;foreColorIndex&quot;:8,&quot;pos&quot;:0.4399999976158142,&quot;transparency&quot;:0}],&quot;type&quot;:3},&quot;glow&quot;:{&quot;colorType&quot;:0},&quot;line&quot;:{&quot;gradient&quot;:[{&quot;brightness&quot;:0.800000011920929,&quot;colorType&quot;:1,&quot;foreColorIndex&quot;:8,&quot;pos&quot;:0,&quot;transparency&quot;:0},{&quot;brightness&quot;:0.949999988079071,&quot;colorType&quot;:2,&quot;pos&quot;:0.3700000047683716,&quot;rgb&quot;:&quot;#fdfeff&quot;,&quot;transparency&quot;:0},{&quot;brightness&quot;:0.800000011920929,&quot;colorType&quot;:1,&quot;foreColorIndex&quot;:8,&quot;pos&quot;:0.7099999785423279,&quot;transparency&quot;:0},{&quot;brightness&quot;:0,&quot;colorType&quot;:2,&quot;pos&quot;:1,&quot;rgb&quot;:&quot;#ffffff&quot;,&quot;transparency&quot;:0}],&quot;type&quot;:2},&quot;shadow&quot;:{&quot;brightness&quot;:0,&quot;colorType&quot;:1,&quot;foreColorIndex&quot;:8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49.xml><?xml version="1.0" encoding="utf-8"?>
<p:tagLst xmlns:p="http://schemas.openxmlformats.org/presentationml/2006/main">
  <p:tag name="KSO_WM_BEAUTIFY_FLAG" val="#wm#"/>
  <p:tag name="KSO_WM_UNIT_LINE_FORE_SCHEMECOLOR_INDEX_BRIGHTNESS" val="0"/>
  <p:tag name="KSO_WM_UNIT_LINE_FILL_TYPE" val="2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3*m_h_i*1_2_3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2_3"/>
  <p:tag name="KSO_WM_UNIT_LINE_FORE_SCHEMECOLOR_INDEX" val="8"/>
  <p:tag name="KSO_WM_DIAGRAM_MAX_ITEMCNT" val="6"/>
  <p:tag name="KSO_WM_DIAGRAM_MIN_ITEMCNT" val="2"/>
  <p:tag name="KSO_WM_DIAGRAM_VIRTUALLY_FRAME" val="{&quot;height&quot;:394.75,&quot;width&quot;:903.501953125}"/>
  <p:tag name="KSO_WM_DIAGRAM_COLOR_MATCH_VALUE" val="{&quot;shape&quot;:{&quot;fill&quot;:{&quot;type&quot;:0},&quot;glow&quot;:{&quot;colorType&quot;:0},&quot;line&quot;:{&quot;solidLine&quot;:{&quot;brightness&quot;:0,&quot;colorType&quot;:1,&quot;foreColorIndex&quot;:8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UNIT_LINE_FORE_SCHEMECOLOR_INDEX_BRIGHTNESS" val="0"/>
  <p:tag name="KSO_WM_UNIT_LINE_FILL_TYPE" val="2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3*m_h_i*1_1_2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1_2"/>
  <p:tag name="KSO_WM_UNIT_LINE_FORE_SCHEMECOLOR_INDEX" val="5"/>
  <p:tag name="KSO_WM_DIAGRAM_MAX_ITEMCNT" val="6"/>
  <p:tag name="KSO_WM_DIAGRAM_MIN_ITEMCNT" val="2"/>
  <p:tag name="KSO_WM_DIAGRAM_VIRTUALLY_FRAME" val="{&quot;height&quot;:394.75,&quot;width&quot;:903.50195312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3300000131130218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51.xml><?xml version="1.0" encoding="utf-8"?>
<p:tagLst xmlns:p="http://schemas.openxmlformats.org/presentationml/2006/main">
  <p:tag name="KSO_WM_BEAUTIFY_FLAG" val="#wm#"/>
  <p:tag name="KSO_WM_UNIT_SHADOW_SCHEMECOLOR_INDEX_BRIGHTNESS" val="0"/>
  <p:tag name="KSO_WM_UNIT_SHADOW_SCHEMECOLOR_INDEX" val="5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3*m_h_i*1_1_3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1_3"/>
  <p:tag name="KSO_WM_UNIT_FILL_TYPE" val="1"/>
  <p:tag name="KSO_WM_UNIT_FILL_FORE_SCHEMECOLOR_INDEX" val="14"/>
  <p:tag name="KSO_WM_UNIT_FILL_FORE_SCHEMECOLOR_INDEX_BRIGHTNESS" val="0"/>
  <p:tag name="KSO_WM_DIAGRAM_MAX_ITEMCNT" val="6"/>
  <p:tag name="KSO_WM_DIAGRAM_MIN_ITEMCNT" val="2"/>
  <p:tag name="KSO_WM_DIAGRAM_VIRTUALLY_FRAME" val="{&quot;height&quot;:394.75,&quot;width&quot;:903.501953125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gradient&quot;:[{&quot;brightness&quot;:0.6000000238418579,&quot;colorType&quot;:1,&quot;foreColorIndex&quot;:5,&quot;pos&quot;:0.15000000596046448,&quot;transparency&quot;:0},{&quot;brightness&quot;:0.6000000238418579,&quot;colorType&quot;:1,&quot;foreColorIndex&quot;:5,&quot;pos&quot;:0.8500000238418579,&quot;transparency&quot;:0},{&quot;brightness&quot;:0,&quot;colorType&quot;:2,&quot;pos&quot;:0.5,&quot;rgb&quot;:&quot;#ffffff&quot;,&quot;transparency&quot;:0}],&quot;type&quot;:2},&quot;shadow&quot;:{&quot;brightness&quot;:0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brightness&quot;:-0.25,&quot;colorType&quot;:1,&quot;foreColorIndex&quot;:5,&quot;transparency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2.xml><?xml version="1.0" encoding="utf-8"?>
<p:tagLst xmlns:p="http://schemas.openxmlformats.org/presentationml/2006/main">
  <p:tag name="KSO_WM_BEAUTIFY_FLAG" val="#wm#"/>
  <p:tag name="KSO_WM_UNIT_FILL_FORE_SCHEMECOLOR_INDEX_1_BRIGHTNESS" val="0.6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4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0.66"/>
  <p:tag name="KSO_WM_UNIT_FILL_FORE_SCHEMECOLOR_INDEX_3_TRANS" val="0"/>
  <p:tag name="KSO_WM_UNIT_FILL_FORE_SCHEMECOLOR_INDEX_4_BRIGHTNESS" val="0"/>
  <p:tag name="KSO_WM_UNIT_FILL_FORE_SCHEMECOLOR_INDEX_4" val="5"/>
  <p:tag name="KSO_WM_UNIT_FILL_FORE_SCHEMECOLOR_INDEX_4_POS" val="1"/>
  <p:tag name="KSO_WM_UNIT_FILL_FORE_SCHEMECOLOR_INDEX_4_TRANS" val="0"/>
  <p:tag name="KSO_WM_UNIT_FILL_GRADIENT_TYPE" val="2"/>
  <p:tag name="KSO_WM_UNIT_FILL_GRADIENT_ANGLE" val="0"/>
  <p:tag name="KSO_WM_UNIT_FILL_GRADIENT_DIRECTION" val="12"/>
  <p:tag name="KSO_WM_UNIT_LINE_FORE_SCHEMECOLOR_INDEX_1_BRIGHTNESS" val="0.55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.95"/>
  <p:tag name="KSO_WM_UNIT_LINE_FORE_SCHEMECOLOR_INDEX_2" val="5"/>
  <p:tag name="KSO_WM_UNIT_LINE_FORE_SCHEMECOLOR_INDEX_2_POS" val="0.37"/>
  <p:tag name="KSO_WM_UNIT_LINE_FORE_SCHEMECOLOR_INDEX_2_TRANS" val="0"/>
  <p:tag name="KSO_WM_UNIT_LINE_FORE_SCHEMECOLOR_INDEX_3_BRIGHTNESS" val="0.7"/>
  <p:tag name="KSO_WM_UNIT_LINE_FORE_SCHEMECOLOR_INDEX_3" val="5"/>
  <p:tag name="KSO_WM_UNIT_LINE_FORE_SCHEMECOLOR_INDEX_3_POS" val="0.71"/>
  <p:tag name="KSO_WM_UNIT_LINE_FORE_SCHEMECOLOR_INDEX_3_TRANS" val="0"/>
  <p:tag name="KSO_WM_UNIT_LINE_FORE_SCHEMECOLOR_INDEX_4_BRIGHTNESS" val="0"/>
  <p:tag name="KSO_WM_UNIT_LINE_FORE_SCHEMECOLOR_INDEX_4" val="14"/>
  <p:tag name="KSO_WM_UNIT_LINE_FORE_SCHEMECOLOR_INDEX_4_POS" val="1"/>
  <p:tag name="KSO_WM_UNIT_LINE_FORE_SCHEMECOLOR_INDEX_4_TRANS" val="0"/>
  <p:tag name="KSO_WM_UNIT_LINE_GRADIENT_TYPE" val="0"/>
  <p:tag name="KSO_WM_UNIT_LINE_GRADIENT_ANGLE" val="270"/>
  <p:tag name="KSO_WM_UNIT_LINE_GRADIENT_DIRECTION" val="6"/>
  <p:tag name="KSO_WM_UNIT_LINE_FILL_TYPE" val="5"/>
  <p:tag name="KSO_WM_UNIT_SHADOW_SCHEMECOLOR_INDEX_BRIGHTNESS" val="0"/>
  <p:tag name="KSO_WM_UNIT_SHADOW_SCHEMECOLOR_INDEX" val="5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3*m_h_a*1_3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ISCONTENTSTITLE" val="0"/>
  <p:tag name="KSO_WM_UNIT_ISNUMDGMTITLE" val="0"/>
  <p:tag name="KSO_WM_UNIT_NOCLEAR" val="0"/>
  <p:tag name="KSO_WM_UNIT_TYPE" val="m_h_a"/>
  <p:tag name="KSO_WM_UNIT_INDEX" val="1_3_1"/>
  <p:tag name="KSO_WM_UNIT_PRESET_TEXT" val="添加标题"/>
  <p:tag name="KSO_WM_UNIT_FILL_TYPE" val="3"/>
  <p:tag name="KSO_WM_DIAGRAM_MAX_ITEMCNT" val="6"/>
  <p:tag name="KSO_WM_DIAGRAM_MIN_ITEMCNT" val="2"/>
  <p:tag name="KSO_WM_DIAGRAM_VIRTUALLY_FRAME" val="{&quot;height&quot;:394.75,&quot;width&quot;:903.501953125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,&quot;colorType&quot;:1,&quot;foreColorIndex&quot;:5,&quot;pos&quot;:0.4399999976158142,&quot;transparency&quot;:0}],&quot;type&quot;:3},&quot;glow&quot;:{&quot;colorType&quot;:0},&quot;line&quot;:{&quot;gradient&quot;:[{&quot;brightness&quot;:0.550000011920929,&quot;colorType&quot;:2,&quot;pos&quot;:0,&quot;rgb&quot;:&quot;#dbe5ff&quot;,&quot;transparency&quot;:0},{&quot;brightness&quot;:0.949999988079071,&quot;colorType&quot;:2,&quot;pos&quot;:0.3700000047683716,&quot;rgb&quot;:&quot;#fdfeff&quot;,&quot;transparency&quot;:0},{&quot;brightness&quot;:0.699999988079071,&quot;colorType&quot;:2,&quot;pos&quot;:0.7099999785423279,&quot;rgb&quot;:&quot;#e7eeff&quot;,&quot;transparency&quot;:0},{&quot;brightness&quot;:0,&quot;colorType&quot;:2,&quot;pos&quot;:1,&quot;rgb&quot;:&quot;#ffffff&quot;,&quot;transparency&quot;:0}],&quot;type&quot;:2},&quot;shadow&quot;:{&quot;brightness&quot;:0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3.xml><?xml version="1.0" encoding="utf-8"?>
<p:tagLst xmlns:p="http://schemas.openxmlformats.org/presentationml/2006/main">
  <p:tag name="KSO_WM_BEAUTIFY_FLAG" val="#wm#"/>
  <p:tag name="KSO_WM_UNIT_LINE_FORE_SCHEMECOLOR_INDEX_BRIGHTNESS" val="0"/>
  <p:tag name="KSO_WM_UNIT_LINE_FILL_TYPE" val="2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3*m_h_i*1_3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3_1"/>
  <p:tag name="KSO_WM_UNIT_LINE_FORE_SCHEMECOLOR_INDEX" val="5"/>
  <p:tag name="KSO_WM_DIAGRAM_MAX_ITEMCNT" val="6"/>
  <p:tag name="KSO_WM_DIAGRAM_MIN_ITEMCNT" val="2"/>
  <p:tag name="KSO_WM_DIAGRAM_VIRTUALLY_FRAME" val="{&quot;height&quot;:394.75,&quot;width&quot;:903.50195312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4.xml><?xml version="1.0" encoding="utf-8"?>
<p:tagLst xmlns:p="http://schemas.openxmlformats.org/presentationml/2006/main">
  <p:tag name="KSO_WM_BEAUTIFY_FLAG" val="#wm#"/>
  <p:tag name="KSO_WM_UNIT_LINE_FORE_SCHEMECOLOR_INDEX_BRIGHTNESS" val="0"/>
  <p:tag name="KSO_WM_UNIT_LINE_FILL_TYPE" val="2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3*m_h_i*1_4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4_1"/>
  <p:tag name="KSO_WM_UNIT_LINE_FORE_SCHEMECOLOR_INDEX" val="8"/>
  <p:tag name="KSO_WM_DIAGRAM_MAX_ITEMCNT" val="6"/>
  <p:tag name="KSO_WM_DIAGRAM_MIN_ITEMCNT" val="2"/>
  <p:tag name="KSO_WM_DIAGRAM_VIRTUALLY_FRAME" val="{&quot;height&quot;:394.75,&quot;width&quot;:903.501953125}"/>
  <p:tag name="KSO_WM_DIAGRAM_COLOR_MATCH_VALUE" val="{&quot;shape&quot;:{&quot;fill&quot;:{&quot;type&quot;:0},&quot;glow&quot;:{&quot;colorType&quot;:0},&quot;line&quot;:{&quot;solidLine&quot;:{&quot;brightness&quot;:0,&quot;colorType&quot;:1,&quot;foreColorIndex&quot;:8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55.xml><?xml version="1.0" encoding="utf-8"?>
<p:tagLst xmlns:p="http://schemas.openxmlformats.org/presentationml/2006/main">
  <p:tag name="KSO_WM_BEAUTIFY_FLAG" val="#wm#"/>
  <p:tag name="KSO_WM_UNIT_SHADOW_SCHEMECOLOR_INDEX_BRIGHTNESS" val="0"/>
  <p:tag name="KSO_WM_UNIT_SHADOW_SCHEMECOLOR_INDEX" val="8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3*m_h_i*1_4_2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4_2"/>
  <p:tag name="KSO_WM_UNIT_FILL_TYPE" val="1"/>
  <p:tag name="KSO_WM_UNIT_FILL_FORE_SCHEMECOLOR_INDEX" val="14"/>
  <p:tag name="KSO_WM_UNIT_FILL_FORE_SCHEMECOLOR_INDEX_BRIGHTNESS" val="0"/>
  <p:tag name="KSO_WM_DIAGRAM_MAX_ITEMCNT" val="6"/>
  <p:tag name="KSO_WM_DIAGRAM_MIN_ITEMCNT" val="2"/>
  <p:tag name="KSO_WM_DIAGRAM_VIRTUALLY_FRAME" val="{&quot;height&quot;:394.75,&quot;width&quot;:903.501953125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gradient&quot;:[{&quot;brightness&quot;:0.6000000238418579,&quot;colorType&quot;:1,&quot;foreColorIndex&quot;:8,&quot;pos&quot;:0.15000000596046448,&quot;transparency&quot;:0},{&quot;brightness&quot;:0.6000000238418579,&quot;colorType&quot;:1,&quot;foreColorIndex&quot;:8,&quot;pos&quot;:0.8500000238418579,&quot;transparency&quot;:0},{&quot;brightness&quot;:0,&quot;colorType&quot;:2,&quot;pos&quot;:0.5,&quot;rgb&quot;:&quot;#ffffff&quot;,&quot;transparency&quot;:0}],&quot;type&quot;:2},&quot;shadow&quot;:{&quot;brightness&quot;:0,&quot;colorType&quot;:1,&quot;foreColorIndex&quot;:8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brightness&quot;:-0.25,&quot;colorType&quot;:1,&quot;foreColorIndex&quot;:5,&quot;transparency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6.xml><?xml version="1.0" encoding="utf-8"?>
<p:tagLst xmlns:p="http://schemas.openxmlformats.org/presentationml/2006/main">
  <p:tag name="KSO_WM_BEAUTIFY_FLAG" val="#wm#"/>
  <p:tag name="KSO_WM_UNIT_FILL_FORE_SCHEMECOLOR_INDEX_BRIGHTNESS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3*m_h_x*1_4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VALUE" val="90*90"/>
  <p:tag name="KSO_WM_UNIT_TYPE" val="m_h_x"/>
  <p:tag name="KSO_WM_UNIT_INDEX" val="1_4_1"/>
  <p:tag name="KSO_WM_UNIT_FILL_FORE_SCHEMECOLOR_INDEX" val="8"/>
  <p:tag name="KSO_WM_DIAGRAM_MAX_ITEMCNT" val="6"/>
  <p:tag name="KSO_WM_DIAGRAM_MIN_ITEMCNT" val="2"/>
  <p:tag name="KSO_WM_DIAGRAM_VIRTUALLY_FRAME" val="{&quot;height&quot;:394.75,&quot;width&quot;:903.501953125}"/>
  <p:tag name="KSO_WM_DIAGRAM_COLOR_MATCH_VALUE" val="{&quot;shape&quot;:{&quot;fill&quot;:{&quot;gradient&quot;:[{&quot;brightness&quot;:0,&quot;colorType&quot;:1,&quot;foreColorIndex&quot;:8,&quot;pos&quot;:0,&quot;transparency&quot;:0.4000000059604645},{&quot;brightness&quot;:0,&quot;colorType&quot;:1,&quot;foreColorIndex&quot;:8,&quot;pos&quot;:0.9999899864196777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57.xml><?xml version="1.0" encoding="utf-8"?>
<p:tagLst xmlns:p="http://schemas.openxmlformats.org/presentationml/2006/main">
  <p:tag name="KSO_WM_BEAUTIFY_FLAG" val="#wm#"/>
  <p:tag name="KSO_WM_UNIT_FILL_FORE_SCHEMECOLOR_INDEX_1_BRIGHTNESS" val="0.4"/>
  <p:tag name="KSO_WM_UNIT_FILL_FORE_SCHEMECOLOR_INDEX_1" val="8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8"/>
  <p:tag name="KSO_WM_UNIT_FILL_FORE_SCHEMECOLOR_INDEX_2_POS" val="0.48"/>
  <p:tag name="KSO_WM_UNIT_FILL_FORE_SCHEMECOLOR_INDEX_2_TRANS" val="0"/>
  <p:tag name="KSO_WM_UNIT_FILL_FORE_SCHEMECOLOR_INDEX_3_BRIGHTNESS" val="0.4"/>
  <p:tag name="KSO_WM_UNIT_FILL_FORE_SCHEMECOLOR_INDEX_3" val="8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LINE_FORE_SCHEMECOLOR_INDEX_BRIGHTNESS" val="0"/>
  <p:tag name="KSO_WM_UNIT_LINE_FILL_TYPE" val="2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3*m_h_a*1_4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ISCONTENTSTITLE" val="0"/>
  <p:tag name="KSO_WM_UNIT_ISNUMDGMTITLE" val="0"/>
  <p:tag name="KSO_WM_UNIT_NOCLEAR" val="0"/>
  <p:tag name="KSO_WM_UNIT_TYPE" val="m_h_a"/>
  <p:tag name="KSO_WM_UNIT_INDEX" val="1_4_1"/>
  <p:tag name="KSO_WM_UNIT_PRESET_TEXT" val="添加标题"/>
  <p:tag name="KSO_WM_UNIT_FILL_TYPE" val="3"/>
  <p:tag name="KSO_WM_DIAGRAM_MAX_ITEMCNT" val="6"/>
  <p:tag name="KSO_WM_DIAGRAM_MIN_ITEMCNT" val="2"/>
  <p:tag name="KSO_WM_DIAGRAM_VIRTUALLY_FRAME" val="{&quot;height&quot;:394.75,&quot;width&quot;:903.501953125}"/>
  <p:tag name="KSO_WM_DIAGRAM_COLOR_MATCH_VALUE" val="{&quot;shape&quot;:{&quot;fill&quot;:{&quot;gradient&quot;:[{&quot;brightness&quot;:0.800000011920929,&quot;colorType&quot;:1,&quot;foreColorIndex&quot;:8,&quot;pos&quot;:0,&quot;transparency&quot;:0},{&quot;brightness&quot;:0,&quot;colorType&quot;:1,&quot;foreColorIndex&quot;:8,&quot;pos&quot;:0.4399999976158142,&quot;transparency&quot;:0}],&quot;type&quot;:3},&quot;glow&quot;:{&quot;colorType&quot;:0},&quot;line&quot;:{&quot;gradient&quot;:[{&quot;brightness&quot;:0.800000011920929,&quot;colorType&quot;:1,&quot;foreColorIndex&quot;:8,&quot;pos&quot;:0,&quot;transparency&quot;:0},{&quot;brightness&quot;:0.949999988079071,&quot;colorType&quot;:2,&quot;pos&quot;:0.3700000047683716,&quot;rgb&quot;:&quot;#fdfeff&quot;,&quot;transparency&quot;:0},{&quot;brightness&quot;:0.800000011920929,&quot;colorType&quot;:1,&quot;foreColorIndex&quot;:8,&quot;pos&quot;:0.7099999785423279,&quot;transparency&quot;:0},{&quot;brightness&quot;:0,&quot;colorType&quot;:2,&quot;pos&quot;:1,&quot;rgb&quot;:&quot;#ffffff&quot;,&quot;transparency&quot;:0}],&quot;type&quot;:2},&quot;shadow&quot;:{&quot;brightness&quot;:0,&quot;colorType&quot;:1,&quot;foreColorIndex&quot;:8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8.xml><?xml version="1.0" encoding="utf-8"?>
<p:tagLst xmlns:p="http://schemas.openxmlformats.org/presentationml/2006/main">
  <p:tag name="KSO_WM_BEAUTIFY_FLAG" val="#wm#"/>
  <p:tag name="KSO_WM_UNIT_LINE_FORE_SCHEMECOLOR_INDEX_BRIGHTNESS" val="0"/>
  <p:tag name="KSO_WM_UNIT_LINE_FILL_TYPE" val="2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3*m_h_i*1_4_3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4_3"/>
  <p:tag name="KSO_WM_UNIT_LINE_FORE_SCHEMECOLOR_INDEX" val="8"/>
  <p:tag name="KSO_WM_DIAGRAM_MAX_ITEMCNT" val="6"/>
  <p:tag name="KSO_WM_DIAGRAM_MIN_ITEMCNT" val="2"/>
  <p:tag name="KSO_WM_DIAGRAM_VIRTUALLY_FRAME" val="{&quot;height&quot;:394.75,&quot;width&quot;:903.501953125}"/>
  <p:tag name="KSO_WM_DIAGRAM_COLOR_MATCH_VALUE" val="{&quot;shape&quot;:{&quot;fill&quot;:{&quot;type&quot;:0},&quot;glow&quot;:{&quot;colorType&quot;:0},&quot;line&quot;:{&quot;solidLine&quot;:{&quot;brightness&quot;:0,&quot;colorType&quot;:1,&quot;foreColorIndex&quot;:8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9.xml><?xml version="1.0" encoding="utf-8"?>
<p:tagLst xmlns:p="http://schemas.openxmlformats.org/presentationml/2006/main">
  <p:tag name="KSO_WM_BEAUTIFY_FLAG" val="#wm#"/>
  <p:tag name="KSO_WM_UNIT_LINE_FORE_SCHEMECOLOR_INDEX_BRIGHTNESS" val="0"/>
  <p:tag name="KSO_WM_UNIT_LINE_FILL_TYPE" val="2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3*m_h_i*1_3_3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3_3"/>
  <p:tag name="KSO_WM_UNIT_LINE_FORE_SCHEMECOLOR_INDEX" val="5"/>
  <p:tag name="KSO_WM_DIAGRAM_MAX_ITEMCNT" val="6"/>
  <p:tag name="KSO_WM_DIAGRAM_MIN_ITEMCNT" val="2"/>
  <p:tag name="KSO_WM_DIAGRAM_VIRTUALLY_FRAME" val="{&quot;height&quot;:394.75,&quot;width&quot;:903.50195312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#wm#"/>
  <p:tag name="KSO_WM_UNIT_FILL_FORE_SCHEMECOLOR_INDEX_BRIGHTNESS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3*m_h_x*1_3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VALUE" val="90*90"/>
  <p:tag name="KSO_WM_UNIT_TYPE" val="m_h_x"/>
  <p:tag name="KSO_WM_UNIT_INDEX" val="1_3_1"/>
  <p:tag name="KSO_WM_UNIT_FILL_FORE_SCHEMECOLOR_INDEX" val="5"/>
  <p:tag name="KSO_WM_DIAGRAM_MAX_ITEMCNT" val="6"/>
  <p:tag name="KSO_WM_DIAGRAM_MIN_ITEMCNT" val="2"/>
  <p:tag name="KSO_WM_DIAGRAM_VIRTUALLY_FRAME" val="{&quot;height&quot;:394.75,&quot;width&quot;:903.501953125}"/>
  <p:tag name="KSO_WM_DIAGRAM_COLOR_MATCH_VALUE" val="{&quot;shape&quot;:{&quot;fill&quot;:{&quot;gradient&quot;:[{&quot;brightness&quot;:0,&quot;colorType&quot;:1,&quot;foreColorIndex&quot;:5,&quot;pos&quot;:0,&quot;transparency&quot;:0.4000000059604645},{&quot;brightness&quot;:0,&quot;colorType&quot;:1,&quot;foreColorIndex&quot;:5,&quot;pos&quot;:0.9999899864196777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6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230931_3*m_h_f*1_2_1"/>
  <p:tag name="KSO_WM_TEMPLATE_CATEGORY" val="diagram"/>
  <p:tag name="KSO_WM_TEMPLATE_INDEX" val="20230931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UNIT_VALUE" val="45"/>
  <p:tag name="KSO_WM_UNIT_PRESET_TEXT" val="此处输入你的智能图形项正文文字是您思想的提炼"/>
  <p:tag name="KSO_WM_UNIT_TEXT_FILL_FORE_SCHEMECOLOR_INDEX" val="1"/>
  <p:tag name="KSO_WM_UNIT_TEXT_FILL_TYPE" val="1"/>
  <p:tag name="KSO_WM_DIAGRAM_MAX_ITEMCNT" val="6"/>
  <p:tag name="KSO_WM_DIAGRAM_MIN_ITEMCNT" val="2"/>
  <p:tag name="KSO_WM_DIAGRAM_VIRTUALLY_FRAME" val="{&quot;height&quot;:394.75,&quot;width&quot;:903.50195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62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4_1"/>
  <p:tag name="KSO_WM_UNIT_ID" val="diagram20230931_3*m_h_f*1_4_1"/>
  <p:tag name="KSO_WM_TEMPLATE_CATEGORY" val="diagram"/>
  <p:tag name="KSO_WM_TEMPLATE_INDEX" val="20230931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UNIT_PRESET_TEXT" val="此处输入你的智能图形项正文文字是您思想的提炼"/>
  <p:tag name="KSO_WM_UNIT_TEXT_FILL_FORE_SCHEMECOLOR_INDEX" val="1"/>
  <p:tag name="KSO_WM_UNIT_TEXT_FILL_TYPE" val="1"/>
  <p:tag name="KSO_WM_DIAGRAM_MAX_ITEMCNT" val="6"/>
  <p:tag name="KSO_WM_DIAGRAM_MIN_ITEMCNT" val="2"/>
  <p:tag name="KSO_WM_DIAGRAM_VIRTUALLY_FRAME" val="{&quot;height&quot;:394.75,&quot;width&quot;:903.50195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63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230931_3*m_h_f*1_1_1"/>
  <p:tag name="KSO_WM_TEMPLATE_CATEGORY" val="diagram"/>
  <p:tag name="KSO_WM_TEMPLATE_INDEX" val="20230931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UNIT_VALUE" val="45"/>
  <p:tag name="KSO_WM_UNIT_PRESET_TEXT" val="此处输入你的智能图形项正文文字是您思想的提炼"/>
  <p:tag name="KSO_WM_UNIT_TEXT_FILL_FORE_SCHEMECOLOR_INDEX" val="1"/>
  <p:tag name="KSO_WM_UNIT_TEXT_FILL_TYPE" val="1"/>
  <p:tag name="KSO_WM_DIAGRAM_MAX_ITEMCNT" val="6"/>
  <p:tag name="KSO_WM_DIAGRAM_MIN_ITEMCNT" val="2"/>
  <p:tag name="KSO_WM_DIAGRAM_VIRTUALLY_FRAME" val="{&quot;height&quot;:394.75,&quot;width&quot;:903.50195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64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20230931_3*m_h_f*1_3_1"/>
  <p:tag name="KSO_WM_TEMPLATE_CATEGORY" val="diagram"/>
  <p:tag name="KSO_WM_TEMPLATE_INDEX" val="20230931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UNIT_VALUE" val="45"/>
  <p:tag name="KSO_WM_UNIT_PRESET_TEXT" val="此处输入你的智能图形项正文文字是您思想的提炼"/>
  <p:tag name="KSO_WM_UNIT_TEXT_FILL_FORE_SCHEMECOLOR_INDEX" val="1"/>
  <p:tag name="KSO_WM_UNIT_TEXT_FILL_TYPE" val="1"/>
  <p:tag name="KSO_WM_DIAGRAM_MAX_ITEMCNT" val="6"/>
  <p:tag name="KSO_WM_DIAGRAM_MIN_ITEMCNT" val="2"/>
  <p:tag name="KSO_WM_DIAGRAM_VIRTUALLY_FRAME" val="{&quot;height&quot;:394.75,&quot;width&quot;:903.50195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6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3*m_h_x*1_1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VALUE" val="90*90"/>
  <p:tag name="KSO_WM_UNIT_TYPE" val="m_h_x"/>
  <p:tag name="KSO_WM_UNIT_INDEX" val="1_1_1"/>
  <p:tag name="KSO_WM_UNIT_FILL_FORE_SCHEMECOLOR_INDEX" val="5"/>
  <p:tag name="KSO_WM_DIAGRAM_MAX_ITEMCNT" val="6"/>
  <p:tag name="KSO_WM_DIAGRAM_MIN_ITEMCNT" val="2"/>
  <p:tag name="KSO_WM_DIAGRAM_VIRTUALLY_FRAME" val="{&quot;height&quot;:394.75,&quot;width&quot;:903.501953125}"/>
  <p:tag name="KSO_WM_DIAGRAM_COLOR_MATCH_VALUE" val="{&quot;shape&quot;:{&quot;fill&quot;:{&quot;gradient&quot;:[{&quot;brightness&quot;:0,&quot;colorType&quot;:1,&quot;foreColorIndex&quot;:5,&quot;pos&quot;:0,&quot;transparency&quot;:0.4000000059604645},{&quot;brightness&quot;:0,&quot;colorType&quot;:1,&quot;foreColorIndex&quot;:5,&quot;pos&quot;:0.9999899864196777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6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3*m_h_x*1_2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VALUE" val="90*90"/>
  <p:tag name="KSO_WM_UNIT_TYPE" val="m_h_x"/>
  <p:tag name="KSO_WM_UNIT_INDEX" val="1_2_1"/>
  <p:tag name="KSO_WM_UNIT_FILL_FORE_SCHEMECOLOR_INDEX" val="8"/>
  <p:tag name="KSO_WM_DIAGRAM_MAX_ITEMCNT" val="6"/>
  <p:tag name="KSO_WM_DIAGRAM_MIN_ITEMCNT" val="2"/>
  <p:tag name="KSO_WM_DIAGRAM_VIRTUALLY_FRAME" val="{&quot;height&quot;:394.75,&quot;width&quot;:903.501953125}"/>
  <p:tag name="KSO_WM_DIAGRAM_COLOR_MATCH_VALUE" val="{&quot;shape&quot;:{&quot;fill&quot;:{&quot;gradient&quot;:[{&quot;brightness&quot;:0,&quot;colorType&quot;:1,&quot;foreColorIndex&quot;:8,&quot;pos&quot;:0,&quot;transparency&quot;:0.4000000059604645},{&quot;brightness&quot;:0,&quot;colorType&quot;:1,&quot;foreColorIndex&quot;:8,&quot;pos&quot;:0.9999899864196777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6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099_1_1"/>
  <p:tag name="KSO_WM_UNIT_ID" val="diagram20231365_1*l_h_a*1099_1_1"/>
  <p:tag name="KSO_WM_TEMPLATE_CATEGORY" val="diagram"/>
  <p:tag name="KSO_WM_TEMPLATE_INDEX" val="20231365"/>
  <p:tag name="KSO_WM_UNIT_LAYERLEVEL" val="1_1_1"/>
  <p:tag name="KSO_WM_TAG_VERSION" val="3.0"/>
  <p:tag name="KSO_WM_BEAUTIFY_FLAG" val=""/>
  <p:tag name="KSO_WM_CHIP_GROUPID" val="60bee09e4737e0f4c1ebe909"/>
  <p:tag name="KSO_WM_CHIP_XID" val="60bee09e4737e0f4c1ebe90a"/>
  <p:tag name="KSO_WM_ASSEMBLE_CHIP_INDEX" val="993454f58c0240188caee3fb0d22535c"/>
  <p:tag name="KSO_WM_UNIT_VALUE" val="8"/>
  <p:tag name="KSO_WM_DIAGRAM_VERSION" val="3"/>
  <p:tag name="KSO_WM_DIAGRAM_COLOR_TEXT_CAN_REMOVE" val="n"/>
  <p:tag name="KSO_WM_UNIT_PRESET_TEXT" val="单击输入你的正文"/>
  <p:tag name="KSO_WM_DIAGRAM_MAX_ITEMCNT" val="6"/>
  <p:tag name="KSO_WM_DIAGRAM_MIN_ITEMCNT" val="2"/>
  <p:tag name="KSO_WM_DIAGRAM_VIRTUALLY_FRAME" val="{&quot;height&quot;:374.79998779296875,&quot;width&quot;:856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,&quot;transparency&quot;:0.30000001192092896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100_2*l_h_a*1_1_1"/>
  <p:tag name="KSO_WM_TEMPLATE_CATEGORY" val="diagram"/>
  <p:tag name="KSO_WM_TEMPLATE_INDEX" val="20231100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PRESET_TEXT" val="添加项标题"/>
  <p:tag name="KSO_WM_UNIT_TEXT_FILL_FORE_SCHEMECOLOR_INDEX" val="5"/>
  <p:tag name="KSO_WM_DIAGRAM_MAX_ITEMCNT" val="6"/>
  <p:tag name="KSO_WM_DIAGRAM_MIN_ITEMCNT" val="2"/>
  <p:tag name="KSO_WM_DIAGRAM_VIRTUALLY_FRAME" val="{&quot;height&quot;:370.6499938964844,&quot;width&quot;:553.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8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1100_2*l_h_a*1_2_1"/>
  <p:tag name="KSO_WM_TEMPLATE_CATEGORY" val="diagram"/>
  <p:tag name="KSO_WM_TEMPLATE_INDEX" val="20231100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PRESET_TEXT" val="添加项标题"/>
  <p:tag name="KSO_WM_UNIT_TEXT_FILL_FORE_SCHEMECOLOR_INDEX" val="5"/>
  <p:tag name="KSO_WM_DIAGRAM_MAX_ITEMCNT" val="6"/>
  <p:tag name="KSO_WM_DIAGRAM_MIN_ITEMCNT" val="2"/>
  <p:tag name="KSO_WM_DIAGRAM_VIRTUALLY_FRAME" val="{&quot;height&quot;:370.6499938964844,&quot;width&quot;:553.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8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1100_2*l_h_a*1_3_1"/>
  <p:tag name="KSO_WM_TEMPLATE_CATEGORY" val="diagram"/>
  <p:tag name="KSO_WM_TEMPLATE_INDEX" val="20231100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PRESET_TEXT" val="添加项标题"/>
  <p:tag name="KSO_WM_UNIT_TEXT_FILL_FORE_SCHEMECOLOR_INDEX" val="5"/>
  <p:tag name="KSO_WM_DIAGRAM_MAX_ITEMCNT" val="6"/>
  <p:tag name="KSO_WM_DIAGRAM_MIN_ITEMCNT" val="2"/>
  <p:tag name="KSO_WM_DIAGRAM_VIRTUALLY_FRAME" val="{&quot;height&quot;:370.6499938964844,&quot;width&quot;:553.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87.xml><?xml version="1.0" encoding="utf-8"?>
<p:tagLst xmlns:p="http://schemas.openxmlformats.org/presentationml/2006/main">
  <p:tag name="KSO_WM_UNIT_LINE_FORE_SCHEMECOLOR_INDEX_BRIGHTNESS" val="0.6"/>
  <p:tag name="KSO_WM_UNIT_LINE_FILL_TYPE" val="2"/>
  <p:tag name="KSO_WM_UNIT_HIGHLIGHT" val="0"/>
  <p:tag name="KSO_WM_UNIT_COMPATIBLE" val="0"/>
  <p:tag name="KSO_WM_UNIT_DIAGRAM_ISNUMVISUAL" val="0"/>
  <p:tag name="KSO_WM_UNIT_DIAGRAM_ISREFERUNIT" val="0"/>
  <p:tag name="KSO_WM_UNIT_ID" val="diagram20231100_2*l_h_i*1_3_1"/>
  <p:tag name="KSO_WM_TEMPLATE_CATEGORY" val="diagram"/>
  <p:tag name="KSO_WM_TEMPLATE_INDEX" val="2023110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UNIT_LINE_FORE_SCHEMECOLOR_INDEX" val="5"/>
  <p:tag name="KSO_WM_DIAGRAM_MAX_ITEMCNT" val="6"/>
  <p:tag name="KSO_WM_DIAGRAM_MIN_ITEMCNT" val="2"/>
  <p:tag name="KSO_WM_DIAGRAM_VIRTUALLY_FRAME" val="{&quot;height&quot;:370.6499938964844,&quot;width&quot;:553.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88.xml><?xml version="1.0" encoding="utf-8"?>
<p:tagLst xmlns:p="http://schemas.openxmlformats.org/presentationml/2006/main">
  <p:tag name="KSO_WM_UNIT_LINE_FORE_SCHEMECOLOR_INDEX_BRIGHTNESS" val="0.6"/>
  <p:tag name="KSO_WM_UNIT_LINE_FILL_TYPE" val="2"/>
  <p:tag name="KSO_WM_UNIT_HIGHLIGHT" val="0"/>
  <p:tag name="KSO_WM_UNIT_COMPATIBLE" val="0"/>
  <p:tag name="KSO_WM_UNIT_DIAGRAM_ISNUMVISUAL" val="0"/>
  <p:tag name="KSO_WM_UNIT_DIAGRAM_ISREFERUNIT" val="0"/>
  <p:tag name="KSO_WM_UNIT_ID" val="diagram20231100_2*l_h_i*1_2_1"/>
  <p:tag name="KSO_WM_TEMPLATE_CATEGORY" val="diagram"/>
  <p:tag name="KSO_WM_TEMPLATE_INDEX" val="2023110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UNIT_LINE_FORE_SCHEMECOLOR_INDEX" val="5"/>
  <p:tag name="KSO_WM_DIAGRAM_MAX_ITEMCNT" val="6"/>
  <p:tag name="KSO_WM_DIAGRAM_MIN_ITEMCNT" val="2"/>
  <p:tag name="KSO_WM_DIAGRAM_VIRTUALLY_FRAME" val="{&quot;height&quot;:370.6499938964844,&quot;width&quot;:553.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8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100_2*l_h_f*1_1_1"/>
  <p:tag name="KSO_WM_TEMPLATE_CATEGORY" val="diagram"/>
  <p:tag name="KSO_WM_TEMPLATE_INDEX" val="20231100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DIAGRAM_VERSION" val="3"/>
  <p:tag name="KSO_WM_DIAGRAM_COLOR_TRICK" val="1"/>
  <p:tag name="KSO_WM_DIAGRAM_COLOR_TEXT_CAN_REMOVE" val="n"/>
  <p:tag name="KSO_WM_DIAGRAM_GROUP_CODE" val="l1-1"/>
  <p:tag name="KSO_WM_UNIT_PRESET_TEXT" val="单击此处输入你的智能图形项正文，文字是您思想的提炼，请尽量言简意赅的阐述观点。单击此处输入你的智能图形项正文"/>
  <p:tag name="KSO_WM_DIAGRAM_MAX_ITEMCNT" val="6"/>
  <p:tag name="KSO_WM_DIAGRAM_MIN_ITEMCNT" val="2"/>
  <p:tag name="KSO_WM_DIAGRAM_VIRTUALLY_FRAME" val="{&quot;height&quot;:370.6499938964844,&quot;width&quot;:553.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1100_2*l_h_f*1_2_1"/>
  <p:tag name="KSO_WM_TEMPLATE_CATEGORY" val="diagram"/>
  <p:tag name="KSO_WM_TEMPLATE_INDEX" val="20231100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DIAGRAM_VERSION" val="3"/>
  <p:tag name="KSO_WM_DIAGRAM_COLOR_TRICK" val="1"/>
  <p:tag name="KSO_WM_DIAGRAM_COLOR_TEXT_CAN_REMOVE" val="n"/>
  <p:tag name="KSO_WM_DIAGRAM_GROUP_CODE" val="l1-1"/>
  <p:tag name="KSO_WM_UNIT_PRESET_TEXT" val="单击此处输入你的智能图形项正文，文字是您思想的提炼，请尽量言简意赅的阐述观点。单击此处输入你的智能图形项正文"/>
  <p:tag name="KSO_WM_DIAGRAM_MAX_ITEMCNT" val="6"/>
  <p:tag name="KSO_WM_DIAGRAM_MIN_ITEMCNT" val="2"/>
  <p:tag name="KSO_WM_DIAGRAM_VIRTUALLY_FRAME" val="{&quot;height&quot;:370.6499938964844,&quot;width&quot;:553.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9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1100_2*l_h_f*1_3_1"/>
  <p:tag name="KSO_WM_TEMPLATE_CATEGORY" val="diagram"/>
  <p:tag name="KSO_WM_TEMPLATE_INDEX" val="20231100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DIAGRAM_VERSION" val="3"/>
  <p:tag name="KSO_WM_DIAGRAM_COLOR_TRICK" val="1"/>
  <p:tag name="KSO_WM_DIAGRAM_COLOR_TEXT_CAN_REMOVE" val="n"/>
  <p:tag name="KSO_WM_DIAGRAM_GROUP_CODE" val="l1-1"/>
  <p:tag name="KSO_WM_UNIT_PRESET_TEXT" val="单击此处输入你的智能图形项正文，文字是您思想的提炼，请尽量言简意赅的阐述观点。单击此处输入你的智能图形项正文"/>
  <p:tag name="KSO_WM_DIAGRAM_MAX_ITEMCNT" val="6"/>
  <p:tag name="KSO_WM_DIAGRAM_MIN_ITEMCNT" val="2"/>
  <p:tag name="KSO_WM_DIAGRAM_VIRTUALLY_FRAME" val="{&quot;height&quot;:370.6499938964844,&quot;width&quot;:553.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ECB019B1-382A-4266-B25C-5B523AA43C14-1">
      <extobjdata type="ECB019B1-382A-4266-B25C-5B523AA43C14" data="ewoJIkZpbGVJZCIgOiAiMjcyMjU1ODc4Njg2IiwKCSJHcm91cElkIiA6ICI1OTg1NzU3OTkiLAoJIkltYWdlIiA6ICJpVkJPUncwS0dnb0FBQUFOU1VoRVVnQUFBdDBBQUFJUkNBWUFBQUNXSFFFOUFBQUFBWE5TUjBJQXJzNGM2UUFBSUFCSlJFRlVlSnpzM1hlY1ZOWDV4L0hQdVRPenUvUWlSVVRzb29LOVlRSHNvclJvbEdpNkRUUXhSWTBtK292R3RTYlJLTmFvR0tQUkpDYllHelpRaWdJV3JOZ2xxRlJGNlcxM1orN3orK1BPd3JEc3JNRGVPL1g3OXVWTFpIZlBQWmpKTTgrYzg3M25nb2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VqUm16dGtTTXY1UngvZEt0L3pFSkh5NWVWN0FpSWlJbEV4Y1BPSEhIc0F6bDd5cXhLdmZqbDA0RkdtOXo0UnlRT1g3d21JaUloRVplN1JSKy9zcWlyK2hXTlB6QnlPRDJPMS9nKzdQUDMwbS9tZW00aVVGelhkSWlKU2t1WWRjOHcycmlMMmtqblhmZDJ2MkR3dlNkK3VUejMxdi96TVRFVEtrYmJZUkVTa3BCaTRyNFlldTVlcmlEKzJmc01ONExxbFlqenoxZURCZlUyTFR5S1NJMnE2UlVTa3BIeDl6REU5VThUK1pvNWRzMzJQZ3gyU250MDU5OWhqOTh6bDNFU2tmT2tUdm9pSWxJenNrWkpzRkRVUmtkelFTcmVJaUJTOWI0K1VaS09vaVlqa2hwcHVFUkVwZWd1R0R0Zys1YnhibTRxVVpPT2MyOTczN0pZdkJ3N2M2SjhWRWRsUStsUXZJaUpGYmRteHgzWmVWdUc5NFhCYk5tc2dzN2tlc2IyN1B2NzRseUZOVFVSa0RhMTBpNGhJVWFxUGxLeEl4TVkydStFR2NHNkxGS2xKaXBxSVNCVFVkSXVJU0ZGcVRxUWtHMFZOUkNRcStpUXZJaUpGSjdSSVNUYUttb2hJeUxUU0xTSWl4Y1ROR3pLZzkvSkU3Sm5JR200QTU3YndYZXJGZVVPTzJVOVJFeEVKZzVwdUVSRXBHbDhOSGJBOVh2eE9IRGw0cUkzYnliblluWXFhaUVnWTlPbGRSRVNLUXVTUmttd1VOUkdSRUdpbFcwUkVDbDF1SWlWWnI2Nm9pWWcwbjVwdUVSRXBhUE9ISEwwTkxuNHpqajN5Tnd1M0V5NSs2emVEQnUyY3Z6bUlTREZUMHkwaUlnVnIyYkhIZHZhOXhFU2NPd3lJNVhFcUhvNzk2bUtNL1hMbzBLNTVuSWNVZ2RHZlhOM1pUTHNpc2k2OUlFUkVwQkM1ZVVNRzlNSWw3c1d4ZDc0bnN5NzdBRC8xMDgyZmVPWjFCNWJ2MlVqQmNJL051YUZuTXBVNk1PYmNNR2ZlbjcrejFUa1Q4ejBwS1J4YTZSWVJrWUpUR0pHU2JCUTFrZldOL3VUcVR1Yjc5enE0elhDSHBseHFwM3pQU1FxTG1tNFJFU2tvUzRjTTZlUzdpcWR4N2hEeUd5bkp4Z1BiTnhuanNmbEhIOTBsMzVPUndsQlJVZEVaNXlxY2MxVU9XbnA0djNoazdvMzdQRFQzTDFzcmFpS2dlSW1JaUJTT0FvNlVaS09vU1ZrejNFTnpydXZqbWJlN3c4NEN0OWU2WCtZVEI2c05PK1A0SHVlOW1xOXBTbUhRU3JlSWlCU0V3bzZVWktPb1NUbjc1NmMzdGZITXV3QVkyYkRoRHRpT1pyYVY1M21iNTN4eVVuQzAwaTBpSW5tM2RNaVFUc3VkdmVRY08xSnNDMEptNXVCVFZ0ZjEzZnk1NTc3SzkzUWtlbWE0eThaWHgvYlpzVTN2cEhtamdQMmJiS2pNM3ZjZHZ6Rm5pOS90dnV6VmFsZnQ1MmlxVWtEVWRJdUlTRjdOR256VWpvbFl4VDhOdDMrKzU5SThOdDNWMlErNmpoa3pYVkdURW1hNGg3NFllVkRjTWNnOE93WnJiSVc3c1IremhaaWI2Mkwrd09PNi8yWlcxTk9Vd2xOY3F3a2lJbEpTNWc4NWV0dTRWM0dINGZiSjkxeWF6L1d5dUhlWG9pYWw3WTVwZDhSeGRrd0tPMzlERys2MGpzN1JIVHlkYWxLbXROSXRJaUo1VWRTUmttd1VOU2xaWnJqSFovMjVtK2ZGT3lmTkcrVmcwM1ptek40MzUyNzNuZithb2libHBUU0tuSWlJRkpWWmc0L2FjYVhuUCtVY08xRks3MFhPT1hOdVIydVJHRGQvNE1EZFRJdGJKZVBSMmRmdlo2N2k3MGx6ZDI5eXd3M2dYQzlncE9lN1AvU2lsMTRmWmFSMENwMklpQlNGdVlNSGJ4WDNLbThzalVoSk5xNlh4YjIvemhrNGNNZDh6MFRDNFR5NkduWkE0NmVVYkN5TE9lZjJTOHlaZFdqeng1SmlvVTlZSWlLU015VVpLY2xHVVpPaVo0WjdmTzROUFpNcDJuck9ibW5XQ25kam5QdlFtZjhwTVM3N3poYm52UjdxMkZKd1NydmdpWWhJd1NqWlNFazJpcG9VdllkbVg3dWIrZllmei9uL0NiM2hCc3o4blgwWTdLZmNUOEllV3dwUDZSYzlFUkhKdTg4SERlb1FUYVRFQ1BOMFByUGc3M0M1WGhaM3R5d1lPTEJyMkNOTHREdy8wUmFqRzdCZEZPTzc5T2N3NS9qZUk3T3ZPeUtLYTBqaGlPZDdBaUlpVXZwYUpwTlZkYkhZcmc0dkZ1YTQ5UTJ5Syt3MVpNK2dWMTNjYndmTXovZGtwR2xtdU1mblhiOFB2clh4emY0RWRIVVJibEk0SEJoZHdidjMwUzlHTHZFOS83anZidm1ianlPN29PU05tbTRSRVlsYzUyZWZuUWRzRmVhWTg0WU0rcm56dURYTU1kZTBWcjVkME8ySnAvNFM1dGhTSEI3NDdKcXVGVEZ1TTl3T3p0RStkMWUyTGN5eGhVdDVBd0UxM1NWSThSSVJFUkdSdEVROHZoWE9kU2VuRFhkOTFNVGhuUDN1d1ZuWERSeTk4RS90Y25sOWlaNVd1a1ZFUktTc1ZWdTF0OWVzOW4zTitZUE51U013dWtVWktjbkdBVGkzZVFJZThwZFh6SDk0L3JWOXZydjVCVHI1cGtSb3BWdEVSRVRLbm85L3RzRUZ6dGc3LzNPaHlqblhnMlRpa0h6UFJjS2pwbHRFUkVUSzJtNmZ0ZG5mUWY5OHJHNDNKajJQbU9mYnFNZG1qYnowc2ErdTN5SGZjNUxtVTd4RVJFUkV5dExEczBjZTZQbDJ1Zk5jWnpNMnovZDhHakpIZThPcXFlRjRZTTk4ejBlYVJ5dmRJaUlpVXBZODU0YWE0MGpmYkk5OHo2VXhiczAvWFpkSHZyais2THhPUnBwTlRiZUlpSWlVbllkbVhuY0FLZjhVaDZOUVlpV05TYyt0bTNNOCtPanNrUTg4OHRWSXJYZ1hLY1ZMUkVSRXBHdzhQSGZrTGw3S0hqZElnQ3U0U0VrMkJtMHdPOUhWT0lCaCtaNlBiRHl0ZEl1SWlFajVTTm9oQmpzQVcrZDdLaHRqeldxOFk3OEhQNzkreUIxMlI2SzZ1bHA5WEJIUlNyZUlpSWlVdkVjV2pXenZyL0QzOG53dXBZRGpKRTFKUHpKKzY1amp3YTZ6Vjc3ZlpVU0hNNmhtV3I3bkpSdEdUYmVJaUlpVXRMc1cvTG1OVzJhdnhaelhIVWVMZk0rbjJSd1ZodTFKeWg4TWFycUxoWnB1RVJFUktXbnRheXI2NCtoaFdHVWgzelM1b2RiK0dleW5qOHk2WVhwZHF1Nk45KzlaOFhsMWRiV2YxNGxKazlSMGk0aUlTRWw2OUp2cmVyaVYzbW5tMjFrNFZ4SU45N3JjdGc1N3NNS0x6ZDlqUklmQmlwb1VOalhkSWlJaVVwSnNwZmVRWWZ2aFNxL2RybWNZUUFzL2xkb0tSVTBLbXBwdUVSRVJLVG1QZm5IREFNUGZHb3IxdHNrTjQzRGdhQmZEcm50czl2VnRVeWwveGp0M0w1K3NxRW5oVWRNdElpSWlKV1AwekdzMnI0Z25KdUg4Ylp6dmx1TllncU8xbVRsbmJpa0FqdlpBTGJEU01JZHpyVEdTemxobGpoalFDaXpwekszRVdReGNhOE1NdzNNdTFCYSsxakFjTG1Hd3dobEpneFk0U3poenkzSDRRQXVnRW1NeGdEbmFBTTRaeXdIZm5MVk9qOVhSZkc3eVhHejU3bWUwT1l4cVBnNXpvdEo4T3Q5UlJFUkVTa2FDeEdxY1BXSG1yanh1cTNNN3hQM1YyMkw4eGVHdVAyNnJjenNjdDlXNUhURHU4WTN6S2xiSE5xK3JyZDBhODY5enpvMEl2bGEzRjNBelp1Y2N0OVc1SFN6cGRqZXplOEc5R1hMRERkaFREcnNBWjdmVllRY2R0OVc1SFloeHFoazMraFhKSGIvODhvTXVobjhHeGozMWMzZllWY0ROSzFlbHRqOXVxM003NExqTTRWMWNWMXU3dFZmcDlVemgzNTZzU3kwTmVhSVNnbExlY1JFUmtSSTJiOGlnbitOeGEvQnZJYjJkV2YwLzdZSnVUenoxbDNBR2xXSTNldGIxTFNyTWpjUnhabGhqbWhuTzhTa3hUanR1aS9NbWhUV3VGQzZ0ZEl1SWlJZzBJZTc3ZmNHR210bTNmL09HY21Dd2plK3pYWGlEU2lGVHBsdEVSRVNrQ2M2THhYR1dJTlNlMjRFeDNxdUtQeC9lcUZMSXROSXRJaUlpMG9RVzJDdm04MXpvQnc4Nlc4WTNLNWVGTzZnVUtqWGRJaUlpSWszNEtwR3FjYzVXaGpsbStuenQzc2syRmJ1SE9hNFVMalhkSWlJaUlrMW9sL1QyeDNsSFc1ajVFc0Nnaytmb0hPcWdVckNVNlJZUkVSRnBnbTllRldhdGdOQU95a2xIVlY2cnJhbWJHczZJVXVpMDBpMGlJaUxTaERwc3ZNTTlHUG81M1VaTmdzVHFjQWVWUXFXbVcwUkVSS1FKTGYyYUt1ZlNLOTBoc2VDdlhTMXVlNFE1cmhRdU5kMGlJaUlpVGFqenFnNHdPQ2JVVExjQmpvNE82eFRlb0ZMSTFIU0xpSWlJTk1FM1AyRlFHZWFZemprY3ZPaXRTRDRYNXJoU3VOUjBpNGlJaURRaDVkenp6dHkvUXorblc4cUttbTRSRVJHUkhBdWlLdTR3djFYODZIelBSWEpEVGJlSWlJaElFeW84YjZnNU96UHNjN3FEUjh0YlJiaURTcUZTMHkwaUlpTFNwTlFzaC9zb3pCRWREb3pudkpXcEo4TWNWd3FYbW00UkVSR1JKdFFtcXQ1eDJFdktkRXR6cU9rV0VSRVJhVUppUlczY3pDWE13b3VYbUJsbUhPSzNyVGdpdEVHbG9LbnBGaEVSRVdtQ0gvUDdtN1BqUXgzVUFSN0w4UDFsb1k0ckJVdE50NGlJaUVnVFloV3hMeDNNQ2pOZDRuQTQzNzJ6TWxYN1JuaWpTaUZUMHkwaUlpTFNoTm82L3gzTVRRbzcwMjJPZUtLaVZUelVRYVZncWVrV0VSRVJhVUxNeFRmRG8xdVlZeG9Ham4xamRYVUhoam11RkM0MTNTSWlJaUpOOFB6VXZoaEhobjFPdHpOYjdqbHZhYWlEU3NGUzB5MGlJaUxTQlBQNDBzZi9Jc3llT3gxVmVjdGJVVHN0dkZHbGtLbnBGaEVSRVdsQzB1d3R6N3dKem9WOVRyZHJXVlBwV29VOHFCUW9OZDBpSWlJaVRhaTB1ZzQ0NnhMbW1FRlV4UTZwakNkMFRuZVpVTk10SWlJaTBnU0xWZll6T0Q3VVRMZUJHZk5Uam5uaERTcUZURTIzaUlpSVNCT1NTWDg2TURuTU1aMXpPTWVic2VXMXI0VTVyaFF1TmQwaUlpSWlUZkE5L3VmTXZSdjJPZDFTWHRSMGk0aUlpRFNoc3NKcmk3UE53b3lYV0pEcVB0NXZWZm05MEFhVmdxYW1XMFJFUktRSmx1UlFneFBESHRmaDNzRlB2aFgydUZLWTFIU0xpSWlJTktIVzk2YzVjMlBESERPSXF0Z01iMVhxNHpESGxjS2xwbHRFUkVTa2FYT0FHV0ZtdXMwTXc3V3pOdkgyb1EwcUJVMU50NGlJaUVnVEtueC9XNFBlWnVFK0JoNnpBL0ZkdjNBSGxVS2xwbHRFUkVTa0NSYnpkc1haUWFFTzZzQTU5NVpmWmErSE9xNFVMRFhkSWlJaUlrMHc3QzNud24wTWZEclRQVC8yVFZJUHh5a1RhcnBGUkVSRW1wQTBOd3Zmb3JqaHNXdGRxNnJOSXhoWENwQ2FiaEVSRVpFbVZDVFlBV2Q3aGpsbWNFNjM2K05acW0rWTQwcmhVdE10SWlJaTBnUlg1M1lFOWd6elJrb1gvUFdXVjRFeTNXVkNUYmVJaUloSUU1SjFxV2tHNDhJZjJmL0NMYTc3TFB4eHBSQ3A2UllSRVJGcFFpcmhmZVhNelFyelJrb0F6RzNtMm51ZHdoMVVDcFdhYmhFUkVaRW14SjMxeE5sZVJuanhFak1EWjMxU05YRmx1c3VFbW00UkVSR1JKbmd1dHJQQi9tR1BhekF0NVhsVHd4NVhDcE9hYmhFUkVaRW11SXFhTWM1eGQ2aGpPb2VETHhNclZzOFBjMXdwWEdxNlJVUkVSSnBRc3pxUnhIZTF3UU50d3BHT3FuU3JxNHgxRDIxUUtXaHF1a1ZFcERpNTFBS2dqaEFib2VEUjNGYUhZMEY0ZzBxeHEwalpYamdPRFRQVERXQndRQ3dlUHpqVVFhVmd4Zk05QVJFUmtVMnhlWjE3ZkY3TTdZRHZoM3FraEhtZXBiNzVSazIzckpXSTlURGYzeW5NSWRPUGdYL0VyYWdaSGVhNFVyalVkSXVJU0ZGeVR6OWRBM3lSNzNsSTZmTmpkUy9HTEQ3YWpPL2xleTVTdkJRdkVSRVJFV2xDc2k2MnpId1doVG1tbVdFK3ZWS3RLM1lOYzF3cFhHcTZSVVJFUkpwUTRidUR3UjhTNW1QZ2NZREhUczVjci9BR2xVS21wbHRFUkVTa0NTNUdwZUZhaG52UHJzUEJPTi9WUEJ2ZXFGTEkxSFNMaUlpSU5LRW10dXBWaDNzMnpDTUQwNWJHbDdNazdFR2xNS25wRmhFUkVXbEtzbW81c0RqMGNaM2IyYldPOXc1OVhDbElhcnBGUkVSRW1oQ0gvWEYyZEpqbmRCc0dScmVVb1lmamxBazEzU0lpSWlKTjhMQldCdTNDZkRhT3c0SHh1bWNWVThJYlZRcVptbTRSRVJHUkp0VGlYblRtSG5BdTVFeTNZM21pbFMwUGQxQXBWR3E2UlVSRVJKcVFTTHBLb0VXWVkxcndWNjlWcTFPN2hUbXVGQzQxM1NJaUlpSk5NQysxSDg2T0NqUFRqUUhHNWpHalczaURTaUZUMHkwaUlpTFNoSmdYYXdOMERITk01eHpPTWM0dHI5VTUzV1ZDVGJlSWlJaElFMnF3cHpGM1R3VG5kRXNaVWRNdElpSWlrbU9HWWM3MVRiYU1INWJ2dVVodXhQTTlBU2tzVnMyZUdLMXhUSGJWK1BtZWo0aElHT3lVVS9ha29xSTFvMFpOZHFpMnljYXA4THloNXZ0blF2cW92d3hyYzk3QlZ5ejl1NDE5YjBQT3JGM01pN1VQZDdaU3FOUjBDd0JXVFJ5Zkh3SWpjYlFBcnJMekdlbit3b3A4ejAxRVpGUFpvWWZHMlg3N0h4S0xqUVJhTUh6NFZiWjY5VWgzMzMycWJiTEJ6RmtOdU5jd1hqWkhXd2VuWVRiVzRhYmoyQkU0eW1DS005NDB6KzNtekE0QkpqbmpiWE91SjloQTRGL09XT0E3Mjh2aERuSE8rNC92Mi9OVnE3My81dm1QSnptaWNKSUVEYmRqT0Q1WDQ2ai94RjJITVpJVlhLN0dXMFNLa1IxNmFKd2RkaGlPYzFmalhFWnRzNUdzWG4yNUdtL1pVS05uWGQreEtwVnFOM1NiQzJhT3Nac3FrN09UQjhRcUt6OGExT1hzK2FNL3VicHp2RlhMbld4RnpXY243UGk3MmZkLzhlY3RXc1FUMjllbStOLzNlcHczWjh5OG16b25rOGxlbFluVTZ3TTJ2MkRGRTdPdTcyNnd3OUxWUzkvODBZN1ZTL1A5WjVQY1VkTXQyQjg0Q1kvYmdZWmJYTFVZbCtLNFJsRVRFU2syZHNZWkorSGM3V3NhYmpOd0RzeHFNYnVVTGJlOHhsVlhxN2FKU0U2bzZTNWpOb3dZdlRrZTQzWWNtMlg1dHRYNFhJekhiYTZhbFRtZG9JaklKckJodzJLMGEzYzhubmM3WktsdFpxdHg3bUxnTmpkcWxHcWJpRVJPcDVlVXFYVERmU2JHblUwMDNBQlZlUHdSNHpJN24xWTVtNkNJeUNhd1ljTml0RzkvSnM3ZFNiYUdHOEM1S3VDUG1GMW1QLzZ4YXB1SVJFNU5kN25xelFuQVZSa1o3cVlrY1B5YWxweGoxWHJOaUVnQmE5OCtYZHZjaHRVMitEVXRXcHhqMWRXcWJTSVNLY1ZMeXN3R1JrcXlxY0huOTRxYWlFaWgyYUJJU1hZMXdPOVIxRVJFSXFSUDltVWszWEQvRkxodEV4cHVnRW84cmdZdXRHcGFoanc5RVpGTllzT0d4V2piOXFkNDNtMXNmTU1OVUlsWlVOdEdqRkJ0RTVGSXFPa3VKN3N3RVBnTDBLa1pvMVFBdjhQblorRk1Ta1NrbWRxMkhVZ3MxcnphNWx3RlpyOEQxVFlSaVliaUpXV2dtWkdTYkJRMUVaRzhhbWFrSkJ0RlRVUWtFbHJwTG5FMmpCaTdjQXFiSGluSlptM1U1RnhhaERpdWlNaTNTamZjcHpRalVwTE4ycWpKc0dHcWJTSVNHalhkcGE0M2grRzRqdVpGU3JJSm9pWnQrRWtFWTR1SVpOZW16V0Y0WGpTMXJUNXEwcUdEYXB1SWhFYnhraEpsdzRpeEs4ZGczQTEwanZoeXEvQTVsMlhjNjBheUt1SnJpVWdaUzk4MGVReWVkemZPUlYvYjRGd1dMYnJYUGZDQWFwdUlOSXRXdWt0UU9sSnlHajczRW4zRERkQUNqNXRveDBXS21vaElWTklQdmprTno3czNCdzAzUUF2TWJxSkRoNHNVTlJHUjVsTFRYWXFDU01tMU9Ecm04S3FLbW9oSXROcTBPUXpucnNXNTNOVTJSVTFFSkNTS2w1U1FIRWRLc2xIVVJFUkNsZU5JU1RhS21vaElzMmlsdTBSWU5SNjc4SU04Tjl3UVJFMXVwQTNuV0RWVmVaeUhpSlFBcTY3MmFOdjJCM2x1dUFGYUFEZlN2djA1ZHNvcHFtMGlzdEhVZEplT3czSGNUSDRiN25xVmVGVGo4OU44VDBSRWl0d1hYeHhPTEhaem5odnVlcFZBTlJVVnFtMGlzdEVVTHlseUJSSXB5VVpSRXhIWkpBVVNLY2xHVVJNUjJXaGE2UzVpQlJRcHlVWlJFeEhaYUFVVUtjbEdVUk1SMldocXVvdGJmN3pJSG53VGxrb2NGK1B6L1h4UFJFU0t4T3paL1NONzhFMTRLb0dMcWF4VWJST1JEYUo0U1JFcThFaEpOa0hVeE9NZnJwclYrWjZNaUJTZUFvK1VaQk5FVFdwci8rSHV1VWUxVFVTeTBrcDNrVWxIU3I1YlpBMDMxRWRONEN4RlRVU2tvWFNrNUx0RjFuQkRmZFNrb3VJc1JVMUVwQ2xxdW90UGZ4dzNVZGpicnRsVVlseWhxSW1JckdmMjdQN0VZc1ZiMitBS1JVMUVwQ21LbHhRSnE4WUQrbVA4RjBlWGZNK25tVmJoTXh5UEIxdzF0Zm1laklqa2o0SEhHV2YweC9QK0N5VlEyOHlHczNqeEErNkJCMVRiUkdRZGFycUxnRlhqNFhNQ0hyZFNYSkdTcHRRQUZ3SzNLK010VXA2c3V0cGoxcXdUOEx4Yml5eFMwcFNndHRYVzNxNk10NGhrVXJ5a09PUW9VdUpncTc2d3c3SGd4YU85bEtJbVpjL011cGpaK1dhMnJabHBBYUFjNVRKU3NzTU8wTHMzZUpHLzdTbHFVdVpVMnlRYnZSZ0tXRTRqSlY0Qzloa0JSMXdGOFNxWWVnTk12QXBxbDBWNldSUTFLVXRtdGd0d00zQUVNQjM0QlREUk9XZDVuWmprUkU0akpiRVk5T3NIeHgwSGlRU01IUXRqeGtCTlRhU1hSVkdUc3FUYUprMVIwMTJnckJvUHh5QjhSdUhZUE5LTGVYSFkvNWR3MkdWUTBTYjRQVDhKcjk4RzQvNFBhcGRIZW5sZ05YQXUzM0MzdTVuSTN3a2x2OHlzTGZBVWNBQVFCM3pnVStBRTU5ejBmTTVOb21mZ2NmcnBnNGpGUmtIVXRjMkR3dzZEb1VPaEtuMndTQ29GRXliQW80OUczM2liQmJWdDl1eTczZE5QcTdhVk9OVTIrVGFLbHhTdS91bUd1MnVrVjNFZTdEMGNEcTJHZUF0NDdUWVlmeW1rNm1DZk02SC94UkNyakhRS1FCWEd0V3pHajZPK2tPU1htZTBJdkdGRzN5K1dFRC81UVhqblM3eVVUMDlna3BrZFpHYXFTNlhzakRQNkU0dU53aXppMnVhQ0ZlNGhRNElWN2drVDRJa253UGVoZjM4WU9CRGlFY2Zvbkt2Q3VXdnAwVU8xcmNTdHFXMVkzK1Y4R1ovQTVTeGtobWY0cW0yeWhsYTZDMHplSWlXeHFtQmwrOFUvUUhKMXNQSjl5QjhnVVFXdjNnSVRMb2VhcFpGT0IxaU40eXkrNWo5YThTNDk2VzNYTzRHRFAxMEkxN3dNYjh5RGJkckRidytHZmJjQXovRUpjQ1l3WHR1eHBTV3ZrWklKRStDeHh5Q1pERmErQnc4T2Z2L0ZGK0hKSjJGMXhQYzdtcTNHdWJPWU5lcy9XdkV1UFptMWJTbHptTTc5TE9RVFdyTTV1L0o5Tm1NbkhFNjFUZFIwRjVLY1IwcjYvQ3BZNFk1VndwU1JNUEVLcUZzUmZOM0Znb2I4eUQ5Qm9pVk1Hd1ZqZjVlTHFFa05qdDlnM0tWVFRVcUhtYlVCbmdINkxLc2g5b3N4OE1IWDRLZmZlcnEzZ2I4Y0RUdHVoZ0gvQTQ3VGRtenB5SG1rNVBERGd4WHVlRHpJY0QvMUZOU21ZOVhPQlN2ZDMvMXUwSGhQbWdRUFA1eUxqSGNOdnY4YmtzbTdkS3BKNmNpc2JYV3NqRTNsUnBid09SQVV0NVowWWw5K1JsdTJWRzBUeFVzS2luRVF4czA1aTVRY2Nta1FLWG45OW5VYmJnQkx3UnQzd3ZqTDBsR1Q5UGRISHpXcHhMZ1NPRG5xQzBuMHpNeWx0MTNmTk9PZ21ZdUkvZUFoZUcvQjJvWWJZTTR5T08weGVHTXVMdVd6UFREWnpQcVpXU3hmYzVjUW5YYmFRWGplelRtTGxOU3ZaRStjR053MFdadHhINk5aMEdqWFIwM3F2ei9xcUFsVTR0eVZKQktxYlNWZ25kcUdIYlNNZWJFSlhNRVNQcU8rNFFaWXlkZTh6RFY4dzhmTzhGWGJ5cHhXdWd1QURTUEd6dlRGWTNUZUlpWFpUaW54RWhsUmt4Ync2czI1aTVyQTZYekRRNHFhRkM4ejJ3TzRsWFNrNU1xSk1QMnI3Ti9mdlEzOHZ2K2FxTW1ud0srQVo3UWRXNXhzMkxBWTdkdjN4Ym5SNUN0U2ttMEZPeGJMWjlUa2RHYk5la2hSaytLVldkdVdNb2QzdUkvRnpNejYvUzNweE83OHVENXFvdHBXcHRSMDU1a05JMFp2aGdBM0FUMGl2ZGkzUlVxeXlWL1VaRG1PQ3hVMUtVN3BiZGR4d043MWtaTDNGMlN1QVRXdVFkVGtjMkNJdG1PTGp3MGJGcU5EaHh6VnRtK0psR1NUdjZqSmNuei9Ra1ZOaWxObWJXc3NVcEpOZzZpSmFsc1pVcndrMzNhbUw4R2IwcGFSWG1kRElpWFo1QzlxMGtwUmsrS1R1ZTNxRy90bFJrbzJaRW1uUWRSa0c3UWRXNXphdHc5cW0xbkV0VzBESWlYWjVDdHFZdFpLVVpQaTB5QlNzbCsyU0VrMm1WRVRuNVJxV3huU1NuZWVwRThwMlJzWVE5U1BkdC9ZU0VsVDQrUXZhbklTYzNuYWphSXU2b3RKODJSdXUzNndBUDc4Y3RPUmtteTZ0NEVMRG9hRGVxd1ROWG5XT2VlSE8yTUprNEhIbVdmdWplK1BpZnpSN2hzYktXbHFuSHhGVGVBa25IdmFqUnFsMmxiZ01tdmJZajVuT3ZjM0dTbkpwaVdkNk0zSmRHSFh6S2lKYWxzWlVOT2RCem1ObExnWUhIQU9ISHJweGtWS21ocXZZZFRrK1F1Z2JtVzQ4MTZmb2laRndNeTZBWStSanBTYzlTUjgvTTJHclhBM1p2UFdNSExBT2xHVGs1MXpyNFEyWVFsVlRpTWx6c0dSUjY1ZG1kN1FTRWxUNHpXTW1qejAwS2FQdCtFVU5Ta0NtYld0anBXeEtWelBVbWF6cWRXdEJSM1pqN016b3lhcWJXVkE4Wko4eUZta0pBWjcvR1R0ZzI4MkpsS1NUV05SazROL3A2aEptVXR2dSs0RVRNMk1sSHpVaklZYllQN3k5YUltejJzN3RvRGxNbEp5NElGckgzeXpNWkdTYkJxTG1nd1lvS2hKbWN1c2JabVJrcVhNb2puVmJSVUxHMFpOVk52S2dGYTZjeWpua1pMOWZnYUhYZDY4U0VsVDR5dHFJbWxtdGpkd2l4a0hmdmoxcGtkS3NxbVBtaHk0SmNROFJVMEtUYzRqSlljY0VqemF2VG1Sa3FiR1Y5UkUwdGJVTnV6QUpYeXh5WkdTYk5aR1RYcmo4RlRiU3B5YTdoeXhhang4QnVEeFYyQ2JTQy9teGFIdlJkRHZJbkJ4bUhRMXZQeW40RW1UWVhJZTdQNWpPUFlXcUdnQmI5OExZMzdadkpYMERiTVVPSmR2K0plT0U4dy9NK3NPUEFmcy9PVnl2RitNZ2M4V04yK0Z1ekVkVzhDZmo0Uzl1bUhBZk9CRTU5emtrQzhqRzhtcXF6M216Qm1BY3ptb2JSNGNleXdjYzB6UUhELzlORHp6RE5TRjNLTTZCd2NjQUNlZkRCVVZNSFVxM0g5L0xxSW1TekU3bDltei82WGpCUE12czdhdFlxSDNDamV5blBtaFg2ZVN0dXpEbVhSa0I5VzJFcWQ0U2E2azZJZkhIY0RXa1Y3SHhZSkcrT0RmQnF2UmI5OExrNjhOditFR01CL2UvUmU4ZERVa2EySDNId1hYalQ1cTBnYTRqczM0ZnRRWGt1elMyNjY5Z01tKzBXdm1JcnpUSG9PWkVUVGNBQXRYd2ErZWh0Zm00SkkrM1lCbnpPd3diY2ZtMlp3NS9YRHVEc3dpcm0zcFJuakFnS0RobmpJRm5uc3UvSVliZ3FqSks2OEVUWDB5Q1gzNjVDcHFFdFMyTGJkVWJjdWp6TnBtV0s5bHpQTmU1cHBJR202QUdwYnlDamZ4TlI4Nm41UnFXd25UU25mRThoNHBHWDlwOUpFUEx3NzcvanpJamxlMFV0U2tUS1MzWGY5bXhsNVJSRXF5MmFJMW5IOFFITHdWeER4bUFXZWk3ZGljeTN1azVQSEhvNDk4ZUI0Y2VtaVFIYStvVU5Ta1RLeXBiZGhlVVVSS3NtbkJadlRtSkxxeUd3NVB0YTBFcWVtT1VFbEdTckp5c05zUFlkQ3RRZU9kNjZoSk4rNXpaNnJ4enBWY1JVcXk2VkFGZnp3Qzl1MnVxRWsrR0hnTUgxNWFrWkpzbklQOTk0Y2YvQ0EvVVJQbjdsUGpuVHU1aXBSa1UwRWI5bVk0bmRoSnRhMEVLVjRTcmQzeHVKbFNpcFJrWlREOWZwajB4M3hFVGY3RWZBWkdmU0ZaUDFJeVkyRzBrWkpzRnEyR1h6OERVMllwYXBJWHc0ZnZEdHhjVXBHU2JNemd0ZGZ5RlRYNUU3NnYycFlERFNNbFM1a1RhYVFrbTFxVzhTbzM4eFZrYTBnbUFBQWdBRWxFUVZUdktXcFNnclRTSFFFRHg4WHNUSnh4UUxkSUw1YXZTRW5XK2VRdGFySVN4MUNtTTk0OVFDcnFpNVVyTXpzQStHdDlwT1RLaWNHeGdQblNxU1g4WDk5MW9pYS9BaDdYZG13MERCeG5uTEV6bmhkOWJjdFhwQ1NiZkVWTllDV3AxRkNXTGgzdkhuaEF0UzBpYTJwYk9sTHlEdmVsandYTWowcmFzUnMvekl5YXFMYVZBRFhkSVN1dlNFazJpcHFVb3ZTMjZ3dkFEdldSa3BtTDh6MnI5YUltQzREanRSMGJ2cktLbEdTanFFbEp5cXh0K1lpVVpOTWdhcUxhVmdJVUx3bGY3aU1sTGc1djNaMkhTRWsyaXBxVWtnYVJrcDRmZjcwMlVsSUlHa1JOdXFEdDJHamtLMUl5ZVhMdUl5WFpLR3BTVXRhTmxQZzlsekk3TDVHU2JCcEVUVlRiU29CV3VrT1N2MGhKSmJ4eUMweThER3FYUjNyWmpkWlkxR1Q4WmVFOW9DYzdSVTFDWW1ZTzZFTTZVdkxXL09DVWtrOFg1bnRtNit2VUVzNC9FQTdiZHAyb3lSUE9PYjBHbWlGdmtaSjRmRzJFSTZ3SDM0U2xzYWpKRTAva1lwNkttb1JrbmRxRzdiV0lUM21YKzFuR25IeFBiVDJWdEtNM0o5R052VEtqSnFwdFJVaE5kd2dNSEgvZ1VEenVCTGFQOUdKZUhQcjhDZzYvTWxqdG5uQkZzTUtkS3JBM3BUVWFSRTFldXczR1hwaUxxTWxpNEd6bThvQ09FOXgwWnRZVGVBTFlZZTVTdko4OUJYTWkvOHkwNmRwVkJnL1F5WWlhL01nNTkzeSs1MVdzREJ3alJoeUsyWjA0RjNGdDgrRHd3K0U3M3dsKy9kUlR3UXAzTWhucFpUZFp3NmpKaEFudzhNUFJSMDNNRnVQYzJjQURpcHBzdXN6YXRwSnZ2S2xjejBxK3p2ZTBza3JRaW4wNE16TnFvdHBXaEJRdkNVTTFlNlFiN3UwaXZVNTlwT1NRUzROSXladDN3NVRyQzdqaGh2V2lKdnVNeUZYVXBCMXdBOTBWTmRrVUdkdXU0eklqSllYY2NBTXNxVmt2YXZLd3RtT2JZZmp3UFRETFFXMUxSMG9HRDE0YktSazd0bkFiYmxnL2F0S3ZYMjZpSnRBT3N4c1VOZGswbWJWdGJhVGt6d1hkY0FQVXNhSmgxRVMxclFocHBic1pjaG9waVZYQVFlZEQzd3VEZU1sTGZ3cFd1T3RXUm5yWjBMZ1k3UEVUT1BxNllNWDdyYnZoK2QvcVZKTUNsTjUyN1FmYzRodTd2VDRYcm5rNU9JZTdXSFJzQWVmMGdhTzJoMFNNdWNCNXdFUE91UUx1NGdwSHppTWxSeCs5OXFiSlo1NEpWcmlqdnpreEhKNFhmR0E0OFVTb3JBdytNRHowa0U0MUtVQ1p0YzJ3M2I3aEk2WnpmOEZrdURkRUJXM294WWxzd2I1NHhGWGJpb3hXdWpmUm1raEpuQ2VJUE1NZGgvMS9BZjB2RGxhSXA5d1FOTjNGMG5BRFdBcmV1Z2ZHWFJUYzdMbjNHWEQ0VlpCb0ZmV1ZXMkk4U0c5T3NoRWtvcjVZaWRnUnVCUG9QWE1SWERXeHVCcHVDQjRaZjkwVW1Eb2JDUDcvZVJOd1dGNG5WU1RXUkVxY3kwRnQ4K0N3dzJEZ3dHQ0ZlTnk0b09rdWxvWWJ3UGVEODhNZmVTUlk4ZTdiRjQ0N0xvaWNSS3NsbnZjZ0hUcWNaQ05HcUxadG1EVzFiVG56ZUlmN2lxcmhodURteXZjWXpRTGVCOVcyb3FPbWUxTmR3cTU0M0FKc0crbDFHb3VVVExxeXdDTWwyUmk4OGJkOFJVMnVaUXVPaXZwQ3hTeTk3Ym83R1pHU254ZDRocnNwUzJyZ3dySHJSVTJPMG5ic3R4Z3hZbGZnRnB5THVMWTFFaWtaTTZhd0l5WFptTUhMTCtjcmFuSXR2cS9hMW9UTTJsWWZLWm5LeUlLUGxHUlR4d3FtTWFwaDFFUzFyUWdvWHJLUkZDa0pnYUltQlNkajIvVk8zK2haakpHU2JCcEVUYjRHZm9HMlk5ZWpTRWtJOGhrMWNXNG9DeGNxYXRKQVptMHpyR2N4UmtxeWFSQTFVVzByQW1xNk40SlY0MkVjaE9NZWNuMUt5ZVRyWVVKMWthNXdOOFlGSzkxSFhaUGJVMDJNSlRoR01KZEhkS3JKV2hsMzh1ODRZeUh1dkdlTGQ0VzdNZTBxb2ZwUTZMZTFUalZwaklISGFhY2RSQ3gyVDg1UEtSazdOamh1cnhoWHVCdmpYQkF4T2ZIRVhKOXFzZ1FZZ1hPUDZGU1R0VEpyMnpMbXV0ZTR0V2hYdUJ1VG9CVjdjZ3BkMlYyMXJRZ29Yckp4ZHNmeFZ4UXBDVUVqVVpOK0YwRzhLdHJMT3RvQzE3RUZ4MFo3b2VMUU1GTHl3UUpjTVVkS3NxbVBta3o2Zkoyb3lVQXppM3ovdnlnTUg3NDdzZGhmRlNrSlFXTlJrMk9QelVYVUpLaHRacXB0ckI4cFdjSVhycGdqSmRuVVIwMis1SjNNcUlscVc0SFNTdmNHc292WmxoaVRjV3dlNllWS05WS1NUV2JVcExKMThNajQ1ODZIMVpIbkdsWmhITTFsdk96QW9yNVlJVXB2dXg0RjNGd2ZLYmxxWXVrMTNKbmFWc0Q1QjYySm1pd0VmZ3Y4bzV5M1krMk1NN2JGOHlaRDFMV3RSQ01sMldSR1RhcXFncHN0SDN3UVZxMksrc3FyZ0tNWk5VcTFEVzZ1ajVTOHczMGwxM0JuU3RDUzNweFVIelZSYlN0UWFycS9oVlhqQVgyQnU0bjZyTnFTajVSa2t4azFhUTNUN2dneTN0RS9ZWE1wTUx4Y295YnBiZGN4d0hhbEdDbkpwa0hVWkJId1krZmNtSHpQSzljTVBFNC92Uyt4V0E1cVc0bEhTckxKakpwVVZzTEVpVUhHTy9vblZ5N0ZiSGk1UmsweWExc3BSa3F5YVJBMUtkdmFWc2dVTC9sMnU0Tk9LWWxXWnRTa0pqaE9zRzhPb2liUWhqS01tcGlabHhFcDJiNVVJeVhaWkVaTjZsSjBCQjRveSszWUlGSnlDMmFLbEVRbE0ycFNWeGMwNExtSW1wZ0Z0YTNNb2lhWnRjM3d0eS9WU0VrMjYwWk5rdVZiMndxWVZycWJrTk5JeVFIbkJPZHdsME9rSkp1R1VaTnBvK0NGaXhVMUNaR1plY0FBNEViZjJISHlGM0R0NVBKcHVETzFyWUJmOW9IQlBkZUptdHpubkN2UnZNTmFPWTJVSEhFRURCcFVIcEdTYkJwR1RTWk5na2NmVmRRa1JKbTF6YkFkdjJJNjcvR2ZzbW00TXlWb3ljNThseDRjbUJrMUtZdmFWdWpVZERmQ3dIRUoreFBqUG9MRDlLUGp4ZUhBODZEL0pVSHpYVGFSa213eW9pYUpGc0VLZUc2aUpvdUJud0pqWERVbHV3Um5adnNDRHdCYnoxaUlPK2NabUJmNWY5ckMxYllDTGp0c25hakpXYzY1Qi9JOXI2Z1lPRTQ5ZFg4U2lSelVOZytPUEhMdENuZTVSRXF5eVl5YUpCTHcwa3U1aVpxWUJiWHRrMC9HdVBIalMvWS9mbVp0VzhaYzl5bzNzNHFGK1o1VzNpUm95WjZjbWhrMUtlbmFWaXdVTDJsTU5Yc1E0MDVnaDBpdjQ4Vmh2N1BYTnR5djNncVRyaWpqaGh2V1JFMWV2RFFkTlJrT2gxMmVpeWRYdGdOdUJRWkdmYUY4U0crN0hnS01TZmxzOCtZODNGbFBsbmZERGJDMEZuNDNGcDZiZ2FzTm9pYjNtdGtQekN6eXh3bm14ZkRoZTVCSTNJbFp4TFhOZzBNUFhkdHdqeDhQVHoxVnZnMDNySTJhUFA3NDJpZFhEaDJhaXlkWEJyVnR4eDFMdnJZWi9qWUwrY1JONGZxeWJyZ0I2bGpKTk81Z0RxKzdGSFdsWDl1S2hGYTZHOGg5cE9TU29QbWVja1BRY0pkYnBDUWJGNE45emd4dUtsWFVwRmt5dGwzdlNQbjBtREtyZkNNbDJkUkhUUWIxaElvWXk0RnpLTEh0Mkp4SFNnWVBEcHJ2Y2VPQ2hydmNJaVhaZUY1d2pPQjN2cU9vU1RObDFqYkQ3L0VWNzVWdHBDU2IrcWpKbGh4QWpFUkoxclppb3FZN0xlK1JFalhjNjNPeDRLWktSVTJhSlhQYjliMnZjQmVPMVFwM1k5cFd3SVg5NE9qdFN5dHFrdmRJaVJydTlYa2VISHl3b2liTmxGbmJGalBUVFdOVTJhOXdOeVpCUzNibGgzUm4zNUtxYmNWSThaSjYxZlFteGkzazRrbVRqVVZLMUhDdnoxTDVqSnFNQkk2TStrSlJNck5ZWnFUazlUbTRYeit0aGp1YnBiVlEvU0tNK1hpOXFFbGx2dWZXTEtlZjNwdEVJZ2UxTFV1a1JBMzMrbncvZjFFVDUwYXkwMDRsVTlzTWY1dXYrY2k5eWkxcXVMT29ZeVZ2Y3plemVhVmgxS1M0YTFzUjBrbzNZTDluYStKTVZhU2tRT1V6YWdLSFU4MHJ4YllkbTk1MkhRcmNWQjhwdVhvU2ZLV1gycmRxRVlmekRsd25hbkloY0djeGJzZmE2YWR2VFN3MkZVVktDbE0rb3lhK2Z6aC8rMXRSMTdiNlNNbTcvSlBWUlA1K1VQUmlWTkNMNzJWR1RZcTJ0aFdyc202Nk15SWxkd0s3UlhveFJVcWF4OFZncjlQZ3FHdWhvbVV1b3laZkFpTW9zcWhKZXR2MVlXQkxSVW8yWHRzSytPM0JjTXlPR0xBRUdGRk0yN0ZySWlYeCtKMDRGM0Z0VTZTa1dUd1BEam9vaUpwVVZPUXlhaExVdGlLTG1tVFdOa1ZLTmw0UU5mayszZG0vS0d0YnNTdnZlTW5hU0VudlNLK2pTRW56V1FyZS9IdXd3bDIzT3BkUmt5NFVVZFNrUWFTa2h5SWxtMlpwTFZ3MkFaNzRDRmVUcEQzRnRoMWJIeWx4THVMYXBraEpzOVZIVFI1N2JPMERkSElUTmVsU1RGR1RCcEdTSG9xVWJKbzZWdklXOXpDTHlTNUZYZkhWdGlKWHRpdmRkaEdkcWVRdFlJdElMNVFaS1hFeG1IcWpHdTdtY0RIWTYzUTQ0bXFvYXB2YnFFbUtQdTRLM28zNlFwdkt6R0xBRU5LUmt2R2Z3WFdURlNscGpxb1kvSHcvT0tFWFZNYlhSRTN1Y3M2dHp2ZmNzckZUVCsxTVBQNFd6a1ZjMnpJaUpjNEZrWkl4WTlSd2I2cjZteXVQT3c1YXRNajFxU1o5M0toUlJWSGJETC9IZk43aVBmNnJTRWt6ZUZTd004ZXhOZjB6b3lZRlhkdEtRZG10ZEJzNHU0UStWREtPcUJ0dUY4dkljRmZBRkVWS21zMVM4T1pkTVBaQ3FGMFpQRWpuaUtzaDBUTHFLN2NneHZOV3pWQ3JwbEFmcWRzWHVBblk4cjBGOEJjMTNNMjJPZ1YzVElNWFpnTFFDcmdTT0Rtdms4ckN3Tm1wcC9ZaEhoOFhlY1B0M05xR094YUQ1NTlYdzkxYzlTdmVqendTL0hmczF3K09QejRYSzk0dE1IdmVoZzhmYW9jZVd2QzFiUkV6bWM1LzFIQTNrMDh0SC9NNDgza1RDcnkybFpLeWE3cHpHaW5aNjdTMURmZXJOOEdrcTlSd2g4RlM4TmJkNjBaTit2MWYyVVpOTXJaZEgwejY5SGhsZHZDa3lRVjZxWVZpUlIxY3ZtN1U1TGFDM0k3TlphVGs0SVBYTnR3dnZBQlBQNjJHT3d5TlJVMk9QYlpzb3lhWnRjMG4xV01CNzd2WHVJVWFsdVI3YWlVaHllcUdVWlBDckcwbHBLemlKYm1QbEZ3TUxwNWU0YjRLa3BGdkU1WVhSVTNXMlhaTnBpTWxmNWtNWDZ2aERsMTkxT1M3dmFDcXdLSW1PWStVREJvVU5OL1BQeDgwM0hWMWtWNjI3Q2hxc2s1dDgwbjFtTStidk1kb05kd1JXQnMxNlVlTWlvS3FiYVdtTEpwdUEwYzFld0IvQi9hSzlHSXVCdjEvRDMwdkNuNDk0WEtZZkEya3RBb1VEUTkyL1Q0TXZpMDQxZVR0KzJETUw2QnVSZFFYbm92akZJd1g4M21xaVprZEFmd2I2RHg1RnU2U0YyQkp4SWNlbExQS0dQeTZEM3h2Vnd4WUNaenJuTHN6WC9NeGNKeHl5aDVVVk9TZ3Rqa1lPREJZZWZVOGVQSkplTzY1OG42MGU1U2NnLzMyZ3gvK01GanBuam9WN3I4LytoMEZzN2w0M2lsODlOR0wrVHpWSkxPMmZjbDA5eFovcDQ3STYzclo4a2l3Q3lld0xZY1ZSRzByVmVVUkw2bW1OM0Fuc0VlazE2bVBsQngwQWVEQkczZkNsT3ZVY0VmS2gvZitBeE92Q0RMZXUvOEkrbDJVaTZoSk40emJ5VlBVSkwzdGVnVHduNlJQbDFkbTQzNC9UZzEzMUdwU2NQM1VOVkdUVnNCTlp2YlR2RzNIbm41NmJ5b3FjbERiMGl1dkF3WUV6ZUNrU2NFcXR4cnU2SmpCYTYrdFBRMm1UNTljUlUyNllYWjd2cUltbWJYTko5VmxBZSs3dDdoTERYZkVmT3A0bndmcW95YjVyMjBscXVSWHV2TWFLWG5wYW1XNGM2V01vaVlaMjY1M0pIMjZLRktTZXcyaUpqWEFiOGp4ZG14ZUl5WFBQS01NZDY2VVVkUWtzN2I1cExvb1VwSjdEYUltZWFsdHBheGttMjVGU3NwUm5xTW0wM25CUFVBcTZvc3BVbElZTXFJbUFDdkkwWGFzSWlWbEtOOVJrNFVMWDNBUFBKRFQycVpJU2Y1a1JFMGdoN1d0SEpSdXZPVC8yQnk0QmRnOTB1c29VbEpBOGhvMXVabWQyVHZLaXpTTWxFeWVwVWhKUHRWSFRSNzVBQnBFVGFvaXZmQ0lFWnVUU09TZ3RpbFNVakJ5SFRVeEMvNE9vaVkzMDc1OXptcWJUNnBMMEhBclVwSXY5VkdUejVsRWc2aEp0TFd0REpSdTAxM0JTY0RCUUN5eWE4UXFna2U3RDdndVdPR2VmQzA4ZjRGT0tja25Td1hSbnVmT2g5Vkw0T0Rmd2xGL2hxcjJVVjdWQVR2aDhZdW9McERlZGgwRy9EdnAwMm44WjNESkM3Qk1uKzN5S3VuRG4xNkNoOTZIMVVtcWdEdUFzeU4rY3pvSjV5S3ViYkhnMGU3RGhnVU45N1BQQm84bTF5a2wrV01HWThmQ2d3OEcwWklCQStDRUU0TElTZGljcS84N3FHM2twcmI1cERyTjUwMkNGVzdsNWZMSlNER2QrL21jaWFTb3pWVnRLM21sMjNURGc4RHJnQi9KNkM0R2ZTK0VReStEV0JWTXVob21YcTRNZHlHd0ZMenhOM2o2MThFNTN2dWVCUU5HUnJuaWJjQm5PTzZJNmdMQW9RUTdONTFmblFOL25LUVY3a0tSTXJqMU5YajhRd0FxZ1N1QUgwZDJRZDlmVzl1QzFjaHdPUWZISEJNOGlqeVJDSTRFMUlOdkNvUHZ3MHN2d1gvL0czd0E2dDhmdnZlOWFGYThnOVh1b0xhUm05cTJnQTk0bDM5cmhidEFHQ2srNUJHKzRHWElSVzByQTZYYmRGY3pKNzN5T0QzMHNSVXBLUUk1alpvc0lMalo1Tld3QjI0UUtkbE1rWkxDbEJrMVdaMmtCVkZ1eC83dGIzT0FYMkEySFJmeWJUbUtsQlMrWEVWTmdwWHVCZmorYi9qa2swaHJtMDlxTTBWS0N0TzZVWlBhYUd0YkdTalpHeW5yV1RYYkFKT0JicUVNcUZOS2lrdjBwNXFzQmdZQUw3bnFjSGRWTXJaZGIwejZkSGx1Qmx3M1dRMTNJWXM1K05tK2NQSnVhMDQxdVJqNHEzTXU5QUpoWjUyMURiNGZZbTNUS1NWRkpmcFRUVmFUU2czZ3JydGVjaUh2R0dmV05wOVVsN204eG51TVZzTmR3Qnd4ZG1JbzIzSjQvYWtta2RXMlVsYTZLOTFwcnByUFNER0lZTVc3ZVlYRGkwT2ZYeWxTVWt3YWk1b2M4VWVvYU4zc2tZRTV3QTlkTlJQRGJyalRocElSS2JuMlpUWGNoUzVsTUdyYU9sR1R5NEd6bzdpV3UvMzJ6MGlsUXFwdEhoeCt1Q0lseGFTeHFNbnh4ME5sTTQ5VkRpSWxjL0Q5SDdxNzdwb1lkc09kdHFhMkxlQUQzdU8vYXJnTG5KSGlZNTdJakpwRVZ0dEtXY2szM1FCY3dWdDRqQUErMk9ReHZBVHNmUVljY2ltS2xCU2JCbEdUdmM4SWRpcWExM2d2QUg3RlhKNElhWkpybUZuY3pBWUFmOCtNbE9pbXllSlE2NjhYTmJuU3pFNlBaRHYycnJ2ZUlwa2NnZG1tMTdaWURQcjJoU0ZERkNrcE5nMmpKbjM3QmtjOE5xZnhEaUlsdjhMeklxMXQ2MFpLdEhCVkRIeVNEYU1tMGRXMkVsWHk4WkpNZGdYYmsySXkwR1dqZmpCZUJmMHZDV0lsdUdCMWUrcU5PcVdrMkxnWTlENFpqcjBScXRyQjlQdmhtWE5nMWNLTkhTbktTRWtDK0Fsd1RWMktqazkrRERlOW9vYTdHTVVjbkxvbi9IZ1BhRlZCSFhBVmNKMXpibm5ZMTdLZi9uUjdLaW9tNDl4RzFyWTREQjRjeEVvZ2FON0dqZE1wSmNXbS9oenZrMDRLb2lhdnZSYXNnSy9jNkdZMnlrakptdHJtayt3NGl5bDh5TU5xdUl1UXcyTUhqbVY3amlaT1ZhUzFyZFNVeDBwM21ydUVHY0FnNEgwMnRLRFVSMG9PUEM5WTdYN2xwaURIcllhNytGZ3FhTFRIL1IvVXJZTGRmZ0NIWDdVeEs5NjVpSlFNQWE0Qk9rejRYQTEzTVVzWjNQczJQUGcrQUFuZ1F1Qm42VHhycU53Ly9qR0RWR29RWmh0UjI5S1JraU9QREZhN1gzZ2hPSkpPRFhmeHFWL3hmdlRSNEgrLy9mY1BzdDRidXVLZG0wakptdG8ybjdmVmNCY3h3MmNHei9JWkV5RGkybFpxeXFycFRuc0RuMThBbjN6cmQ5WkhTdnBmd3BwSXljUXJGQ2twYWo2OGVkZW1SazIrQVg0TFBCbjJyTkxicm9PQXU1SStIU2ZQd2wwNVVRMTNzYXYxNGJiWDFrUk5xb0FyQ2Q2Y3d0K08vZnZmM3lDVjJyRGFWaDhwR1R4NGJhVGtxYWNVS1NsbVp2RHl5NXNXTlhIdUcxS3AzN0prU2FTMXpTZlY4VXVtdTNlNFR3MTNrZk5KOGhHUDFVZE5vcTF0SmFTczRpV1p2alZxb2toSmFkdjRxRWt1SWlVMzFLVm9yVWhKNlNtb3FJa2lKYVZ0NDZNbXVZaVUzT0NUYksxSVNlbFIxR1RqbE9OS04vQXRVUk5GU2tyZmhrZE5jaGtwYWExSVNXbktqSnFrL0R4R1RSUXBLWDBiR2pYSmJhU2t0U0lscFNremFtTDRpcHA4aTdKdHV0UFdqNW9vVWxKR05paHFrck5JeWNUUFFaR1MwbFVmTlJuOTNucFJrL0NmNDkxWTFFU1Jrdkt4SVZHVEhFWks1dk0yaXBTVXJ2cW95V2VNYnhnMUNiKzJGYm15alpmVU04TnhCYnZpOHdMeHFrNktsSlNoN0ZHVEd1QTRZS3lySnRUT0pMM3RlaWJ3eC9wSXlmVlRZSlg2bjVMWFNOVGtldURLc0xkakRSeW5uTElyaWNRTEpCS2RGQ2twUTltakpqV2tVc2N4WThaWU4zNThaTFd0UGxMeVBxTkpvZFdFVXRkSTFDU1MybGJNeXI3cHJtZFhiOWFIZzM3OUdBZGYwQlVYQytJazQvK2dGZTZ5NFFVcjNVZi9CUkl0NGUxN1Z6RHB5aEh1MS8vN2R4UlhNN1B2QW44SDJvMzlIMXlsRmU2eVV1SEJtZnZDajNhSG1FY05jQWx3dlhNdUZmYTE3T3l6KzNETU1ZOHhZRURYTlUrYWZPSUpyWENYQytlQ2xlNFRUd3dlRlQ5bHlncWVlR0tFKy9PZkk2OXRjNW5HdS94VEs5eGx4Q05PVDRheVBVZmg4Q0t0YmNWSVRUZnBUK2ErZndiWWRmakpGa3diQmVNdWdqbzlJYXVzdUZpUTQrOS9NVlMwU1dHcDYvSGlsem5uUW5zaG1GbWM0SWJNZjlhbGFQL1NGM0RaQkZpdWhydnN4QjM4K2dBNGJtZG9rYUFXK0Exd2wzTXV0SzIxdGJXTjYwaWxXakJwRWp6eWlKNDBXVzQ4TDhqeER4d0lWVlVwVXFucmlVZFgyM3lTN2Iva1hkN21IeVRSVG5HNWNjVG94WW4wNEdEaVZFWlMyNHBWMlRmZDZlTnR6Z2N1b201bFM4WlhCemRPcHZTODdiTGtZdERyUkRqMlptalZPUW5jRFZ6b25Odm9KK2cwWkdZVndBalNrWklIM29OYlg0TWFmZjR2V3pFSEorOEt3L2VCMW11akpsYzc1NVkyZCt4MWFsdHRiVXVlZUNLNGNWSXIzT1hKT2Robkh6ajVaR2pUSnJMYTVwTnMvUm5qK1lqSEZDa3BZdzZQYlRpY25nd21RWXRRYTFzeEsrc2JLZE9mekg4RlhFU3F0aVZUUnNJck42cmhMbWVXZ3ZkR3c3Z0xvV1pwSERnVnVNck1tdlhNK0xTVENXNHdhZjNDVExoOW1ocnVjcGN5K085N01IcjZtbE5OemdIT2ErNmQvK3ZVdG1TeUpXUEhCaGx1TmR6bHl3eW1UUXQyT2xhdGlxeTJ6ZU5OUHVKeE5keGx6dkQ1akJmNWpCZnhTWVZXMjRwZDJhNTBweitaL3hLNGpMclZyWmg2QTB5OERKS3I4ejAxS1FUT2czMUd3QkYvaEtyMlNlQ3Z3Q1diOGlrOWZXUFJkNEZSdFNuYVBqOEQvdlNTYnBxVXRXSU96dGdidnIvYm1oWHZQd0MzYk1vTlNPdld0cnBXakIwYjNEaXBteVlGZ2hYdmZ2M2crT09oWmN2UWFsdUt1clp6bWNaMC9rMEtMVnhKUFkrZURHSmJqcWhmOGQ3azJsWUt5ckxwWGk5Uzh0S2Y0T1ZydE1JdDYzSWU3UDRUT09xYVRZNmFaRzY3MWlacC9lRDdpcFJJNHp3SDM5ODFhTDdiVkc1YTFHUzlTTWt6ejhDenoycUZXOWJsSEJ4d0FKeHd3aVpIVFRKclc0cTYxcDh6UVpFU3ljS3hMVWZRazBFa2FGbldVWk40dmllUWE0MUdTaVpmVzNJTjkrcWtJKzVCM0RNQWtyNWI4K3VOc2FrL1Z4TE1oM2Z1RFc1Q0dqQXlUbVhiVTRHVW1WMndJWi9TemN5UnNlMDY1cFB5aTVSWXNnWldmSlg5RzFwMXhjVXJjamVoQXVhbm95WVZNVGhyWHhJeGozT0ExV1oydFhQdVd6dVpSaU1senoxWHRBMzNwTVdMMmFGRkM3cHR5R1BNdjhWcTMrZC9xMVl4cDZhR296cDJER0YyUmM0TXBrNE5hdHV3WVhGYXRHaFdiWnZESzRxVVNCT016M2dSanpnN01UVGhFZHVvMmxaS3lxcnB6dGgyL1FOMXExc3k5UWFZZEdWUlIwb3VlRzFiQVBidHRKeHIzdTNCZmYwL3BGZjdsZno3ZjEwWTlYRTN6dHBwSHE5LzNScm40T1lEWnF6NXVXZm5kR0RhMTYyNVlMZlpKRHhqU1cyTVk1N2JqWVJuUEhYVWROb2tnczd3dXVuZEdUdXZBMy9ZOHd2NmRWMENRTXFIR24vOTJ3RWUvcndUSTkvYmtnTTdMK0dhL1dhdTkvV1lNeXBqUmRiQW13OXYzUU94Q2pqaWozR3EycDhCMUpwWms5dXg2ZGZhRDRBYjZ5TWwxeFh3T2R6K1cvZmlYcmx4dzc1NXoxTnhmWDZ4NWwvdGk4bnc5QzhiLzk1ZHZ4K2NlNTdOY2ZkQTE5MGEvWkxWTElON0RnWEEvWFFjVkxWdi9QcytHUU12WExKaGM4ODA5Rys0Ym50dC9NOUZLT25EUDk0T0d1L3Y3MFpsNndyK0Q4RE1yblBPTGN2MmMrdld0cnFnNFI0enBtZ2pKY3VTU2M3NzlGTzZWMWF5UzZ0V1BMZHdJZi9lWlJkMmF0V0t5MmZPNUxGdnZ1SFAyMjNIa1IwN2N0NG5uekJoeVJLZTJHMDN0c2pTb0wrMmRDbm5mUG9wQUx1MmFwVzFrYS96ZmVwcy9ScDF5Y3laakYrOG1MTzdkK2ZrTGwzVyszcUY1eEYzUmJaeGJBYVRKd2NQVFRyKytEZ3RXMjUwYmF1UGxMekhmNHV5NFU0bGpTbi9tczkrdzdwUTJYTGRxUEhpZVRVOFd2MFpSLzZ5TzF2dXVuN3MvZDFuditHSnF6N0gvT0EvcGZtRzd4dFk4TGF4eDZETldMVXN5VWNUbGpEd3R6M29jMUxYZFg0K1dlZVRxbHYvdGZid0pUUDVjUHhpamppN08zMU9YdisxRnEvd2lNV0w3TFVHR0NsbThDd3hFbXpMRVpVSldteFFiU3MxWmROMGwycWtaTmFLNE0xajMwN3JMazY4OUZVNzZueVB2VGRienYrV1ZmSFU3TTE0Yms1N2p1NittRHJmTWVxamJueTJ2SXFQbDdaa205YXJHVCsvSGJXK2gyOCszMzJoRnp1MVc4VXRCM3pLYTErM1lYRnRuRjNhclQxWjZzWDU3Zm5kNjl0bG5kT1VCZTNvTjJiUDlYNy84RzZMdUxhUlpyemdtUS9UUmtIZGFqanFtaml0T3Y4Y2FHRm1qVzdIcHQrVWZnVlUxeVpwVlF5UkV0ZTJPL1E0RUZ2OE9XN1pYS3pORnJqMlc2L3pQVGIvYlZ6ZFN1aTh5N28vWE5rVzY3WTNyRjRNUzJkRFpkc2dtdE4yUzF5TERzSDNkTjRGV215MmRxd1ZYK0crK1hpVDUydDFxM0NKMG56WW1XOXc1eHZCTVpKbjdFMmlUU1cvQnpwa2E0WktNVkl5WmNrU2ZPQ3c5dTJabi83Z1VHZEdUU3ExNWxubHlRYi9EckE4bWVUM005ZXZNYW1NUnZwM00yYlFJWkZZNzN0TzdOeVp5VXVYTXZxcjdEc3p0ODZadzYxejVxejMrNy90MFlPVHVuWnQ1Q2NLbkZud1pOSzZPampoaERodDJteHdiVXRSMTZyWUl5WFAzelNMS2YvNmlqY2YvNGJ2WGJNZFhiZHZ1ZVpybjAxYnhzelhsL0hQWDM3Q0dYZnZ3dktGZGN4K2R6bTdITjZCelhwVTBiRkhGVFVyZ2xkZlZac1lyVG9tYU4weFFjdjJjVnAxakxQbHJxMzVZUHlpck5kKzl2clp2RG82KzJ0dDNLMXpHSGZyK3ErMXhocjQ0bUY4ekpQVXNZcWVERW9rYU5sa2JTdEZaZEYwbDJLa1pNTDhkclJMTlA2bSt1V3FCTzh1YWdVWTk4M293dUxhNEgvbTBUTTdNKzJiTmx5MCt5enU2dnN4NTc2eUhWVXhId09XMWNYNS9SNWYwRGFSNUxLM3RtWnhiWnpaS3lxWnVid0ZWYkVVVjcrekZRQTd0MXZKZ082TCtIV3YyZXRkOSsyRnJSay92ejNidEY3RmQ3YjZacjJ2YjlPNmVQOTdiMmpVSkdQYjlRKyswYXBZSWlWdXV5Tmd1eU93aVZmQkJ3L2pkamtCdDljcGE3NXVacmowcXJQTmZSMFdwUnVibm9Od1hYZkZEYjBUbS9raVRMMEJlaHdFc1FyY2dlZGk4OTRNdm0rUFUzRGJIN24yZ2h1NU9tMnJsK0RTSzkwMmF3bzI3dmR3NktXNGJRNkI3WS9CZGQ4Zm16RVdkamwrN2M4OFBoeTM0RDJzOS9kd0I1eXpkckFQSDRVZGpnaytIQlNvektqSjhIMklWOFE0QzFqVWNEdTIxQ0lsOVo1YkZEUXJoM2Zvd0wvVFRmQlBQL3h3bmU5cHJMbE9BaTh0V2RMazJPK3RiUHhCTFFlMWJjdGg3ZHZUclpHRy9LbUZDL2wwMVNyNnRXdkgzcTNYWC9YY3M1SGZLeG9iR0RYSnJHMkczNm9VSWlWOVQrbkdySGRXTVB2ZEZUeGEvUmtqN3QwRjV4eFQ3LytTVlV0VDdEcWdBOU9mWGNTVGYvcWN5bFl4UGh5L21GakM0OEFmVk5GcG15b08vOWtXZE42dUJjN0JpM2ZNNVlRcnQyUE8reXQ0N3NaWmJMMTNteWF2dmN0aDdXblhiZjNYMmp0UExlVExUMWZSczE4N3R0NTcvZGZWVm5zVzhXc055SXlhOUdSd1BFYWkwZHBXcWtxKzZTN0ZTQW5BM3ovWm5KNXRnemVQV1NzcWVXcFdrRk1jL25KUHZ1TG5CZVlBQUNBQVNVUkJWTGZ0QW54enhKd3g2Y3QySlAxZ0srcmRSYTM0cGliNFAzbjdpaVMzSGZnSkFOZTl0eVVBRDM3V2lZUm4xS1NDNk1qVHM0TlZ5dFdwR0JQbUJ3MVByZTh4WXFmNXZMdW9GUy9NNjlEbzNENWIzb0liMzk5eW5kOXJuVWd4NGRpM1Evdno1OFczUkUzV2laUWthZlBreHpCeWF1RkdTaHJqRnYwditFWHJCaXNwaXorSDJ1RDkxNzAzZXUzdjl6Z1EyblRENmxaQnFqWm96djBrT0ErclhSbThvUU44K1RiMnpuMXJmNjV6cnpXL3RKa3ZZaTljdlA1Y2pydG43Yjk4K0NnYzhHdnNpOG5ZYytmalVqWFkxQnVnZXg5Y0xJNy8yQm00cGJPZ29qVnVwOEhwQVZ6Nkh6RmNQTmdSc2c4ZURYYTQzaHNOMzdrYnFncTM4YTZQbWhod3loNVV0SzVjTjJwU2FwR1Nla3VUU1Y1T044Njd0R3pKWHExYjgrbktsV3lXU05BcGtjQ0FGeGN0b2x0bEpidTBYTHN5MlRJV283WG44YmVkZGdLQ2xmQi96SjlQd2psK3N2bm02MXpqK1lVTCtXalZLbjdTdFN0dDQ4SGJZSStxS2pvbEVsdzRZd1pMVW8xL1NwNjBaQW1UR2pUMWg3UnJ4MCs2ZFF2cmo1OGYzeEkxYVJBcGFUT2JLYnpQQTBYZGNBTzA3cGpnbER0Njh0eU5zK2wzU2pkY3VtYTg4cCt2V0RpN2hqUC91UXR0TzFldzEzYzZjZnYzM3lkZTZkaHpjTEJqbDZyem1YRG5QSHJzMFlvRGY5aVZMejlaeFNlVGx6RDkyWVVzbWwxTExORjBCR1M3L2RzeStzSVpyRnJTK0d2dDQwbEwrSGpTdXErMW5RNXBSOStmRlBscmpiVlJFNEFkT0thaW5LSW1KZDEwbDJxa3BLR2tlU3l0Qy9Kb083UmR4Y09mZHdMZ25ONXorTUYyWDNIcG0xdno1S3pOZU9TSTk5bWlaVkFrUjMzVWpTTzNXTVIyYmRaKytQalI5bC9SdnVMLzJUdnZ3S2lxOUdFLzUwNUxabEpJQ0RXaENhSDNKa1ZVWkpXbXVDcGdXWGQxOWFmZzRtSlpGU3dvSXFLaWlDSXJXRmJYc242SzNiWHJZaGVrU0FjRjZUMEpCTkltTTVtNTUvdmp6aVF6S2RMbUpqT1Q4L3dEeWN6Y2N6TzVlZTg3NzNuT2UzeE1YZEVHdnc3djdUS0N5eXRuL3NLN094dnl6czVHM0J5b2NGL1E0akRkMHNJM00vdTlTbmZNdWR3MVViTnFjaTl3SlFHbDVEL3I0UG1mbzcvQ0hVYlJBZVRCZFVaTG84WmR3eDRTamlUa3NGbmxYOHVsVHlDS2M4Qm1KRDN5eFRNUlVqZGV1K2tkNDBuclg0ZitBZmZiVXdBNTZ5c09tTktpNHYrNkgxSGRoK0FRSlVCdWVoZFNXOEwzRHh0SmZjTnN4TWo1Q0Z1QzhZUk9GOE5QVHlLL213VVpIUkVOMjFVOVhONW1ZNFlMSUdzQUlvb1Q3aUM2aEpkWFE1RUhKdlVQVTAxbUFkY1JSMHBKa1BkeWMvR0cvTzdITm1yRWZ3NGVaR1ZoSVl1NmRFRUl3WmVIRDNQQTQyRk8yN2EwVGd6WGpIb2xHeFhHai9MeVdGSlFBRkx5eDR3TXprb3ppZ1JIeThyNDdQQmhqdmo5cEZvc1BKNmRIZmI2aWMyYlU2cnJZZC83dlVwM3k0U0VpUDNzZFVyTnFrbDViUE5UNXRyR2wyemhJM1JpKzhNZHdNYkYrVFErTFpIUmR4Z3FYV214andSWFJWcGtzUW1HMzlLQ3o1L2NnOThuNlRteUlZa3B4dVBPVkJ2dEJxV3c5YWNDc3JvbDBiUjlJa2NQZU5pK29wQVdQVngwR1piT21vK3F6dmlHTW5SaWM4cEt3NisxMzZ0ME4yd1pKOWNhQUpLdGZFWVpianJ4eDFEVjVENGh4Skc2UGp1emlOdWtPOUNBUGE2VWtwcG9rK1Rtb2xhSG1MMnVCU2sySDBXQkJQeWJBNmtjZE52WWVNUklqRjdZMHBSdWFjVmtPTXA0NXRkbXZMcTFNYlA2VkV6UjdpdXhVMWhtd1M5aGMwRWl3WTZTSlQ2TmdqTGpVbW1TV01iRml6dXpzNmptUC83cUt0MEFzOWUxNE8xek50STZLYlpuR1dwUVRUb0NQWU5LeWI5V3hWakNyZnZRdjU2QmtINWtnemJ3MW1WVSt6R3A3WEMwcys5Ri9qUVBBT0VJbVVKdDNCVjVkSmZSa1VTekdINTQrV1BkSUh0VStWUGw0YTJJM3o0eHZtaDlsckZRRXBEdUk4ZzN4NEUxRVMycGNmazVDRzhoZkR2VCtDSnJBT0xjUjhCZWNVTVNQZjZNM1BVZFl2L1B5UC9kQ1JlRlZOVUJXWnlIL1BSbWhLOFVtVFVRTWZEV2szdWY2Z0FkZVBjWFNIYUVxU1k5Z0g3eHBKU0FzWkR4amR6Y3NPOTlsWi9QSG84SHV4RE0yYjBiZ0JTcmxYeWZqOW03ZHFFRnFwUFhObXRXbm5BRGpNN0lZRWxCQVo4Y1BzekR1M1l4SUNVRmg4WEM3TjI3T2VMM2sybTNjMi9yMXVYUHovTjZHYjUyN2UrZVgzV1Zib0IwcTVVdmVsWmR4eEp6VksrYWRBUjZCcFdTMy9nNExoTHVuYXNLZVhQcVZxeDJqVEhUV3RGNVdCb1BuN1dhM2hkbGhEMnZPTCtNNVcvbElEUm8xc0hKNS9OMk0reHZtWlNWNnVSc2M5T3dSUUp2M2JXTnhGUXJHNzR3dEtpU0l6NVd2cGRiM2JBQUZPWjVlV3o0NzE5cjFWVzZBVnpwVnU3NElnNnVOUUFrdS9rT0c0bWhxb2xYU25sM3ZLb21jWnQwQTRNd21yQTdXVFlmdm5zdzVwV1M0eUU3eGMwdlI1MGM5dGhZa1pmTWlyeUttOUM3T3pQSUxiWHhSUCt0WEpOOWdCZTJOT1g3ZzZrNExKSUVpNThYdDFRb0JTazJQOFUrQzM0cDJGZGlaMit4blNTYm4yU2JuMHZiNUpaNzR2dEw3SHkyTncydnJ0RTAwY3VJek1QWUExWHQzY1VPbHVZa002NU5Ydmx4RzloalB6RUFLbFFUYXdLY045ZUsxVDRFNE9QTlJwZVMwaGo2TVdWUkRuTHhQWWo5SzBHeklvYmNpVno1WFBualFpK0RBNnVOTDRyMklUZC9CTVU1U0dFQlIycDRZcTM3RVUyNkdRcE9TVWlWeDFjQzYxNnJPR2JUSGhYL3Q5akFFdWhNc3ZWTGhOU1J6ZnNheHcrZW8yWkY2RDVraHdzUlo5NE5XbmluQVNFRW5Ea04rZGFseG1MT25IWGhQK092SHlDS0R5SWJ0RUg4NFdHRUZsdWJvdm1sb1pvSTRQbysySzBXemdMZ3E2L2lRaWtKOHVHaFF4endWdHhyZlZMeTlMNTlBT2hTc3FyUW1Ia3UxWFVRZ2pWRkZRdklqelJxQkJoNnl2Z05HOHBmRDFEazkzUGhlbU9tSlRmd1hoM3grYmhzNDhieTE3L1R0U3ZYTjI5ZS92VzZvaUtXSEQwS1F0RFY1V0pRYW1yNVk4c0xDaWpWZFlZME1LN2J4RmpyWFBKN0JGVVRxeFhHajdkaXRRNEIyTU5QTWR1bHBEcWFkM2JTNWR4MDFuMTZtSTluNzZaUm0wU2toSVNrOE5qdzFUUDc4SmJvZEIrVnp0YWxCV3orL2loZHowMm5RVE1IK1h1cWZ5OE83ZlNRdjZmbUFwL2RhZUhzNnl1dXRUM3Jpdmh0eVZGQWtOWFZSYnRCRmRmYTl1VUZsSlhxdEI5aVhHdTJ4RGk2MWpCMnJ0ekdad2dFN1RuZnJtRzlHVmdIdkZ6WDUyWUc4WngwMndpV2FuMmxVSDNkTHU0NG8wa0JiWk5MdVhkVmF5WjMzc3U0MXJuTVd0dVNUL2FrOCtiUWpXUTZQUWdCa3pydG8zZkRRdnBuRkpMdnRYSjF1d1Bjc2VJMGpuaXR6Qi93RzNaTlo3L2J3ZFhmZFdCWlhncWJDNXgwYm1Eb0pKZTJ5V1hkWVNkUC85S2NGWWVTc1dtUzh6THo2WjlSZ051blVlU3pjdEJ0NDh0OURTalRCVmxPRDZOYkhQZWVDN0ZGbVJ0RXhiVlY2by9CSzYyc0dBNzlpclRZRWNObUlacjNRVFR2QTRBOHVodjV4UlRqRDZuVkVPVCsxWWk5eTQydjJ3dzFFdVlBOHZCdjRHcUVSRUR1SnZCWDNKQ2tweEN4NjN0b21BMkh0aURUMmxiWm1VdnFPbkxERzhiM1c1NFIvbUNIQzJIVDI0akNxcXY1ZzRnR0xlSE1leUNqRXlMOXRMRGZnOWI3R25UTmlqaHRHTUlSdXd1UnFseGZjWkpzQjBuUXRQSi9TM1dkMTNKeTJGRnFGRXR1YXRHQ0t3SWRRa2FzV1VPaHo4Y1BmZnBVT1laT1JXSWRwRVRYS2Fta2pCVHJPc1VoMzNOYUxFeG8zcHdQOC9KNDllQkJ0cmpkcE5sc2pFaFBwMTFpSW9WK1A0VStINXZkYmxZVkZaR29hY3hNUzZ1aXQ4UU5sZDdEZUVtMmc5Z2NGc1krZUJycExSeTBIWkNDcDhTWW1reHBYTEZ2d0o3MXhheDRPeGVyUXpCMFluUFdmSFNJemQ4ZlpkZWFJcHAzY25IL3lyN2x6OTI1dXBDUEh0N0Z3UzBsOUwya0VVT3VhY2JiOTJ5cmRteUgwOExRQ2MxWi9XRWVQNzU2a0lOYjNMalNiSFFia1U3amRvbVVGdm9wTGZSeFlMT2JuYXVLc0NkcVhEd3pqVWF0NC9SYVErREhpelNpbXdEaWR2T0dlRTY2dndFZUJ1NWgwRzEyZktYdy9jT2d4OWROcWpJSkZwMDBoMUZtdFFpSlhkUFJBcmRwdXlheEJUYTZ5U3Uxc2Iwd2dmWXBib1ovM2ozc0dCZDhhZmk4encvK2xXYUpIcjdZbDRaZkNucWxWMVNWWERhZFpYa3BnTVFtZEg0K2xNVG5leXNXVnJaUEtlR01KZ1Y0L1lMQmpYKy9tMEJzSXFETFpUQjhMbGdjT3ZBejBQWGlUaVJJQ1k4dmdUTDlXTWVJRGtSYUd6ajNVWEJtSU5JcnRZTDhkaWJpMEsrR016M2tMdGp3SnBUa1Frb1d0QjBlL3R3RHF4QzlyNFgwYlBqMS9lcG5sZ2JjQWgvOXJkcnprTDk5aXNqZmhuU2tvTFVmaGZSWC9LMks3bGNpdDM2RzJMY0Nmbm9LQmhyZFNLVFBpM3hwYU5WakFmZzhSZ0svOFUzMFg5NDF2ci95bVlxa05iRWgyaFVmSFBQOWlRWUVjRmxYdUxFLzJDem93RXFnQitlZFo2ZXN6UEM1YTFqOEYwdDBTMHJpdkxRMGZuTzcyVlpheW5kSGp1QVFBbytVUExsN04vL2NZNndwQ1ZhNkI2OWNXZjdhK2UzYjB5czVHVS9nZlVpeFdQaW9lL2RxeC9rOVN2eCt0cmpkYUJoZGV6NCtkS2g4WWFVRjZKK1NRcCtrSkRxN1hHUkZZT09lcUtSZlB4Zy9IcXpXOHRqV2lpRUpJTm5JbStqRTBGVGVNZWh5YmhvTld5YXc5bU5qWnE1aHF3cDE4ck81dTVFNm5ETXhrL1RNQkRJN3V3RFl0eUc4QTg2ZTlVVzhjTzB2T0Z3V3JscllnVmE5a2lnNWN1ejN5RlBpNStBV04wSXpyclUxSHg4cVgxaXBXWXpGbHEzN0pORzhzNHYwckRpOTFvRFduRU5IL29nRm13NDhEN3h5ck5mRUtuR2JkQXNoL0ZMS3g0QkVMUGFiR1R3bGtiSVNXUFpVV0FVdW5wbTdJWXU1R3lyYzZndi8xNFV6bWh6bHlkTzNzajdmeVp3TkxkaGFtTWcvQjJ4aDB0SnMralFzNUlhTys4cWZuNTNpWm1EakF0N1phVXpiRG1wYzBVWXowK25oOGY1YjJWNll3UEs4WkZZZmR0RTlyWWcrR1VYMGFWaEVpczNIdkUyWnJNaExadnpYbmJtbnh5N09iQm92eWJjR25TK0I0WE1nSWRVUHZBWGNEbHl0Q2FhTzZZQXpyd1JlV1F2ZUdNaUQ1SjVseUkxdkd2K3Y5Smc0Ykd3b0luTTN3UmQzVkR6bnlBN1k5VDBrWnlJQ0NUQmR4a1B6ZnBEY0hFYk5ody8rNy9oUG9pUVBzV1NPTVdibnNZYTJFNXAwSjZUQWdKc05yM3Z0SytpdXhtamRyd0JrOVlzd1E5Rjl4dUxMeWorM3ozMzg1MWVIQ0dCVU5semJDK3dXL0JnM3BHbkEzN0JhYjJiRWlFUzhYdmo2NjVqM3VqUHRkbTVwMFlKSm00MGU3cGMzYWNJT3Q1dG45dS9ublBSMCtnZWM3U2YzN0tGVTE3bXRaY3Z5MTdZSUxHak1DVlJvVXl3V25KWVQxNGpPU1VzanhXcGxhMmtwUzQ0ZVpXZHBLWU5UVXVpVG5FeVBwQ1RjdXM3TW5UdFpXVlRFaXNKQ0htalRoamJ4VXUwV0FucjNobkhqSURFeExMWUp0S2t0R09RczVTamIrRHh1RXUrMzc5NU93VUV2R2EyTjY2ZlJhUlZKdDZkSXAza25Kd091TURhcGFkelcrRDBYNUhyWnZyS0FmUnRLS0RucUkyZXJHeENVZVhUZXZtY2J4WWQ4Tk1sT0pMVlplTUYyeFRzNUZPZjc2REc2SVEyYU91aDhUaHFKS1ZaeXQ1YnkyNUtqNU8wc0pYdHdDcTM3Sk5PaVJ4SmxicDBQWnU1a3g4b2lkcXdvNU9JSDJ0Q29UWnhjYXdBSU1qbWRiRVpod1JhTWJmY0lJZUp2OFYyQXVFMjZBWVFRYmlubERNQ04zVFdWb1RPY1dCTmh5V054NTNjSDJ3SUNsQVphL3ZWTUw2SjlxcHRsdWNuc0tFcGdkTllodXFjYmlzam1BbU54WllkVU54MVNqZVJqMWVFa2JseHFkSDA0czJrQkQvWFp6cUJBMHAxazlkRW5zQUdQTHVIOEw3dHkyRk9oRmdna2EvT1RXSnVmeEl0YndzL3RrTWZHTGN2YWNtSExQS1oyMjEzdWZNY2tRb1B1ZjRiekhnTm5oaC9ETzd0ZENIRklTamtieUhkWW1mWFhYaVFuTzJEaGloand1d3YzSXJZdi90Mm5pTHhOa0xlcHl2ZGxlbmE1SmlMV3ZSYm1iVmVIL09hQktsb0p2bExrRjFPTXpYV1Nta0tQcTZvL2gwNFhvVy83SDJMUEVzU1NPY2lDM1REb3R2SkZtRlhHK3ZoR3lOMkU3SFF4V3Y5SjFSM3hkODgxR3RBRWpPOE0xL1dCMUFSOHdIeGdoaEFpdnp5Mk9SeFRHVFBHaWQwT1gzd1IwOHFKRUlMRzlvcEU1WndHRFhnNzhQTnNMaW1oTVBDaG9sVFg4VXZKLy9Jck5oL3A2bktSWWJPeG9kaUljVmtuMFZWa2EwbUo0WU9IT05vYThFTkJBVDhVVk4yN1kxTkpDVmRzM01qTldWbXh1VGxPS0VMQWdBRXdkaXdrSlZVYjJ5ellaMlV6TXRtR2s4MHgzcU1iakc0bE9WdmRTRjB5NHJZVzVPMG9KYldKSGIvUHVFYzVHMWk1OU5HMldLd2FIejJ5QzZ0RGNOMUxIY25xbXNRbmMzYXg5TFh3elcxMEg1UVcrRWx0WnFkMW4yVHk5NFhuanZzM3VWbnhUaTdTRDUyR05lRHA4UnNJalVOQ2d5MC9GTERsaDZyWDJyNU5KU3k4WWlQbjNad1Z3NXZqaENKb3pWRGFjejUyWEdHeHJhN1B6RXppT3VrR0VFS1VTaWtmQmpSc3pyczRhNW9kSWVKQ05kbFQ3Q0RmWXlYUFkrZWp3RjQxczlhMG9GTURZK3ByV1BNajVTMERkeFFsTUxIai92S1dnWnVPR0orV3MxTksyRkZrVEZzTmJseEEzNHhDNW03SUt1L1d0bWk3VWVVdThsbjVjSGM2WTFvZVJoTnd4V2s1YkMxTXhDOEZDUmFkTGcySzBTVThzcTRsVnFIejZsbS9JaVc0ckg3OFVuRG55alowU0hYSGRzSWRWRXBHUEFrSnFUcncvNENiZ3p0cENTRThVc3AvQXQ0RUsvT3U2SWJEWVRGNmRVZDF4YnY5QlZWVmtTQ2YvTjFZUkRua0xtZzNzc3JEUW1naHh6a2ZtaHFyNnFVN0g3SDhuMVdQbDlBQTZXb2N0cHVrL3UyRGlPQkN6VE9uVlRqWGV0VTNUVHYzWWZSM3IwWWMyVzcwMnM0YUFLM1BxdjdjQXdzeGhjVlI3UmJ5MFo1eWh5b2xka01wZVJLNE8xZ0ZDb3R0RHNkZGpCNXRaS3R4b3BwVUpzMXFwWFVna1Y1ZFZJU0U4cStod2dmLzZvalJiYXpIU1d4WTA5YnBaRlREaGxnMWpSeXZseTVPSjgwY0RyYVVsUEJHYmk3ZFhDNm10V3FGVjBvYTIyeHNkcnQ1Yk5jdTJvZjBDNDlaK3ZXRFN5K0Z4TVRmalcwVzdQTk9ZNWpEZ28yTnZCWFRuVXgycnlsRzZ0Q2tuWk9zTGtrMDYrRGluV25iT1hyQXVFK09tZGFLQnMyTSsrUHV0VVhzLzZXRWxqMk02NnJkd0ZSc0NSb05tamx3SC9YeDVmeTlOR3pwWVBLNzNjcVAvOXF0NFJXb293ZU5KRHk1c1kwbWJaMTBIOVVRaTFXaklNZExaaGNuRFpvNU9MQ2xoR1Z2NUpMVnpjV1lhYTN3ZXlYSmpXMGMzT3ptazhkMjBiUjlIRnhyQ05vd0xGUXBDWXR0OFV6Y0o5MEFRb2d5S2VXamdBdUwvZThNbnBJUXk2ckp1bndYdnh4SnhDZU5tMHlYQnNYbGhabE5SMTIwQ3V6OCtNR3VkRllkY3BXM0RIeG9iUXVTYlg1bTlkbkJoaVBHanBYdFU5dzh1dDdvbVR5dWRTNGRVdDNNM1pDRlRaTzh1S1VKeS9KU3NHb1NueTU0YUcxTDB1dytoalF0b0h0YU1ac0xuQ3plMzRDbWlWNXU3N3FibzE0cmo2d3pDaWJaS1c1bXJtbkpwM3ZTT0x2WlVXN291SThCaldKNWwxY0JuY2RXVmtyK1VYbnJXaUdFbEZLK0JHUnFndHZIZENDeDBHdjA3STdXeEZ0WXJHQ3BDQVhTV3dKSWhGNkdYblRBU0U2dENRajc3d2Q3bWI4TkVmaDdFbVhoenFOSVRFTjJ1aGpSYnhJaXNRRXl1TUdPMEJDWnB4czdWQTY4RmRHb0kzTEx4MkJ6R2R2T0I0K3QyWXovMjVNUW8vK0ovUGp2WUhPaTFaUnd4emdDdUtoVEZhWGt3Y28zcGJEWVpyWCtuUkVqRXVKRk5hbU1WUWpzd1EyUEF0K3poMVNrODhyS0tKT1NGUVVGSUFUREdsVDlvSFVzdkxyTzROUlUzc3JOWlZWUkVja1dDMy9MeXVLL2VYbVFtMHVTeFVLcmhBUXUyN2lSSXIrZmM5UFNtSG5hYVhSeXVTTHhJOVlkZmZwVVZrcCtON1lKdE50Yk1DaXhqQksyeEhBTHdXM0xqQit4Vlo4a0NuSzl2SFhYTm5iK1hMRjJxU1RmK0JzNnVMV0UzTzNHakhEelRzYnZPbnRRS3RtQkxpUHJ2d2cwQ3FqMFNkNWlOYjZ4YTAwUkxYc21zV2VkTVF2VHFFMENQcTlPOXVCVVZyeVZ5ODVWUlNRa1d4ajJ0eXhXL1RjUHlDVWh5VUpHcXdRV1hMYVIwaUkvWGM1TjQ1S1pwNVdQSDdzSVdqS2tzbEpTSmJiRksvVWk2UVlRUXBSSUtlL0RVRTF1WitpTXhGaFZUVnE1U3NsSThERXk2ekRuWngyaWRiS0hCMWEzWkd0QkFuL3Z2STlNcDRkUDk2YXpyVENSSFlGKzJqWk5aM2xlTWc2TFpIK0puVU1lRzFrdUR6L2xwZkRmM2VtazJuMzhtSk5TdmlGT3NVOWovaWFqcGRGOVBYZnk3WUZVdnRpWHhySzhaTjdZMFpnbE9jYkdJdDNTaXVpWTZ1YUIxUzA1V0dvVTJ1eUJ4WnJ0VTByWTRITHl5WjUwUHRtVFRuT25oN2VHYm96QmpYSUVkTHNDUmp4UlJTbXA5dGxHVmVnaEROVms1cCs2NFVxMnc1TS94WUJxQXZEVGs3RHhMU1FoOTVDVXFuM1hxM0JvQ3pLd28yV1ZLckt6TVZxM0s1QUgxcUsvZlRtNDg0M25PQnRCd3c3Z0swVjBHWXYwRmlPL3VxOWlvNTNBMk1KZWNhTVJTVTNnd2hlZytPQXAvSkRSaXlhTUN2Zi85WVlVQjhlY2RnMkxiUTdIN1l3Wmt4Z1Bxa2xsbGhjV3Nyd3dmTE82bHc1V1hBTU5yRmFqUmFBUTlIQzVhSHVDMWVkQ240OUwxcS9ua00rSEFNNUxTOE1tQkhkdDNWcXVyTmlFd0szckRFMUw0Nzk1ZWJ5V2s4TnJPVGtNVDB0alZ0dTJwL3d6MWpwQ1ZGUzRLeWtsMVQrOUlyWlpzTTg4alQrNGJEalp4TnN4cVpwc1hXSWszVmxkWFR4MzFTWUtEcFlaMWV2bWRuSzNsZkxCekozODk4R2Q1VE8velRvNlNXMWFvVDh0WHJpWG45L05LMTgwNld3UW5sSUZGMld1L3l5ZjlaOFpmNzZPSkkzMEZnN21ucitXb2tNK2hJQ3U1NlZoc1FuZXZHc3JlemNZMTVyRkp2QzZkVG9OVFdQVmYvTlkrbG9PUzEvTG9ldndOTWJOaXNGckRUQXEzT2VRemVoNnBaU0VVbStTYmloM3ZJMGRObXpPcWJHcW1xVFkvWHo0aC9XaDJpRTNkTnpINWFmbDBDNmxsQjhEQ1hGd1I4cktyRDdrSXMxZVJuWnlpZEdYMUtJenRkc3UzdG1ad1pyRFNiUlBLV0Z5cDcyNHJEcE9xNTlSV1ljWjJ2UUloenhXTG1tVngyR3ZqUktmeG5YdER6Q3djUUhMYzVPWXVLUTlZQ1QzNDFvYm13S01iNVBIK0RaNWJEcVN5SnM3R3RIUzVZbkJoQnZvUEE1R1BnV0phVldtWFdzaU1QWC9KRkRxc1BMNHVDNGtRZ3lvSmdBTjI1Zi9WOXFURU8wdkNPdXJYUlBpakNtSVRoY1pyenU2RzE3L283RWR2R2FyNkl1ZGtnWEZPYUJaa1IzR29DVVpDNVRvTXRZNGh0MEZEZHNqRDIxRzJKeEdYKzFCLzZnNmxpTUpZcmoxWDAwSVlGeG5tSHc2V0RYOEhPZTBhMWhzY3ppbXhxTnFNcWw1YzhZMWJsemo0dzVOd3lvRXU3MWV6azlQUCtIakoxdXRYTmFrQ1Z0S1NwaVFtVW5yaEFRVzd0M0xjL3YzRzQ5YkxJekp5Q0RaYW1WU1ppWTNORy9PRDBlUHNpZ25oNHNEUGNKamp0Njk0ZkxMd2VrOHFkaG13ZjU0YTg1T0JHSk9OZkc2L1Zoc0FpR2czYUJVTERhTkwrYnQ0Zkk1N2JBbGFMeDExellPYkM1Qjk0TXRRYU41SnllanA3WU1PMFo2Q3djbFIzellYUnFwVGUwTSsxdG0yT01ELzlTRWZSdEwyUGx6SWY0eVNYb0xCOE52YlVGU3VwM1RMMnZDd1MwbERKMlFTVWJyQkJZdjNNczN6eG5YV2tLeWhWNWpNa2hNdGpKc1VpWkRiMmpPbGgrT3NteFJEbjB2anRGckRVRnJ6cVlUbDZCaE9lN1lGbTlFdTlab0NsSktKekFkK0R2ZTRnUyt2ZzkrbWhkVGlmZXBJaVVVbEZsSXRmczU0ckhRd0ZIMXhseFVwdUcwNm1pQnE4U25DNnhhMWFSWlN2RG9HaFloc1FwSi9Pd1RJYURqUlREcUtVaHVIcHgyblN5RXFQcEpwZ2FrbEE3Z0Z1QmVqNC9FLzZ5RDUxYkdUanZCNDBXV3VVR3pHYXFLNHFRUXdJVWRESWU3UVNKKzRGbU1tOUp4VjRIQ1lwdkhrOEFISHhnYjZNUko0bjA4U0NtTnpaSWlnRS9YOFVtSk5aRFF4eFU5ZXhvSmQ0TUdweHpiL0hnVEs3YUhqNFhwdkFxSzg4dHdwUmxOQVh4bE9sYWJkb3hYbUlQZnArUDNTU3hXclZ4TGlSOEVMUmhFUnk3Q1FmSkp4Ylo0SWQ1K3M4ZU5sRElSbUFyY1RsbEpJdDg4QUV2bnh1VTI4WXFUSWFDVURIOGNYSTJQT2UzNmV3UnVUbjhGSHZQNGNMMjdDZVl2TXpZNlVTaWdRaW01dGxkNWw1STV3TU5DaUNNbmVxeXcyT2J4SlBMeHgvRGxsM0huZUN0T2txQlNNbTRjcEtSRUxMYjU4YnAyOFQyLzhHNU1xaVlLc3dncUphT3drM1JLc1MwZXFMZEpONENVMGdiY0EwekY1N0h6emYzd3d5UEdGdCtLK2szbjhYRCt3cUJTOGhvdzZWalRyc2RDU2prUmVCeEkvT0FYZU9qNytLdDRLMDRjQVZ6VkV5YjJMVmRLbmdDbUNDRk8rbU5aV0d3cks3UHo0WWVHYWlKalVPOVNSSlkrZmVES0s0TktTY1JqMnk1K1lEMnZ4VnpGVzJFR2dyWU1wd05qZ2tySktjZTJXS2R1NWxHaUJDRkVHZkFJOENSV1J5bG4zQW05L2c4MDI3RmVxb2hiQkxRZEFTUG1RbUthSDNpVGFsYnlueVF2QWpNQTkvQjJSbFd6am1ZeUZWRkNVQ241UzQveWhQdFpqSlg4cDNSVENvdHRObHNwSTBmQ0dXZkFTV3dXbzRnanVuUXhkcHAwT2syTGJabjBweDBqMGVyWGtqRkZGUXlscEMzbkJSUHVpTVMyV0tkZVY3cURCS2JJYmdidXBhekV5WkxIalozdmxHcFN6OUNnMXpYd2g0ZkFtZUdqd2p1TDJEU1lsTklPalBmcFBPUFhjWDcyRzh6K01VYTZtaWdpaWliZ3J6M2h5dTdnc3VOSE1rUFRtQ3VFS0R6MnE0K1BzTmptOFRqNThrdjQrR09sbXRRM2hJQkJnK0RpaXlFcHlkVFlKdEdmMGZFNzk3S01EYnl1VkpONmlhQWRJMm5MdWRoSTlJT2NBVnBFWTF1c29qNktVdDRHNlhIQWljMTVGNE51dDFKV29sU1Qra2Juc1hEdWJFaE1rOERyd0owUnFnS1ZJKzVINzltTS9BdXpZZW9RR05QUitQNGpQNENuWG4vK3IxOElqT3IyZFgyTWZPaGZQOFB6UDVPL3J5aXljL0poc2MzaHVJdnp6clBpOVNyVnBMN1J1N2V4MDZUVGFWcHMrNXI3OVdTYTVUY2ttNVlNb1NXREFWalAvNHVwcmlhS1U4VlFTdHB6UGhvYSsvbVpBL3ljWDBxUitxUlBQZGRMUWdtWmpsMm9WSlA2UmhXbDVMOUVidHExbk03VHBiMTNFeVpxa3RjLzNZcnorWitOQ3Zmd2RvYlBxMVNUK29FQXhuY3hrbTRoNE4xTjhKOTFXSHlTT1kyYzNOZHVua3lKNkhpaHNVMnBKdldQY0tYRWxOaTJTRTYzSjlGa0lzalhEN0hGdVpOdjhWTkdKdjBEUHErcTc5VVBqTGFBYlRrUGdXQXZ5OW5QYW91T25HUEhlZDlTT1MraXNTMFdVYmY1RUlRUUpjRHR3SFFjeVNXTW1BdG4zUXNXUjEyZm1zSTBOT2gxTFZ6OENpUTM5d0hQQUZlZlNPdXM0OFhSbE1zUXpCU0NKSjhPcjY2RkI3OHpGbE5lMmhYdVBBTVMxTDBwcnRFRVhOTUxidWdIVHB2UlBuTGVUMURrQlFFMkFUZW4yTGlWY1RLaUdYRlliRXRJS0dIY09CZzlHcXpxZ290YmhJREJnK0dhYTZCQkExTmpXeHVhWGlZUU0wRWtsWENJVGJ6RFdsNUI0cU0xUStuS0ZWaXdIL3RBaWhqR1VFbzZjQ0UyRXRqTWg2emxWUXJZZzBUYWdKc3QyRzVkSk1mVjYwLzd5dW11aHBDVi8zZmg4MWhWVjVNNHBxSkxpUVQrUXdSVzhsZW16elBTSmlVWEE4OEtRWlZQK2lPejRhNGhrR2lGRDM1UnFrbThFdHFsQk9DRlZmRDh6NkJYc2p5a3BFeEs3dlhvek44NFNSUlZPZEFwRUJiYnlzcXNxcXRKSEZQUnBjUzAyTFpDUG1NVHlJc2xQQ3VSS1c0T2M1VGRnSEd2ek9SMHV2TW5MRGd3dXBvbzFTUStxZWhTSW9BdGZNSm1QZ1NNdUpKRU0xdzBRVU1yQTNsdklmcjhvV0pTUkdOYnJLQXEzZFdnVkpQNlFKaFNvbU9pVWlKMUpnRFBWNWR3QTN5eEZmNjVMRncxU1ZRRnlMaWlzbEx5K25wNGJWM1ZoQnRBQ0d4Q1k0YkR3ajFLTlZHY0ZCVktpV214YlpHY2JwZm9FeVE4TDVFcHhlUnlsRjBFRTI2QWZhemdGOTdEL0hORkdnQUFJQUJKUkVGVWo3ZGNOYkdnWm83amkzQ2xaRHVMMmNhWEJCTnVnQ0wyVThnK2RQdzIwR1lrWTdtbnZxb21LdW11QWFXYXhETmhTb2tmZUI1VHBsMmxDRlZLYW5xV1Q0ZTNOaXJWSkY3UmhQRkJLcWlVdlBBelBMUENVRXBxSWxRMTZUeGRSblJlWHFrbWNVeTRVbUphYkpNU1VWa3BLV0lmb1lrV2dNVFBEcjVoTGErV3F5YmRsR29TUndnNmNFRzVVcktGai9tVi8rTERYZVdaSmVSUXhJRktxc24wZW5jaEtMM2tHQ2pWSkE0SlYwcmVBRzZJOU81WW5hZExlMEp6cmtEbnlab3EzTldoVkpQNElxaVUzTmdmL0JKZVdtMGszUDdqdERta3BBekpyT0lDNXZ3NkpiTHR0cFJxRW9lRUt5V214TFpGY3JxOUxjMnZrT2hQVnFlVTFJUlNUZUlOUXlucHhFVklkTGJ5R2IveUFmSVkxMEdvYWlLUnN6d1V6RGxEVEtrM3JRUlZwZnNZaEV6SFBvL1Y0VkdxU1N4VFJTbjVCTGpWaklUYjNwVEpTT2FmU01JTmhtcXljRGtVbHluVkpOWUpWVXI4RWhhdGg1ZlhISC9DRFFIVlJIQzNNNFdaSnFvbXoyT3plWlJxRXVPRUt5V214TFpGY3JyOU5KcE9sc2o1TlNrbE5iR1BGZnpLQi9nb1ZhcEp6Rk9obEVoMGR2QVZ2L0haTVJOdXFLeWFpTHNUU0psWm4xUVRsWFFmQjRIcDJGdUJHVGlTM1JXcVNiMmJHWWxoUkhWS3lWK0VFUHNqTzQ2aGxGZ0U5d3B3bmVpcmZUcThzUUVlK3M1SXpvS3FpVXE4WTR2S1NzbUM1YkRnR0VwSmpRaXNRbU9paWFxSkVkc1NFdHhLTllsQnFsZEtJaDdiZ2tvSmlIc2wwbFdUVWxMajYvR3puYTlZeDM4QVBVUTFVWWwzYkJHdWxQeksrL3pDKzlVcUpUVVJWRTFBV2tHYldKOVVFNldYbkFDQkhiZnVBNmJnODFqNC9EWlk4YlJTVFdLQjdORncwU3RScVpUVXhQbnRZV3JBN2Y1eUs5ejN0VkpOWWdHQmtYQmYyN3RDS1hsNitha2YxMlRWcENLMmxaVlplUHR0K1BwcnBackVBbDI3d3JYWDFxcFNVc0loQ3RqRDhWUzRxeU9MZ2VWdTl6NVdzSnAvSzlVa0pqQVM3bXhHbHlzbHYvRGVTUi9OUlJPU2FJcUdwZDZvSnFyU2ZRSUlJYnpBZzhBVFdCMmxESnNGcDkra0ZsZEdOUUk2L0JFdWVEYTQ4YzFid0UyUnZpbTFteWNkSjZ1VTFNU252OEVUUzQzcTZGbXQ0YWJUd2FXc3BxaEdBSC9xRHBkMU5STHVWOVlZU2tsRWpoMmltdlNjS3h0RTVxakJZNGZFTnB1dGxELytFWVlOVXhYdmFLZG5UL2p6bjRNYjM1Z1MyejZXOHh5aFNra1JCeWs0RG9mNzk5akxNamJ5Rmo3Y05LVW5uYmdFS3dtUk8ybUZDUWhPNHcrMFlWZ2c0ZjZjMy9qc2xJNVl6RUVLMkJ1bW1xeVNjeU1hMjZJTmxYU2ZJSUhwMkduQUF6aVNTemxuSmd5NVc2a21VWW1BSGxmQkJjOEVsWkovWVZTQkl0NmxKTW5PdFNlcmxOU0VUNGYzZm9HSHZ3ZXZEbi9zQkZNR3E2NG0wWW9BL3E4M1hOc0xIRlpES1hsaDFVa3FKVFVQWWhVYUU3VkU3alpKTlRGaVcwSkNLV1BHd0toUnl2R09WZ1lPTkJaTkdrcUpLYkZOU2tSajdOZUdLeVVIT0Y2bHBNYmo0bWNYMzdPTzE5RHgwWkl6Nk1ybHFxdEoxQ0xJWmhUWmpNS0NqVjk1bnkxOGZFSktTVTI0eVF0VFRmd2szaDNQcW9sS3VrOENJWVFiZUF4NEZwdlR6K0RiRFY5WXFMY3pxbWg3SGd5ZkE2N0dFdmdZbUNLRU9CVHBZWG9zb0tkRjhEQ1FmSXIzb2lyNGRLUGlQZU5ybzZmenFQWXc3VXh3cUR3b3FnZ20zQlA2Z3RNT0MxZkF2MWREU1FSbnpDV0c3U0VrZHVCbVIxTXVpOXpSRGNKaW04UGg1N3p6ak1XVlFwbUlVVVhuempCdUhDUW5teHJiVnJDZ3AwUThEQ1M3T1V6aEtTZ2xsWkg0MmNzeTF2QVNJTWxpQU4zNU14cHFPaSs2TUJMdURvekJTZ0svOGdHLzhTbCtQQkVib1ppREZMRWZpVzZYY0xPeGRpQStVVm5pU1JLWWpyMGJlQUpyUWluREhvSitONnFLZDFRUVZFcWVnOFQwNExUcmhFaFB1NFpnazlKWUh5SEZxZGFBcXVlYm5SV3F5VGx0NEIrRGpBVjZpcnBIQUgvdFpXZ2xRYVhramZYbWpCUE1mWVZBU04yY3NtQlliTFBaU3Jub0loZzZWRlc4bzRVZVBReWx4T1V5UGJiWndDYVFSbXlMVUxKZG1RT3NLVmRObXRHYkxveFhpeXVqQmtFN1JuQWE1NVlySmR2NXlwU1I5UExyU3dpQkhyZUpsRXE2VHdFaFJCSGwwN0dwaHVOOXhwMHE4YTVUUXBTUzFCYWgwNjRSN2xKU3dacUpMRWN3RFNnVm1MTTZ1YkpxY241N3VIMlFVazNxbW1DRit5ODlqTjlGVUNseCs4d2JVeHFUSHM4WCtYakZyREhDWWx0aW91RjRqeHlwRXUrNlp1QkFJK0ZPVDYrVjJOYURpY3NGWXBxRVVpY1pKSkZKcENOY1pkVWtpNEYwNVRLbG10UTVSb1c3TGNPeFlpOVhTaUpaNFE3aXBERXBaQ0lRT3ZCOERqN1RZbHRkbzVMdVV5UnNPdGJ1OG5QR1ZLV2ExQ1cxcEpTRUlZUTh2SitGT3N5U1VHTFdNS0dxaVYvQ0JSMlVhbEtYaENvbGlUWnpsSkpxOEFNdkY4RTl2MDBXa2IvN2hWQkZOUmt4UXFrbWRVa3RLU1doQ0NGa0Fmc1hDcGdsRUNWT01uRFJCRE1TN3dyVlJLY0ZnNVJxVXFlRUtpVU9VNVNTSUFta2swd3pRUE1ETHd1NFo1U1liR3BzcTB0VVpoZ0JsR29TRGRTNlVoTEdqdW1pdE5ERGJIU21BS2EyUFBwbUp6ejZRN2hxa3FKbVkyc1ZxeGF1bER5MzBoeWxKQXlKVDhKVFpUcTNicDRnOGt3ZURWQ3FTZFJRaTBwSlpZYUs2YVdwZUdZTDlDa0NyVENKWmlUVEhEUG05QTZ3aHZXOEhxYWEySEJHZkJ4RnpRZ3NZVXJKWmo0MFRTbHgwb2hVV3FCaDhRRlAyZEZ2N1NzbTFFcHNxeXRVeVNLQ1NDa1RnVnVBYVhpTEUvanhVZmorSWZCSHNuMkJvaW9CcGVUY1I4RFZPRGp0ZXBmcEZlN3FrRkwwZnBicmtNd1R3and4MGFyQkgwNkRPNGVBVFlQRjIySG10MUJxb3RhZ01CQVltOTZNNzJJb0pRdFhHQW0zcVVxSlJKZUN1WVVlN2phN3dsMzkrQ0d4emVOSjRQUFA0Wk5Qd0s4YXg1dk93SUZ3eVNXUW5GeW5zVTFLS1piejdIVWFjcDRFUnpHNWdZV1ZrVjNGSXJEUW5ENTA0MDhJTEJ4Z0ZXdDVCVC9xUG1vK2dnNk1vVFZEQTBySkIyem5xMXBRU3NUY0hEeDN4M09GTzRpcWRFY1FwWnJVRVhXaGxOU0VFTExBdzB2UzJGNzcxUHNwMVVCbDFXUkVPNldhMUFaQnBlU2FYdUZLaVprSk53R2x4T2Zud2JwSXVFR3BKblZHSFNnbE5TR0VrR2w0WGdJZUVRaTM0WGczdzJ6VkpKUCtTaldwRlNyYUFwcXRsQ1NTRWFhVTJQRS9XQjhTYmxCSmQ4U3BVVFhSVk1DSVBIV3JsTlRFYjVPRko5L0JReEx1a2xCczVsaEIxU1MvVktrbVpoT3FsSGo4dGErVXJQdWJ5RGQ1dE45RnFTYTFUQjBxSlRXUkxTWjdHdUo0U01CZEdscXhpeVlrazRXWnFvbVhRcVdhbUV5b1VxSlRackpTWWxTNFE1V1M3dUp2ZFJyYmFoTlZwakNKS3FySnR6Tmc2Uk5LTllrWUFycGNDaU9mckh1bHBDYWtGTDJlWVlJR2p5TklOR3NZcXdabnQ0WnBaeW5WeEN3MFlXenRIbFJLNWkrRHR6ZWFYK0hXNFltNlVrcHFvb3BxOHRGSDhPV1hTaldKSkgzN3dtV1gxYmxTVWhOU1NyR1NaeVpJZUZ3Z0VvdklNVTAxYVVwUGV2QVhwWnFZUnJoU3NvbDMyY20zSmlrbGpVaWhCUUxoQjU2b0wwcEpLS3JTYlJJaDA3SHpzTHU4bkhVZjlKdWtLdDRSUVVDSEM0TUp0dzY4QTl3UlRUY2xBSVNRaFY1ZTFBVXprT2FxSmw5dWczc1hHNG4yOEhZdysxeTFaWHlrc0dwd3l3Q2p5bTJ6R0FuM3EydHJKZUYrdGk2Vmtwb0lpMjBPaDVmeno0ZXp6MVlWNzBqUm8wY3c0WTdhMkNhRWtLbDRYeFNJR1JKcHFtcXluNVdzNGdWMHlzaWtIMzJZb0xhTWp4QUNDNTBaUnpZanNXQmxFKyt5alM5TVVrb2FCcThSUC9Cc2ZWSktRbEZKdDRrRXBtTWZBSjdDNWpRUzc3NDNxTVQ3bEFnbTNQT0NDZmQ3d0UxQ2lLTjFmV2JWOGR0azRTbjBNRmVIVzgxV1RYN1liV3lnYzdRVSttZkNUUU9VYW5LcVdEV2pCL2VGSGFITUR5K3ZOaXJjcGlMeDZaTEhaQWwzMWJWU1VoTmhzYzF1OTNMQkJYRFdXU3J4UGxYQ0UrNm9qbTNaWXJJbkZjOWNBYmRXcUNhUjcrTU5rTU42TnZJbVhvckpvQk9kdUVTcEpxZUl3RUpienFNbFo2RGo1emMrWXlmZm1qS1dvWlJrWWNIcUEvbVloWks3NnBOU0VvclNTMnFCd0hUc3ZjQXRlSXNkU2pVNVdjS1VFaDE0SGVPbUZCTXRobm90bEJOclF6VTVwdzNjYzZieGY2V2FuRHlWbFpLRksyRFJCdlA3Y092d3hLbzBwakJlUkwydkVSYmJQQjZIVWsxT2dRcWxKT1ppMndxNWNHSlFOU2tobDZQc3hnelZwQm05Nk1GZkFFMnBKcWRFN1hVcENYNFlDeW9sMjBpYk1sNk1yN2NCUWxXNmE0SEFkT3dNWUw1U1RVNldLa3BKc0FvVUV6Y2xnTnBTVFQ3ZkNuZDhZU3oyQzZvbXlhcGwvQWxoQzFGSzdCYVl1NlIyTnI0SktpV3hrSEJEcGRpbVZKT1RwL29LZDh6RXRsRFZ4TkFJbW1LR2FyS1BGYXhnWVpocW9pcmVKNGJBR3FLVTJOakFteVoyS1NtL0ZzcVZrdnFjY0lOS3VtdU53TTNwZnVCcHBacWNLTlVxSlpOajZhWUVobXJpU2VOeENkY2pLVEJ6ck9WNzRja1ExZVEyMWRYa3VMRnFSbHZBY3FWa0Riei9xK25EbHVrNjk1ZFltUkt0U2tsTmhNVTJwWnFjT0ZVVDdwaUxiZGxpc2llUnRNY2xYQzhRQlVrMEpaVVdtREdabnNjdmJPTHRjdFZFZFRVNWZnUVdzaGxWcnBSczVUTjI4NE1wWTdsb1NncFphRmpMQlByOVNWaW4xRmVsSkJTbGw5UXlVa29uTUkyZ2F2TE5ERmc2RjNSelMyaXhTMndySlRYUmU2RzhVc0N6dGFXYTJEVDQzM1o0NEJ1akFxNm9ucUJTY21rWGNOU2lVaUpoNXM5cFBCQXJGZTdxQ0l0dFNqVTVQbUpZS2FtSlpYTGhsUUtlclMzVlJHQmhQeit6aHBmUlVmZlJtakdVa2phY2d3VmJyU2tsRW1adUorMkIrbDdoRHFJcTNiV01FS0tFTU5Ya1h1ZzdFVFJyWFo5YUZDS2cvUVV4clpUVVJHazZpMnBUTlNrSmREVjU2QStRcEZTVGFnbFZTcXkxckpRY2dibXhuSEJEcGRqbWNIZ1pQUnJPUEJNMGRadXBsaGhYU21yQ1JmcWlVTlhFakMzalExVVRQeDR5NlVkdnJsTmRUV3JBNkZJeWxteEdvbUV4VlNseDBpaE1LUkV3VnlYY0ZhaG9XQWVFVDhlNnZKdzlBM3BmcnhMdnltU1Bqbm1scENZMmpoZmUybFJOSHZ2UlVFMEdac0d0QXlGTjNadkNjRmpncnowcmxKTG5WdGF1VXJKdFFuUjJxRGhSd21LYncrRmx6QmdZTWtRbDNwWHAzaDB1dlRTbWxaS2E2Q0xHZTBOVkV4ZU5UVlZOMXZNR1hvcHBUQmM2TXg0N3lSRWZKNWJSc0lVcEpadjUwRlNsSkpubVlVcEpYekVoTG1KYnBGQjZTUjBTUGgxYjZPRHIrMkhaUEtXYUFIUWVDeVBuUTFLVHVKbDJyWW5lQytXVkNCWUtjSmsxUnVXdUpsOXRod2RVVnhQQUNJS1Qrc0hZa0M0bGI2dzN2USszVDhLRHNhNlUxRVJZYkNzdGRmRGhoN0I0c1ZKTkFIcjNoc3N2aDVTVXVJOXR5K1RDS3pYRVFzQlZlMTFOVnJPV2wxVlhFd0FFSGZranJUaXJOcnVVK0NROHFKU1M2bEhsaHpva2ZEbzIyY3ZRK3czVlJOVHpYMHYyK2FFSmQ5eE11OVpFYVRxTGhPRHUybEpOM0Q0NHJ4M01IYTVVRTVzR2R3eUdxd0liM3dTVkV0TTN2cEhNaXdlbHBDYkNZbHRDZ3JHNDhzd3pRZFR6T2svMzdxRUpkOXpITmhmcGkwRGNIYXFhaUFpbkhlRmRUYnhrMHBkK1RLcjNxb25BUWxjdXB4M0RzV0N0TmFWRUl1Y3BwYVJtNm5sMlYvZFVxNXIwdUtyK3FpWnQvZ0Nqd2hMdXVKbDJyWW1ONDRYWHZZOEZ0YW1hSENxQjNzM3F0Mm9TVkVvdTZBRHVzbHBTU295TmJ4NzArTGt2WHBTU21xaFdOUms0c1A2cUpwMDZHUTUzUmNJZDk3R3RpeGp2M2NhK0JhR3FTWXJKcW9tSEF0TEpydGVxU1ZBcGFjRkEvSGhOVlVxU2FCYjRNR1h4Q2VTRFR2ejNLYVdrWnVwNTJTRjZrRkltQUxjRGQrTXRkdkQ5dy9EREkvVkxOZWwySll5WUM4NE1IZmczOEE4aHhKRzZQcTNhcERaVUU0dUEwN05nMWpBajhmeHhOOXl6MlBUcWJsUWhnSDhNTkJ4dW13Vm0vd0FmYlRhOXM0dGY2anp5ODBIdVk3cW9OKzkyV0d6emVCeDgraWw4OWxuOVVrMU9QeDNHajRla3BIb2IyMnBITmRISW9CTjl1QTROR3psc1lCWFAxelBWUk5DRjhiUmdNQmFzck9QL3NZZWxwblIyY2RHRUZMS1E0QWY5a1NJTzNqZFVUSzgzc2Uxa3FLY2xoK2hEQ0ZFS1BJYlIxY1RIR1ZQcmwycVNmVDZjOXhnNE15UkdGV2hLZmJzcGdhR2FTTW05UUtGWlkvaWxrV2pmOUluUjFlVE0xdkQ0OFBxemdVNVFLYm0wbTFGMG5mVWR2TE9wRmhKdXlYdzlnVWZyVThJTmxXS2J3K0ZqeElqNnBacDA3dzVqeDBKU1VyMk9iUzdTRi9tUjkwb29ORTgxMGNsbEF6L3hGSDQ4TktWN1FEVXhyVE5yVktGaHBTdVgwNGFoYUdpczVWVjI4WjBwQ1hkUUtaSGdGOGo1VmhJZVZRbjNzYWtuR1Yxc0VESWQrNjk2cFpxRUt5V2ZVZyttWFd0aTQzamg5YVF6SDVnb0pVVm1qclV1SjF3MW1YcEcvS3NtRG92Umh6dFVLZm4wTjVNSGxmZ1FUQ3UyTVczMVgrdGZzZ1dWWWx0OVVrM0NsWko2SGR1NmlQSGVKTkxuQzVnb0VFVkIxU1RTaVRkQVB0dkNWSk51WEJIM3FvbUdqZmFNQ1ZOSzlyTE1sTEhDbFJJeExRbmJ0Rjdpci9VeXRwMG85YVRVRUZ0SUtST0IyNmdQcWtsVnBlUTJJV0pyUno2ejZMMUFYaTBFVDV1NWdVNm9hcEpnaFI5MnhhOXFFbFJLL3RqSjZPQlNxMHJKRGVKdVUwZUpFY0ppVzd5ckpsV1ZFaFhiQWl5VEM2NFdpS2NGSXRITllZNndBM05WRXpzNXJJOWoxY1JRU2xweUJob1dVNVdTWU1JZFZFcjZpUnRVYkRzQjRyek1FSnNFcWtMeHI1cFVyNVNvbTFLQTBvYThocEdnbUxZb0pWUTFLZkxHcjJvU3FwUkE3U2tsT2p3cU5HYWJPa29NRVJiYjRsazFxVjRwVWJFdGdJdUdyNGxBYkV1Z0FTbGttcXFhK0hESHJXb1NxcFFBSmlzbGpYSFJKS0NVOEtoQVU3SHRCSW16TEM1K2lIdlZSQ2tseDJUamVPRjFwL004OERkTWRMekJVRTBlK2k1Y05XbmtOSFBFMnNObEMxZEtubDVlZTBwSmlaVlpLK084UzhtSkV2ZXFpVkpLam9teGdVNTZJTFpwaFU0YW1hcWFyT00vWWFwSkFnMGlQazVkWUNVaFRDbjVoZmRNVTBwY05DT1paZ2kwZ0ZKaW5hVzZsSnc0Y1ZaZWlEOEMwN0ZUZ2FsNGkrMXhvWm9vcGVTRTZiVlFqdFhnWmJOVms0RXRETlhFYm9HZjlzRFVMMk5iTlJFWUh5Qkd0NjlRU2o3Y0RGNlRLOXdJcHEyOFhqeGs2aWd4VGxoczgzanNjYUdhS0tYa2hGa3VGNDRGWGpaYk5XbEVGL3B3SFFJcnVXemlaNTZKY2RWRTBJMHJ5R0pBaUZLeUJKM0lCMndYelVnSktDVUNNYTJ2dUY3RnRwTWtUa29MOFV1Z0t2UUlzQUM3eXgvenFrbTRVdklCYXRyMXVOQUU3MU1McXNuM3UrQ1dUNkc0REFhMWpHM1ZKS2lVWE56WnNCY2VDaWdsWmlmY09qenFMdU1wVTBlSkE4SmltOFBoajNuVkpGd3BVYkh0T0JHSTk4TlZrOGhYdkNVNk9heGpHZlB4VTBvVHVzUzBhaEpVU2xveEJJRmdMZjhKS0NWbUpOeE5TUXBSU2hJcFU3SHRGSWpSNkZiL2tGS21Bbk9BUCtNK1l1ZnpXMkh0SzZESFVCbXl6UjlnelBQUW9KVU9mQWxjSjRUWVZkZW5GU3QwWGlUdGlmbU1CUmFDZVV2eE5RSERUb09iQjBCR0lueTVEWjVZQ3JrbFpvMFllVncydUtZWFhOclYySTN6K1ovaHpRMG1POXdTSHhyM0ZsbVkvK3Uxd2xRZEtKNElpMjBsSlhiZWZCT1dMZ1Zkcit0VE8zNDZkWUkvL3hrYU5sU3g3U1RZSUJmWjNlU1BsYkFROUdRM2h5bGdONUpJWHdPQzV2U2hNMk94azhKK1ZyS0p0eWtsZGhwdldFbWdIYU5vdzFBa2ZqYnpFVHY0MnFRKzNNMUlva2xBS2RIdVRjSXl2Nk80VnNXMlUwQWwzVEdFbE5JSlRDRk1OWGs0TmhMdmNLWGtWZUJXSWNTaHVqNnRXS1RYUWpsV0NQNXQ5Z1k2L1RKaDlybXhwNXFFS2lVMmkxSGgvbVNMK1lzbWxWSnk4b1RGdHFCcTh1bW5zWkY0aHlzbEtyYWRBc3Zsd3JFQzhXL0FaVzVYazQ3MFpXS0lhdktzS2R1alI1NVFwY1RLT3Y3REhuNHlMZUZXU2tua2lWRkhvWDRpaENpaHNtclM3Y3JvVjAxYW54T3FsSHdJM0s1dVNpZVBKbmhmNmt6R1pOVms2WjV3MVdUQitVWUZPWnF4YVhEZldSVkt5U1BmdzN1LzFFckNQVU1wSlNkUFdHd0xxaWFubng3OXFrbUhEcUZLaVlwdHA0aEF2Qy9SSnhPbW1sZ2lPb2JSMVdSam1Hb3lnRnV3RXQyYkZHaFk2Y0ZWNVVySk9sNWpGOStia0hDTFNrcUptS0dVa3NnUjVkbWFvaktCbTlNMGpIYUNYb2JQZ1Q0VG9yZXJTWWNMNGNJWGdsMUszZ1ArSm9USXFldlRpbVZXVGhCbG5vTzhTaTEwTlZsMUFCNzRCdllYUXVkR01PMU1hR0phZmYzVVNMTEQ1Tk5oZURzbzlNQzhwY2FpU1ZNSmRDbHhsL0g0eGtuQzFNMk00cDJ3Mk9ad2VCazN6bkM4bzdXclNZOGVjTlZWd1M0bEtyWkZnTDVpUXRsMkRnWmltMWJvcENHcHREU2xxOGtodHJDR2wzRnptQWEwb2p0L0lZRzBpSThUQ2F3azBwRkx5S1FmWmJqWnlOdnNZWWtwWXlYUmpDU2FsbmNwU2FUczhTNWlrb3B0RVNMS3l3aUttZ2hYVFlyc2ZQY2cvUEFveUNoYStWK2hsRWpnRmRTMGE4U3BUZFhra1hQQnJzR1NQWERubDZaWGowOElwWlRFRDJHeHJiVFV6aWVmd09lZlI1ZHFVcUdVcU5obUVyV3BtdlJoQWhwV2N0bklTcDQxUmRjNEZicnhKNldVeEFsUldrSlFISXVRNmRoWHNDZjVHWEkzZFB0VDlLZ21yYzZDYzJjSEUrNy9vYVpkVFNHb21raklOV3VNb0dveThiOVE0b01ocmVEcDBkSFQxY1Ntd2QxblZpZ2w5MzlkSzBwSnFWSkt6Q0VzdGlVaytCazVFdnIzang3VkpEc2JMcmtrbUhDcjJHWVNJYXBKcnRtcXlSSWV4NCtISm5RTHFDYlIwZFZFWUtVN1Y1WXJKYXY1ZDIwb0phVktLVEdQS01uUUZDZEQ0T2IwRDJBKzlpUXZJK1pHaDJxU1BSb3VmQkdTbXdXblhhOVIwNjdtRUZSTkJFekNaTlZrVTE2RmF0S3RDZHcvdE81Vmt5UzdzYlg3Nk93S3BlVHpyU1lQS3ZIcGNJOVNTc3dqTExZbEpIZ1pQejQ2VkpOdTNlRHFxeUUxVmNVMmt3bFJUU2FaclpvY1pXZTVhcEpHRzNyeDF6cFhUYXdrMElWeFpER3dYQ25aeHdwVHhncFhTcmhIS1NYbUVTV2xBOFdwRUZXcVNkZkxZTVE4Y0RWUzA2NjFUTStGOGtJTlhrVFFRSmowdHgycW1qZ3N4aGJ5ZGFXYUNJdyszQmQwcUIybFJJSVU0TkhobmxVVHhCeHpSbEdFRWxXcVNiOStjT21sa0p5c1lsc3RzMXd1dkZEQWl5QWFsSEpVSEdGYnhOc0pocXNtTm5MWlVLZXFTVmN1b3dXRFRWWktCTWxra2tRVEtjRWo0SjYrWW9LS2JTYWlLdDF4UU5Tb0pxM09ndk1lRHliY2F0cTFsckVJUHBhUzJ3RFQzdk5RMWFUSVczZXFTVkFwR2R2RitMcFdsQktKVjVmTTl2aDR4c1JSRkNGRWpXcVNuUTNqeGdVVGJoWGJhaG1CK0ZnaWJ3TU9PVWdobVN4VFZSTWY3anBUVFlKS1NXdk9CakJaS1dtQ2t3eEFlZ1Z5ZGlJK0ZkdE1SaVhkY1VLZHF5WktLYWx6Z3FxSjFQbTdsSmc2TmJncEQ2WXREbGROTWszYnJpZWNWRWU0VXZMWWorWXJKVkxpazRMcEpUWWVVMHBKN1ZMbnFvbFNTdXFjb0dvaTBmOHVvTWhzMVdRVkw0U3BKa1ppYWo0MlhHRkt5UWJlTUYwcDBkQjhJS1luWVh0TUtTWG1vL1NTT0tOT1ZCT2xsRVFkUFJiSTRSYU4xNEhVMmxKTmx1K0YyejQzdDlvc2dMdUh3SWpzQ3FYazR5M21iZTB1UVNMeFNyaDkxVVNoRmhiVklYV2ltaWlsSk9yNFNTNFlia0Y3SFVnMVZKUHRTQ0liQUNxckpubjh3Z29XbUs2YWRPZEtNams5UkNsWmFzTFc3aFZLQ1VndmNIdGZNVkhGdGxwQ1ZicmpqRnBYVFpSU0VwV3NPY2ovZEowN2tCdzJhNHpLcXNtQUZ1YXFKa0dsNU1KT3h0ZEJwY1NzaEJzQWlWY0tadnNMZWNIRVVSVEhRYTJySmtvcGlVcEtPUGcvSGYwT2lUenNJTVgwcmlZKzNEU21zNm1xU1ZBcGFja1pRS2hTRXZtRU80bG01VW9KaU5tSEtGU3hyUlpSbGU0NFJVcVpDdHdQM0lEN3NKM0Y5OERQejBWMnkvanMwVER5S1Vocm93UHZBemNKSVhaSGJnREZxZEI1a2JRN2puQ3gwSGxPQ0pMTUhHdGdGdHcyR0Zxa3dQZTdZTTZQc0RlQ3ZWUlNIWEJEWDdpd0l4UjY0ZW5seHNZM1BoT0xuQUdsWkZxSmxYLytlcTB3dFRPTTR2Z0ppMjNGeFhiZWZ4KysreTZ5RmU5dTNlQ3l5eUFqUThXMktHU0RYR1F2NGNqRkF2MDVpVXdxNVlncGZid0JHdEdGcmx5S2swYmtzSTROTEtLRXZJZ2QzNGFMRG95aEpXZmd3ODB2dk1kdWxrUzhlZytRUkhOY05BNHFKZE9Tc1A2em83aFd4YlphUkNYZGNVeGdPbllxaG1waVkvRTlzR3grWkZTVGpoZkIrYzhvcFNRRzZMRkFEcmRxdkNZaHpVelZwRmN6bUR2Q3FFZ3Yzd3UzZnc2bEVialVLaXNsRDN4ak9OeG1LaVVDUExya0RxV1VSQ2Roc2EyMDFNYjc3OFBYWDBjbThlN1pFNjY4VWlrbE1VQkFOWGtOU0hOelJCeGx1eWxkVGRMSnBqK1RFRmpKNHhkV3NoQS8zb2djUDFRcFdjUEw3R081Q1JWdVNDWXJwRXVKdkVNcEpYV0Qwa3ZpbU1CMDdNUEF2N0FubFRGMEJ2Uys5dFFYVjdZYkFTUExIZTRQZ2R2VVRTbDZXWE9RLy9ra041bXRtcXpZQnhQK0MwZEtEZFhrcFl1ZzRTbk94anB0OFBBZkRLWEVwOE05aTQwS3Q5bEtDWUlaU2ltSlhzSmlXMEpDR1dQR3dPREJwNzY0c2tzWG84SnRKTndxdGtVNWhtb2liNUxJd3dubHFrbGttd2RJZEE3eEt6OHloektLYUV4bkJqTVZCeW1uZEZ3TER2cHdQUzA1QTRtZlZmeUxQU3d4WFNrUmlCbEtLYWs3Vk5JZDV3UnVUbmNCeitKSUtXUFlROUQ3dXBOUHZMTkh3NmluSVNVcnVKSi9raERDdE4wUUZSRmd1dkNWSFdDUjFMalI3SzRtRzNOaDVyZXdwd0RhcGhzTzlzbDJOVWwxd09UK2NIWnJ5SGZERTB2aHErMlJQZC9LQkx1VXVNdDRhdTN0b3RqYzBSU25RbGhzUzB3czQ2S0xZTWlRazArOHUzV0RLNjZBdERRVjIyS0VvV0s2YndjSEZvRjJvMEFVSlpKT0NpMHdZMExQMkVEbkZZckpKWVZNdW5QbFNYYzFzZUdpRXhmVGxGNTRLV0lqYjdHZlZSRStZNE5rbXVHaVNYbVhra1RLbmhvdWJsZXhyWTVRZWtrOVFVcnBBaDRBYmp4cDFTUmNLWGtMdUVGVmdXS0wybEpOK21YQzdIUEJiams1MVVRcEpZcmpKU3kybmF4cUVxNlVxTmdXZzRTcUpoNEtSRDViVGR0QXB5OFRUMGsxcVMybEpJVVd1R2lzbEpJb1FsVzY2d2xDaUdMZ1BpcXJKdUk0VjMySEt5V2ZBTGVvbTFMc1VhNmF3QUd6eGdoMk5ibnEzWERWcEpIeitGN3ZxcVNVVFAyaUZwUVNLRlpLU1d3U0Z0dE9SalVKVjBwVWJJdFJncW9KY01CT3NtbXFTUzRiK1k2SEtxa21xY2YxZWdzSllVckpTcDQxWFNrUlVLeVVrdWhCVmJyckdWTEtOSXlxMFBXNEQ5djQ4azVZOWEvZnIzaFhkQ2tKZW82VGhSQTdhdWVNRlJGbnVyUjJhOHk1Tm8zWGhUaEZNZkVZbk5FUy9qSEk2R3F5ZEEvTStoYjIvWTdna3VxQW13WVlHOThVZUdIaGNuaG5reGs5Q1NxUUVoK0NHM1BTZUhuUGVPRTJjU2lGaVlURnR1SmlHKysrQ3ovODhQc1Y3NG91SlNxMnhRRmZ5ZW5XSkJxZkM5cnJJRk5LS2VBSTJ6QWpnalNtRzEwWWo0dkc1TEtSdGJ5SyszYzJBN2Job2pPWEJEYStLZVpYUG1BbjM1bHliaWxra1VnR3dsQktibXhLMnNzdHhIZ1YyNklBbFhUWFE4S21ZejJGTnY1M0o2eFlXSDNpSGE2VXZBdE1FRUpFcmwrU29zN291VUFPdG1oOFVKdXF5ZEk5Y01jWDFWZXRnMHJKeUd5d1dvd0UvZFBmek50c3Axd3BFVXhhZGIxUVZhQTRvSXBxOHU2NzhNMDNJS3RKYk1LVkVoWGI0b2psY3NGZ2dmWUI1YXJKTnRNMjBBbXFKcmxzWkNYUDFMaUJqcUdVREVERHdscGVaUy9MVE5uYVBZV3NjcVhFZ3BqVVcxeXZZbHNVb2ZTU2VrallkS3dqdVl4elprS1BxNnVxSmxXVmtzbnFwaFEvckY3TTB0cFVUUTY1WVhCTGVQRTA3Z3dzQUFBVHYwbEVRVlRDcWwxTlFwVVNiMEFwZWY5WGMzZTNKS0NVNU50NHpkUlJGTFZHRmRYa3dndGgwS0NxcWtsVnBVVEZ0amhpTzR1WGhxc21MVTFWVGJ3VTBJU3VER1lLOWtxVGg2RktpVTRaSzNtVzNmeGdTc0tkVFBNd3BlUW9OaFhib2d5VmROZFRoQkNGQkZmK0p6UW80OXlIb2RjMUZZbDNSWmVTNExUckpDSEUzcm83WTBYRWVWUDQxeHpnOVRJLzEwcEpnWmxEYlQ4QzA3OHl1cHAweUlEN3pvYVdBUTJ5WWFLaG9KemQybkRBNS93SVg1czh3UzhsUHVDMmd3MTRZc2RmUmFtNW95bHFrN0RZNW5TV2NmSEY0WTUzUlpjU0ZkdmlsUEhpVFg4eEIxNlgrSzhGQ2hKSkk1VldtREdoVjhSK1Z2TnZpc2tsbFJiMDVHcGNOQUhBVGdwZEdWL2VwV1FEaXpqQTZvaWZBMEFLbWJob0RBaWZEcmMxb2NFVFE4VmZWV3lMTXBSZVVzOEpUTWZPQkNiaEtiU3grQzRvMkFQblB3dXVSbUJNdTE2dnFrRHhUYzhGY3JDbThSN1EwQ3pWUkJQUVAwUTFXYkVQYnZzYzdoZ0V3OXVCdzJwMEtmbDRDNVNadE5Pa0JJbWtWR3JjcUpTUytDWXN0Z1ZWa3lOSGdrb0pxTmhXTHdpb0p1OEJEYzFTVFVEUWlFN2xxc2toZm1VRkMraktaVFNuUHhac3JPRmw5dktUS1lzbUs1UVNXV3BCdTFFcEpkR0xTcm9WU0NsVGdObkFOWUF0NUtGUGdmOVRWYUI2d0RocDZUV01pelI0Q2tGVE00ZHFsdzd6UmtJalYwVUFLdkxDakc5Z3NkbDl1S0VJdVBld25RV3F3aDMvcU5pbVdDVEhXZG93N0NJQlQwbG82aWFmUXZhWW9IZEFNcG1jem1RU1NDVVkzWHk0V2MxTEhEQ2hEN2RBSTRsbXdhM2RpM1M0dHdqN0FsWGhqbDZVWHFKQUNGR0FNUjM3SEpSSG9vOHdldFdxbTFKOTRFM2hYM1dBOTN5UzY4emVRT2UzdzNELzE3RGppUEYxWGduTVdWSTdHOThBdDZtRXUvNmdZcHRpdkhqVFg4U0I5d1R5T2dGRlpxb21oZXhsTmYrbUtMQk14c05SVTVXU1pLUENUVkFweVZBSmQ5U2pLdDJLY3FTVWljQjFRQVl3UndoeHRJNVBTVkVIOUZ3Z3o3Wm92RzFtVnhOTlFNY00rTC9lOFBaRytHbXYwWlBiREVJMnZybHgxVVR4TDNOR1VVUXpLcllwQUpiTEJXZUQ5cll3c2FzSkNGSnBTWHZPWnlmZmtNc21VOFlJN1ZJQzhzWitZcUtLYlRHQVNyb1ZDa1U0aTZTbHgySEdXZ1dQQVZsMWZUb1I0Q2lTbVFkTCtPZWVXMVVmYm9XaXZySklMckswNXZCWWdYZ01aSmFacW9sWmhDb2xBdTBveUpsZVN2NDVTTnlxWWxzTW9KSnVoVUpSbGVuUzJxTUp3eXlDdDRRZ3FhNVA1eFR3UzUwYmN0eThxaEp1aFVMeGxaeHVUYUhKTUlsNFMwS1Nod0x5MlFZUjNqTGVMRkpvaVpPR2dPYlgwRy93NEg1VkpkeXhnMHE2RlFwRmpkU0dhbUlHUWFWRTZ0ejg4dzNpbWJvK0g0VkNFVjJFcWlaZWlzVmhOaU9qT3ZFMnRCVW5HVktDUjBPL3VZKzRRY1cyR0VNdHBGUW9GRFd5ZWpIZitlRmFKRHZyK2x4T0NNa1JYWExINFlPOFZOZW5vbEFvb28vdExQNU93TFVnZDlwd2trb3J0TEFHTjlHRFFDT1pUQkpKQitRUmdieWpnSU1xdHNVZ01WTzVVaWdVZFVSQU5iRnF2QWtrMS9YcEhBZEtLVkVvRk1ja3FKcm9hRytDbmx5aG1zaTZQclV3bEZJU1A2aWtXNkZRSEJkZEY4cStEc0ZuMGFxYWxIY3AwYmwrMVEzaWxibytINFZDRVJ2OEpCZjIxUkNmR2FwSmtUak1saWhSVFFRcHRNQkZvMENYRXYzNmZ1SUdGZHRpR0tXWEtCU0s0Mkw5UkZaR3RXb1NVRW8wamRmcitsUVVDa1hzMEorSkt5dFVFeGNOYUZQbnFvbEFJNFdzUUlYYlVFb0Vtb3B0TVk1S3VoVUt4WEVpNU9yOWZPaVhUQVFLNi9wc0t1RkhNaVczaE9kWFRoQ3gwLzlMb1ZEVU9VSWdDOW4vb1VCT0JGSG9JSlZVV2xLWEUzckpaT0lrQTlEOEFqbkZTOG56ZmNVRUZkdGluS2liSWxZb0ZORlAxNFd5cjEzd0NkQ3dMbFVUQ1ZKSVNuWEpCS1dVS0JTS1UrVW51YkN2QmZFSjBMQnVWSk5RcFVTV2dweWdsSkw0UVNYZDlZRGJEaHh3K2ZQelR4TitMYUl6RzM0cHBjUEc5dGtkTzBaYjFWTmhPbEwwWHNod1lJRVF0SzZ6czVEazY0STdMUENTcW5BckZJcFQ1ZiszZDIvQmRwYUZHY2VmZCsxa0oyQkR5akVKNEpSNklRMVl0UkYweHFtZHh0WmFwMU43bWpEV0thTUlEQ0VpUkVlZzNPMnJnbnFoUThjV25la0ZUbFJnajRnNkxRT0ROSjFpTzFVT2lZR0VnWUpZZ1p5UVF6Z2tlKysxdnJjWFNTU2djc3I2OWw1N3JkOXZKbmZoM2UvVm1vZHYvL090V2xOK2xHcysyRW4rdVNhblRPV1o3TW5QMHN0MDZ6KzdaQ3hMY21LT3pIRXBLVThsNWJJazEzckNQVHdXelBVRmFGLzM2YWMvbENaZnI2VVo3K2U1cFdSbXF1bWNsK1JyL1R5WCthRFV1M2ZVMjk2eExHc1hsRGw3cTBrdk5aYy92U2diSGpuSDRBWU9YeW1wLzE1MzNIWlVscTJ0NlV3dXl0SWxSNlhrcVR5VXR0OXFzajhwMmYrV2twTG04ajFadEdGMU9jZG4yeEF4dWtkQTdUWW5MQ2hsZk5uaVJWbFkrdlBMalY2dDJiNXZhbUd2MTV6UWx3T1pmeVpLZDNOeXk5dXVxZStmemRSRVVnSzBhWFdaNkNhNTVYL3FOZThmUzdsNWNaWWVlMnplMm1KcTh2S2twTG5nWFpLU29lUWZVbzZRQmFWa1lhZlRsejhMU2llbFR3T2UrZTNldGJrck5XZVg1TUZaK1lFMXUzc2xGM3RMQ2RDbWQyZnRYVTNxMlRWNThPQmJUY2JTMTE4WXAyVHMwTGVVN0M0cEYzdEx5ZkF5dW9IRFZPcmRPM0xiVEpNTGEvSjh5eitzMXpTNTdPbnhiTkJ3QTIwcUpmWDU3TGl0aytiQ2t2TDhvaXpOVVgxK3E4bWhieWxKbXN1ZXpmZ0dEZmZ3a3BjQWgyK2lkSCtjM1A3T0w5ZlZuYkY4SnlYTCs1bWExS1NtWmsrU0N6YXRLOWYzNjF5QVYzSWdOYm45aC9YTHEwdkd2ck00UzVjZmw1WGx5VHlRSnQwM2ZHNUpKMHR6U283STBiV203dW1rWHZDdXNzNW4yNUR6cEJ2b20wM3JjbWRUY242U2gvcDZjTTN1cHVTenBlVEd2cDRMOEJxY21YVjNscFR6a3p5ME1FZGthWDdyRGFjbSs5OVNjbElXNXpkeklDbjViRTN4MlRZQ2pHNmdmMHFwbTdibmxsNDNuNnpKYzMwNlZWSUN6S2xTU24wMjIyOUp1cDhzeVhPSGs1cThtSlFVU2NtSWtaY0EvYlgvclNhM25uNU5mYytpNUxZM21wb2NTRXFlN1NYbmJGN25LUkF3dHc2a0pyZmVYYTk1VDVMYlhtOXE4cktrNU5tYWVzNlpaWjNQdGhIaVNUZlFpdnZXbHEySG1abzhVWlBMTisvSVRmMjhGOERoV0ZYV2JqMDBOWGt0YnpYWi81YVNOeDlJU3ZKRWsxeCtabmI0YkJzeFJqZlFtc05JVFhxMTVvcmRMK1RhVEpUWi9BNW1nRmQxYUdveW5pV3ZtcG9zeVVrNUlzY2tLYjFlNmhXOXZIQnRLUk0rMjBhTXZBUm96eUdweWVLU1cycHkwaXVsSm5YL1Y3NDkwNnM1ZC9OYVNRa3dtQTVOVFVyS0xZdXo5S1JqOHp2bHFUejRrdFRrMEtRa3lUTk42cm52S1d0OXRvMG9UN3FCMXQyM3RteHRhajZlVjA5Tm5taVM5WklTWUQ1WVZkWnU3YVIrUE1sRDR6a3lTM05LeHJJb1NkTEpncGNrSlVuV1MwcEdtOUVOeklwN2pzbkdrcGVtSmpWSnJTLytuVnB6eFhOVHVVNVNBc3dYdjVkak5pWTU4RmFUbzM2Um1oeE1Ta3BLYXVvVlN6TjFuYVJrdE1sTGdObHhWdW5kbGR6NnUxK3A3MTFZYzNOS1RpeEpTVWxTczZlcCtjUTlGNVp2emZVMUFWNlBVczdxSmJuMXp2cVY5NWJrNXNVNTZzUVZXWFVnbzZ0N2FwcFBuRmt1OU5tR0o5M0E3TnB5UWRuU0pPY2t1VDlKVXJPakp1dnYyWmx2eiszTkFONjRNOG9GVytxaG4yMnBPNXBrL1JuWjZiT05KRVkzTUFjMmZUKzNOOTE4ck5aOHI1ZWNXMG8yU0VxQStlNG4rZjd0VGJvZks2bmZxOG01blpRTmtoSU9rcGNBczIreTlEWk41a2RKUGp6WFZ3SG9sN1BLWkMrWjlObkdyMlIwQTMyMVprMGR5MXNlL28zazZENmYvRlIySC9HVzV6ZE9sRmYvNmpjQUdEQkdOOUJYQzM5NysxK1V6cEhmVEtaZitTdmFYcmNqcDFmczNYVnVrZzM5UFJjQTJtZDBBMzFWTzJWNWFobFBrdkxydjZEdDlaMlpKQ25qcFpQbC9Ua1JBR2FYZjBnSkFBQXRNN29CQUtCbFJqY0FBTFRNNkFZQWdKWVozUUFBMERLakd3QUFXbVowQXdCQXk0eHVBQUJvbWRFTkFBQXRNN29CQUtCbFJqY0FBTFRNNkFZQWdKWVozUUFBMERLakd3QUFXbVowQXdCQXk0eHVBQUJvbWRFTkFBQXRNN29CQUtCbFJqY0FBTFRNNkFZQWdKWVozUUFBMERLakd3QUFXbVowQXdCQXk0eHVBQUJvbWRFTkFBQXRNN29CQUtCbFJqY0FBTFRNNkFZQWdKWVozUUFBMERLakd3QUFXbVowQXdCQXk0eHVBQUJvbWRFTkFBQXRNN29CQUtCbFJqY0FBTFRNNkFZQWdKWVozUUFBMERLakd3QUFXbVowQXdCQXk0eHVBQUJvbWRFTkFBQXRNN29CQUtCbEMrYjZBcnpVWmZmZnYyUzYyNnhQY2t6ZkRpMmR0eWUxYjhlOVJLZCtlUDI5VzAvcTEzRk5LVS9YcWIzLzlJK3JWdTN1MTVrQUFIUE42QjR3THlSTEZwUnlZWklWL1R1MVpxeFQrdnByalZLU0JhV2tXOHY3VXZLK3ZwMmIvTHg1MDV1dVQySjBBd0JEdytnZU1NZWRldXFPcDdadCszUnB5dFVMTytXRTVZdkdNOTdwcEpReTExZDdpYkZTY3ZJUml3LzduRnByWnBvbU82ZW1NMVhya3pYbDBwMXZmZXVEZmJnaUFNREEwSFFQbUlsU21yMHZ2SEJqT3AzUHpqVE4wN3VuWnpMVE5ITjlyZFowYTgzdTZabE0xZnBNYXIxODMybW5icGdzcFRmWDl3SUE2Q2RQdWdmUVY4ODRZeWExYnJoazI3YWY3dTMxYm5wOHFoNTk4dUpGV2RBWnJ2OUg2alpOSHQ4M2xabGFuMmxLL2VqVnA2MjhPYVcwRko4REFNeWQ0VnB4dzZTVWV2VEtsWGVra3d1N1RkMzEyTDZwVFBWNnFYWCtiOUphYTZaN3ZXemZQN2lmYkZJK3ZYM2x5bHNNYmdCZ1dCbmRBMnhZVXhOSkNRQXdhdVFsQTI3WVVoTkpDUUF3aXVibmNoczFRNUNhU0VvQWdGRm1kTThURTZVMG0zZnUvRlpOMXMzVSt1U3VxZWxNejZQVXBGdHJkazNQWkxyV3AxSnowYjY5ejBsS0FJQ1JJUytaUnphdVh0M2RXT3VObDJ6YnRudGZVMi9hUGpVOUwxS1RseVVsZnljcEFRQkd6V0N2Tlg1WktmWG9HMjY0bzlhY08xUHI0NC90bThxK0FVMU5hcTJaNnZVT0R1N2ROVm0zL2Q1N0pTVUF3TWd4dXVlaGlZbUo1c2RQN1B4ZWFpNmVxZlhKM1FPYW1oeDhTOG5NL3FUa2tyMTduNStjUE9zc1NRa0FNSExrSmZQVW9LY21oeVFsZXlRbEFNQ29HNHlGeGhzemdLbkpMeVVsVGYyTXBBUUFHSFZHOXp3M2FLbkpMeVVsVXk5OFRWSUNBSXc2ZWNrUTJMaDZkWGRqOHEyTHQyMTdaS3JYM1ByNHZxbGozbnpFNGxsUFRicE5rMGYzN2tzMzJkUHA1SysrdEhMbGY4enFCUUFBQnBRbjNVUGttT3V2djZlcE9hK2J6R3BxY21oUzBrdDJwNm1mZVhUTGxqdGEvOEVBQVBPRTBUMUVKaVltbXUxdlcvbmRrdWE4bVZxZm1LMHYwSmxwbXV5YW5zNTAwenhaVTg0NyttMHJyNVdVQUFDOHFNejFCV2pIeGR1MnZhdlRxN2VPbGRKcWF0SnRtdnpzeGFUa3cxK1VsTXdyYXk3ZHRYeDhyUGVqbEhKeVh3OCsrQnVXMHArUG1ENGZkNmpIYXJleitodGZPT0hCdnA4TUFJZndwSHRJdFoyYVNFcUd3OEt4OGFtYVBKeWFVZnpOUkZOcitjbk1lT2VGdWI0SUFNUFBrKzRodHFiV3NaTzJidjJUcFBPMThWS09XN1pvUEl2R3h2cHk5blN2bDUzVDA1bnFOVS9XMGpubjZOTk8vYmVKVXJwOU9aelpWTlpjdXVzZDR3dnF2eVIxMVZ4ZlpsYlZiSnZ1ZFQ0NitZWGpOeWRlYVFsQXU0enVFZER2MUVSU01ueldYUEhzOFF2cmMzZVhmbWNtQTZyV1BQNWNwNno2N2o4czJ6blhkd0ZnTk1oTFJzRFYxMTkvVDlNWk83dVgvTitqKzZheXQvdkdVcE5hYS9ZZFNFcTZ5WTZTc2s1U01od21yMXl5ZTZaYi9xRFcvR0RJVTVPbTF2eWcxeXo0WTRNYmdObmtTZmVJNkVkcUlpa1plc09mbWtoS0FKZ2pSdmVJV1gvZkErK3M2ZjNyV0NrclRsNDBYaFoyT2ltdjhrcUlXdXYrTDc2Wm1xNjlXcDlvMHZ6MTFhZWY3Z24za0JyVzFFUlNBc0Jja3BlTW1DOU5mdVBIdFhUT2IycjkyZU5UMDluWGExNHhOYW0xWnFwcHNuMXFPdDFhZHlibDA5dnZ1KysvWi9IS3pMTEpLNWZzbnNuWTZwcmNtYVQ5RjcyM3I2bkpuVE0xZjJwd0F6QlhQT2tlUWE4bk5aR1VqS3poU1Uwa0pRQU1BS043aEwxU2FpSXBJWm4vcVlta0JJQkJJUzhaWWI4dU5aR1VjTkE4VGswa0pRQU1GRSs2Ujl4RXJaMmZiN24vZloyeFRJNlhjdnl5UmVQcEpOa3hOWjNwL1UrNFA3TDl0Tk0yVHBZeXpLK1I0eFhWOHBFcmRyNjdrM3kxSkcrZjY5dThGclhtd2FiazdPdXVYUFpEU1FrQWc4RG9Ka215ZnZQV1ZSa3IzKzEweW9rbFNiZldKenJwL00wWFR6LzFQK2Y2Ymd5RytaS2FTRW9BR0VUeUVwSWtYL3IyRFp0cXJlZjBtdWJoWG0wZUxTbnJIcjF2ODMvTjliMFlIUE1nTlpHVUFEQ3dQT25tRjliY2NNUFlpU3RYbmw0Nml6cWJkajEyNzhiVnE3MmxoSmNaM05SRVVnTEFJRE82Z2RmdEwvOSsreWx2U3VlT2xIclNYTjhsU1dyTjluMHB2My9qVmNzZW51dTdBTUN2SWk4QlhyZWJybHJ4eUhUS0h3NUFhbkl3S2ZtZ3dRM0FJRE82Z1RkazhxcmpIMnFTaTJweTcxemRvZFk4MUNRWFRYNXUyWnpkQVFCZUMza0pjRmptS2pXUmxBQXduM2pTRFJ5V202NWE4Y2gwMC9taldyTWxzNUNhSFBqK3BpMU5lbjltY0FNd1h4amR3R0diL1B4eER6UWw1ODlTYXZLL1RjbjUxMTExNHFaWitGa0EwQmZ5RXFCdjJrNU5KQ1VBekZlZWRBTjkwMVpxSWlrQllMNHp1b0crbXZ6OGNROTBhM05ScmJtL2o4ZitwRnViaTY1YmZPTG1QcDRKQUxOR1hnSzBvbCtwaWFRRWdHSGdTVGZRaXNOTlRTUWxBQXdUb3h0b3pXR21KcElTQUlhR3ZBUm9XUzFycnRpeGNtRXR0NVdTRmEvcHY2alpPVlB6Z2YzZk5GbHEyemNFZ0xaNTBnMjByTlRKSzFkc25XbkdWcjlhYW5KSVV2S2h5Yzh0MzJKd0F6QXNqRzVnVnJ6RzFFUlNBc0JRa3BjQXMralhweWFTRWdDR21TZmR3Q3phbjVyVXV2QUR0ZFlIa2pSMXZ3ZDZXZkRua2hJQWhwWFJEY3k2YjM3dW1LMjlkRDZWV2g5TTh0TmVPcCs2ZnZHeGQ4MzF2UUFBWU1qVThyZVhQTHhzemFXN2xpZFY2Z1lBQUFBQUFBQUFBQUFBQUFBQUFBQUFBQUFBQUFBQUFBQUFBQUFBQUFBQUFBQUFBQUFBQUFBQUFBQUFBQUFBQUFBQUFBQUFBQUFBQUFBQUFBQUFBQUFBQUFBQUFBQUFBQUFBQUFBQUFBQUFBQUFBQUFBQUFBQUFBQUFBQUFBQUFBQUFBQUFBQUFBQUFBQUFBQUFBQUFBQUFBQUFBQUFBQUFBQUFBQUFBQUFBQUFBQUFBQUFBQUFBQUFBQUFBQUFBQUFBQUFBQUFBQUEwTGIvQnpmcmc5QTdFd245QUFBQUFFbEZUa1N1UW1DQyIsCgkiVGhlbWUiIDogIiIsCgkiVHlwZSIgOiAiZmxvdyIsCgkiVmVyc2lvbiIgOiAiMTMiCn0K"/>
    </extobj>
  </extobjs>
</s:customData>
</file>

<file path=customXml/itemProps135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914</Words>
  <Application>WPS 演示</Application>
  <PresentationFormat>宽屏</PresentationFormat>
  <Paragraphs>131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幼圆</vt:lpstr>
      <vt:lpstr>华文楷体</vt:lpstr>
      <vt:lpstr>思源黑体 CN Normal</vt:lpstr>
      <vt:lpstr>+中文标题</vt:lpstr>
      <vt:lpstr>Segoe Print</vt:lpstr>
      <vt:lpstr>思源黑体 CN Regular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Administrator</cp:lastModifiedBy>
  <cp:revision>196</cp:revision>
  <dcterms:created xsi:type="dcterms:W3CDTF">2019-06-19T02:08:00Z</dcterms:created>
  <dcterms:modified xsi:type="dcterms:W3CDTF">2024-01-18T03:25:47Z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C1B4B6DFF0D448E5BFA167A998AAFF8A_12</vt:lpwstr>
  </property>
</Properties>
</file>